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14400" y="3196686"/>
            <a:ext cx="103632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1676401"/>
            <a:ext cx="103632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214686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620275" y="274638"/>
            <a:ext cx="1962125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915424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97536" y="6400800"/>
            <a:ext cx="4267200" cy="283800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107936" y="6400800"/>
            <a:ext cx="49784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14400" y="3143248"/>
            <a:ext cx="103632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3143249"/>
            <a:ext cx="103632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1643062"/>
            <a:ext cx="103632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714733" y="1053546"/>
            <a:ext cx="7872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14734" y="228600"/>
            <a:ext cx="7867669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14733" y="1142984"/>
            <a:ext cx="7867667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7" y="1142984"/>
            <a:ext cx="3009877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1200" y="304800"/>
            <a:ext cx="85344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935403" y="1143000"/>
            <a:ext cx="9630997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149600" y="5410200"/>
            <a:ext cx="7543851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12192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1600" y="6400800"/>
            <a:ext cx="42672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112000" y="6400800"/>
            <a:ext cx="49784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486400" y="6400800"/>
            <a:ext cx="12192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12192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黑体" panose="02010609060101010101" charset="-122"/>
                <a:ea typeface="黑体" panose="02010609060101010101" charset="-122"/>
              </a:rPr>
              <a:t>第一周默写</a:t>
            </a:r>
            <a:endParaRPr lang="zh-CN" altLang="en-US" sz="5400" dirty="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573405"/>
            <a:ext cx="10515600" cy="5603875"/>
          </a:xfrm>
        </p:spPr>
        <p:txBody>
          <a:bodyPr>
            <a:no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第一周 《归去来兮辞》</a:t>
            </a:r>
            <a:endParaRPr lang="zh-CN" altLang="en-US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一、默写《归去来兮辞》第一段和第三段</a:t>
            </a:r>
            <a:endParaRPr lang="zh-CN" altLang="en-US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二、理解性默写</a:t>
            </a:r>
            <a:endParaRPr lang="zh-CN" altLang="en-US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1.《归去来兮辞》中表现了作者对过去进行否定，对未来抱有希望的两句是：_________________，__________________。</a:t>
            </a:r>
            <a:endParaRPr lang="zh-CN" altLang="en-US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2.《归去来兮辞》中描写作者回家后四处走走看看，看到云从山头冒出，鸟回巢中的情景的两句是：_________________，__________________。</a:t>
            </a:r>
            <a:endParaRPr lang="zh-CN" altLang="en-US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3.《归去来兮辞》中“_________________，__________________。”两句写诗人拄杖或游或息，时时昂首远望，畅享自然风景。</a:t>
            </a:r>
            <a:endParaRPr lang="zh-CN" altLang="en-US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4.《归去来兮辞》用“_________________，__________________”两句表现归程的轻松愉快，心灵得到了极大的释放。</a:t>
            </a:r>
            <a:endParaRPr lang="zh-CN" altLang="en-US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5.《归去来兮辞》中“_________________，__________________”两句表达了陶渊明顺应自然、乐天安命的决心。</a:t>
            </a:r>
            <a:endParaRPr lang="zh-CN" altLang="en-US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0</TotalTime>
  <Words>410</Words>
  <Application>WPS 演示</Application>
  <PresentationFormat>自定义</PresentationFormat>
  <Paragraphs>11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Arial</vt:lpstr>
      <vt:lpstr>宋体</vt:lpstr>
      <vt:lpstr>Wingdings</vt:lpstr>
      <vt:lpstr>Wingdings 2</vt:lpstr>
      <vt:lpstr>Arial</vt:lpstr>
      <vt:lpstr>黑体</vt:lpstr>
      <vt:lpstr>Franklin Gothic Book</vt:lpstr>
      <vt:lpstr>微软雅黑</vt:lpstr>
      <vt:lpstr>Arial Unicode MS</vt:lpstr>
      <vt:lpstr>Franklin Gothic Medium</vt:lpstr>
      <vt:lpstr>Calibri</vt:lpstr>
      <vt:lpstr>暗香扑面</vt:lpstr>
      <vt:lpstr>第二周默写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第二周默写</dc:title>
  <dc:creator>Sean</dc:creator>
  <cp:lastModifiedBy>Que Sera Sera</cp:lastModifiedBy>
  <cp:revision>4</cp:revision>
  <dcterms:created xsi:type="dcterms:W3CDTF">2019-03-14T16:11:00Z</dcterms:created>
  <dcterms:modified xsi:type="dcterms:W3CDTF">2019-09-18T03:28:42Z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2052-11.1.0.8986</vt:lpwstr>
  </property>
</Properties>
</file>