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F0B61-551E-4885-8CFD-CA6C2AFF31D1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78FB-0D4E-4DF2-BE04-D63DB35595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61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540C-68DB-4124-80A9-9156B67D475A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857-C639-4C16-9727-D1B902FA6A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73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 3076"/>
          <p:cNvSpPr txBox="1"/>
          <p:nvPr/>
        </p:nvSpPr>
        <p:spPr>
          <a:xfrm>
            <a:off x="3915410" y="4777740"/>
            <a:ext cx="131381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厉行威</a:t>
            </a:r>
          </a:p>
        </p:txBody>
      </p:sp>
      <p:sp>
        <p:nvSpPr>
          <p:cNvPr id="10243" name="矩形 3077"/>
          <p:cNvSpPr>
            <a:spLocks noTextEdit="1"/>
          </p:cNvSpPr>
          <p:nvPr/>
        </p:nvSpPr>
        <p:spPr>
          <a:xfrm>
            <a:off x="848360" y="2719705"/>
            <a:ext cx="7886700" cy="1017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新课标背景下高考语文命题走势及一轮教学应对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图片 171009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矩形 171011"/>
          <p:cNvSpPr>
            <a:spLocks noTextEdit="1"/>
          </p:cNvSpPr>
          <p:nvPr/>
        </p:nvSpPr>
        <p:spPr>
          <a:xfrm>
            <a:off x="1465263" y="2244725"/>
            <a:ext cx="6089650" cy="1114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树立宇宙意识，走向高远之境</a:t>
            </a:r>
          </a:p>
        </p:txBody>
      </p:sp>
      <p:sp>
        <p:nvSpPr>
          <p:cNvPr id="128003" name="文本框 171014"/>
          <p:cNvSpPr txBox="1"/>
          <p:nvPr/>
        </p:nvSpPr>
        <p:spPr>
          <a:xfrm>
            <a:off x="1339850" y="4184650"/>
            <a:ext cx="67818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从水管里流出来的是水，从血管里流出来的是血。</a:t>
            </a:r>
            <a:r>
              <a:rPr lang="en-US" altLang="zh-CN" sz="36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鲁迅 </a:t>
            </a:r>
          </a:p>
        </p:txBody>
      </p:sp>
      <p:sp>
        <p:nvSpPr>
          <p:cNvPr id="128004" name="矩形 63491"/>
          <p:cNvSpPr/>
          <p:nvPr/>
        </p:nvSpPr>
        <p:spPr>
          <a:xfrm>
            <a:off x="1465263" y="479425"/>
            <a:ext cx="6584950" cy="700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 dirty="0">
                <a:solidFill>
                  <a:srgbClr val="33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【思想深刻，境界高远】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图片 2" descr="view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0200" y="-96837"/>
            <a:ext cx="9859963" cy="729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6" name="Text Box 5"/>
          <p:cNvSpPr txBox="1"/>
          <p:nvPr/>
        </p:nvSpPr>
        <p:spPr>
          <a:xfrm>
            <a:off x="1003300" y="180975"/>
            <a:ext cx="68929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隶书" charset="-122"/>
                <a:ea typeface="隶书" charset="-122"/>
              </a:rPr>
              <a:t>高考</a:t>
            </a:r>
            <a:r>
              <a:rPr lang="zh-CN" altLang="en-US" sz="2800" dirty="0">
                <a:solidFill>
                  <a:srgbClr val="0070C0"/>
                </a:solidFill>
                <a:latin typeface="隶书" charset="-122"/>
                <a:ea typeface="隶书" charset="-122"/>
                <a:sym typeface="宋体" panose="02010600030101010101" pitchFamily="2" charset="-122"/>
              </a:rPr>
              <a:t>作文</a:t>
            </a:r>
            <a:r>
              <a:rPr lang="zh-CN" altLang="en-US" sz="2800" dirty="0">
                <a:solidFill>
                  <a:srgbClr val="0070C0"/>
                </a:solidFill>
                <a:latin typeface="隶书" charset="-122"/>
                <a:ea typeface="隶书" charset="-122"/>
              </a:rPr>
              <a:t>专题复习之</a:t>
            </a:r>
            <a:r>
              <a:rPr lang="en-US" altLang="zh-CN" sz="2800" dirty="0">
                <a:solidFill>
                  <a:srgbClr val="0070C0"/>
                </a:solidFill>
                <a:latin typeface="隶书" charset="-122"/>
                <a:ea typeface="隶书" charset="-122"/>
              </a:rPr>
              <a:t>——</a:t>
            </a:r>
          </a:p>
        </p:txBody>
      </p:sp>
      <p:sp>
        <p:nvSpPr>
          <p:cNvPr id="129027" name="文本框 3"/>
          <p:cNvSpPr txBox="1"/>
          <p:nvPr/>
        </p:nvSpPr>
        <p:spPr>
          <a:xfrm>
            <a:off x="4037013" y="2732088"/>
            <a:ext cx="2970212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5400">
                <a:solidFill>
                  <a:srgbClr val="990000"/>
                </a:solidFill>
                <a:latin typeface="隶书" charset="-122"/>
                <a:ea typeface="隶书" charset="-122"/>
              </a:rPr>
              <a:t>古今</a:t>
            </a:r>
          </a:p>
        </p:txBody>
      </p:sp>
      <p:pic>
        <p:nvPicPr>
          <p:cNvPr id="129028" name="图片 5" descr="8334070_113457094315_2_副本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575" y="2081213"/>
            <a:ext cx="2617788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9" name="文本框 1"/>
          <p:cNvSpPr txBox="1"/>
          <p:nvPr/>
        </p:nvSpPr>
        <p:spPr>
          <a:xfrm>
            <a:off x="1150938" y="4416425"/>
            <a:ext cx="3903662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>
                <a:latin typeface="隶书" charset="-122"/>
                <a:ea typeface="隶书" charset="-122"/>
              </a:rPr>
              <a:t>使作文丰厚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Line 13"/>
          <p:cNvSpPr/>
          <p:nvPr/>
        </p:nvSpPr>
        <p:spPr>
          <a:xfrm flipV="1">
            <a:off x="7667625" y="0"/>
            <a:ext cx="0" cy="252095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050" name="Line 12"/>
          <p:cNvSpPr/>
          <p:nvPr/>
        </p:nvSpPr>
        <p:spPr>
          <a:xfrm>
            <a:off x="179388" y="1341438"/>
            <a:ext cx="8964612" cy="71437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051" name="Text Box 30"/>
          <p:cNvSpPr txBox="1"/>
          <p:nvPr/>
        </p:nvSpPr>
        <p:spPr>
          <a:xfrm>
            <a:off x="179388" y="547688"/>
            <a:ext cx="7740650" cy="83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</a:rPr>
              <a:t>2019</a:t>
            </a:r>
            <a:r>
              <a:rPr lang="zh-CN" altLang="en-US" sz="4800" dirty="0">
                <a:solidFill>
                  <a:srgbClr val="002060"/>
                </a:solidFill>
                <a:latin typeface="叶根友毛笔行书2.0版" pitchFamily="2" charset="-122"/>
                <a:ea typeface="叶根友毛笔行书2.0版" pitchFamily="2" charset="-122"/>
              </a:rPr>
              <a:t>届高考作文专题复习之</a:t>
            </a:r>
          </a:p>
        </p:txBody>
      </p:sp>
      <p:sp>
        <p:nvSpPr>
          <p:cNvPr id="8" name="矩形 7"/>
          <p:cNvSpPr/>
          <p:nvPr/>
        </p:nvSpPr>
        <p:spPr>
          <a:xfrm>
            <a:off x="593774" y="2283726"/>
            <a:ext cx="8136903" cy="1938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7860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迷你繁方篆" pitchFamily="49" charset="-122"/>
              </a:rPr>
              <a:t>强化“意识”  </a:t>
            </a:r>
            <a:endParaRPr kumimoji="0" lang="en-US" altLang="zh-CN" sz="6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7860C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迷你繁方篆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7860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迷你繁方篆" pitchFamily="49" charset="-122"/>
              </a:rPr>
              <a:t>让作文有“高格</a:t>
            </a:r>
            <a:r>
              <a:rPr kumimoji="0" lang="en-US" altLang="zh-CN" sz="6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7860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迷你繁方篆" pitchFamily="49" charset="-122"/>
              </a:rPr>
              <a:t>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图片 78849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1" name="矩形 78850"/>
          <p:cNvSpPr/>
          <p:nvPr/>
        </p:nvSpPr>
        <p:spPr>
          <a:xfrm>
            <a:off x="2233613" y="3103563"/>
            <a:ext cx="4676775" cy="8905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隶书" charset="0"/>
                <a:ea typeface="隶书" charset="0"/>
              </a:rPr>
              <a:t>请多指教，谢谢!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3073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矩形 3077"/>
          <p:cNvSpPr>
            <a:spLocks noTextEdit="1"/>
          </p:cNvSpPr>
          <p:nvPr/>
        </p:nvSpPr>
        <p:spPr>
          <a:xfrm>
            <a:off x="3051810" y="3136900"/>
            <a:ext cx="5638165" cy="830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一轮教学应对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图片 3073" descr="bg"/>
          <p:cNvPicPr>
            <a:picLocks noChangeAspect="1"/>
          </p:cNvPicPr>
          <p:nvPr/>
        </p:nvPicPr>
        <p:blipFill>
          <a:blip r:embed="rId3" cstate="print"/>
          <a:srcRect t="10477"/>
          <a:stretch>
            <a:fillRect/>
          </a:stretch>
        </p:blipFill>
        <p:spPr>
          <a:xfrm>
            <a:off x="0" y="-762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5170" name="矩形 3077"/>
          <p:cNvSpPr>
            <a:spLocks noTextEdit="1"/>
          </p:cNvSpPr>
          <p:nvPr/>
        </p:nvSpPr>
        <p:spPr>
          <a:xfrm>
            <a:off x="2434590" y="2877820"/>
            <a:ext cx="5625465" cy="670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落实作文教学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图片 72706" descr="20061102074031276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6650" y="5405438"/>
            <a:ext cx="2109788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2" name="文本框 99"/>
          <p:cNvSpPr txBox="1"/>
          <p:nvPr/>
        </p:nvSpPr>
        <p:spPr>
          <a:xfrm>
            <a:off x="2133600" y="206375"/>
            <a:ext cx="6075363" cy="600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</a:rPr>
              <a:t>高考作文系列</a:t>
            </a:r>
          </a:p>
          <a:p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</a:rPr>
              <a:t>（一）概说：</a:t>
            </a:r>
            <a:endParaRPr lang="zh-CN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命题思路与理念分析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2.“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作文等级评分标准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解读</a:t>
            </a:r>
          </a:p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</a:rPr>
              <a:t>二）技法：</a:t>
            </a:r>
          </a:p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审题立意；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素材的积累与运用；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5.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结构严谨；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6.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层次推进；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7.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学会分析；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8.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彰显深刻；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9.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锤炼语言；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图片 72706" descr="20061102074031276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475" y="5592763"/>
            <a:ext cx="1527175" cy="104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66" name="文本框 99"/>
          <p:cNvSpPr txBox="1"/>
          <p:nvPr/>
        </p:nvSpPr>
        <p:spPr>
          <a:xfrm>
            <a:off x="368300" y="327025"/>
            <a:ext cx="8570913" cy="600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10.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议论文的开头和结尾；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11.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向辩论学写作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切割论点，对比论证；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12.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其他：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就事论事之思维深化；漫画类作文指导；议论文的事与理；再谈审题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</a:rPr>
              <a:t>（三）超越技法：</a:t>
            </a:r>
            <a:endParaRPr lang="zh-CN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13.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树立人民视角；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14.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树立宇宙意识；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15.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融通古今，使作文丰厚；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16.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向哲学学写作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辩证类作文；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17.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强化三个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意识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，使作文有高格；</a:t>
            </a: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18.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文句有表现力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</a:p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作文批改、面批、点评、升格。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图片 3073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94325" y="2971165"/>
            <a:ext cx="585787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en-US" sz="6000" kern="1200" cap="none" spc="0" normalizeH="0" baseline="0" noProof="1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2016—2020</a:t>
            </a:r>
            <a:r>
              <a:rPr kumimoji="0" lang="zh-CN" altLang="en-US" sz="6000" kern="1200" cap="none" spc="0" normalizeH="0" baseline="0" noProof="1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届高考作文命题思路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图片 3073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74900" y="3422650"/>
            <a:ext cx="6411595" cy="1014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zh-CN" sz="6000" kern="1200" cap="none" spc="0" normalizeH="0" baseline="0" noProof="1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素材的积累和运用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3073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图片 3074" descr="rbkt007"/>
          <p:cNvPicPr>
            <a:picLocks noChangeAspect="1"/>
          </p:cNvPicPr>
          <p:nvPr/>
        </p:nvPicPr>
        <p:blipFill>
          <a:blip r:embed="rId3" cstate="print"/>
          <a:srcRect l="33855" t="19565" r="19289" b="3773"/>
          <a:stretch>
            <a:fillRect/>
          </a:stretch>
        </p:blipFill>
        <p:spPr>
          <a:xfrm>
            <a:off x="5413375" y="2667000"/>
            <a:ext cx="3730625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矩形 3075"/>
          <p:cNvSpPr/>
          <p:nvPr/>
        </p:nvSpPr>
        <p:spPr>
          <a:xfrm>
            <a:off x="1524000" y="2057400"/>
            <a:ext cx="51054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FF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隶书" charset="0"/>
                <a:ea typeface="隶书" charset="0"/>
              </a:rPr>
              <a:t>学会分析</a:t>
            </a:r>
          </a:p>
        </p:txBody>
      </p:sp>
      <p:sp>
        <p:nvSpPr>
          <p:cNvPr id="12292" name="矩形 3076"/>
          <p:cNvSpPr/>
          <p:nvPr/>
        </p:nvSpPr>
        <p:spPr>
          <a:xfrm>
            <a:off x="533400" y="533400"/>
            <a:ext cx="29511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隶书" charset="0"/>
                <a:ea typeface="隶书" charset="0"/>
              </a:rPr>
              <a:t>高考作文指导之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图片 1" descr="微信图片_20190718121020"/>
          <p:cNvPicPr>
            <a:picLocks noChangeAspect="1"/>
          </p:cNvPicPr>
          <p:nvPr/>
        </p:nvPicPr>
        <p:blipFill>
          <a:blip r:embed="rId2" cstate="print"/>
          <a:srcRect l="31224" t="3525" r="7397" b="9866"/>
          <a:stretch>
            <a:fillRect/>
          </a:stretch>
        </p:blipFill>
        <p:spPr>
          <a:xfrm>
            <a:off x="4795838" y="144463"/>
            <a:ext cx="4165600" cy="567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978" name="文本框 2"/>
          <p:cNvSpPr txBox="1"/>
          <p:nvPr/>
        </p:nvSpPr>
        <p:spPr>
          <a:xfrm>
            <a:off x="5059363" y="5997575"/>
            <a:ext cx="3760787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冯辉梅《以语文的方式行走于教育朝圣的路上（代前言）》</a:t>
            </a:r>
          </a:p>
        </p:txBody>
      </p:sp>
      <p:pic>
        <p:nvPicPr>
          <p:cNvPr id="126979" name="图片 3" descr="微信图片_20190718121007"/>
          <p:cNvPicPr>
            <a:picLocks noChangeAspect="1"/>
          </p:cNvPicPr>
          <p:nvPr/>
        </p:nvPicPr>
        <p:blipFill>
          <a:blip r:embed="rId3" cstate="print"/>
          <a:srcRect l="8096" t="38614" r="8995" b="8211"/>
          <a:stretch>
            <a:fillRect/>
          </a:stretch>
        </p:blipFill>
        <p:spPr>
          <a:xfrm rot="-5400000">
            <a:off x="-517525" y="1125538"/>
            <a:ext cx="5770563" cy="407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980" name="文本框 4"/>
          <p:cNvSpPr txBox="1"/>
          <p:nvPr/>
        </p:nvSpPr>
        <p:spPr>
          <a:xfrm>
            <a:off x="1182688" y="6089650"/>
            <a:ext cx="26543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周庆元《序言》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456</Words>
  <Application>Microsoft Office PowerPoint</Application>
  <PresentationFormat>全屏显示(4:3)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created xsi:type="dcterms:W3CDTF">2019-10-12T01:50:27Z</dcterms:created>
  <dcterms:modified xsi:type="dcterms:W3CDTF">2019-10-12T01:51:41Z</dcterms:modified>
</cp:coreProperties>
</file>