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82" r:id="rId7"/>
    <p:sldId id="267" r:id="rId8"/>
    <p:sldId id="260" r:id="rId9"/>
    <p:sldId id="274" r:id="rId10"/>
    <p:sldId id="297" r:id="rId11"/>
    <p:sldId id="295" r:id="rId12"/>
    <p:sldId id="296" r:id="rId13"/>
    <p:sldId id="293" r:id="rId14"/>
    <p:sldId id="275" r:id="rId15"/>
    <p:sldId id="276" r:id="rId16"/>
    <p:sldId id="277" r:id="rId17"/>
    <p:sldId id="278" r:id="rId18"/>
    <p:sldId id="279" r:id="rId19"/>
    <p:sldId id="265" r:id="rId20"/>
    <p:sldId id="29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90BA-F897-44F1-BF38-08FC8D9C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CFE4-1367-4AE3-9BC4-1422E6C9A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Relationship Id="rId3" Type="http://schemas.openxmlformats.org/officeDocument/2006/relationships/slide" Target="slide7.xml"/><Relationship Id="rId2" Type="http://schemas.openxmlformats.org/officeDocument/2006/relationships/hyperlink" Target="&#37096;&#32534;&#36753;&#35821;&#25991;&#25945;&#26448;&#25913;&#21160;.doc" TargetMode="Externa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76575" y="2085975"/>
            <a:ext cx="68395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教育部力倡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整本书阅读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3200" b="1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24910" y="986790"/>
            <a:ext cx="656336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如火如荼的</a:t>
            </a:r>
            <a:r>
              <a:rPr lang="zh-CN" altLang="en-US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”碎片化阅读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b="1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2550" y="3857625"/>
            <a:ext cx="818451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44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4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新高考      新课标       海量阅读</a:t>
            </a:r>
            <a:endParaRPr lang="zh-CN" altLang="en-US" sz="4400" b="1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288270" y="584263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971550" imgH="666750" progId="Package">
                  <p:embed/>
                </p:oleObj>
              </mc:Choice>
              <mc:Fallback>
                <p:oleObj name="" showAsIcon="1" r:id="rId2" imgW="971550" imgH="66675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8270" y="584263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6530" y="-1905"/>
            <a:ext cx="8056880" cy="73552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 </a:t>
            </a:r>
            <a:r>
              <a:rPr sz="4400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高三海量阅读具体实施方案，可分为以下几个内容：</a:t>
            </a:r>
            <a:endParaRPr sz="4400" kern="1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3200" b="1" kern="100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广泛阅读    独立思考   个性写作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1、以名家经典为核心，构建阅读体系。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史学经典《史记》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《汉书》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《后汉书》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《三国志》，折射教材中《项羽之死》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《苏武传》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《张衡传》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《吴传》（纪传体国别史）</a:t>
            </a:r>
            <a:endParaRPr lang="en-US" altLang="zh-CN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2、以作家微传为切入，洞察作者全貌。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《庄子微传》、</a:t>
            </a: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《太史公自序》、《曹雪芹微传》等知人论世 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76575" y="151765"/>
            <a:ext cx="9079230" cy="61239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sz="4000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高三海量阅读具体实施方案，可分为以下几个内容：</a:t>
            </a:r>
            <a:endParaRPr sz="4400" kern="1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3200" b="1" kern="100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广泛阅读    独立思考   个性写作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3、以经典选文为范例，体验科学阅读思路。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《论语》《孟子》选读   感受传统文化的魅力。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《荷塘月色》《故都的秋》《绿》朱自清先生、郁达夫、陆蠡先生的生平以及写作时代背景的拓展了解。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endParaRPr lang="en-US"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en-US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、以阅读技术为指导，提升阅读能力。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精读、略读、速读、研究型阅读和思辨性阅读等阅读技术。</a:t>
            </a:r>
            <a:endParaRPr sz="28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比如：不同的文体，不同的解读方法以及阅读技术。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6530" y="-1905"/>
            <a:ext cx="8056880" cy="686244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 </a:t>
            </a:r>
            <a:r>
              <a:rPr sz="4400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高三海量阅读具体实施方案，可分为以下几个内容：</a:t>
            </a:r>
            <a:endParaRPr sz="4400" kern="1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3200" b="1" kern="100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广泛阅读    独立思考   个性写作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、以读以致用为宗旨，拓展阅读实践。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联系高考考点，比如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教材《林黛玉进贾府》宝玉、黛玉性格分析，描写人物的多种手法</a:t>
            </a: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例如《林教头风雪山神庙》林冲人物形象以及环境对情节推动作业分析。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以媒体之窗为平台，任选海量素材。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多种链接 ，比如 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70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年国庆 共和国功勋、</a:t>
            </a: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C919  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《我和我的祖国》、无锡高架桥倒塌事件。</a:t>
            </a:r>
            <a:endParaRPr lang="zh-CN" altLang="en-US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7800"/>
            <a:ext cx="7772400" cy="650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57625" y="42545"/>
            <a:ext cx="771525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精读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：重在介绍品词析句，咀嚼玩味。（古典诗歌及经典篇目）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、查字典，释义，圈点勾画批注。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、诵读品味及背诵。诵读技巧。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、整体把握内容、知道行文思路、理解思想情感。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、撰写札记。提纲式、摘录式、仿写、评论、心得、存疑、简缩等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、交流共享。独学在先，多种交流：朋友、老师、网络。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6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、借助工具，延伸阅读。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9550"/>
            <a:ext cx="7734300" cy="6470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52570" y="209550"/>
            <a:ext cx="779716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略读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：迅速检视文章的概要，即在阅读中抓住文体的主干和脉络，即只需要略观文章大意，知道梗概就行。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检视阅读，搜索性阅读，快速阅读。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、细品回目，预知情感。古典章回小说的回目阅读。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、研读序文，以解全书。《太史公自序》教人读《史记》。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、作家本体论。析思想变化，悟人物性格。了解作家亲身经历，再联系作家思想变化。曹雪芹《红楼梦》，鲁迅《呐喊》《彷徨》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、以文体通意，以同类悟道。从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无为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贵柔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归纳《老子》思想主题。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7800"/>
            <a:ext cx="7772400" cy="650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59275" y="1270"/>
            <a:ext cx="787908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速读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：重在介绍全脑速度，抓关键信息；与略读相似，但比略读更快更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粗糙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一些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、计时阅读：提高阅读速度和效率。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、全脑速度法：眼脑直映。以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页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为感知单位。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、固定程序阅读：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定势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比如：诗歌程序阅读七项内容：题目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作者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注释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意象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意境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手法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主旨。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、猜读，找关键词，确定意图。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、默读：纠正读出声，纠正心读。默读要求：记忆、理解、思考、运用、速度。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6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、辨体阅读。根据体裁不同写法和特点进行快速阅读的一种技巧。（体裁的特点、种类、结构、阅读顺序）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7</a:t>
            </a:r>
            <a:r>
              <a:rPr lang="zh-CN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、速读重复：将速读内容口头表达出来。</a:t>
            </a:r>
            <a:endParaRPr lang="zh-CN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7800"/>
            <a:ext cx="7772400" cy="650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01465" y="177800"/>
            <a:ext cx="8039735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研究性阅读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重在介绍检索资料和独立思考；侧重综合性阅读（如群文阅读，对比阅读等）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、质疑阅读：读贵有疑；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    顺藤摸瓜、横向比较等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、检索资料，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调查研究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于心有戚、于文有据、于事有补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endParaRPr lang="en-US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、专题阅读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微型课题 比如王维的诗里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静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意境的营造。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、对比阅读 分析品评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孟浩然与王维 静的差异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、探因分析法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7800"/>
            <a:ext cx="7772400" cy="650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2525" y="610235"/>
            <a:ext cx="6610349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思辨性阅读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：核心是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批判性阅读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，重在反思和辩论；（写作、鉴赏）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、学会质疑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、多角度质疑。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、阅读中的质疑与反思。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反思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是对文本内化的理性思考。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4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、辨析与评估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我们习惯从作者角度阅读，我们还可以从读者角度阅读，认知作品，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7800"/>
            <a:ext cx="7772400" cy="6502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33850" y="350520"/>
            <a:ext cx="800735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在阅读中学会质疑，在质疑中享受阅读。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朱熹：读书，始读，未知有疑；其次，则渐渐有疑；中则节节有疑。过了这一番，疑渐渐解，以至融会贯通，都无所疑，方始是学。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张载：在可疑而不疑者，不曾学；学则须疑，于不疑处有疑，方是进矣。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首先，树立信心。大胆质疑。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其次，激活阅读中疑点，培养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想问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意识。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第三，找到质疑常见点，鼓励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会问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的兴趣。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16070" y="1737360"/>
            <a:ext cx="7813675" cy="25533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阅读，不仅仅是考试的事，也是一个人一生的事。</a:t>
            </a:r>
            <a:endParaRPr lang="zh-CN" altLang="en-US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en-US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en-US"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             著名语文教育家 顾德希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8175" y="443072"/>
            <a:ext cx="10915649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“得语文者得高考，得阅读者得语文”。自从新课标落地后，这句话反复被强调。而从新课标实施后的高考情况来看，这句话并非言过其实。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众所周知，语文是一个需要长期积累方能学有所成的学科，而高中三年，甚至是高三一年，又当如何在短时间内迅速提高语文成绩，达成新课标、新高考的要求呢？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4350"/>
            <a:ext cx="12192000" cy="25336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409940" y="3740785"/>
            <a:ext cx="314388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功利化</a:t>
            </a:r>
            <a:r>
              <a:rPr lang="en-US" altLang="zh-CN" sz="32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</a:t>
            </a:r>
            <a:endParaRPr lang="zh-CN" altLang="zh-CN" sz="3200" b="1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250" y="991870"/>
            <a:ext cx="1162367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3200" kern="1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根据对往年高考试卷的分析，学生最薄弱的环节不外乎阅读和写作两方面，有限的阅读面、阅读量和阅读时间，肯定影响阅读质量的提高。现在高三已经进入一轮复习，时间紧迫，要想在短时间内弥补上面说到的阅读缺陷，提高成绩，最好进行真题演练，但是练要有法可循，才能有举一反三的效果</a:t>
            </a:r>
            <a:r>
              <a:rPr lang="zh-CN" altLang="zh-CN" sz="3200" kern="1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200" kern="1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3200" kern="1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2351"/>
            <a:ext cx="121920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0374" y="886510"/>
            <a:ext cx="10844981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8000" b="1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6000" b="1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掌握阅读技巧   开启思维大门</a:t>
            </a:r>
            <a:r>
              <a:rPr lang="en-US" altLang="zh-CN" sz="72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                </a:t>
            </a:r>
            <a:endParaRPr lang="en-US" altLang="zh-CN" sz="7200" b="1" kern="1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54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5400" b="1" kern="1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54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44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——怀铁一中</a:t>
            </a:r>
            <a:r>
              <a:rPr lang="zh-CN" altLang="zh-CN" sz="44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高三语文</a:t>
            </a:r>
            <a:r>
              <a:rPr lang="zh-CN" altLang="zh-CN" sz="440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海量阅读方案</a:t>
            </a:r>
            <a:endParaRPr lang="zh-CN" altLang="zh-CN" sz="4400" b="1" kern="1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75"/>
            <a:ext cx="12191999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" y="89535"/>
            <a:ext cx="1190498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语文命题要求变化</a:t>
            </a:r>
            <a:r>
              <a:rPr lang="zh-CN"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</a:t>
            </a:r>
            <a:endParaRPr lang="zh-CN" sz="32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endParaRPr sz="28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语文科目考试包括必修课程中“语文１”至“语文４”四个模块，选修Ⅰ课程中“语文５”“中国古代诗歌散文欣赏”中国现代诗歌散文欣赏”“外国小说欣赏”“中国文化经典硏读”五个模块及其体现的学习任务群。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考试采用闭卷笔试形式。考试时间长度１５０分钟，卷面满分１５０分。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试卷包括Ⅰ、Ⅱ两卷。第Ⅰ卷为单项选择题，约３３分；第Ⅱ卷约１１７分。试卷共约２２题，题型为单项选择题、多项选择题、填空题、古文断句题、古文翻译题、简答题、表述题和写作题等。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试卷内容、赋分如下：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（１）语言文字应用，约１７分；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（２）文化（含文学）常识和名句名篇，约１０分；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（３）古诗文阅读，约３３分；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（４）现代文阅读，约３０分；</a:t>
            </a:r>
            <a:endParaRPr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sz="24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（５）写作，６０分，字数不少于８００字。　</a:t>
            </a:r>
            <a:endParaRPr sz="24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3" name="图片 2" descr="水墨背景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19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3710" y="307975"/>
            <a:ext cx="114776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从</a:t>
            </a:r>
            <a:r>
              <a:rPr lang="zh-CN" sz="4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近几年</a:t>
            </a:r>
            <a:r>
              <a:rPr sz="4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高考卷面试题形势有以下分析：</a:t>
            </a:r>
            <a:endParaRPr sz="40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r>
              <a:rPr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 </a:t>
            </a:r>
            <a:r>
              <a:rPr 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十八个任务</a:t>
            </a:r>
            <a:r>
              <a:rPr lang="zh-CN" sz="2800" dirty="0">
                <a:latin typeface="华文行楷" panose="02010800040101010101" pitchFamily="2" charset="-122"/>
                <a:ea typeface="华文行楷" panose="02010800040101010101" pitchFamily="2" charset="-122"/>
                <a:hlinkClick r:id="rId2" action="ppaction://hlinkfile"/>
              </a:rPr>
              <a:t>群</a:t>
            </a:r>
            <a:r>
              <a:rPr 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    两大热</a:t>
            </a:r>
            <a:r>
              <a:rPr lang="zh-CN" sz="2800" dirty="0">
                <a:latin typeface="华文行楷" panose="02010800040101010101" pitchFamily="2" charset="-122"/>
                <a:ea typeface="华文行楷" panose="02010800040101010101" pitchFamily="2" charset="-122"/>
                <a:hlinkClick r:id="rId3" action="ppaction://hlinksldjump"/>
              </a:rPr>
              <a:t>点</a:t>
            </a:r>
            <a:endParaRPr sz="4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1、阅读量持续增加，取材日益广泛。</a:t>
            </a:r>
            <a:endParaRPr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2、高考选文更加多样化、复杂化，应用性增强。</a:t>
            </a:r>
            <a:endParaRPr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3、高考现场的阅读量和阅读深度，都是对阅读者阅读素养的检测。</a:t>
            </a:r>
            <a:endParaRPr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4、更加注重信息筛选处理能力、逻辑思辨能力的考查。</a:t>
            </a:r>
            <a:endParaRPr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5、教学要教</a:t>
            </a:r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  <a:hlinkClick r:id="rId4" action="ppaction://hlinksldjump"/>
              </a:rPr>
              <a:t>精读</a:t>
            </a:r>
            <a:r>
              <a:rPr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、略读、速读、研究型阅读和思辨性阅读等阅读技术。</a:t>
            </a:r>
            <a:endParaRPr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 descr="水墨背景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19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4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" y="300990"/>
            <a:ext cx="1190498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热点一：优秀传统文化教育</a:t>
            </a:r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加强中华优秀传统文化教育是这次课标修订的重点之一，语文课标最突出，中华优秀传统文化方面的内容贯穿必修、选择性必修和选修各个部分：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一是内容更全。在“课内外读物建议”部分，除保留原有《论语》《孟子》《庄子》外，增加了《老子》《史记》等文化经典著作，要求学生广泛阅读各类古诗文，覆盖先秦到清末各个时期。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二是分量更多。明确规定“课内阅读篇目中，中国古代优秀作品应占1/2”。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三是要求更高。在全面加强的同时，还设置中华优秀传统文化学习专题，进行中华传统文化经典作品深入学习研讨。将原标准“诵读篇目的建议”改为“古诗文背诵推荐篇目”，推荐篇目数量也从14篇（首）增加到72篇（首），提高了学习要求。 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" name="图片 2" descr="水墨背景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19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" y="300990"/>
            <a:ext cx="11904980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热点二：革命传统教育</a:t>
            </a:r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加强革命传统教育是本次课标修订的又一个重点。语文课标在革命传统教育方面做到了“两个结合”：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一是全面加强与专题学习相结合，在将革命传统教育内容要求贯穿在必修、选择性必修、选修各部分的同时，还设立专门的“革命传统作品”专题，集中学习研讨。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二是广泛阅读与深入精读相结合，要求学生在课内外广泛阅读革命先辈的名篇诗作，阐发革命精神的优秀论文与杂文，以及关于革命传统的新闻、通讯、演讲、述评等，课内外读物推荐篇目涉及毛泽东诗词，以及鲁迅、郭沫若、茅盾、巴金、艾青、臧克家、贺敬之、郭小川、周立波等一批作家反映革命传统的作品，让学生充分体会崇高的革命情怀。</a:t>
            </a:r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同时，鼓励有兴趣的学生精读“一部老一辈无产阶级革命家的诗文专集”和“一部反映党领导人民进行革命、建设伟大历程的长篇文学作品”，撰写研究报告或文学评论，“深入体会革命志士以及广大人民群众为民族解放事业英勇奋斗、百折不饶的革命精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hlinkClick r:id="rId1" action="ppaction://hlinksldjump"/>
              </a:rPr>
              <a:t>神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和革命人格”。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 </a:t>
            </a:r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" name="图片 2" descr="水墨背景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19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3562350"/>
            <a:ext cx="2994026" cy="3295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09550"/>
            <a:ext cx="2540000" cy="283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7875" y="120650"/>
            <a:ext cx="7666990" cy="66160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sz="4000" kern="1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高三海量阅读具体实施方案，可分为以下几个内容：</a:t>
            </a:r>
            <a:endParaRPr sz="4000" kern="1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sz="3200" b="1" kern="100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广泛阅读    独立思考   个性写作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1、以名家经典为核心，构建阅读体系。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2、以作家微传为切入，洞察作者全貌。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3、以经典选文为范例，体验科学阅读思路。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en-US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、以阅读技术为指导，提升阅读能力。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、以读以致用为宗旨，拓展阅读实践。</a:t>
            </a: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spcAft>
                <a:spcPts val="0"/>
              </a:spcAft>
            </a:pPr>
            <a:endParaRPr sz="28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sz="28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以媒体之窗为平台，任选海量素材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sz="3200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sz="3200" kern="1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3615</Words>
  <Application>WPS 演示</Application>
  <PresentationFormat>宽屏</PresentationFormat>
  <Paragraphs>157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华文行楷</vt:lpstr>
      <vt:lpstr>微软雅黑</vt:lpstr>
      <vt:lpstr>Times New Roman</vt:lpstr>
      <vt:lpstr>隶书</vt:lpstr>
      <vt:lpstr>Arial Unicode MS</vt:lpstr>
      <vt:lpstr>等线 Light</vt:lpstr>
      <vt:lpstr>等线</vt:lpstr>
      <vt:lpstr>Calibri</vt:lpstr>
      <vt:lpstr>Office 主题​​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琳娜</cp:lastModifiedBy>
  <cp:revision>83</cp:revision>
  <dcterms:created xsi:type="dcterms:W3CDTF">2018-03-26T11:57:00Z</dcterms:created>
  <dcterms:modified xsi:type="dcterms:W3CDTF">2019-10-29T08:46:06Z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