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662" r:id="rId3"/>
    <p:sldId id="746" r:id="rId5"/>
    <p:sldId id="748" r:id="rId6"/>
    <p:sldId id="749" r:id="rId7"/>
    <p:sldId id="750" r:id="rId8"/>
    <p:sldId id="751" r:id="rId9"/>
    <p:sldId id="798" r:id="rId10"/>
    <p:sldId id="799" r:id="rId11"/>
    <p:sldId id="800" r:id="rId12"/>
    <p:sldId id="801" r:id="rId13"/>
    <p:sldId id="802" r:id="rId14"/>
    <p:sldId id="803" r:id="rId15"/>
    <p:sldId id="804" r:id="rId16"/>
    <p:sldId id="805" r:id="rId17"/>
    <p:sldId id="806" r:id="rId18"/>
    <p:sldId id="764" r:id="rId19"/>
    <p:sldId id="765" r:id="rId20"/>
    <p:sldId id="807" r:id="rId21"/>
    <p:sldId id="766" r:id="rId22"/>
    <p:sldId id="767" r:id="rId23"/>
    <p:sldId id="768" r:id="rId24"/>
    <p:sldId id="808" r:id="rId25"/>
    <p:sldId id="809" r:id="rId26"/>
    <p:sldId id="810" r:id="rId27"/>
    <p:sldId id="811" r:id="rId28"/>
    <p:sldId id="812" r:id="rId29"/>
    <p:sldId id="813" r:id="rId30"/>
    <p:sldId id="814" r:id="rId31"/>
    <p:sldId id="815" r:id="rId32"/>
    <p:sldId id="769" r:id="rId33"/>
    <p:sldId id="789" r:id="rId34"/>
    <p:sldId id="790" r:id="rId35"/>
    <p:sldId id="791" r:id="rId36"/>
    <p:sldId id="792" r:id="rId37"/>
    <p:sldId id="793" r:id="rId38"/>
    <p:sldId id="794" r:id="rId39"/>
    <p:sldId id="795" r:id="rId40"/>
    <p:sldId id="796" r:id="rId41"/>
    <p:sldId id="797" r:id="rId42"/>
    <p:sldId id="831" r:id="rId43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3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3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3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3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3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3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3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3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3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166C"/>
    <a:srgbClr val="3399FF"/>
    <a:srgbClr val="7462E2"/>
    <a:srgbClr val="786BD9"/>
    <a:srgbClr val="9933FF"/>
    <a:srgbClr val="333399"/>
    <a:srgbClr val="FFFF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882"/>
    <p:restoredTop sz="99284"/>
  </p:normalViewPr>
  <p:slideViewPr>
    <p:cSldViewPr showGuides="1"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9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1999" cy="719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6" Type="http://schemas.openxmlformats.org/officeDocument/2006/relationships/tableStyles" Target="tableStyles.xml"/><Relationship Id="rId45" Type="http://schemas.openxmlformats.org/officeDocument/2006/relationships/viewProps" Target="viewProps.xml"/><Relationship Id="rId44" Type="http://schemas.openxmlformats.org/officeDocument/2006/relationships/presProps" Target="presProps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notesMaster" Target="notesMasters/notesMaster1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image" Target="../media/image24.e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image" Target="../media/image2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image" Target="../media/image30.e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emf"/><Relationship Id="rId1" Type="http://schemas.openxmlformats.org/officeDocument/2006/relationships/image" Target="../media/image32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image" Target="../media/image3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image" Target="../media/image39.emf"/><Relationship Id="rId1" Type="http://schemas.openxmlformats.org/officeDocument/2006/relationships/image" Target="../media/image38.e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2.emf"/><Relationship Id="rId1" Type="http://schemas.openxmlformats.org/officeDocument/2006/relationships/image" Target="../media/image41.e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emf"/><Relationship Id="rId2" Type="http://schemas.openxmlformats.org/officeDocument/2006/relationships/image" Target="../media/image45.emf"/><Relationship Id="rId1" Type="http://schemas.openxmlformats.org/officeDocument/2006/relationships/image" Target="../media/image44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e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image" Target="../media/image48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e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emf"/><Relationship Id="rId2" Type="http://schemas.openxmlformats.org/officeDocument/2006/relationships/image" Target="../media/image52.emf"/><Relationship Id="rId1" Type="http://schemas.openxmlformats.org/officeDocument/2006/relationships/image" Target="../media/image51.e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emf"/><Relationship Id="rId1" Type="http://schemas.openxmlformats.org/officeDocument/2006/relationships/image" Target="../media/image54.e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emf"/><Relationship Id="rId1" Type="http://schemas.openxmlformats.org/officeDocument/2006/relationships/image" Target="../media/image56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emf"/></Relationships>
</file>

<file path=ppt/drawings/_rels/vmlDrawing3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emf"/><Relationship Id="rId1" Type="http://schemas.openxmlformats.org/officeDocument/2006/relationships/image" Target="../media/image60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e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emf"/><Relationship Id="rId2" Type="http://schemas.openxmlformats.org/officeDocument/2006/relationships/image" Target="../media/image65.emf"/><Relationship Id="rId1" Type="http://schemas.openxmlformats.org/officeDocument/2006/relationships/image" Target="../media/image6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4" Type="http://schemas.openxmlformats.org/officeDocument/2006/relationships/image" Target="../media/image14.emf"/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5" Type="http://schemas.openxmlformats.org/officeDocument/2006/relationships/image" Target="../media/image19.emf"/><Relationship Id="rId4" Type="http://schemas.openxmlformats.org/officeDocument/2006/relationships/image" Target="../media/image18.emf"/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49F83AC4-8190-4FD3-9884-CC2F8B7FBE7B}" type="datetimeFigureOut">
              <a:rPr kumimoji="0" lang="zh-CN" altLang="en-US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fontAlgn="base" hangingPunct="1">
              <a:buNone/>
            </a:pPr>
            <a:fld id="{9A0DB2DC-4C9A-4742-B13C-FB6460FD3503}" type="slidenum">
              <a:rPr lang="zh-CN" altLang="en-US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09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09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2530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2531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457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457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662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6627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867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867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072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30723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69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2770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32771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481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3481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686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36867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891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3891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096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0963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614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6147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09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3010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3011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505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505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710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7107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915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915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915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5120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51203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3249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53250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53251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52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5529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5529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734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5734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57347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939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5939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5939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4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6144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61443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819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819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3489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63490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63491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55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655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6553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75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6758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67587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963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6963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6963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8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7168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683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3729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73730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3731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577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7577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577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782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7782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7827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987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7987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987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2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8192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81923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024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0243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2290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2291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43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433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638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6387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843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843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048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0483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BAE9BA6-BBAE-45FF-AEC9-F4D01B79F151}" type="datetimeFigureOut">
              <a:rPr kumimoji="0" lang="zh-CN" altLang="en-US" sz="12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BAE9BA6-BBAE-45FF-AEC9-F4D01B79F151}" type="datetimeFigureOut">
              <a:rPr kumimoji="0" lang="zh-CN" altLang="en-US" sz="12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BAE9BA6-BBAE-45FF-AEC9-F4D01B79F151}" type="datetimeFigureOut">
              <a:rPr kumimoji="0" lang="zh-CN" altLang="en-US" sz="12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BAE9BA6-BBAE-45FF-AEC9-F4D01B79F151}" type="datetimeFigureOut">
              <a:rPr kumimoji="0" lang="zh-CN" altLang="en-US" sz="12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BAE9BA6-BBAE-45FF-AEC9-F4D01B79F151}" type="datetimeFigureOut">
              <a:rPr kumimoji="0" lang="zh-CN" altLang="en-US" sz="12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BAE9BA6-BBAE-45FF-AEC9-F4D01B79F151}" type="datetimeFigureOut">
              <a:rPr kumimoji="0" lang="zh-CN" altLang="en-US" sz="12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BAE9BA6-BBAE-45FF-AEC9-F4D01B79F151}" type="datetimeFigureOut">
              <a:rPr kumimoji="0" lang="zh-CN" altLang="en-US" sz="12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BAE9BA6-BBAE-45FF-AEC9-F4D01B79F151}" type="datetimeFigureOut">
              <a:rPr kumimoji="0" lang="zh-CN" altLang="en-US" sz="12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BAE9BA6-BBAE-45FF-AEC9-F4D01B79F151}" type="datetimeFigureOut">
              <a:rPr kumimoji="0" lang="zh-CN" altLang="en-US" sz="12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BAE9BA6-BBAE-45FF-AEC9-F4D01B79F151}" type="datetimeFigureOut">
              <a:rPr kumimoji="0" lang="zh-CN" altLang="en-US" sz="12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BAE9BA6-BBAE-45FF-AEC9-F4D01B79F151}" type="datetimeFigureOut">
              <a:rPr kumimoji="0" lang="zh-CN" altLang="en-US" sz="12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BAE9BA6-BBAE-45FF-AEC9-F4D01B79F151}" type="datetimeFigureOut">
              <a:rPr kumimoji="0" lang="zh-CN" altLang="en-US" sz="12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14.emf"/><Relationship Id="rId7" Type="http://schemas.openxmlformats.org/officeDocument/2006/relationships/oleObject" Target="../embeddings/oleObject13.bin"/><Relationship Id="rId6" Type="http://schemas.openxmlformats.org/officeDocument/2006/relationships/image" Target="../media/image13.e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emf"/><Relationship Id="rId3" Type="http://schemas.openxmlformats.org/officeDocument/2006/relationships/oleObject" Target="../embeddings/oleObject11.bin"/><Relationship Id="rId2" Type="http://schemas.openxmlformats.org/officeDocument/2006/relationships/image" Target="../media/image11.emf"/><Relationship Id="rId11" Type="http://schemas.openxmlformats.org/officeDocument/2006/relationships/notesSlide" Target="../notesSlides/notesSlide10.xml"/><Relationship Id="rId10" Type="http://schemas.openxmlformats.org/officeDocument/2006/relationships/vmlDrawing" Target="../drawings/vmlDrawing7.vml"/><Relationship Id="rId1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8.bin"/><Relationship Id="rId8" Type="http://schemas.openxmlformats.org/officeDocument/2006/relationships/image" Target="../media/image18.emf"/><Relationship Id="rId7" Type="http://schemas.openxmlformats.org/officeDocument/2006/relationships/oleObject" Target="../embeddings/oleObject17.bin"/><Relationship Id="rId6" Type="http://schemas.openxmlformats.org/officeDocument/2006/relationships/image" Target="../media/image17.e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emf"/><Relationship Id="rId3" Type="http://schemas.openxmlformats.org/officeDocument/2006/relationships/oleObject" Target="../embeddings/oleObject15.bin"/><Relationship Id="rId2" Type="http://schemas.openxmlformats.org/officeDocument/2006/relationships/image" Target="../media/image15.emf"/><Relationship Id="rId13" Type="http://schemas.openxmlformats.org/officeDocument/2006/relationships/notesSlide" Target="../notesSlides/notesSlide11.xml"/><Relationship Id="rId12" Type="http://schemas.openxmlformats.org/officeDocument/2006/relationships/vmlDrawing" Target="../drawings/vmlDrawing8.vml"/><Relationship Id="rId11" Type="http://schemas.openxmlformats.org/officeDocument/2006/relationships/slideLayout" Target="../slideLayouts/slideLayout7.xml"/><Relationship Id="rId10" Type="http://schemas.openxmlformats.org/officeDocument/2006/relationships/image" Target="../media/image19.emf"/><Relationship Id="rId1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2.xml"/><Relationship Id="rId4" Type="http://schemas.openxmlformats.org/officeDocument/2006/relationships/vmlDrawing" Target="../drawings/vmlDrawing9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0.emf"/><Relationship Id="rId1" Type="http://schemas.openxmlformats.org/officeDocument/2006/relationships/oleObject" Target="../embeddings/oleObject19.bin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3.xml"/><Relationship Id="rId6" Type="http://schemas.openxmlformats.org/officeDocument/2006/relationships/vmlDrawing" Target="../drawings/vmlDrawing10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2.emf"/><Relationship Id="rId3" Type="http://schemas.openxmlformats.org/officeDocument/2006/relationships/oleObject" Target="../embeddings/oleObject21.bin"/><Relationship Id="rId2" Type="http://schemas.openxmlformats.org/officeDocument/2006/relationships/image" Target="../media/image21.emf"/><Relationship Id="rId1" Type="http://schemas.openxmlformats.org/officeDocument/2006/relationships/oleObject" Target="../embeddings/oleObject20.bin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4.xml"/><Relationship Id="rId4" Type="http://schemas.openxmlformats.org/officeDocument/2006/relationships/vmlDrawing" Target="../drawings/vmlDrawing1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3.emf"/><Relationship Id="rId1" Type="http://schemas.openxmlformats.org/officeDocument/2006/relationships/oleObject" Target="../embeddings/oleObject22.bin"/></Relationships>
</file>

<file path=ppt/slides/_rels/slide15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5.xml"/><Relationship Id="rId6" Type="http://schemas.openxmlformats.org/officeDocument/2006/relationships/vmlDrawing" Target="../drawings/vmlDrawing12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5.emf"/><Relationship Id="rId3" Type="http://schemas.openxmlformats.org/officeDocument/2006/relationships/oleObject" Target="../embeddings/oleObject24.bin"/><Relationship Id="rId2" Type="http://schemas.openxmlformats.org/officeDocument/2006/relationships/image" Target="../media/image24.emf"/><Relationship Id="rId1" Type="http://schemas.openxmlformats.org/officeDocument/2006/relationships/oleObject" Target="../embeddings/oleObject23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7.xml"/><Relationship Id="rId6" Type="http://schemas.openxmlformats.org/officeDocument/2006/relationships/vmlDrawing" Target="../drawings/vmlDrawing13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7.emf"/><Relationship Id="rId3" Type="http://schemas.openxmlformats.org/officeDocument/2006/relationships/oleObject" Target="../embeddings/oleObject26.bin"/><Relationship Id="rId2" Type="http://schemas.openxmlformats.org/officeDocument/2006/relationships/image" Target="../media/image26.emf"/><Relationship Id="rId1" Type="http://schemas.openxmlformats.org/officeDocument/2006/relationships/oleObject" Target="../embeddings/oleObject25.bin"/></Relationships>
</file>

<file path=ppt/slides/_rels/slide1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8.xml"/><Relationship Id="rId4" Type="http://schemas.openxmlformats.org/officeDocument/2006/relationships/vmlDrawing" Target="../drawings/vmlDrawing14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8.emf"/><Relationship Id="rId1" Type="http://schemas.openxmlformats.org/officeDocument/2006/relationships/oleObject" Target="../embeddings/oleObject27.bin"/></Relationships>
</file>

<file path=ppt/slides/_rels/slide1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9.xml"/><Relationship Id="rId4" Type="http://schemas.openxmlformats.org/officeDocument/2006/relationships/vmlDrawing" Target="../drawings/vmlDrawing15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9.emf"/><Relationship Id="rId1" Type="http://schemas.openxmlformats.org/officeDocument/2006/relationships/oleObject" Target="../embeddings/oleObject28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0.xml"/><Relationship Id="rId6" Type="http://schemas.openxmlformats.org/officeDocument/2006/relationships/vmlDrawing" Target="../drawings/vmlDrawing16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31.emf"/><Relationship Id="rId3" Type="http://schemas.openxmlformats.org/officeDocument/2006/relationships/oleObject" Target="../embeddings/oleObject30.bin"/><Relationship Id="rId2" Type="http://schemas.openxmlformats.org/officeDocument/2006/relationships/image" Target="../media/image30.emf"/><Relationship Id="rId1" Type="http://schemas.openxmlformats.org/officeDocument/2006/relationships/oleObject" Target="../embeddings/oleObject29.bin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1.xml"/><Relationship Id="rId8" Type="http://schemas.openxmlformats.org/officeDocument/2006/relationships/vmlDrawing" Target="../drawings/vmlDrawing17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34.e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3.emf"/><Relationship Id="rId3" Type="http://schemas.openxmlformats.org/officeDocument/2006/relationships/oleObject" Target="../embeddings/oleObject32.bin"/><Relationship Id="rId2" Type="http://schemas.openxmlformats.org/officeDocument/2006/relationships/image" Target="../media/image32.emf"/><Relationship Id="rId1" Type="http://schemas.openxmlformats.org/officeDocument/2006/relationships/oleObject" Target="../embeddings/oleObject31.bin"/></Relationships>
</file>

<file path=ppt/slides/_rels/slide2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2.xml"/><Relationship Id="rId4" Type="http://schemas.openxmlformats.org/officeDocument/2006/relationships/vmlDrawing" Target="../drawings/vmlDrawing18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5.emf"/><Relationship Id="rId1" Type="http://schemas.openxmlformats.org/officeDocument/2006/relationships/oleObject" Target="../embeddings/oleObject34.bin"/></Relationships>
</file>

<file path=ppt/slides/_rels/slide23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3.xml"/><Relationship Id="rId6" Type="http://schemas.openxmlformats.org/officeDocument/2006/relationships/vmlDrawing" Target="../drawings/vmlDrawing19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37.emf"/><Relationship Id="rId3" Type="http://schemas.openxmlformats.org/officeDocument/2006/relationships/oleObject" Target="../embeddings/oleObject36.bin"/><Relationship Id="rId2" Type="http://schemas.openxmlformats.org/officeDocument/2006/relationships/image" Target="../media/image36.emf"/><Relationship Id="rId1" Type="http://schemas.openxmlformats.org/officeDocument/2006/relationships/oleObject" Target="../embeddings/oleObject35.bin"/></Relationships>
</file>

<file path=ppt/slides/_rels/slide24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4.xml"/><Relationship Id="rId8" Type="http://schemas.openxmlformats.org/officeDocument/2006/relationships/vmlDrawing" Target="../drawings/vmlDrawing20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40.e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39.emf"/><Relationship Id="rId3" Type="http://schemas.openxmlformats.org/officeDocument/2006/relationships/oleObject" Target="../embeddings/oleObject38.bin"/><Relationship Id="rId2" Type="http://schemas.openxmlformats.org/officeDocument/2006/relationships/image" Target="../media/image38.emf"/><Relationship Id="rId1" Type="http://schemas.openxmlformats.org/officeDocument/2006/relationships/oleObject" Target="../embeddings/oleObject37.bin"/></Relationships>
</file>

<file path=ppt/slides/_rels/slide25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5.xml"/><Relationship Id="rId8" Type="http://schemas.openxmlformats.org/officeDocument/2006/relationships/vmlDrawing" Target="../drawings/vmlDrawing21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43.e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2.emf"/><Relationship Id="rId3" Type="http://schemas.openxmlformats.org/officeDocument/2006/relationships/oleObject" Target="../embeddings/oleObject41.bin"/><Relationship Id="rId2" Type="http://schemas.openxmlformats.org/officeDocument/2006/relationships/image" Target="../media/image41.emf"/><Relationship Id="rId1" Type="http://schemas.openxmlformats.org/officeDocument/2006/relationships/oleObject" Target="../embeddings/oleObject40.bin"/></Relationships>
</file>

<file path=ppt/slides/_rels/slide26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6.xml"/><Relationship Id="rId8" Type="http://schemas.openxmlformats.org/officeDocument/2006/relationships/vmlDrawing" Target="../drawings/vmlDrawing22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46.e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5.emf"/><Relationship Id="rId3" Type="http://schemas.openxmlformats.org/officeDocument/2006/relationships/oleObject" Target="../embeddings/oleObject44.bin"/><Relationship Id="rId2" Type="http://schemas.openxmlformats.org/officeDocument/2006/relationships/image" Target="../media/image44.emf"/><Relationship Id="rId1" Type="http://schemas.openxmlformats.org/officeDocument/2006/relationships/oleObject" Target="../embeddings/oleObject43.bin"/></Relationships>
</file>

<file path=ppt/slides/_rels/slide2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7.xml"/><Relationship Id="rId4" Type="http://schemas.openxmlformats.org/officeDocument/2006/relationships/vmlDrawing" Target="../drawings/vmlDrawing23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7.emf"/><Relationship Id="rId1" Type="http://schemas.openxmlformats.org/officeDocument/2006/relationships/oleObject" Target="../embeddings/oleObject46.bin"/></Relationships>
</file>

<file path=ppt/slides/_rels/slide28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8.xml"/><Relationship Id="rId6" Type="http://schemas.openxmlformats.org/officeDocument/2006/relationships/vmlDrawing" Target="../drawings/vmlDrawing24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49.emf"/><Relationship Id="rId3" Type="http://schemas.openxmlformats.org/officeDocument/2006/relationships/oleObject" Target="../embeddings/oleObject48.bin"/><Relationship Id="rId2" Type="http://schemas.openxmlformats.org/officeDocument/2006/relationships/image" Target="../media/image48.emf"/><Relationship Id="rId1" Type="http://schemas.openxmlformats.org/officeDocument/2006/relationships/oleObject" Target="../embeddings/oleObject47.bin"/></Relationships>
</file>

<file path=ppt/slides/_rels/slide2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9.xml"/><Relationship Id="rId4" Type="http://schemas.openxmlformats.org/officeDocument/2006/relationships/vmlDrawing" Target="../drawings/vmlDrawing25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0.emf"/><Relationship Id="rId1" Type="http://schemas.openxmlformats.org/officeDocument/2006/relationships/oleObject" Target="../embeddings/oleObject49.bin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3.xml"/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3.e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2.emf"/><Relationship Id="rId1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26.vml"/><Relationship Id="rId8" Type="http://schemas.openxmlformats.org/officeDocument/2006/relationships/slideLayout" Target="../slideLayouts/slideLayout7.xml"/><Relationship Id="rId7" Type="http://schemas.openxmlformats.org/officeDocument/2006/relationships/hyperlink" Target="../../&#35838;&#26102;&#36319;&#36394;&#26816;&#27979;%20Word&#25991;&#20214;/&#19987;&#39064;&#35757;&#32451;%20&#25512;&#23548;&#25490;&#24207;&#39064;&#19987;&#32451;.doc" TargetMode="External"/><Relationship Id="rId6" Type="http://schemas.openxmlformats.org/officeDocument/2006/relationships/image" Target="../media/image53.e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52.emf"/><Relationship Id="rId3" Type="http://schemas.openxmlformats.org/officeDocument/2006/relationships/oleObject" Target="../embeddings/oleObject51.bin"/><Relationship Id="rId2" Type="http://schemas.openxmlformats.org/officeDocument/2006/relationships/image" Target="../media/image51.emf"/><Relationship Id="rId10" Type="http://schemas.openxmlformats.org/officeDocument/2006/relationships/notesSlide" Target="../notesSlides/notesSlide30.xml"/><Relationship Id="rId1" Type="http://schemas.openxmlformats.org/officeDocument/2006/relationships/oleObject" Target="../embeddings/oleObject50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32.xml"/><Relationship Id="rId6" Type="http://schemas.openxmlformats.org/officeDocument/2006/relationships/vmlDrawing" Target="../drawings/vmlDrawing27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55.emf"/><Relationship Id="rId3" Type="http://schemas.openxmlformats.org/officeDocument/2006/relationships/oleObject" Target="../embeddings/oleObject54.bin"/><Relationship Id="rId2" Type="http://schemas.openxmlformats.org/officeDocument/2006/relationships/image" Target="../media/image54.emf"/><Relationship Id="rId1" Type="http://schemas.openxmlformats.org/officeDocument/2006/relationships/oleObject" Target="../embeddings/oleObject53.bin"/></Relationships>
</file>

<file path=ppt/slides/_rels/slide33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33.xml"/><Relationship Id="rId6" Type="http://schemas.openxmlformats.org/officeDocument/2006/relationships/vmlDrawing" Target="../drawings/vmlDrawing28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57.emf"/><Relationship Id="rId3" Type="http://schemas.openxmlformats.org/officeDocument/2006/relationships/oleObject" Target="../embeddings/oleObject56.bin"/><Relationship Id="rId2" Type="http://schemas.openxmlformats.org/officeDocument/2006/relationships/image" Target="../media/image56.emf"/><Relationship Id="rId1" Type="http://schemas.openxmlformats.org/officeDocument/2006/relationships/oleObject" Target="../embeddings/oleObject55.bin"/></Relationships>
</file>

<file path=ppt/slides/_rels/slide3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4.xml"/><Relationship Id="rId4" Type="http://schemas.openxmlformats.org/officeDocument/2006/relationships/vmlDrawing" Target="../drawings/vmlDrawing29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8.emf"/><Relationship Id="rId1" Type="http://schemas.openxmlformats.org/officeDocument/2006/relationships/oleObject" Target="../embeddings/oleObject57.bin"/></Relationships>
</file>

<file path=ppt/slides/_rels/slide3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5.xml"/><Relationship Id="rId4" Type="http://schemas.openxmlformats.org/officeDocument/2006/relationships/vmlDrawing" Target="../drawings/vmlDrawing30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9.emf"/><Relationship Id="rId1" Type="http://schemas.openxmlformats.org/officeDocument/2006/relationships/oleObject" Target="../embeddings/oleObject58.bin"/></Relationships>
</file>

<file path=ppt/slides/_rels/slide36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36.xml"/><Relationship Id="rId6" Type="http://schemas.openxmlformats.org/officeDocument/2006/relationships/vmlDrawing" Target="../drawings/vmlDrawing31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61.emf"/><Relationship Id="rId3" Type="http://schemas.openxmlformats.org/officeDocument/2006/relationships/oleObject" Target="../embeddings/oleObject60.bin"/><Relationship Id="rId2" Type="http://schemas.openxmlformats.org/officeDocument/2006/relationships/image" Target="../media/image60.emf"/><Relationship Id="rId1" Type="http://schemas.openxmlformats.org/officeDocument/2006/relationships/oleObject" Target="../embeddings/oleObject59.bin"/></Relationships>
</file>

<file path=ppt/slides/_rels/slide3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7.xml"/><Relationship Id="rId4" Type="http://schemas.openxmlformats.org/officeDocument/2006/relationships/vmlDrawing" Target="../drawings/vmlDrawing32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2.emf"/><Relationship Id="rId1" Type="http://schemas.openxmlformats.org/officeDocument/2006/relationships/oleObject" Target="../embeddings/oleObject61.bin"/></Relationships>
</file>

<file path=ppt/slides/_rels/slide3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8.xml"/><Relationship Id="rId4" Type="http://schemas.openxmlformats.org/officeDocument/2006/relationships/vmlDrawing" Target="../drawings/vmlDrawing33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3.emf"/><Relationship Id="rId1" Type="http://schemas.openxmlformats.org/officeDocument/2006/relationships/oleObject" Target="../embeddings/oleObject62.bin"/></Relationships>
</file>

<file path=ppt/slides/_rels/slide39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39.xml"/><Relationship Id="rId8" Type="http://schemas.openxmlformats.org/officeDocument/2006/relationships/vmlDrawing" Target="../drawings/vmlDrawing34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66.emf"/><Relationship Id="rId5" Type="http://schemas.openxmlformats.org/officeDocument/2006/relationships/oleObject" Target="../embeddings/oleObject65.bin"/><Relationship Id="rId4" Type="http://schemas.openxmlformats.org/officeDocument/2006/relationships/image" Target="../media/image65.emf"/><Relationship Id="rId3" Type="http://schemas.openxmlformats.org/officeDocument/2006/relationships/oleObject" Target="../embeddings/oleObject64.bin"/><Relationship Id="rId2" Type="http://schemas.openxmlformats.org/officeDocument/2006/relationships/image" Target="../media/image64.emf"/><Relationship Id="rId1" Type="http://schemas.openxmlformats.org/officeDocument/2006/relationships/oleObject" Target="../embeddings/oleObject63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emf"/><Relationship Id="rId1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6.xml"/><Relationship Id="rId6" Type="http://schemas.openxmlformats.org/officeDocument/2006/relationships/vmlDrawing" Target="../drawings/vmlDrawing3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6.emf"/><Relationship Id="rId3" Type="http://schemas.openxmlformats.org/officeDocument/2006/relationships/oleObject" Target="../embeddings/oleObject5.bin"/><Relationship Id="rId2" Type="http://schemas.openxmlformats.org/officeDocument/2006/relationships/image" Target="../media/image5.emf"/><Relationship Id="rId1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emf"/><Relationship Id="rId1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8.xml"/><Relationship Id="rId6" Type="http://schemas.openxmlformats.org/officeDocument/2006/relationships/vmlDrawing" Target="../drawings/vmlDrawing5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9.emf"/><Relationship Id="rId3" Type="http://schemas.openxmlformats.org/officeDocument/2006/relationships/oleObject" Target="../embeddings/oleObject8.bin"/><Relationship Id="rId2" Type="http://schemas.openxmlformats.org/officeDocument/2006/relationships/image" Target="../media/image8.emf"/><Relationship Id="rId1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9.xml"/><Relationship Id="rId4" Type="http://schemas.openxmlformats.org/officeDocument/2006/relationships/vmlDrawing" Target="../drawings/vmlDrawing6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0.emf"/><Relationship Id="rId1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85426" name="文本框 30"/>
          <p:cNvSpPr txBox="1"/>
          <p:nvPr/>
        </p:nvSpPr>
        <p:spPr>
          <a:xfrm>
            <a:off x="1116013" y="2151063"/>
            <a:ext cx="6840537" cy="8842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lnSpc>
                <a:spcPct val="100000"/>
              </a:lnSpc>
            </a:pPr>
            <a:r>
              <a:rPr lang="zh-CN" altLang="en-US" sz="5200" dirty="0">
                <a:latin typeface="Arial" panose="020B0604020202020204" pitchFamily="34" charset="0"/>
                <a:ea typeface="方正稚艺简体" pitchFamily="65" charset="-122"/>
              </a:rPr>
              <a:t>单元综合</a:t>
            </a:r>
            <a:r>
              <a:rPr lang="en-US" altLang="zh-CN" sz="5200" dirty="0">
                <a:latin typeface="宋体" panose="02010600030101010101" pitchFamily="2" charset="-122"/>
                <a:ea typeface="方正稚艺简体" pitchFamily="65" charset="-122"/>
              </a:rPr>
              <a:t>·</a:t>
            </a:r>
            <a:r>
              <a:rPr lang="zh-CN" altLang="en-US" sz="5200" dirty="0">
                <a:latin typeface="Arial" panose="020B0604020202020204" pitchFamily="34" charset="0"/>
                <a:ea typeface="方正稚艺简体" pitchFamily="65" charset="-122"/>
              </a:rPr>
              <a:t>提能增分</a:t>
            </a:r>
            <a:endParaRPr lang="zh-CN" altLang="en-US" sz="5200" dirty="0">
              <a:latin typeface="Arial" panose="020B0604020202020204" pitchFamily="34" charset="0"/>
              <a:ea typeface="方正稚艺简体" pitchFamily="65" charset="-122"/>
            </a:endParaRPr>
          </a:p>
        </p:txBody>
      </p:sp>
      <p:sp>
        <p:nvSpPr>
          <p:cNvPr id="785434" name="文本框 30"/>
          <p:cNvSpPr txBox="1"/>
          <p:nvPr/>
        </p:nvSpPr>
        <p:spPr>
          <a:xfrm>
            <a:off x="1595438" y="3125788"/>
            <a:ext cx="5880100" cy="366712"/>
          </a:xfrm>
          <a:prstGeom prst="rect">
            <a:avLst/>
          </a:prstGeom>
          <a:solidFill>
            <a:srgbClr val="008080"/>
          </a:solidFill>
          <a:ln w="9525">
            <a:noFill/>
          </a:ln>
        </p:spPr>
        <p:txBody>
          <a:bodyPr anchor="t">
            <a:spAutoFit/>
          </a:bodyPr>
          <a:p>
            <a:pPr algn="ctr">
              <a:lnSpc>
                <a:spcPct val="100000"/>
              </a:lnSpc>
            </a:pPr>
            <a:r>
              <a:rPr lang="en-US" altLang="zh-CN" dirty="0">
                <a:solidFill>
                  <a:schemeClr val="bg1"/>
                </a:solidFill>
                <a:latin typeface="Arial" panose="020B0604020202020204" pitchFamily="34" charset="0"/>
                <a:ea typeface="方正稚艺简体" pitchFamily="65" charset="-122"/>
              </a:rPr>
              <a:t>DANYUANZONGHETINENGZENGFEN</a:t>
            </a:r>
            <a:endParaRPr lang="en-US" altLang="zh-CN" dirty="0">
              <a:solidFill>
                <a:schemeClr val="bg1"/>
              </a:solidFill>
              <a:latin typeface="Arial" panose="020B0604020202020204" pitchFamily="34" charset="0"/>
              <a:ea typeface="方正稚艺简体" pitchFamily="65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85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85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85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85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85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85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5426" grpId="0"/>
      <p:bldP spid="78543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1505" name="Object 2"/>
          <p:cNvGraphicFramePr/>
          <p:nvPr/>
        </p:nvGraphicFramePr>
        <p:xfrm>
          <a:off x="387350" y="893763"/>
          <a:ext cx="8251825" cy="473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1" imgW="8253730" imgH="4730750" progId="Word.Document.8">
                  <p:embed/>
                </p:oleObj>
              </mc:Choice>
              <mc:Fallback>
                <p:oleObj name="" r:id="rId1" imgW="8253730" imgH="4730750" progId="Word.Document.8">
                  <p:embed/>
                  <p:pic>
                    <p:nvPicPr>
                      <p:cNvPr id="0" name="图片 308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87350" y="893763"/>
                        <a:ext cx="8251825" cy="47386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1715" name="Object 3"/>
          <p:cNvGraphicFramePr/>
          <p:nvPr/>
        </p:nvGraphicFramePr>
        <p:xfrm>
          <a:off x="387350" y="1500188"/>
          <a:ext cx="8251825" cy="414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3" imgW="8253730" imgH="4140835" progId="Word.Document.8">
                  <p:embed/>
                </p:oleObj>
              </mc:Choice>
              <mc:Fallback>
                <p:oleObj name="" r:id="rId3" imgW="8253730" imgH="4140835" progId="Word.Document.8">
                  <p:embed/>
                  <p:pic>
                    <p:nvPicPr>
                      <p:cNvPr id="0" name="图片 308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7350" y="1500188"/>
                        <a:ext cx="8251825" cy="41465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1716" name="Object 4"/>
          <p:cNvGraphicFramePr/>
          <p:nvPr/>
        </p:nvGraphicFramePr>
        <p:xfrm>
          <a:off x="387350" y="2611438"/>
          <a:ext cx="8251825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5" imgW="8253730" imgH="2957830" progId="Word.Document.8">
                  <p:embed/>
                </p:oleObj>
              </mc:Choice>
              <mc:Fallback>
                <p:oleObj name="" r:id="rId5" imgW="8253730" imgH="2957830" progId="Word.Document.8">
                  <p:embed/>
                  <p:pic>
                    <p:nvPicPr>
                      <p:cNvPr id="0" name="图片 308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7350" y="2611438"/>
                        <a:ext cx="8251825" cy="29622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1717" name="Object 5"/>
          <p:cNvGraphicFramePr/>
          <p:nvPr/>
        </p:nvGraphicFramePr>
        <p:xfrm>
          <a:off x="387350" y="3821113"/>
          <a:ext cx="8251825" cy="177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" r:id="rId7" imgW="8253730" imgH="1778635" progId="Word.Document.8">
                  <p:embed/>
                </p:oleObj>
              </mc:Choice>
              <mc:Fallback>
                <p:oleObj name="" r:id="rId7" imgW="8253730" imgH="1778635" progId="Word.Document.8">
                  <p:embed/>
                  <p:pic>
                    <p:nvPicPr>
                      <p:cNvPr id="0" name="图片 308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7350" y="3821113"/>
                        <a:ext cx="8251825" cy="17764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11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11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11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3553" name="Object 3"/>
          <p:cNvGraphicFramePr/>
          <p:nvPr/>
        </p:nvGraphicFramePr>
        <p:xfrm>
          <a:off x="392113" y="223838"/>
          <a:ext cx="8204200" cy="469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" imgW="8253730" imgH="4725670" progId="Word.Document.8">
                  <p:embed/>
                </p:oleObj>
              </mc:Choice>
              <mc:Fallback>
                <p:oleObj name="" r:id="rId1" imgW="8253730" imgH="4725670" progId="Word.Document.8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92113" y="223838"/>
                        <a:ext cx="8204200" cy="46958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100" name="Object 4"/>
          <p:cNvGraphicFramePr/>
          <p:nvPr/>
        </p:nvGraphicFramePr>
        <p:xfrm>
          <a:off x="333375" y="685800"/>
          <a:ext cx="8205788" cy="604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3" imgW="8253730" imgH="6077585" progId="Word.Document.8">
                  <p:embed/>
                </p:oleObj>
              </mc:Choice>
              <mc:Fallback>
                <p:oleObj name="" r:id="rId3" imgW="8253730" imgH="6077585" progId="Word.Document.8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3375" y="685800"/>
                        <a:ext cx="8205788" cy="60467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101" name="Object 5"/>
          <p:cNvGraphicFramePr/>
          <p:nvPr/>
        </p:nvGraphicFramePr>
        <p:xfrm>
          <a:off x="273050" y="2235200"/>
          <a:ext cx="8251825" cy="442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5" imgW="8253730" imgH="4419600" progId="Word.Document.8">
                  <p:embed/>
                </p:oleObj>
              </mc:Choice>
              <mc:Fallback>
                <p:oleObj name="" r:id="rId5" imgW="8253730" imgH="4419600" progId="Word.Document.8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3050" y="2235200"/>
                        <a:ext cx="8251825" cy="44227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102" name="Object 6"/>
          <p:cNvGraphicFramePr/>
          <p:nvPr/>
        </p:nvGraphicFramePr>
        <p:xfrm>
          <a:off x="268288" y="3263900"/>
          <a:ext cx="8204200" cy="329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7" imgW="8253730" imgH="3315970" progId="Word.Document.8">
                  <p:embed/>
                </p:oleObj>
              </mc:Choice>
              <mc:Fallback>
                <p:oleObj name="" r:id="rId7" imgW="8253730" imgH="3315970" progId="Word.Document.8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8288" y="3263900"/>
                        <a:ext cx="8204200" cy="32956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103" name="Object 7"/>
          <p:cNvGraphicFramePr/>
          <p:nvPr/>
        </p:nvGraphicFramePr>
        <p:xfrm>
          <a:off x="273050" y="5400675"/>
          <a:ext cx="8251825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9" imgW="8253730" imgH="1106170" progId="Word.Document.8">
                  <p:embed/>
                </p:oleObj>
              </mc:Choice>
              <mc:Fallback>
                <p:oleObj name="" r:id="rId9" imgW="8253730" imgH="1106170" progId="Word.Document.8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73050" y="5400675"/>
                        <a:ext cx="8251825" cy="1104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8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8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8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8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5601" name="Object 2"/>
          <p:cNvGraphicFramePr/>
          <p:nvPr/>
        </p:nvGraphicFramePr>
        <p:xfrm>
          <a:off x="263525" y="363538"/>
          <a:ext cx="8542338" cy="587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1" imgW="8662670" imgH="5954395" progId="Word.Document.8">
                  <p:embed/>
                </p:oleObj>
              </mc:Choice>
              <mc:Fallback>
                <p:oleObj name="" r:id="rId1" imgW="8662670" imgH="5954395" progId="Word.Document.8">
                  <p:embed/>
                  <p:pic>
                    <p:nvPicPr>
                      <p:cNvPr id="0" name="图片 308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63525" y="363538"/>
                        <a:ext cx="8542338" cy="58737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7649" name="Object 2"/>
          <p:cNvGraphicFramePr/>
          <p:nvPr/>
        </p:nvGraphicFramePr>
        <p:xfrm>
          <a:off x="496888" y="1333500"/>
          <a:ext cx="8251825" cy="355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1" imgW="8253730" imgH="3555365" progId="Word.Document.8">
                  <p:embed/>
                </p:oleObj>
              </mc:Choice>
              <mc:Fallback>
                <p:oleObj name="" r:id="rId1" imgW="8253730" imgH="3555365" progId="Word.Document.8">
                  <p:embed/>
                  <p:pic>
                    <p:nvPicPr>
                      <p:cNvPr id="0" name="图片 308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96888" y="1333500"/>
                        <a:ext cx="8251825" cy="35544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051" name="Object 3"/>
          <p:cNvGraphicFramePr/>
          <p:nvPr/>
        </p:nvGraphicFramePr>
        <p:xfrm>
          <a:off x="468313" y="4905375"/>
          <a:ext cx="5268912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3" imgW="5278755" imgH="398145" progId="Word.Document.8">
                  <p:embed/>
                </p:oleObj>
              </mc:Choice>
              <mc:Fallback>
                <p:oleObj name="" r:id="rId3" imgW="5278755" imgH="398145" progId="Word.Document.8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8313" y="4905375"/>
                        <a:ext cx="5268912" cy="395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9697" name="Object 2"/>
          <p:cNvGraphicFramePr/>
          <p:nvPr/>
        </p:nvGraphicFramePr>
        <p:xfrm>
          <a:off x="188913" y="244475"/>
          <a:ext cx="8691562" cy="642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1" imgW="8985250" imgH="6637020" progId="Word.Document.8">
                  <p:embed/>
                </p:oleObj>
              </mc:Choice>
              <mc:Fallback>
                <p:oleObj name="" r:id="rId1" imgW="8985250" imgH="6637020" progId="Word.Document.8">
                  <p:embed/>
                  <p:pic>
                    <p:nvPicPr>
                      <p:cNvPr id="0" name="图片 308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88913" y="244475"/>
                        <a:ext cx="8691562" cy="64262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1745" name="Object 2"/>
          <p:cNvGraphicFramePr/>
          <p:nvPr/>
        </p:nvGraphicFramePr>
        <p:xfrm>
          <a:off x="444500" y="1196975"/>
          <a:ext cx="8205788" cy="412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" r:id="rId1" imgW="8253730" imgH="4144010" progId="Word.Document.8">
                  <p:embed/>
                </p:oleObj>
              </mc:Choice>
              <mc:Fallback>
                <p:oleObj name="" r:id="rId1" imgW="8253730" imgH="4144010" progId="Word.Document.8">
                  <p:embed/>
                  <p:pic>
                    <p:nvPicPr>
                      <p:cNvPr id="0" name="图片 309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44500" y="1196975"/>
                        <a:ext cx="8205788" cy="4127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003" name="Object 3"/>
          <p:cNvGraphicFramePr/>
          <p:nvPr/>
        </p:nvGraphicFramePr>
        <p:xfrm>
          <a:off x="447675" y="4738688"/>
          <a:ext cx="5268913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" r:id="rId3" imgW="5278755" imgH="398145" progId="Word.Document.8">
                  <p:embed/>
                </p:oleObj>
              </mc:Choice>
              <mc:Fallback>
                <p:oleObj name="" r:id="rId3" imgW="5278755" imgH="398145" progId="Word.Document.8">
                  <p:embed/>
                  <p:pic>
                    <p:nvPicPr>
                      <p:cNvPr id="0" name="图片 308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7675" y="4738688"/>
                        <a:ext cx="5268913" cy="3952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86114" name="Rectangle 2"/>
          <p:cNvSpPr/>
          <p:nvPr/>
        </p:nvSpPr>
        <p:spPr>
          <a:xfrm>
            <a:off x="100013" y="2492375"/>
            <a:ext cx="8928100" cy="701675"/>
          </a:xfrm>
          <a:prstGeom prst="rect">
            <a:avLst/>
          </a:prstGeom>
          <a:noFill/>
          <a:ln w="19050">
            <a:noFill/>
          </a:ln>
        </p:spPr>
        <p:txBody>
          <a:bodyPr anchor="ctr">
            <a:spAutoFit/>
          </a:bodyPr>
          <a:p>
            <a:pPr algn="ctr">
              <a:lnSpc>
                <a:spcPct val="100000"/>
              </a:lnSpc>
            </a:pPr>
            <a:r>
              <a:rPr lang="zh-CN" altLang="en-US" sz="4000" dirty="0">
                <a:solidFill>
                  <a:srgbClr val="00808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二、选择题考法解法研究</a:t>
            </a:r>
            <a:r>
              <a:rPr lang="en-US" altLang="zh-CN" sz="4000" dirty="0">
                <a:solidFill>
                  <a:srgbClr val="00808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——</a:t>
            </a:r>
            <a:r>
              <a:rPr lang="zh-CN" altLang="en-US" sz="4000" dirty="0">
                <a:solidFill>
                  <a:srgbClr val="00808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求准度</a:t>
            </a:r>
            <a:endParaRPr lang="zh-CN" altLang="en-US" sz="4000" dirty="0">
              <a:solidFill>
                <a:srgbClr val="00808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86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61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5841" name="Object 2"/>
          <p:cNvGraphicFramePr/>
          <p:nvPr/>
        </p:nvGraphicFramePr>
        <p:xfrm>
          <a:off x="325438" y="133350"/>
          <a:ext cx="8205787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1" imgW="8253730" imgH="641350" progId="Word.Document.8">
                  <p:embed/>
                </p:oleObj>
              </mc:Choice>
              <mc:Fallback>
                <p:oleObj name="" r:id="rId1" imgW="8253730" imgH="641350" progId="Word.Document.8">
                  <p:embed/>
                  <p:pic>
                    <p:nvPicPr>
                      <p:cNvPr id="0" name="图片 308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25438" y="133350"/>
                        <a:ext cx="8205787" cy="6334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2" name="Object 4"/>
          <p:cNvGraphicFramePr/>
          <p:nvPr/>
        </p:nvGraphicFramePr>
        <p:xfrm>
          <a:off x="179388" y="681038"/>
          <a:ext cx="8820150" cy="592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" r:id="rId3" imgW="8822690" imgH="5925185" progId="Word.Document.8">
                  <p:embed/>
                </p:oleObj>
              </mc:Choice>
              <mc:Fallback>
                <p:oleObj name="" r:id="rId3" imgW="8822690" imgH="5925185" progId="Word.Document.8">
                  <p:embed/>
                  <p:pic>
                    <p:nvPicPr>
                      <p:cNvPr id="0" name="图片 309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388" y="681038"/>
                        <a:ext cx="8820150" cy="59245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7889" name="Object 5"/>
          <p:cNvGraphicFramePr/>
          <p:nvPr/>
        </p:nvGraphicFramePr>
        <p:xfrm>
          <a:off x="357188" y="196850"/>
          <a:ext cx="8526462" cy="6481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1" imgW="8614410" imgH="6529070" progId="Word.Document.8">
                  <p:embed/>
                </p:oleObj>
              </mc:Choice>
              <mc:Fallback>
                <p:oleObj name="" r:id="rId1" imgW="8614410" imgH="6529070" progId="Word.Document.8">
                  <p:embed/>
                  <p:pic>
                    <p:nvPicPr>
                      <p:cNvPr id="0" name="图片 308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57188" y="196850"/>
                        <a:ext cx="8526462" cy="64817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9937" name="Object 2"/>
          <p:cNvGraphicFramePr/>
          <p:nvPr/>
        </p:nvGraphicFramePr>
        <p:xfrm>
          <a:off x="292100" y="381000"/>
          <a:ext cx="8591550" cy="584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" r:id="rId1" imgW="8720455" imgH="5925185" progId="Word.Document.8">
                  <p:embed/>
                </p:oleObj>
              </mc:Choice>
              <mc:Fallback>
                <p:oleObj name="" r:id="rId1" imgW="8720455" imgH="5925185" progId="Word.Document.8">
                  <p:embed/>
                  <p:pic>
                    <p:nvPicPr>
                      <p:cNvPr id="0" name="图片 308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92100" y="381000"/>
                        <a:ext cx="8591550" cy="58404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91936" name="Rectangle 32"/>
          <p:cNvSpPr/>
          <p:nvPr/>
        </p:nvSpPr>
        <p:spPr>
          <a:xfrm>
            <a:off x="84138" y="2511425"/>
            <a:ext cx="8928100" cy="701675"/>
          </a:xfrm>
          <a:prstGeom prst="rect">
            <a:avLst/>
          </a:prstGeom>
          <a:noFill/>
          <a:ln w="19050">
            <a:noFill/>
          </a:ln>
        </p:spPr>
        <p:txBody>
          <a:bodyPr anchor="ctr">
            <a:spAutoFit/>
          </a:bodyPr>
          <a:p>
            <a:pPr algn="ctr">
              <a:lnSpc>
                <a:spcPct val="100000"/>
              </a:lnSpc>
            </a:pPr>
            <a:r>
              <a:rPr lang="zh-CN" altLang="en-US" sz="4000" dirty="0">
                <a:solidFill>
                  <a:srgbClr val="009999"/>
                </a:solidFill>
                <a:latin typeface="方正宋黑简体" pitchFamily="65" charset="-122"/>
                <a:ea typeface="方正宋黑简体" pitchFamily="65" charset="-122"/>
              </a:rPr>
              <a:t>一、聚焦学科核心素养</a:t>
            </a:r>
            <a:r>
              <a:rPr lang="en-US" altLang="zh-CN" sz="4000" dirty="0">
                <a:solidFill>
                  <a:srgbClr val="009999"/>
                </a:solidFill>
                <a:latin typeface="Arial" panose="020B0604020202020204" pitchFamily="34" charset="0"/>
                <a:ea typeface="方正宋黑简体" pitchFamily="65" charset="-122"/>
              </a:rPr>
              <a:t>——</a:t>
            </a:r>
            <a:r>
              <a:rPr lang="zh-CN" altLang="en-US" sz="4000" dirty="0">
                <a:solidFill>
                  <a:srgbClr val="009999"/>
                </a:solidFill>
                <a:latin typeface="方正宋黑简体" pitchFamily="65" charset="-122"/>
                <a:ea typeface="方正宋黑简体" pitchFamily="65" charset="-122"/>
              </a:rPr>
              <a:t>上高度</a:t>
            </a:r>
            <a:endParaRPr lang="zh-CN" altLang="en-US" sz="4000" dirty="0">
              <a:solidFill>
                <a:srgbClr val="009999"/>
              </a:solidFill>
              <a:latin typeface="方正宋黑简体" pitchFamily="65" charset="-122"/>
              <a:ea typeface="方正宋黑简体" pitchFamily="65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91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93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1985" name="Object 59"/>
          <p:cNvGraphicFramePr/>
          <p:nvPr/>
        </p:nvGraphicFramePr>
        <p:xfrm>
          <a:off x="446088" y="1196975"/>
          <a:ext cx="8251825" cy="414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1" imgW="8253730" imgH="4144010" progId="Word.Document.8">
                  <p:embed/>
                </p:oleObj>
              </mc:Choice>
              <mc:Fallback>
                <p:oleObj name="" r:id="rId1" imgW="8253730" imgH="4144010" progId="Word.Document.8">
                  <p:embed/>
                  <p:pic>
                    <p:nvPicPr>
                      <p:cNvPr id="0" name="图片 308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46088" y="1196975"/>
                        <a:ext cx="8251825" cy="41465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00" name="Object 60"/>
          <p:cNvGraphicFramePr/>
          <p:nvPr/>
        </p:nvGraphicFramePr>
        <p:xfrm>
          <a:off x="446088" y="4765675"/>
          <a:ext cx="8251825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" r:id="rId3" imgW="8253730" imgH="593090" progId="Word.Document.8">
                  <p:embed/>
                </p:oleObj>
              </mc:Choice>
              <mc:Fallback>
                <p:oleObj name="" r:id="rId3" imgW="8253730" imgH="593090" progId="Word.Document.8">
                  <p:embed/>
                  <p:pic>
                    <p:nvPicPr>
                      <p:cNvPr id="0" name="图片 308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6088" y="4765675"/>
                        <a:ext cx="8251825" cy="5921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83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83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8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4033" name="Object 3"/>
          <p:cNvGraphicFramePr/>
          <p:nvPr/>
        </p:nvGraphicFramePr>
        <p:xfrm>
          <a:off x="323850" y="244475"/>
          <a:ext cx="8501063" cy="191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" r:id="rId1" imgW="8751570" imgH="1965960" progId="Word.Document.8">
                  <p:embed/>
                </p:oleObj>
              </mc:Choice>
              <mc:Fallback>
                <p:oleObj name="" r:id="rId1" imgW="8751570" imgH="1965960" progId="Word.Document.8">
                  <p:embed/>
                  <p:pic>
                    <p:nvPicPr>
                      <p:cNvPr id="0" name="图片 310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23850" y="244475"/>
                        <a:ext cx="8501063" cy="1919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2020" name="Object 4"/>
          <p:cNvGraphicFramePr/>
          <p:nvPr/>
        </p:nvGraphicFramePr>
        <p:xfrm>
          <a:off x="438150" y="1914525"/>
          <a:ext cx="8251825" cy="473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" r:id="rId3" imgW="8253730" imgH="4735195" progId="Word.Document.8">
                  <p:embed/>
                </p:oleObj>
              </mc:Choice>
              <mc:Fallback>
                <p:oleObj name="" r:id="rId3" imgW="8253730" imgH="4735195" progId="Word.Document.8">
                  <p:embed/>
                  <p:pic>
                    <p:nvPicPr>
                      <p:cNvPr id="0" name="图片 310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8150" y="1914525"/>
                        <a:ext cx="8251825" cy="47386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2021" name="Object 5"/>
          <p:cNvGraphicFramePr/>
          <p:nvPr/>
        </p:nvGraphicFramePr>
        <p:xfrm>
          <a:off x="446088" y="4813300"/>
          <a:ext cx="8251825" cy="177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" r:id="rId5" imgW="8253730" imgH="1778635" progId="Word.Document.8">
                  <p:embed/>
                </p:oleObj>
              </mc:Choice>
              <mc:Fallback>
                <p:oleObj name="" r:id="rId5" imgW="8253730" imgH="1778635" progId="Word.Document.8">
                  <p:embed/>
                  <p:pic>
                    <p:nvPicPr>
                      <p:cNvPr id="0" name="图片 310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6088" y="4813300"/>
                        <a:ext cx="8251825" cy="17764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82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82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82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820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820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82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6081" name="Object 2"/>
          <p:cNvGraphicFramePr/>
          <p:nvPr/>
        </p:nvGraphicFramePr>
        <p:xfrm>
          <a:off x="320675" y="404813"/>
          <a:ext cx="8461375" cy="584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" r:id="rId1" imgW="8587740" imgH="5925185" progId="Word.Document.8">
                  <p:embed/>
                </p:oleObj>
              </mc:Choice>
              <mc:Fallback>
                <p:oleObj name="" r:id="rId1" imgW="8587740" imgH="5925185" progId="Word.Document.8">
                  <p:embed/>
                  <p:pic>
                    <p:nvPicPr>
                      <p:cNvPr id="0" name="图片 309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20675" y="404813"/>
                        <a:ext cx="8461375" cy="58404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8129" name="Object 2"/>
          <p:cNvGraphicFramePr/>
          <p:nvPr/>
        </p:nvGraphicFramePr>
        <p:xfrm>
          <a:off x="468313" y="1628775"/>
          <a:ext cx="8251825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" r:id="rId1" imgW="8253730" imgH="2371090" progId="Word.Document.8">
                  <p:embed/>
                </p:oleObj>
              </mc:Choice>
              <mc:Fallback>
                <p:oleObj name="" r:id="rId1" imgW="8253730" imgH="2371090" progId="Word.Document.8">
                  <p:embed/>
                  <p:pic>
                    <p:nvPicPr>
                      <p:cNvPr id="0" name="图片 309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68313" y="1628775"/>
                        <a:ext cx="8251825" cy="23685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291" name="Object 3"/>
          <p:cNvGraphicFramePr/>
          <p:nvPr/>
        </p:nvGraphicFramePr>
        <p:xfrm>
          <a:off x="468313" y="4049713"/>
          <a:ext cx="5268912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" r:id="rId3" imgW="5278755" imgH="398145" progId="Word.Document.8">
                  <p:embed/>
                </p:oleObj>
              </mc:Choice>
              <mc:Fallback>
                <p:oleObj name="" r:id="rId3" imgW="5278755" imgH="398145" progId="Word.Document.8">
                  <p:embed/>
                  <p:pic>
                    <p:nvPicPr>
                      <p:cNvPr id="0" name="图片 309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8313" y="4049713"/>
                        <a:ext cx="5268912" cy="3952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6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0177" name="Object 2"/>
          <p:cNvGraphicFramePr/>
          <p:nvPr/>
        </p:nvGraphicFramePr>
        <p:xfrm>
          <a:off x="292100" y="165100"/>
          <a:ext cx="8599488" cy="468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" r:id="rId1" imgW="8726170" imgH="4759325" progId="Word.Document.8">
                  <p:embed/>
                </p:oleObj>
              </mc:Choice>
              <mc:Fallback>
                <p:oleObj name="" r:id="rId1" imgW="8726170" imgH="4759325" progId="Word.Document.8">
                  <p:embed/>
                  <p:pic>
                    <p:nvPicPr>
                      <p:cNvPr id="0" name="图片 309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92100" y="165100"/>
                        <a:ext cx="8599488" cy="4687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267" name="Object 3"/>
          <p:cNvGraphicFramePr/>
          <p:nvPr/>
        </p:nvGraphicFramePr>
        <p:xfrm>
          <a:off x="273050" y="4079875"/>
          <a:ext cx="8493125" cy="264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" r:id="rId3" imgW="8655050" imgH="2680970" progId="Word.Document.8">
                  <p:embed/>
                </p:oleObj>
              </mc:Choice>
              <mc:Fallback>
                <p:oleObj name="" r:id="rId3" imgW="8655050" imgH="2680970" progId="Word.Document.8">
                  <p:embed/>
                  <p:pic>
                    <p:nvPicPr>
                      <p:cNvPr id="0" name="图片 309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3050" y="4079875"/>
                        <a:ext cx="8493125" cy="26447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268" name="Object 4"/>
          <p:cNvGraphicFramePr/>
          <p:nvPr/>
        </p:nvGraphicFramePr>
        <p:xfrm>
          <a:off x="5795963" y="6029325"/>
          <a:ext cx="2035175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" r:id="rId5" imgW="2054225" imgH="514985" progId="Word.Document.8">
                  <p:embed/>
                </p:oleObj>
              </mc:Choice>
              <mc:Fallback>
                <p:oleObj name="" r:id="rId5" imgW="2054225" imgH="514985" progId="Word.Document.8">
                  <p:embed/>
                  <p:pic>
                    <p:nvPicPr>
                      <p:cNvPr id="0" name="图片 309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95963" y="6029325"/>
                        <a:ext cx="2035175" cy="5111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5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5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35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35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35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35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2225" name="Object 2"/>
          <p:cNvGraphicFramePr/>
          <p:nvPr/>
        </p:nvGraphicFramePr>
        <p:xfrm>
          <a:off x="395288" y="404813"/>
          <a:ext cx="8251825" cy="177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" r:id="rId1" imgW="8253730" imgH="1778635" progId="Word.Document.8">
                  <p:embed/>
                </p:oleObj>
              </mc:Choice>
              <mc:Fallback>
                <p:oleObj name="" r:id="rId1" imgW="8253730" imgH="1778635" progId="Word.Document.8">
                  <p:embed/>
                  <p:pic>
                    <p:nvPicPr>
                      <p:cNvPr id="0" name="图片 309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95288" y="404813"/>
                        <a:ext cx="8251825" cy="17764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243" name="Object 3"/>
          <p:cNvGraphicFramePr/>
          <p:nvPr/>
        </p:nvGraphicFramePr>
        <p:xfrm>
          <a:off x="446088" y="2157413"/>
          <a:ext cx="8251825" cy="177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" r:id="rId3" imgW="8253730" imgH="1778635" progId="Word.Document.8">
                  <p:embed/>
                </p:oleObj>
              </mc:Choice>
              <mc:Fallback>
                <p:oleObj name="" r:id="rId3" imgW="8253730" imgH="1778635" progId="Word.Document.8">
                  <p:embed/>
                  <p:pic>
                    <p:nvPicPr>
                      <p:cNvPr id="0" name="图片 309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6088" y="2157413"/>
                        <a:ext cx="8251825" cy="17764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244" name="Object 4"/>
          <p:cNvGraphicFramePr/>
          <p:nvPr/>
        </p:nvGraphicFramePr>
        <p:xfrm>
          <a:off x="446088" y="3940175"/>
          <a:ext cx="8251825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" r:id="rId5" imgW="8253730" imgH="2371090" progId="Word.Document.8">
                  <p:embed/>
                </p:oleObj>
              </mc:Choice>
              <mc:Fallback>
                <p:oleObj name="" r:id="rId5" imgW="8253730" imgH="2371090" progId="Word.Document.8">
                  <p:embed/>
                  <p:pic>
                    <p:nvPicPr>
                      <p:cNvPr id="0" name="图片 310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6088" y="3940175"/>
                        <a:ext cx="8251825" cy="23685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4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34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4273" name="Object 2"/>
          <p:cNvGraphicFramePr/>
          <p:nvPr/>
        </p:nvGraphicFramePr>
        <p:xfrm>
          <a:off x="238125" y="44450"/>
          <a:ext cx="8510588" cy="527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" r:id="rId1" imgW="8617585" imgH="5335905" progId="Word.Document.8">
                  <p:embed/>
                </p:oleObj>
              </mc:Choice>
              <mc:Fallback>
                <p:oleObj name="" r:id="rId1" imgW="8617585" imgH="5335905" progId="Word.Document.8">
                  <p:embed/>
                  <p:pic>
                    <p:nvPicPr>
                      <p:cNvPr id="0" name="图片 310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38125" y="44450"/>
                        <a:ext cx="8510588" cy="52720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219" name="Object 3"/>
          <p:cNvGraphicFramePr/>
          <p:nvPr/>
        </p:nvGraphicFramePr>
        <p:xfrm>
          <a:off x="674688" y="4746625"/>
          <a:ext cx="8204200" cy="168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" r:id="rId3" imgW="8279765" imgH="1688465" progId="Word.Document.8">
                  <p:embed/>
                </p:oleObj>
              </mc:Choice>
              <mc:Fallback>
                <p:oleObj name="" r:id="rId3" imgW="8279765" imgH="1688465" progId="Word.Document.8">
                  <p:embed/>
                  <p:pic>
                    <p:nvPicPr>
                      <p:cNvPr id="0" name="图片 310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4688" y="4746625"/>
                        <a:ext cx="8204200" cy="16811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220" name="Object 4"/>
          <p:cNvGraphicFramePr/>
          <p:nvPr/>
        </p:nvGraphicFramePr>
        <p:xfrm>
          <a:off x="652463" y="6245225"/>
          <a:ext cx="5268912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" r:id="rId5" imgW="5278755" imgH="398145" progId="Word.Document.8">
                  <p:embed/>
                </p:oleObj>
              </mc:Choice>
              <mc:Fallback>
                <p:oleObj name="" r:id="rId5" imgW="5278755" imgH="398145" progId="Word.Document.8">
                  <p:embed/>
                  <p:pic>
                    <p:nvPicPr>
                      <p:cNvPr id="0" name="图片 310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2463" y="6245225"/>
                        <a:ext cx="5268912" cy="395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3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33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6321" name="Object 2"/>
          <p:cNvGraphicFramePr/>
          <p:nvPr/>
        </p:nvGraphicFramePr>
        <p:xfrm>
          <a:off x="320675" y="355600"/>
          <a:ext cx="8510588" cy="586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" r:id="rId1" imgW="8632825" imgH="5961380" progId="Word.Document.8">
                  <p:embed/>
                </p:oleObj>
              </mc:Choice>
              <mc:Fallback>
                <p:oleObj name="" r:id="rId1" imgW="8632825" imgH="5961380" progId="Word.Document.8">
                  <p:embed/>
                  <p:pic>
                    <p:nvPicPr>
                      <p:cNvPr id="0" name="图片 310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20675" y="355600"/>
                        <a:ext cx="8510588" cy="58658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8369" name="Object 2"/>
          <p:cNvGraphicFramePr/>
          <p:nvPr/>
        </p:nvGraphicFramePr>
        <p:xfrm>
          <a:off x="446088" y="1628775"/>
          <a:ext cx="8251825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" r:id="rId1" imgW="8253730" imgH="2961005" progId="Word.Document.8">
                  <p:embed/>
                </p:oleObj>
              </mc:Choice>
              <mc:Fallback>
                <p:oleObj name="" r:id="rId1" imgW="8253730" imgH="2961005" progId="Word.Document.8">
                  <p:embed/>
                  <p:pic>
                    <p:nvPicPr>
                      <p:cNvPr id="0" name="图片 311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46088" y="1628775"/>
                        <a:ext cx="8251825" cy="29622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171" name="Object 3"/>
          <p:cNvGraphicFramePr/>
          <p:nvPr/>
        </p:nvGraphicFramePr>
        <p:xfrm>
          <a:off x="468313" y="4437063"/>
          <a:ext cx="8251825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" r:id="rId3" imgW="8253730" imgH="593090" progId="Word.Document.8">
                  <p:embed/>
                </p:oleObj>
              </mc:Choice>
              <mc:Fallback>
                <p:oleObj name="" r:id="rId3" imgW="8253730" imgH="593090" progId="Word.Document.8">
                  <p:embed/>
                  <p:pic>
                    <p:nvPicPr>
                      <p:cNvPr id="0" name="图片 310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8313" y="4437063"/>
                        <a:ext cx="8251825" cy="5921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1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1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31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60417" name="Object 2"/>
          <p:cNvGraphicFramePr/>
          <p:nvPr/>
        </p:nvGraphicFramePr>
        <p:xfrm>
          <a:off x="403225" y="836613"/>
          <a:ext cx="8251825" cy="473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" r:id="rId1" imgW="8253730" imgH="4740910" progId="Word.Document.8">
                  <p:embed/>
                </p:oleObj>
              </mc:Choice>
              <mc:Fallback>
                <p:oleObj name="" r:id="rId1" imgW="8253730" imgH="4740910" progId="Word.Document.8">
                  <p:embed/>
                  <p:pic>
                    <p:nvPicPr>
                      <p:cNvPr id="0" name="图片 311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03225" y="836613"/>
                        <a:ext cx="8251825" cy="47386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7169" name="Object 2"/>
          <p:cNvGraphicFramePr/>
          <p:nvPr/>
        </p:nvGraphicFramePr>
        <p:xfrm>
          <a:off x="387350" y="941388"/>
          <a:ext cx="8205788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8253730" imgH="593090" progId="Word.Document.8">
                  <p:embed/>
                </p:oleObj>
              </mc:Choice>
              <mc:Fallback>
                <p:oleObj name="" r:id="rId1" imgW="8253730" imgH="593090" progId="Word.Document.8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87350" y="941388"/>
                        <a:ext cx="8205788" cy="5842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0" name="Object 3"/>
          <p:cNvGraphicFramePr/>
          <p:nvPr/>
        </p:nvGraphicFramePr>
        <p:xfrm>
          <a:off x="363538" y="1574800"/>
          <a:ext cx="8385175" cy="408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3" imgW="8512810" imgH="4148455" progId="Word.Document.8">
                  <p:embed/>
                </p:oleObj>
              </mc:Choice>
              <mc:Fallback>
                <p:oleObj name="" r:id="rId3" imgW="8512810" imgH="4148455" progId="Word.Document.8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3538" y="1574800"/>
                        <a:ext cx="8385175" cy="40862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62465" name="Object 2"/>
          <p:cNvGraphicFramePr/>
          <p:nvPr/>
        </p:nvGraphicFramePr>
        <p:xfrm>
          <a:off x="179388" y="425450"/>
          <a:ext cx="8870950" cy="424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" r:id="rId1" imgW="9139555" imgH="4379595" progId="Word.Document.8">
                  <p:embed/>
                </p:oleObj>
              </mc:Choice>
              <mc:Fallback>
                <p:oleObj name="" r:id="rId1" imgW="9139555" imgH="4379595" progId="Word.Document.8">
                  <p:embed/>
                  <p:pic>
                    <p:nvPicPr>
                      <p:cNvPr id="0" name="图片 311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79388" y="425450"/>
                        <a:ext cx="8870950" cy="4241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0995" name="Object 3"/>
          <p:cNvGraphicFramePr/>
          <p:nvPr/>
        </p:nvGraphicFramePr>
        <p:xfrm>
          <a:off x="604838" y="3800475"/>
          <a:ext cx="8251825" cy="177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" r:id="rId3" imgW="8253730" imgH="1778635" progId="Word.Document.8">
                  <p:embed/>
                </p:oleObj>
              </mc:Choice>
              <mc:Fallback>
                <p:oleObj name="" r:id="rId3" imgW="8253730" imgH="1778635" progId="Word.Document.8">
                  <p:embed/>
                  <p:pic>
                    <p:nvPicPr>
                      <p:cNvPr id="0" name="图片 311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4838" y="3800475"/>
                        <a:ext cx="8251825" cy="17764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0996" name="Object 4"/>
          <p:cNvGraphicFramePr/>
          <p:nvPr/>
        </p:nvGraphicFramePr>
        <p:xfrm>
          <a:off x="571500" y="5553075"/>
          <a:ext cx="5268913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" r:id="rId5" imgW="5278755" imgH="398145" progId="Word.Document.8">
                  <p:embed/>
                </p:oleObj>
              </mc:Choice>
              <mc:Fallback>
                <p:oleObj name="" r:id="rId5" imgW="5278755" imgH="398145" progId="Word.Document.8">
                  <p:embed/>
                  <p:pic>
                    <p:nvPicPr>
                      <p:cNvPr id="0" name="图片 311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1500" y="5553075"/>
                        <a:ext cx="5268913" cy="395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68" name="AutoShape 5"/>
          <p:cNvSpPr/>
          <p:nvPr/>
        </p:nvSpPr>
        <p:spPr>
          <a:xfrm>
            <a:off x="6875463" y="5597525"/>
            <a:ext cx="1800225" cy="863600"/>
          </a:xfrm>
          <a:prstGeom prst="horizontalScroll">
            <a:avLst>
              <a:gd name="adj" fmla="val 12500"/>
            </a:avLst>
          </a:prstGeom>
          <a:solidFill>
            <a:srgbClr val="008080"/>
          </a:solidFill>
          <a:ln w="19050" cap="flat" cmpd="sng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90000" tIns="46800" rIns="90000" bIns="46800" anchor="ctr"/>
          <a:p>
            <a:pPr algn="ctr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2469" name="Rectangle 6">
            <a:hlinkClick r:id="rId7" action="ppaction://hlinkfile"/>
          </p:cNvPr>
          <p:cNvSpPr/>
          <p:nvPr/>
        </p:nvSpPr>
        <p:spPr>
          <a:xfrm>
            <a:off x="6931025" y="5653088"/>
            <a:ext cx="1727200" cy="639762"/>
          </a:xfrm>
          <a:prstGeom prst="rect">
            <a:avLst/>
          </a:prstGeom>
          <a:noFill/>
          <a:ln w="19050">
            <a:noFill/>
          </a:ln>
        </p:spPr>
        <p:txBody>
          <a:bodyPr lIns="90000" tIns="46800" rIns="90000" bIns="46800" anchor="ctr">
            <a:spAutoFit/>
          </a:bodyPr>
          <a:p>
            <a:pPr algn="ctr">
              <a:lnSpc>
                <a:spcPct val="150000"/>
              </a:lnSpc>
            </a:pPr>
            <a:r>
              <a:rPr lang="en-US" altLang="zh-CN" sz="2400" b="0" dirty="0">
                <a:solidFill>
                  <a:schemeClr val="bg1"/>
                </a:solidFill>
                <a:latin typeface="汉仪魏碑简" pitchFamily="49" charset="-122"/>
                <a:ea typeface="汉仪魏碑简" pitchFamily="49" charset="-122"/>
              </a:rPr>
              <a:t>[</a:t>
            </a:r>
            <a:r>
              <a:rPr lang="zh-CN" altLang="en-US" sz="2400" b="0" dirty="0">
                <a:solidFill>
                  <a:schemeClr val="bg1"/>
                </a:solidFill>
                <a:latin typeface="汉仪魏碑简" pitchFamily="49" charset="-122"/>
                <a:ea typeface="汉仪魏碑简" pitchFamily="49" charset="-122"/>
              </a:rPr>
              <a:t>专题训练</a:t>
            </a:r>
            <a:r>
              <a:rPr lang="en-US" altLang="zh-CN" sz="2400" b="0" dirty="0">
                <a:solidFill>
                  <a:schemeClr val="bg1"/>
                </a:solidFill>
                <a:latin typeface="汉仪魏碑简" pitchFamily="49" charset="-122"/>
                <a:ea typeface="汉仪魏碑简" pitchFamily="49" charset="-122"/>
              </a:rPr>
              <a:t>]</a:t>
            </a:r>
            <a:endParaRPr lang="zh-CN" altLang="en-US" sz="2400" b="0" dirty="0">
              <a:solidFill>
                <a:schemeClr val="bg1"/>
              </a:solidFill>
              <a:latin typeface="汉仪魏碑简" pitchFamily="49" charset="-122"/>
              <a:ea typeface="汉仪魏碑简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809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809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80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80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80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80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60514" name="Rectangle 2"/>
          <p:cNvSpPr/>
          <p:nvPr/>
        </p:nvSpPr>
        <p:spPr>
          <a:xfrm>
            <a:off x="36513" y="2557463"/>
            <a:ext cx="9144000" cy="671512"/>
          </a:xfrm>
          <a:prstGeom prst="rect">
            <a:avLst/>
          </a:prstGeom>
          <a:noFill/>
          <a:ln w="19050">
            <a:noFill/>
          </a:ln>
        </p:spPr>
        <p:txBody>
          <a:bodyPr anchor="ctr">
            <a:spAutoFit/>
          </a:bodyPr>
          <a:p>
            <a:pPr algn="ctr">
              <a:lnSpc>
                <a:spcPct val="100000"/>
              </a:lnSpc>
            </a:pPr>
            <a:r>
              <a:rPr lang="zh-CN" altLang="en-US" sz="3800" dirty="0">
                <a:solidFill>
                  <a:srgbClr val="00808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三、高考</a:t>
            </a:r>
            <a:r>
              <a:rPr lang="en-US" altLang="zh-CN" sz="3800" dirty="0">
                <a:solidFill>
                  <a:srgbClr val="00808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3</a:t>
            </a:r>
            <a:r>
              <a:rPr lang="zh-CN" altLang="en-US" sz="3800" dirty="0">
                <a:solidFill>
                  <a:srgbClr val="00808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道主观题针对研究</a:t>
            </a:r>
            <a:r>
              <a:rPr lang="en-US" altLang="zh-CN" sz="3800" dirty="0">
                <a:solidFill>
                  <a:srgbClr val="00808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——</a:t>
            </a:r>
            <a:r>
              <a:rPr lang="zh-CN" altLang="en-US" sz="3800" dirty="0">
                <a:solidFill>
                  <a:srgbClr val="00808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明热度</a:t>
            </a:r>
            <a:endParaRPr lang="zh-CN" altLang="en-US" sz="3800" dirty="0">
              <a:solidFill>
                <a:srgbClr val="00808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60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051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66561" name="Object 2"/>
          <p:cNvGraphicFramePr/>
          <p:nvPr/>
        </p:nvGraphicFramePr>
        <p:xfrm>
          <a:off x="107950" y="290513"/>
          <a:ext cx="82042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" r:id="rId1" imgW="8253730" imgH="643255" progId="Word.Document.8">
                  <p:embed/>
                </p:oleObj>
              </mc:Choice>
              <mc:Fallback>
                <p:oleObj name="" r:id="rId1" imgW="8253730" imgH="643255" progId="Word.Document.8">
                  <p:embed/>
                  <p:pic>
                    <p:nvPicPr>
                      <p:cNvPr id="0" name="图片 310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7950" y="290513"/>
                        <a:ext cx="8204200" cy="635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2" name="Object 3"/>
          <p:cNvGraphicFramePr/>
          <p:nvPr/>
        </p:nvGraphicFramePr>
        <p:xfrm>
          <a:off x="136525" y="852488"/>
          <a:ext cx="8251825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" r:id="rId3" imgW="8253730" imgH="593090" progId="Word.Document.8">
                  <p:embed/>
                </p:oleObj>
              </mc:Choice>
              <mc:Fallback>
                <p:oleObj name="" r:id="rId3" imgW="8253730" imgH="593090" progId="Word.Document.8">
                  <p:embed/>
                  <p:pic>
                    <p:nvPicPr>
                      <p:cNvPr id="0" name="图片 311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6525" y="852488"/>
                        <a:ext cx="8251825" cy="5921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63" name="Rectangle 265"/>
          <p:cNvSpPr/>
          <p:nvPr/>
        </p:nvSpPr>
        <p:spPr>
          <a:xfrm>
            <a:off x="5435600" y="1419225"/>
            <a:ext cx="3455988" cy="603250"/>
          </a:xfrm>
          <a:prstGeom prst="rect">
            <a:avLst/>
          </a:prstGeom>
          <a:noFill/>
          <a:ln w="19050">
            <a:noFill/>
          </a:ln>
        </p:spPr>
        <p:txBody>
          <a:bodyPr lIns="90000" tIns="46800" rIns="90000" bIns="46800" anchor="ctr"/>
          <a:p>
            <a:pPr algn="ctr">
              <a:lnSpc>
                <a:spcPct val="14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</a:pP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答题要点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6564" name="Rectangle 263"/>
          <p:cNvSpPr/>
          <p:nvPr/>
        </p:nvSpPr>
        <p:spPr>
          <a:xfrm>
            <a:off x="1258888" y="1419225"/>
            <a:ext cx="4176712" cy="603250"/>
          </a:xfrm>
          <a:prstGeom prst="rect">
            <a:avLst/>
          </a:prstGeom>
          <a:noFill/>
          <a:ln w="19050">
            <a:noFill/>
          </a:ln>
        </p:spPr>
        <p:txBody>
          <a:bodyPr lIns="90000" tIns="46800" rIns="90000" bIns="46800" anchor="ctr"/>
          <a:p>
            <a:pPr algn="ctr" defTabSz="914400">
              <a:lnSpc>
                <a:spcPct val="140000"/>
              </a:lnSpc>
              <a:tabLst>
                <a:tab pos="2400300" algn="l"/>
              </a:tabLst>
            </a:pP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考查角度及常见设问方式</a:t>
            </a:r>
            <a:endParaRPr lang="zh-CN" altLang="en-US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6565" name="Rectangle 262"/>
          <p:cNvSpPr/>
          <p:nvPr/>
        </p:nvSpPr>
        <p:spPr>
          <a:xfrm>
            <a:off x="395288" y="1419225"/>
            <a:ext cx="863600" cy="603250"/>
          </a:xfrm>
          <a:prstGeom prst="rect">
            <a:avLst/>
          </a:prstGeom>
          <a:noFill/>
          <a:ln w="19050">
            <a:noFill/>
          </a:ln>
        </p:spPr>
        <p:txBody>
          <a:bodyPr lIns="90000" tIns="46800" rIns="90000" bIns="46800" anchor="ctr"/>
          <a:p>
            <a:pPr algn="ctr" defTabSz="914400">
              <a:lnSpc>
                <a:spcPct val="140000"/>
              </a:lnSpc>
              <a:tabLst>
                <a:tab pos="2400300" algn="l"/>
              </a:tabLst>
            </a:pP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考点</a:t>
            </a:r>
            <a:endParaRPr lang="zh-CN" altLang="en-US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6566" name="Line 284"/>
          <p:cNvSpPr/>
          <p:nvPr/>
        </p:nvSpPr>
        <p:spPr>
          <a:xfrm>
            <a:off x="395288" y="2022475"/>
            <a:ext cx="84963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6567" name="Line 286"/>
          <p:cNvSpPr/>
          <p:nvPr/>
        </p:nvSpPr>
        <p:spPr>
          <a:xfrm>
            <a:off x="1258888" y="1419225"/>
            <a:ext cx="0" cy="44577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6568" name="Line 292"/>
          <p:cNvSpPr/>
          <p:nvPr/>
        </p:nvSpPr>
        <p:spPr>
          <a:xfrm>
            <a:off x="5435600" y="1419225"/>
            <a:ext cx="0" cy="44577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6569" name="Line 296"/>
          <p:cNvSpPr/>
          <p:nvPr/>
        </p:nvSpPr>
        <p:spPr>
          <a:xfrm>
            <a:off x="395288" y="4159250"/>
            <a:ext cx="84963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6570" name="Line 320"/>
          <p:cNvSpPr/>
          <p:nvPr/>
        </p:nvSpPr>
        <p:spPr>
          <a:xfrm>
            <a:off x="1258888" y="5273675"/>
            <a:ext cx="76327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6571" name="Line 370"/>
          <p:cNvSpPr/>
          <p:nvPr/>
        </p:nvSpPr>
        <p:spPr>
          <a:xfrm>
            <a:off x="2555875" y="2022475"/>
            <a:ext cx="0" cy="385445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6572" name="Line 278"/>
          <p:cNvSpPr/>
          <p:nvPr/>
        </p:nvSpPr>
        <p:spPr>
          <a:xfrm>
            <a:off x="395288" y="1419225"/>
            <a:ext cx="8496300" cy="0"/>
          </a:xfrm>
          <a:prstGeom prst="line">
            <a:avLst/>
          </a:prstGeom>
          <a:ln w="19050" cap="sq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6573" name="Line 280"/>
          <p:cNvSpPr/>
          <p:nvPr/>
        </p:nvSpPr>
        <p:spPr>
          <a:xfrm>
            <a:off x="395288" y="1419225"/>
            <a:ext cx="0" cy="4457700"/>
          </a:xfrm>
          <a:prstGeom prst="line">
            <a:avLst/>
          </a:prstGeom>
          <a:ln w="19050" cap="sq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6574" name="Line 281"/>
          <p:cNvSpPr/>
          <p:nvPr/>
        </p:nvSpPr>
        <p:spPr>
          <a:xfrm>
            <a:off x="8891588" y="1419225"/>
            <a:ext cx="0" cy="4457700"/>
          </a:xfrm>
          <a:prstGeom prst="line">
            <a:avLst/>
          </a:prstGeom>
          <a:ln w="19050" cap="sq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6575" name="Line 279"/>
          <p:cNvSpPr/>
          <p:nvPr/>
        </p:nvSpPr>
        <p:spPr>
          <a:xfrm>
            <a:off x="395288" y="5876925"/>
            <a:ext cx="8496300" cy="0"/>
          </a:xfrm>
          <a:prstGeom prst="line">
            <a:avLst/>
          </a:prstGeom>
          <a:ln w="19050" cap="sq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59892" name="Rectangle 404"/>
          <p:cNvSpPr/>
          <p:nvPr/>
        </p:nvSpPr>
        <p:spPr>
          <a:xfrm>
            <a:off x="5435600" y="5273675"/>
            <a:ext cx="3455988" cy="603250"/>
          </a:xfrm>
          <a:prstGeom prst="rect">
            <a:avLst/>
          </a:prstGeom>
          <a:noFill/>
          <a:ln w="19050">
            <a:noFill/>
          </a:ln>
        </p:spPr>
        <p:txBody>
          <a:bodyPr lIns="90000" tIns="46800" rIns="90000" bIns="46800" anchor="ctr"/>
          <a:p>
            <a:pPr algn="ctr" defTabSz="914400">
              <a:lnSpc>
                <a:spcPct val="140000"/>
              </a:lnSpc>
              <a:tabLst>
                <a:tab pos="2400300" algn="l"/>
              </a:tabLst>
            </a:pP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国家＋企业＋劳动者</a:t>
            </a:r>
            <a:endParaRPr lang="zh-CN" altLang="en-US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59893" name="Rectangle 405"/>
          <p:cNvSpPr/>
          <p:nvPr/>
        </p:nvSpPr>
        <p:spPr>
          <a:xfrm>
            <a:off x="2555875" y="5273675"/>
            <a:ext cx="2879725" cy="603250"/>
          </a:xfrm>
          <a:prstGeom prst="rect">
            <a:avLst/>
          </a:prstGeom>
          <a:noFill/>
          <a:ln w="19050">
            <a:noFill/>
          </a:ln>
        </p:spPr>
        <p:txBody>
          <a:bodyPr lIns="90000" tIns="46800" rIns="90000" bIns="46800" anchor="ctr"/>
          <a:p>
            <a:pPr algn="ctr" defTabSz="914400">
              <a:lnSpc>
                <a:spcPct val="140000"/>
              </a:lnSpc>
              <a:tabLst>
                <a:tab pos="2400300" algn="l"/>
              </a:tabLst>
            </a:pP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如何解决就业问题</a:t>
            </a:r>
            <a:endParaRPr lang="zh-CN" altLang="en-US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59894" name="Rectangle 406"/>
          <p:cNvSpPr/>
          <p:nvPr/>
        </p:nvSpPr>
        <p:spPr>
          <a:xfrm>
            <a:off x="1258888" y="5273675"/>
            <a:ext cx="1296987" cy="603250"/>
          </a:xfrm>
          <a:prstGeom prst="rect">
            <a:avLst/>
          </a:prstGeom>
          <a:noFill/>
          <a:ln w="19050">
            <a:noFill/>
          </a:ln>
        </p:spPr>
        <p:txBody>
          <a:bodyPr lIns="90000" tIns="46800" rIns="90000" bIns="46800" anchor="ctr"/>
          <a:p>
            <a:pPr algn="ctr" defTabSz="914400">
              <a:lnSpc>
                <a:spcPct val="140000"/>
              </a:lnSpc>
              <a:tabLst>
                <a:tab pos="2400300" algn="l"/>
              </a:tabLst>
            </a:pP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措施</a:t>
            </a:r>
            <a:endParaRPr lang="zh-CN" altLang="en-US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59895" name="Rectangle 407"/>
          <p:cNvSpPr/>
          <p:nvPr/>
        </p:nvSpPr>
        <p:spPr>
          <a:xfrm>
            <a:off x="5435600" y="4159250"/>
            <a:ext cx="3455988" cy="1114425"/>
          </a:xfrm>
          <a:prstGeom prst="rect">
            <a:avLst/>
          </a:prstGeom>
          <a:noFill/>
          <a:ln w="19050">
            <a:noFill/>
          </a:ln>
        </p:spPr>
        <p:txBody>
          <a:bodyPr lIns="90000" tIns="46800" rIns="90000" bIns="46800" anchor="ctr"/>
          <a:p>
            <a:pPr algn="just" defTabSz="914400">
              <a:lnSpc>
                <a:spcPct val="140000"/>
              </a:lnSpc>
              <a:tabLst>
                <a:tab pos="2400300" algn="l"/>
              </a:tabLst>
            </a:pP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劳动重要＋劳动光荣＋就业意义</a:t>
            </a:r>
            <a:endParaRPr lang="zh-CN" altLang="en-US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59896" name="Rectangle 408"/>
          <p:cNvSpPr/>
          <p:nvPr/>
        </p:nvSpPr>
        <p:spPr>
          <a:xfrm>
            <a:off x="2555875" y="4159250"/>
            <a:ext cx="2879725" cy="1114425"/>
          </a:xfrm>
          <a:prstGeom prst="rect">
            <a:avLst/>
          </a:prstGeom>
          <a:noFill/>
          <a:ln w="19050">
            <a:noFill/>
          </a:ln>
        </p:spPr>
        <p:txBody>
          <a:bodyPr lIns="90000" tIns="46800" rIns="90000" bIns="46800" anchor="ctr"/>
          <a:p>
            <a:pPr algn="just" defTabSz="914400">
              <a:lnSpc>
                <a:spcPct val="140000"/>
              </a:lnSpc>
              <a:tabLst>
                <a:tab pos="2400300" algn="l"/>
              </a:tabLst>
            </a:pP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我国政府为什么高度重视就业问题</a:t>
            </a:r>
            <a:endParaRPr lang="zh-CN" altLang="en-US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59897" name="Rectangle 409"/>
          <p:cNvSpPr/>
          <p:nvPr/>
        </p:nvSpPr>
        <p:spPr>
          <a:xfrm>
            <a:off x="1258888" y="4159250"/>
            <a:ext cx="1296987" cy="1114425"/>
          </a:xfrm>
          <a:prstGeom prst="rect">
            <a:avLst/>
          </a:prstGeom>
          <a:noFill/>
          <a:ln w="19050">
            <a:noFill/>
          </a:ln>
        </p:spPr>
        <p:txBody>
          <a:bodyPr lIns="90000" tIns="46800" rIns="90000" bIns="46800" anchor="ctr"/>
          <a:p>
            <a:pPr algn="ctr" defTabSz="914400">
              <a:lnSpc>
                <a:spcPct val="140000"/>
              </a:lnSpc>
              <a:tabLst>
                <a:tab pos="2400300" algn="l"/>
              </a:tabLst>
            </a:pP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原因</a:t>
            </a:r>
            <a:endParaRPr lang="zh-CN" altLang="en-US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59898" name="Rectangle 410"/>
          <p:cNvSpPr/>
          <p:nvPr/>
        </p:nvSpPr>
        <p:spPr>
          <a:xfrm>
            <a:off x="395288" y="4159250"/>
            <a:ext cx="863600" cy="1717675"/>
          </a:xfrm>
          <a:prstGeom prst="rect">
            <a:avLst/>
          </a:prstGeom>
          <a:noFill/>
          <a:ln w="19050">
            <a:noFill/>
          </a:ln>
        </p:spPr>
        <p:txBody>
          <a:bodyPr lIns="90000" tIns="46800" rIns="90000" bIns="46800" anchor="ctr"/>
          <a:p>
            <a:pPr algn="ctr" defTabSz="914400">
              <a:lnSpc>
                <a:spcPct val="140000"/>
              </a:lnSpc>
              <a:tabLst>
                <a:tab pos="2400300" algn="l"/>
              </a:tabLst>
            </a:pP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就业</a:t>
            </a:r>
            <a:endParaRPr lang="zh-CN" altLang="en-US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59899" name="Rectangle 411"/>
          <p:cNvSpPr/>
          <p:nvPr/>
        </p:nvSpPr>
        <p:spPr>
          <a:xfrm>
            <a:off x="5435600" y="2022475"/>
            <a:ext cx="3455988" cy="2136775"/>
          </a:xfrm>
          <a:prstGeom prst="rect">
            <a:avLst/>
          </a:prstGeom>
          <a:noFill/>
          <a:ln w="19050">
            <a:noFill/>
          </a:ln>
        </p:spPr>
        <p:txBody>
          <a:bodyPr lIns="90000" tIns="46800" rIns="90000" bIns="46800" anchor="ctr"/>
          <a:p>
            <a:pPr algn="just" defTabSz="914400">
              <a:lnSpc>
                <a:spcPct val="140000"/>
              </a:lnSpc>
              <a:tabLst>
                <a:tab pos="2400300" algn="l"/>
              </a:tabLst>
            </a:pP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经营战略＋自主创新＋信誉形象＋企业责任＋价值规律＋分配制度＋经济全球化</a:t>
            </a:r>
            <a:endParaRPr lang="zh-CN" altLang="en-US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59900" name="Rectangle 412"/>
          <p:cNvSpPr/>
          <p:nvPr/>
        </p:nvSpPr>
        <p:spPr>
          <a:xfrm>
            <a:off x="2555875" y="2022475"/>
            <a:ext cx="2879725" cy="2136775"/>
          </a:xfrm>
          <a:prstGeom prst="rect">
            <a:avLst/>
          </a:prstGeom>
          <a:noFill/>
          <a:ln w="19050">
            <a:noFill/>
          </a:ln>
        </p:spPr>
        <p:txBody>
          <a:bodyPr lIns="90000" tIns="46800" rIns="90000" bIns="46800" anchor="ctr"/>
          <a:p>
            <a:pPr defTabSz="914400">
              <a:lnSpc>
                <a:spcPct val="140000"/>
              </a:lnSpc>
              <a:tabLst>
                <a:tab pos="2400300" algn="l"/>
              </a:tabLst>
            </a:pP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企业经营成功的措施或者启示</a:t>
            </a:r>
            <a:endParaRPr lang="zh-CN" altLang="en-US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59901" name="Rectangle 413"/>
          <p:cNvSpPr/>
          <p:nvPr/>
        </p:nvSpPr>
        <p:spPr>
          <a:xfrm>
            <a:off x="1258888" y="2022475"/>
            <a:ext cx="1296987" cy="2136775"/>
          </a:xfrm>
          <a:prstGeom prst="rect">
            <a:avLst/>
          </a:prstGeom>
          <a:noFill/>
          <a:ln w="19050">
            <a:noFill/>
          </a:ln>
        </p:spPr>
        <p:txBody>
          <a:bodyPr lIns="90000" tIns="46800" rIns="90000" bIns="46800" anchor="ctr"/>
          <a:p>
            <a:pPr algn="ctr" defTabSz="914400">
              <a:lnSpc>
                <a:spcPct val="140000"/>
              </a:lnSpc>
              <a:tabLst>
                <a:tab pos="2400300" algn="l"/>
              </a:tabLst>
            </a:pP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措施、</a:t>
            </a:r>
            <a:endParaRPr lang="zh-CN" altLang="en-US" sz="10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 defTabSz="914400" eaLnBrk="0" hangingPunct="0">
              <a:lnSpc>
                <a:spcPct val="140000"/>
              </a:lnSpc>
              <a:buFontTx/>
              <a:tabLst>
                <a:tab pos="2400300" algn="l"/>
              </a:tabLst>
            </a:pP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启示</a:t>
            </a:r>
            <a:endParaRPr lang="zh-CN" altLang="en-US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59902" name="Rectangle 414"/>
          <p:cNvSpPr/>
          <p:nvPr/>
        </p:nvSpPr>
        <p:spPr>
          <a:xfrm>
            <a:off x="395288" y="2022475"/>
            <a:ext cx="863600" cy="2136775"/>
          </a:xfrm>
          <a:prstGeom prst="rect">
            <a:avLst/>
          </a:prstGeom>
          <a:noFill/>
          <a:ln w="19050">
            <a:noFill/>
          </a:ln>
        </p:spPr>
        <p:txBody>
          <a:bodyPr lIns="90000" tIns="46800" rIns="90000" bIns="46800" anchor="ctr"/>
          <a:p>
            <a:pPr algn="ctr" defTabSz="914400">
              <a:lnSpc>
                <a:spcPct val="140000"/>
              </a:lnSpc>
              <a:tabLst>
                <a:tab pos="2400300" algn="l"/>
              </a:tabLst>
            </a:pP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企业</a:t>
            </a:r>
            <a:endParaRPr lang="zh-CN" altLang="en-US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59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59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59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59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59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59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59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59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59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59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59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9892" grpId="0"/>
      <p:bldP spid="959893" grpId="0"/>
      <p:bldP spid="959894" grpId="0"/>
      <p:bldP spid="959895" grpId="0"/>
      <p:bldP spid="959896" grpId="0"/>
      <p:bldP spid="959897" grpId="0"/>
      <p:bldP spid="959898" grpId="0"/>
      <p:bldP spid="959899" grpId="0"/>
      <p:bldP spid="959900" grpId="0"/>
      <p:bldP spid="959901" grpId="0"/>
      <p:bldP spid="95990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68609" name="Object 2"/>
          <p:cNvGraphicFramePr/>
          <p:nvPr/>
        </p:nvGraphicFramePr>
        <p:xfrm>
          <a:off x="558800" y="222250"/>
          <a:ext cx="82042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" r:id="rId1" imgW="8253730" imgH="593090" progId="Word.Document.8">
                  <p:embed/>
                </p:oleObj>
              </mc:Choice>
              <mc:Fallback>
                <p:oleObj name="" r:id="rId1" imgW="8253730" imgH="593090" progId="Word.Document.8">
                  <p:embed/>
                  <p:pic>
                    <p:nvPicPr>
                      <p:cNvPr id="0" name="图片 311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58800" y="222250"/>
                        <a:ext cx="8204200" cy="5857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0" name="Object 3"/>
          <p:cNvGraphicFramePr/>
          <p:nvPr/>
        </p:nvGraphicFramePr>
        <p:xfrm>
          <a:off x="323850" y="717550"/>
          <a:ext cx="8251825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" r:id="rId3" imgW="8253730" imgH="593090" progId="Word.Document.8">
                  <p:embed/>
                </p:oleObj>
              </mc:Choice>
              <mc:Fallback>
                <p:oleObj name="" r:id="rId3" imgW="8253730" imgH="593090" progId="Word.Document.8">
                  <p:embed/>
                  <p:pic>
                    <p:nvPicPr>
                      <p:cNvPr id="0" name="图片 311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3850" y="717550"/>
                        <a:ext cx="8251825" cy="5921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8515" name="Rectangle 51"/>
          <p:cNvSpPr/>
          <p:nvPr/>
        </p:nvSpPr>
        <p:spPr>
          <a:xfrm>
            <a:off x="828675" y="4181475"/>
            <a:ext cx="8135938" cy="1990725"/>
          </a:xfrm>
          <a:prstGeom prst="rect">
            <a:avLst/>
          </a:prstGeom>
          <a:noFill/>
          <a:ln w="19050">
            <a:noFill/>
          </a:ln>
        </p:spPr>
        <p:txBody>
          <a:bodyPr lIns="90000" tIns="46800" rIns="90000" bIns="46800" anchor="ctr"/>
          <a:p>
            <a:pPr algn="just" defTabSz="914400">
              <a:tabLst>
                <a:tab pos="2400300" algn="l"/>
              </a:tabLst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1.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以企业经营为主题，考查企业经营成功的措施或者启示。</a:t>
            </a:r>
            <a:endParaRPr lang="zh-CN" altLang="en-US" sz="10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just" defTabSz="914400" eaLnBrk="0" hangingPunct="0">
              <a:buFontTx/>
              <a:tabLst>
                <a:tab pos="2400300" algn="l"/>
              </a:tabLst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以就业为主题，考查党和政府高度重视解决就业问题的原因，并分别从国家、企业和劳动者三个角度掌握解决就业问题的举措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58514" name="Rectangle 50"/>
          <p:cNvSpPr/>
          <p:nvPr/>
        </p:nvSpPr>
        <p:spPr>
          <a:xfrm>
            <a:off x="325438" y="4181475"/>
            <a:ext cx="503237" cy="1990725"/>
          </a:xfrm>
          <a:prstGeom prst="rect">
            <a:avLst/>
          </a:prstGeom>
          <a:noFill/>
          <a:ln w="19050">
            <a:noFill/>
          </a:ln>
        </p:spPr>
        <p:txBody>
          <a:bodyPr lIns="90000" tIns="46800" rIns="90000" bIns="46800" anchor="ctr"/>
          <a:p>
            <a:pPr algn="ctr" defTabSz="914400">
              <a:tabLst>
                <a:tab pos="2400300" algn="l"/>
              </a:tabLst>
            </a:pP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考什么</a:t>
            </a:r>
            <a:endParaRPr lang="zh-CN" altLang="en-US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58513" name="Rectangle 49"/>
          <p:cNvSpPr/>
          <p:nvPr/>
        </p:nvSpPr>
        <p:spPr>
          <a:xfrm>
            <a:off x="828675" y="1241425"/>
            <a:ext cx="8135938" cy="2940050"/>
          </a:xfrm>
          <a:prstGeom prst="rect">
            <a:avLst/>
          </a:prstGeom>
          <a:noFill/>
          <a:ln w="19050">
            <a:noFill/>
          </a:ln>
        </p:spPr>
        <p:txBody>
          <a:bodyPr lIns="90000" tIns="46800" rIns="90000" bIns="46800" anchor="ctr"/>
          <a:p>
            <a:pPr algn="just" defTabSz="914400">
              <a:tabLst>
                <a:tab pos="2400300" algn="l"/>
              </a:tabLst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1.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华为等企业经营取得成功的因素。</a:t>
            </a:r>
            <a:endParaRPr lang="zh-CN" altLang="en-US" sz="10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just" defTabSz="914400" eaLnBrk="0" hangingPunct="0">
              <a:buFontTx/>
              <a:tabLst>
                <a:tab pos="2400300" algn="l"/>
              </a:tabLst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中兴集团受美国贸易制裁及其发展历程的启示。</a:t>
            </a:r>
            <a:endParaRPr lang="zh-CN" altLang="en-US" sz="10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just" defTabSz="914400" eaLnBrk="0" hangingPunct="0">
              <a:buFontTx/>
              <a:tabLst>
                <a:tab pos="2400300" algn="l"/>
              </a:tabLst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习近平总书记在党的十九大报告中指出，就业是最大的民生。李克强总理在记者招待会上指出，就业对家庭来说是天大的事，各级政府要把就业放在身上，扛在肩上，绝不允许有零就业家庭出现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8614" name="Rectangle 48"/>
          <p:cNvSpPr/>
          <p:nvPr/>
        </p:nvSpPr>
        <p:spPr>
          <a:xfrm>
            <a:off x="325438" y="1241425"/>
            <a:ext cx="503237" cy="2940050"/>
          </a:xfrm>
          <a:prstGeom prst="rect">
            <a:avLst/>
          </a:prstGeom>
          <a:noFill/>
          <a:ln w="19050">
            <a:noFill/>
          </a:ln>
        </p:spPr>
        <p:txBody>
          <a:bodyPr lIns="90000" tIns="46800" rIns="90000" bIns="46800" anchor="ctr"/>
          <a:p>
            <a:pPr algn="ctr" defTabSz="914400">
              <a:tabLst>
                <a:tab pos="2400300" algn="l"/>
              </a:tabLst>
            </a:pP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用什么考</a:t>
            </a:r>
            <a:endParaRPr lang="zh-CN" altLang="en-US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8615" name="Line 58"/>
          <p:cNvSpPr/>
          <p:nvPr/>
        </p:nvSpPr>
        <p:spPr>
          <a:xfrm>
            <a:off x="325438" y="4181475"/>
            <a:ext cx="8639175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8616" name="Line 60"/>
          <p:cNvSpPr/>
          <p:nvPr/>
        </p:nvSpPr>
        <p:spPr>
          <a:xfrm>
            <a:off x="828675" y="1241425"/>
            <a:ext cx="0" cy="4930775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8617" name="Line 52"/>
          <p:cNvSpPr/>
          <p:nvPr/>
        </p:nvSpPr>
        <p:spPr>
          <a:xfrm>
            <a:off x="325438" y="1241425"/>
            <a:ext cx="8639175" cy="0"/>
          </a:xfrm>
          <a:prstGeom prst="line">
            <a:avLst/>
          </a:prstGeom>
          <a:ln w="19050" cap="sq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8618" name="Line 54"/>
          <p:cNvSpPr/>
          <p:nvPr/>
        </p:nvSpPr>
        <p:spPr>
          <a:xfrm>
            <a:off x="325438" y="1241425"/>
            <a:ext cx="0" cy="4930775"/>
          </a:xfrm>
          <a:prstGeom prst="line">
            <a:avLst/>
          </a:prstGeom>
          <a:ln w="19050" cap="sq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8619" name="Line 55"/>
          <p:cNvSpPr/>
          <p:nvPr/>
        </p:nvSpPr>
        <p:spPr>
          <a:xfrm>
            <a:off x="8964613" y="1241425"/>
            <a:ext cx="0" cy="4930775"/>
          </a:xfrm>
          <a:prstGeom prst="line">
            <a:avLst/>
          </a:prstGeom>
          <a:ln w="19050" cap="sq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8620" name="Line 53"/>
          <p:cNvSpPr/>
          <p:nvPr/>
        </p:nvSpPr>
        <p:spPr>
          <a:xfrm>
            <a:off x="325438" y="6172200"/>
            <a:ext cx="8639175" cy="0"/>
          </a:xfrm>
          <a:prstGeom prst="line">
            <a:avLst/>
          </a:prstGeom>
          <a:ln w="19050" cap="sq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58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58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58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58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58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58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58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58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58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8515" grpId="0"/>
      <p:bldP spid="958514" grpId="0"/>
      <p:bldP spid="95851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70657" name="Object 2"/>
          <p:cNvGraphicFramePr/>
          <p:nvPr/>
        </p:nvGraphicFramePr>
        <p:xfrm>
          <a:off x="312738" y="117475"/>
          <a:ext cx="8501062" cy="654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" r:id="rId1" imgW="8617585" imgH="6626225" progId="Word.Document.8">
                  <p:embed/>
                </p:oleObj>
              </mc:Choice>
              <mc:Fallback>
                <p:oleObj name="" r:id="rId1" imgW="8617585" imgH="6626225" progId="Word.Document.8">
                  <p:embed/>
                  <p:pic>
                    <p:nvPicPr>
                      <p:cNvPr id="0" name="图片 312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12738" y="117475"/>
                        <a:ext cx="8501062" cy="6540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72705" name="Object 3"/>
          <p:cNvGraphicFramePr/>
          <p:nvPr/>
        </p:nvGraphicFramePr>
        <p:xfrm>
          <a:off x="398463" y="1412875"/>
          <a:ext cx="8205787" cy="353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" r:id="rId1" imgW="8253730" imgH="3555365" progId="Word.Document.8">
                  <p:embed/>
                </p:oleObj>
              </mc:Choice>
              <mc:Fallback>
                <p:oleObj name="" r:id="rId1" imgW="8253730" imgH="3555365" progId="Word.Document.8">
                  <p:embed/>
                  <p:pic>
                    <p:nvPicPr>
                      <p:cNvPr id="0" name="图片 311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98463" y="1412875"/>
                        <a:ext cx="8205787" cy="35337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74753" name="Object 2"/>
          <p:cNvGraphicFramePr/>
          <p:nvPr/>
        </p:nvGraphicFramePr>
        <p:xfrm>
          <a:off x="376238" y="973138"/>
          <a:ext cx="8428037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" r:id="rId1" imgW="8660130" imgH="2472690" progId="Word.Document.8">
                  <p:embed/>
                </p:oleObj>
              </mc:Choice>
              <mc:Fallback>
                <p:oleObj name="" r:id="rId1" imgW="8660130" imgH="2472690" progId="Word.Document.8">
                  <p:embed/>
                  <p:pic>
                    <p:nvPicPr>
                      <p:cNvPr id="0" name="图片 312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76238" y="973138"/>
                        <a:ext cx="8428037" cy="24225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5395" name="Object 3"/>
          <p:cNvGraphicFramePr/>
          <p:nvPr/>
        </p:nvGraphicFramePr>
        <p:xfrm>
          <a:off x="327025" y="3330575"/>
          <a:ext cx="8394700" cy="233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" r:id="rId3" imgW="8476615" imgH="2342515" progId="Word.Document.8">
                  <p:embed/>
                </p:oleObj>
              </mc:Choice>
              <mc:Fallback>
                <p:oleObj name="" r:id="rId3" imgW="8476615" imgH="2342515" progId="Word.Document.8">
                  <p:embed/>
                  <p:pic>
                    <p:nvPicPr>
                      <p:cNvPr id="0" name="图片 312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7025" y="3330575"/>
                        <a:ext cx="8394700" cy="23304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55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76801" name="Object 3"/>
          <p:cNvGraphicFramePr/>
          <p:nvPr/>
        </p:nvGraphicFramePr>
        <p:xfrm>
          <a:off x="247650" y="628650"/>
          <a:ext cx="8723313" cy="540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" r:id="rId1" imgW="8895080" imgH="5486400" progId="Word.Document.8">
                  <p:embed/>
                </p:oleObj>
              </mc:Choice>
              <mc:Fallback>
                <p:oleObj name="" r:id="rId1" imgW="8895080" imgH="5486400" progId="Word.Document.8">
                  <p:embed/>
                  <p:pic>
                    <p:nvPicPr>
                      <p:cNvPr id="0" name="图片 312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47650" y="628650"/>
                        <a:ext cx="8723313" cy="54038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78849" name="Object 3"/>
          <p:cNvGraphicFramePr/>
          <p:nvPr/>
        </p:nvGraphicFramePr>
        <p:xfrm>
          <a:off x="438150" y="200025"/>
          <a:ext cx="8251825" cy="651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" r:id="rId1" imgW="8253730" imgH="6518275" progId="Word.Document.8">
                  <p:embed/>
                </p:oleObj>
              </mc:Choice>
              <mc:Fallback>
                <p:oleObj name="" r:id="rId1" imgW="8253730" imgH="6518275" progId="Word.Document.8">
                  <p:embed/>
                  <p:pic>
                    <p:nvPicPr>
                      <p:cNvPr id="0" name="图片 312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38150" y="200025"/>
                        <a:ext cx="8251825" cy="65166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80897" name="Object 3"/>
          <p:cNvGraphicFramePr/>
          <p:nvPr/>
        </p:nvGraphicFramePr>
        <p:xfrm>
          <a:off x="420688" y="412750"/>
          <a:ext cx="8204200" cy="235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" r:id="rId1" imgW="8253730" imgH="2371090" progId="Word.Document.8">
                  <p:embed/>
                </p:oleObj>
              </mc:Choice>
              <mc:Fallback>
                <p:oleObj name="" r:id="rId1" imgW="8253730" imgH="2371090" progId="Word.Document.8">
                  <p:embed/>
                  <p:pic>
                    <p:nvPicPr>
                      <p:cNvPr id="0" name="图片 311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20688" y="412750"/>
                        <a:ext cx="8204200" cy="23558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325" name="Object 5"/>
          <p:cNvGraphicFramePr/>
          <p:nvPr/>
        </p:nvGraphicFramePr>
        <p:xfrm>
          <a:off x="493713" y="2719388"/>
          <a:ext cx="8205787" cy="176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" r:id="rId3" imgW="8253730" imgH="1778635" progId="Word.Document.8">
                  <p:embed/>
                </p:oleObj>
              </mc:Choice>
              <mc:Fallback>
                <p:oleObj name="" r:id="rId3" imgW="8253730" imgH="1778635" progId="Word.Document.8">
                  <p:embed/>
                  <p:pic>
                    <p:nvPicPr>
                      <p:cNvPr id="0" name="图片 312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3713" y="2719388"/>
                        <a:ext cx="8205787" cy="17637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326" name="Object 6"/>
          <p:cNvGraphicFramePr/>
          <p:nvPr/>
        </p:nvGraphicFramePr>
        <p:xfrm>
          <a:off x="493713" y="4408488"/>
          <a:ext cx="8205787" cy="176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" r:id="rId5" imgW="8253730" imgH="1778635" progId="Word.Document.8">
                  <p:embed/>
                </p:oleObj>
              </mc:Choice>
              <mc:Fallback>
                <p:oleObj name="" r:id="rId5" imgW="8253730" imgH="1778635" progId="Word.Document.8">
                  <p:embed/>
                  <p:pic>
                    <p:nvPicPr>
                      <p:cNvPr id="0" name="图片 312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3713" y="4408488"/>
                        <a:ext cx="8205787" cy="1762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5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52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1487" name="Rectangle 15"/>
          <p:cNvSpPr/>
          <p:nvPr/>
        </p:nvSpPr>
        <p:spPr>
          <a:xfrm>
            <a:off x="987425" y="4318000"/>
            <a:ext cx="7848600" cy="2206625"/>
          </a:xfrm>
          <a:prstGeom prst="rect">
            <a:avLst/>
          </a:prstGeom>
          <a:noFill/>
          <a:ln w="19050">
            <a:noFill/>
          </a:ln>
        </p:spPr>
        <p:txBody>
          <a:bodyPr lIns="90000" tIns="46800" rIns="90000" bIns="46800" anchor="ctr"/>
          <a:p>
            <a:pPr defTabSz="914400">
              <a:lnSpc>
                <a:spcPct val="105000"/>
              </a:lnSpc>
              <a:tabLst>
                <a:tab pos="2400300" algn="l"/>
              </a:tabLst>
            </a:pPr>
            <a:r>
              <a:rPr lang="zh-CN" altLang="en-US" sz="2200" dirty="0">
                <a:latin typeface="宋体" panose="02010600030101010101" pitchFamily="2" charset="-122"/>
                <a:ea typeface="宋体" panose="02010600030101010101" pitchFamily="2" charset="-122"/>
              </a:rPr>
              <a:t>①</a:t>
            </a:r>
            <a:r>
              <a:rPr lang="zh-CN" altLang="en-US" sz="2200" dirty="0">
                <a:latin typeface="Times New Roman" panose="02020603050405020304" pitchFamily="18" charset="0"/>
                <a:ea typeface="宋体" panose="02010600030101010101" pitchFamily="2" charset="-122"/>
              </a:rPr>
              <a:t>必须毫不动摇地巩固和发展公有制经济，坚持公有制主体地位，发挥国有经济主导作用，不断增强国有经济活力、控制力、影响力。</a:t>
            </a:r>
            <a:r>
              <a:rPr lang="zh-CN" altLang="en-US" sz="2200" dirty="0">
                <a:latin typeface="宋体" panose="02010600030101010101" pitchFamily="2" charset="-122"/>
                <a:ea typeface="宋体" panose="02010600030101010101" pitchFamily="2" charset="-122"/>
              </a:rPr>
              <a:t>②</a:t>
            </a:r>
            <a:r>
              <a:rPr lang="zh-CN" altLang="en-US" sz="2200" dirty="0">
                <a:latin typeface="Times New Roman" panose="02020603050405020304" pitchFamily="18" charset="0"/>
                <a:ea typeface="宋体" panose="02010600030101010101" pitchFamily="2" charset="-122"/>
              </a:rPr>
              <a:t>必须毫不动摇地鼓励、支持、引导非公有制经济发展，激发非公有制经济活力和创造力。</a:t>
            </a:r>
            <a:r>
              <a:rPr lang="zh-CN" altLang="en-US" sz="2200" dirty="0">
                <a:latin typeface="宋体" panose="02010600030101010101" pitchFamily="2" charset="-122"/>
                <a:ea typeface="宋体" panose="02010600030101010101" pitchFamily="2" charset="-122"/>
              </a:rPr>
              <a:t>③</a:t>
            </a:r>
            <a:r>
              <a:rPr lang="zh-CN" altLang="en-US" sz="2200" dirty="0">
                <a:latin typeface="Times New Roman" panose="02020603050405020304" pitchFamily="18" charset="0"/>
                <a:ea typeface="宋体" panose="02010600030101010101" pitchFamily="2" charset="-122"/>
              </a:rPr>
              <a:t>国家保证各种所有制经济依法平等使用生产要素、公开公平公正参与市场竞争、同等受到法律保护，依法监管各种所有制经济</a:t>
            </a:r>
            <a:endParaRPr lang="zh-CN" altLang="en-US" sz="22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01486" name="Rectangle 14"/>
          <p:cNvSpPr/>
          <p:nvPr/>
        </p:nvSpPr>
        <p:spPr>
          <a:xfrm>
            <a:off x="339725" y="4318000"/>
            <a:ext cx="647700" cy="2206625"/>
          </a:xfrm>
          <a:prstGeom prst="rect">
            <a:avLst/>
          </a:prstGeom>
          <a:noFill/>
          <a:ln w="19050">
            <a:noFill/>
          </a:ln>
        </p:spPr>
        <p:txBody>
          <a:bodyPr lIns="90000" tIns="46800" rIns="90000" bIns="46800" anchor="ctr"/>
          <a:p>
            <a:pPr algn="ctr" defTabSz="914400">
              <a:lnSpc>
                <a:spcPct val="105000"/>
              </a:lnSpc>
              <a:tabLst>
                <a:tab pos="2400300" algn="l"/>
              </a:tabLst>
            </a:pPr>
            <a:r>
              <a:rPr lang="zh-CN" altLang="en-US" sz="2200" dirty="0">
                <a:latin typeface="Times New Roman" panose="02020603050405020304" pitchFamily="18" charset="0"/>
                <a:ea typeface="宋体" panose="02010600030101010101" pitchFamily="2" charset="-122"/>
              </a:rPr>
              <a:t>怎么办</a:t>
            </a:r>
            <a:endParaRPr lang="zh-CN" altLang="en-US" sz="22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01485" name="Rectangle 13"/>
          <p:cNvSpPr/>
          <p:nvPr/>
        </p:nvSpPr>
        <p:spPr>
          <a:xfrm>
            <a:off x="987425" y="2111375"/>
            <a:ext cx="7848600" cy="2206625"/>
          </a:xfrm>
          <a:prstGeom prst="rect">
            <a:avLst/>
          </a:prstGeom>
          <a:noFill/>
          <a:ln w="19050">
            <a:noFill/>
          </a:ln>
        </p:spPr>
        <p:txBody>
          <a:bodyPr lIns="90000" tIns="46800" rIns="90000" bIns="46800" anchor="ctr"/>
          <a:p>
            <a:pPr defTabSz="914400">
              <a:lnSpc>
                <a:spcPct val="105000"/>
              </a:lnSpc>
              <a:tabLst>
                <a:tab pos="2400300" algn="l"/>
              </a:tabLst>
            </a:pPr>
            <a:r>
              <a:rPr lang="zh-CN" altLang="en-US" sz="2200" dirty="0">
                <a:latin typeface="Times New Roman" panose="02020603050405020304" pitchFamily="18" charset="0"/>
                <a:ea typeface="宋体" panose="02010600030101010101" pitchFamily="2" charset="-122"/>
              </a:rPr>
              <a:t>从根本上说是由生产关系一定要适应生产力的发展要求决定的。具体来说，是由我国的社会主义性质和初级阶段的国情决定的。一切符合</a:t>
            </a:r>
            <a:r>
              <a:rPr lang="zh-CN" altLang="en-US" sz="2200" dirty="0"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en-US" sz="2200" dirty="0">
                <a:latin typeface="Times New Roman" panose="02020603050405020304" pitchFamily="18" charset="0"/>
                <a:ea typeface="宋体" panose="02010600030101010101" pitchFamily="2" charset="-122"/>
              </a:rPr>
              <a:t>三个有利于</a:t>
            </a:r>
            <a:r>
              <a:rPr lang="zh-CN" altLang="en-US" sz="2200" dirty="0"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en-US" sz="2200" dirty="0">
                <a:latin typeface="Times New Roman" panose="02020603050405020304" pitchFamily="18" charset="0"/>
                <a:ea typeface="宋体" panose="02010600030101010101" pitchFamily="2" charset="-122"/>
              </a:rPr>
              <a:t>的所有制形式都可以而且应该用来为社会主义服务。实践证明，适应我国社会主义初级阶段的基本国情，以公有制为主体、多种所有制经济共同发展的基本经济制度，促进了我国经济建设和社会进步</a:t>
            </a:r>
            <a:endParaRPr lang="zh-CN" altLang="en-US" sz="22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01484" name="Rectangle 12"/>
          <p:cNvSpPr/>
          <p:nvPr/>
        </p:nvSpPr>
        <p:spPr>
          <a:xfrm>
            <a:off x="339725" y="2111375"/>
            <a:ext cx="647700" cy="2206625"/>
          </a:xfrm>
          <a:prstGeom prst="rect">
            <a:avLst/>
          </a:prstGeom>
          <a:noFill/>
          <a:ln w="19050">
            <a:noFill/>
          </a:ln>
        </p:spPr>
        <p:txBody>
          <a:bodyPr lIns="90000" tIns="46800" rIns="90000" bIns="46800" anchor="ctr"/>
          <a:p>
            <a:pPr algn="ctr" defTabSz="914400">
              <a:lnSpc>
                <a:spcPct val="105000"/>
              </a:lnSpc>
              <a:tabLst>
                <a:tab pos="2400300" algn="l"/>
              </a:tabLst>
            </a:pPr>
            <a:r>
              <a:rPr lang="zh-CN" altLang="en-US" sz="2200" dirty="0">
                <a:latin typeface="Times New Roman" panose="02020603050405020304" pitchFamily="18" charset="0"/>
                <a:ea typeface="宋体" panose="02010600030101010101" pitchFamily="2" charset="-122"/>
              </a:rPr>
              <a:t>为什么</a:t>
            </a:r>
            <a:endParaRPr lang="zh-CN" altLang="en-US" sz="22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01483" name="Rectangle 11"/>
          <p:cNvSpPr/>
          <p:nvPr/>
        </p:nvSpPr>
        <p:spPr>
          <a:xfrm>
            <a:off x="987425" y="257175"/>
            <a:ext cx="7848600" cy="1854200"/>
          </a:xfrm>
          <a:prstGeom prst="rect">
            <a:avLst/>
          </a:prstGeom>
          <a:noFill/>
          <a:ln w="19050">
            <a:noFill/>
          </a:ln>
        </p:spPr>
        <p:txBody>
          <a:bodyPr lIns="90000" tIns="46800" rIns="90000" bIns="46800" anchor="ctr"/>
          <a:p>
            <a:pPr defTabSz="914400">
              <a:lnSpc>
                <a:spcPct val="105000"/>
              </a:lnSpc>
              <a:tabLst>
                <a:tab pos="2400300" algn="l"/>
              </a:tabLst>
            </a:pPr>
            <a:r>
              <a:rPr lang="zh-CN" altLang="en-US" sz="2200" dirty="0">
                <a:latin typeface="Times New Roman" panose="02020603050405020304" pitchFamily="18" charset="0"/>
                <a:ea typeface="宋体" panose="02010600030101010101" pitchFamily="2" charset="-122"/>
              </a:rPr>
              <a:t>基本经济制度讲的是生产资料所有制的形式问题，即生产资料归谁所有、为谁所支配的问题。生产资料所有制决定生产关系的性质和根本特征，是社会经济制度的基础，是区分经济制度、社会制度的根本标志。公有制为主体、多种所有制经济共同发展，是我国社会主义初级阶段的基本经济制度</a:t>
            </a:r>
            <a:endParaRPr lang="zh-CN" altLang="en-US" sz="22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222" name="Rectangle 10"/>
          <p:cNvSpPr/>
          <p:nvPr/>
        </p:nvSpPr>
        <p:spPr>
          <a:xfrm>
            <a:off x="339725" y="257175"/>
            <a:ext cx="647700" cy="1854200"/>
          </a:xfrm>
          <a:prstGeom prst="rect">
            <a:avLst/>
          </a:prstGeom>
          <a:noFill/>
          <a:ln w="19050">
            <a:noFill/>
          </a:ln>
        </p:spPr>
        <p:txBody>
          <a:bodyPr lIns="90000" tIns="46800" rIns="90000" bIns="46800" anchor="ctr"/>
          <a:p>
            <a:pPr algn="ctr" defTabSz="914400">
              <a:lnSpc>
                <a:spcPct val="105000"/>
              </a:lnSpc>
              <a:tabLst>
                <a:tab pos="2400300" algn="l"/>
              </a:tabLst>
            </a:pPr>
            <a:r>
              <a:rPr lang="zh-CN" altLang="en-US" sz="2200" dirty="0">
                <a:latin typeface="Times New Roman" panose="02020603050405020304" pitchFamily="18" charset="0"/>
                <a:ea typeface="宋体" panose="02010600030101010101" pitchFamily="2" charset="-122"/>
              </a:rPr>
              <a:t>是什么</a:t>
            </a:r>
            <a:endParaRPr lang="zh-CN" altLang="en-US" sz="22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223" name="Line 22"/>
          <p:cNvSpPr/>
          <p:nvPr/>
        </p:nvSpPr>
        <p:spPr>
          <a:xfrm>
            <a:off x="339725" y="2111375"/>
            <a:ext cx="84963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224" name="Line 24"/>
          <p:cNvSpPr/>
          <p:nvPr/>
        </p:nvSpPr>
        <p:spPr>
          <a:xfrm>
            <a:off x="987425" y="257175"/>
            <a:ext cx="0" cy="626745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225" name="Line 28"/>
          <p:cNvSpPr/>
          <p:nvPr/>
        </p:nvSpPr>
        <p:spPr>
          <a:xfrm>
            <a:off x="339725" y="4318000"/>
            <a:ext cx="84963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226" name="Line 16"/>
          <p:cNvSpPr/>
          <p:nvPr/>
        </p:nvSpPr>
        <p:spPr>
          <a:xfrm>
            <a:off x="339725" y="257175"/>
            <a:ext cx="8496300" cy="0"/>
          </a:xfrm>
          <a:prstGeom prst="line">
            <a:avLst/>
          </a:prstGeom>
          <a:ln w="19050" cap="sq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227" name="Line 18"/>
          <p:cNvSpPr/>
          <p:nvPr/>
        </p:nvSpPr>
        <p:spPr>
          <a:xfrm>
            <a:off x="339725" y="257175"/>
            <a:ext cx="0" cy="6267450"/>
          </a:xfrm>
          <a:prstGeom prst="line">
            <a:avLst/>
          </a:prstGeom>
          <a:ln w="19050" cap="sq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228" name="Line 19"/>
          <p:cNvSpPr/>
          <p:nvPr/>
        </p:nvSpPr>
        <p:spPr>
          <a:xfrm>
            <a:off x="8836025" y="257175"/>
            <a:ext cx="0" cy="6267450"/>
          </a:xfrm>
          <a:prstGeom prst="line">
            <a:avLst/>
          </a:prstGeom>
          <a:ln w="19050" cap="sq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229" name="Line 17"/>
          <p:cNvSpPr/>
          <p:nvPr/>
        </p:nvSpPr>
        <p:spPr>
          <a:xfrm>
            <a:off x="339725" y="6524625"/>
            <a:ext cx="8496300" cy="0"/>
          </a:xfrm>
          <a:prstGeom prst="line">
            <a:avLst/>
          </a:prstGeom>
          <a:ln w="19050" cap="sq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1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01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01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01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01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1487" grpId="0"/>
      <p:bldP spid="1001486" grpId="0"/>
      <p:bldP spid="1001485" grpId="0"/>
      <p:bldP spid="1001484" grpId="0"/>
      <p:bldP spid="100148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5875" y="268605"/>
            <a:ext cx="9112885" cy="65659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供给侧结构性改革</a:t>
            </a:r>
            <a:endParaRPr lang="zh-CN" altLang="en-US"/>
          </a:p>
          <a:p>
            <a:r>
              <a:rPr lang="en-US" altLang="zh-CN"/>
              <a:t>1</a:t>
            </a:r>
            <a:r>
              <a:rPr lang="zh-CN" altLang="en-US"/>
              <a:t>、含义：供给侧结构性改革，就是</a:t>
            </a:r>
            <a:r>
              <a:rPr lang="en-US" altLang="zh-CN"/>
              <a:t>“</a:t>
            </a:r>
            <a:r>
              <a:rPr lang="zh-CN" altLang="en-US"/>
              <a:t>供给侧</a:t>
            </a:r>
            <a:r>
              <a:rPr lang="en-US" altLang="zh-CN"/>
              <a:t>+</a:t>
            </a:r>
            <a:r>
              <a:rPr lang="zh-CN" altLang="en-US"/>
              <a:t>结构性</a:t>
            </a:r>
            <a:r>
              <a:rPr lang="en-US" altLang="zh-CN"/>
              <a:t>+</a:t>
            </a:r>
            <a:r>
              <a:rPr lang="zh-CN" altLang="en-US"/>
              <a:t>改革</a:t>
            </a:r>
            <a:r>
              <a:rPr lang="en-US" altLang="zh-CN"/>
              <a:t>”</a:t>
            </a:r>
            <a:r>
              <a:rPr lang="zh-CN" altLang="en-US"/>
              <a:t>。就是从提高供给质量出发，用改革的办法推进结构调整，减少无效和低端供给，扩大有效和中高端供给，增强供给结构对需求变化的适应性和灵活性，提高全要素生产率，使供给体系更好适应需求结构变化。</a:t>
            </a:r>
            <a:endParaRPr lang="zh-CN" altLang="en-US"/>
          </a:p>
          <a:p>
            <a:r>
              <a:rPr lang="en-US" altLang="zh-CN"/>
              <a:t>2</a:t>
            </a:r>
            <a:r>
              <a:rPr lang="zh-CN" altLang="en-US"/>
              <a:t>、原因</a:t>
            </a:r>
            <a:endParaRPr lang="zh-CN" altLang="en-US"/>
          </a:p>
          <a:p>
            <a:r>
              <a:rPr lang="en-US" altLang="zh-CN"/>
              <a:t>(1)</a:t>
            </a:r>
            <a:r>
              <a:rPr lang="zh-CN" altLang="en-US"/>
              <a:t>必要性：当前，中国供需关系正面临着不可忽视的结构性失衡：一方面，过剩产能已成为制约中国经济转型的一大包袱。另一方面，中国的供给体系，总体上是中低端产品过剩，高端产品供给不足。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2</a:t>
            </a:r>
            <a:r>
              <a:rPr lang="zh-CN" altLang="en-US"/>
              <a:t>）重要性：从提高供给质量出发，用改革的办法推进结构调整，矫正要素配置扭曲，扩大有效供给，提高供给结构对需求变化的适应性和灵活性，提高全要素生产率，促进经济社会持续健康发展。</a:t>
            </a:r>
            <a:endParaRPr lang="zh-CN" altLang="en-US"/>
          </a:p>
          <a:p>
            <a:r>
              <a:rPr lang="en-US" altLang="zh-CN"/>
              <a:t>3</a:t>
            </a:r>
            <a:r>
              <a:rPr lang="zh-CN" altLang="en-US"/>
              <a:t>、措施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1</a:t>
            </a:r>
            <a:r>
              <a:rPr lang="zh-CN" altLang="en-US"/>
              <a:t>）关键是推进供给的结构性调整，即通过创新供给结构引导需求的结构调整与升级。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2</a:t>
            </a:r>
            <a:r>
              <a:rPr lang="zh-CN" altLang="en-US"/>
              <a:t>）主攻方向是提高供给质量，减少无效供给、扩大有效供给，着力提升整个供给体系质量，提高供给结构对需求结构的适应性。</a:t>
            </a:r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3</a:t>
            </a:r>
            <a:r>
              <a:rPr lang="zh-CN" altLang="en-US"/>
              <a:t>）根本途径是深化改革，完善市场在资源配置中起决定性作用的体制机制，深化行政管理体制改革，健全要素市场，使价格机制真正引导资源配置。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1265" name="Object 180"/>
          <p:cNvGraphicFramePr/>
          <p:nvPr/>
        </p:nvGraphicFramePr>
        <p:xfrm>
          <a:off x="255588" y="100013"/>
          <a:ext cx="8558212" cy="662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1" imgW="8679180" imgH="6714490" progId="Word.Document.8">
                  <p:embed/>
                </p:oleObj>
              </mc:Choice>
              <mc:Fallback>
                <p:oleObj name="" r:id="rId1" imgW="8679180" imgH="6714490" progId="Word.Document.8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55588" y="100013"/>
                        <a:ext cx="8558212" cy="66230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3313" name="Object 113"/>
          <p:cNvGraphicFramePr/>
          <p:nvPr/>
        </p:nvGraphicFramePr>
        <p:xfrm>
          <a:off x="444500" y="981075"/>
          <a:ext cx="8205788" cy="471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" imgW="8253730" imgH="4735195" progId="Word.Document.8">
                  <p:embed/>
                </p:oleObj>
              </mc:Choice>
              <mc:Fallback>
                <p:oleObj name="" r:id="rId1" imgW="8253730" imgH="4735195" progId="Word.Document.8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44500" y="981075"/>
                        <a:ext cx="8205788" cy="471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9538" name="Object 114"/>
          <p:cNvGraphicFramePr/>
          <p:nvPr/>
        </p:nvGraphicFramePr>
        <p:xfrm>
          <a:off x="468313" y="5121275"/>
          <a:ext cx="5268912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3" imgW="5278755" imgH="398145" progId="Word.Document.8">
                  <p:embed/>
                </p:oleObj>
              </mc:Choice>
              <mc:Fallback>
                <p:oleObj name="" r:id="rId3" imgW="5278755" imgH="398145" progId="Word.Document.8">
                  <p:embed/>
                  <p:pic>
                    <p:nvPicPr>
                      <p:cNvPr id="0" name="图片 308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8313" y="5121275"/>
                        <a:ext cx="5268912" cy="395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99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5361" name="Object 2"/>
          <p:cNvGraphicFramePr/>
          <p:nvPr/>
        </p:nvGraphicFramePr>
        <p:xfrm>
          <a:off x="320675" y="188913"/>
          <a:ext cx="8485188" cy="654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1" imgW="8606155" imgH="6637020" progId="Word.Document.8">
                  <p:embed/>
                </p:oleObj>
              </mc:Choice>
              <mc:Fallback>
                <p:oleObj name="" r:id="rId1" imgW="8606155" imgH="6637020" progId="Word.Document.8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20675" y="188913"/>
                        <a:ext cx="8485188" cy="6540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7409" name="Object 2"/>
          <p:cNvGraphicFramePr/>
          <p:nvPr/>
        </p:nvGraphicFramePr>
        <p:xfrm>
          <a:off x="444500" y="1358900"/>
          <a:ext cx="8205788" cy="411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1" imgW="8253730" imgH="4144010" progId="Word.Document.8">
                  <p:embed/>
                </p:oleObj>
              </mc:Choice>
              <mc:Fallback>
                <p:oleObj name="" r:id="rId1" imgW="8253730" imgH="4144010" progId="Word.Document.8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44500" y="1358900"/>
                        <a:ext cx="8205788" cy="41195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9667" name="Object 3"/>
          <p:cNvGraphicFramePr/>
          <p:nvPr/>
        </p:nvGraphicFramePr>
        <p:xfrm>
          <a:off x="468313" y="4978400"/>
          <a:ext cx="5268912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3" imgW="5278755" imgH="398145" progId="Word.Document.8">
                  <p:embed/>
                </p:oleObj>
              </mc:Choice>
              <mc:Fallback>
                <p:oleObj name="" r:id="rId3" imgW="5278755" imgH="398145" progId="Word.Document.8">
                  <p:embed/>
                  <p:pic>
                    <p:nvPicPr>
                      <p:cNvPr id="0" name="图片 308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8313" y="4978400"/>
                        <a:ext cx="5268912" cy="395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9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9457" name="Object 2"/>
          <p:cNvGraphicFramePr/>
          <p:nvPr/>
        </p:nvGraphicFramePr>
        <p:xfrm>
          <a:off x="446088" y="1355725"/>
          <a:ext cx="8251825" cy="414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1" imgW="8253730" imgH="4148455" progId="Word.Document.8">
                  <p:embed/>
                </p:oleObj>
              </mc:Choice>
              <mc:Fallback>
                <p:oleObj name="" r:id="rId1" imgW="8253730" imgH="4148455" progId="Word.Document.8">
                  <p:embed/>
                  <p:pic>
                    <p:nvPicPr>
                      <p:cNvPr id="0" name="图片 308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46088" y="1355725"/>
                        <a:ext cx="8251825" cy="41465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PPT模（新）板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1357</Words>
  <Application>WPS 演示</Application>
  <PresentationFormat>全屏显示(4:3)</PresentationFormat>
  <Paragraphs>74</Paragraphs>
  <Slides>40</Slides>
  <Notes>39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65</vt:i4>
      </vt:variant>
      <vt:variant>
        <vt:lpstr>幻灯片标题</vt:lpstr>
      </vt:variant>
      <vt:variant>
        <vt:i4>40</vt:i4>
      </vt:variant>
    </vt:vector>
  </HeadingPairs>
  <TitlesOfParts>
    <vt:vector size="117" baseType="lpstr">
      <vt:lpstr>Arial</vt:lpstr>
      <vt:lpstr>宋体</vt:lpstr>
      <vt:lpstr>Wingdings</vt:lpstr>
      <vt:lpstr>Calibri</vt:lpstr>
      <vt:lpstr>方正稚艺简体</vt:lpstr>
      <vt:lpstr>方正宋黑简体</vt:lpstr>
      <vt:lpstr>Times New Roman</vt:lpstr>
      <vt:lpstr>微软雅黑</vt:lpstr>
      <vt:lpstr>Arial Unicode MS</vt:lpstr>
      <vt:lpstr>黑体</vt:lpstr>
      <vt:lpstr>汉仪魏碑简</vt:lpstr>
      <vt:lpstr>PPT模（新）板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正确云</Company>
  <LinksUpToDate>false</LinksUpToDate>
  <SharedDoc>false</SharedDoc>
  <HyperlinksChanged>false</HyperlinksChanged>
  <AppVersion>14.0000</AppVersion>
  <Manager>正确云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正确云</dc:title>
  <dc:creator>正确云</dc:creator>
  <cp:keywords>正确云：www.zqy.com</cp:keywords>
  <dc:description>正确云：www.zqy.com</dc:description>
  <dc:subject>正确云</dc:subject>
  <cp:category>正确云</cp:category>
  <cp:lastModifiedBy>酸酸</cp:lastModifiedBy>
  <cp:revision>773</cp:revision>
  <dcterms:created xsi:type="dcterms:W3CDTF">2017-10-27T00:13:00Z</dcterms:created>
  <dcterms:modified xsi:type="dcterms:W3CDTF">2019-09-06T09:36:09Z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2052-11.1.0.8808</vt:lpwstr>
  </property>
</Properties>
</file>