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Lst>
  <p:sldIdLst>
    <p:sldId id="662" r:id="rId8"/>
    <p:sldId id="809" r:id="rId9"/>
    <p:sldId id="660" r:id="rId10"/>
    <p:sldId id="663" r:id="rId11"/>
    <p:sldId id="530" r:id="rId12"/>
    <p:sldId id="664" r:id="rId13"/>
    <p:sldId id="752" r:id="rId14"/>
    <p:sldId id="810" r:id="rId15"/>
    <p:sldId id="753" r:id="rId16"/>
    <p:sldId id="754" r:id="rId17"/>
    <p:sldId id="755" r:id="rId18"/>
    <p:sldId id="811" r:id="rId19"/>
    <p:sldId id="756" r:id="rId20"/>
    <p:sldId id="757" r:id="rId21"/>
    <p:sldId id="684" r:id="rId22"/>
    <p:sldId id="685" r:id="rId23"/>
    <p:sldId id="758" r:id="rId24"/>
    <p:sldId id="759" r:id="rId25"/>
    <p:sldId id="760" r:id="rId26"/>
    <p:sldId id="761" r:id="rId27"/>
    <p:sldId id="762" r:id="rId28"/>
    <p:sldId id="763" r:id="rId29"/>
    <p:sldId id="697" r:id="rId30"/>
    <p:sldId id="698" r:id="rId31"/>
    <p:sldId id="764" r:id="rId32"/>
    <p:sldId id="774" r:id="rId33"/>
    <p:sldId id="765" r:id="rId34"/>
    <p:sldId id="766" r:id="rId35"/>
    <p:sldId id="767" r:id="rId36"/>
    <p:sldId id="775" r:id="rId37"/>
    <p:sldId id="768" r:id="rId38"/>
    <p:sldId id="769" r:id="rId39"/>
    <p:sldId id="770" r:id="rId40"/>
    <p:sldId id="771" r:id="rId41"/>
    <p:sldId id="772" r:id="rId42"/>
    <p:sldId id="773" r:id="rId43"/>
    <p:sldId id="748" r:id="rId44"/>
    <p:sldId id="749" r:id="rId45"/>
    <p:sldId id="776" r:id="rId46"/>
    <p:sldId id="723" r:id="rId47"/>
    <p:sldId id="750" r:id="rId48"/>
    <p:sldId id="777" r:id="rId49"/>
    <p:sldId id="778" r:id="rId50"/>
    <p:sldId id="751" r:id="rId51"/>
    <p:sldId id="779" r:id="rId52"/>
    <p:sldId id="780" r:id="rId53"/>
    <p:sldId id="786" r:id="rId54"/>
    <p:sldId id="788" r:id="rId55"/>
    <p:sldId id="781" r:id="rId56"/>
    <p:sldId id="799" r:id="rId57"/>
    <p:sldId id="789" r:id="rId58"/>
    <p:sldId id="790" r:id="rId59"/>
    <p:sldId id="791" r:id="rId60"/>
    <p:sldId id="792" r:id="rId61"/>
    <p:sldId id="793" r:id="rId62"/>
    <p:sldId id="794" r:id="rId63"/>
    <p:sldId id="795" r:id="rId64"/>
    <p:sldId id="796" r:id="rId65"/>
    <p:sldId id="797" r:id="rId66"/>
    <p:sldId id="798" r:id="rId67"/>
    <p:sldId id="800" r:id="rId68"/>
    <p:sldId id="801" r:id="rId69"/>
    <p:sldId id="802" r:id="rId70"/>
    <p:sldId id="803" r:id="rId71"/>
    <p:sldId id="804" r:id="rId72"/>
    <p:sldId id="734" r:id="rId73"/>
    <p:sldId id="735" r:id="rId74"/>
    <p:sldId id="782" r:id="rId75"/>
    <p:sldId id="783" r:id="rId76"/>
    <p:sldId id="784" r:id="rId77"/>
    <p:sldId id="785" r:id="rId78"/>
    <p:sldId id="805" r:id="rId79"/>
    <p:sldId id="806" r:id="rId80"/>
    <p:sldId id="807" r:id="rId81"/>
    <p:sldId id="808" r:id="rId82"/>
    <p:sldId id="482" r:id="rId83"/>
    <p:sldId id="747" r:id="rId84"/>
  </p:sldIdLst>
  <p:sldSz cx="12192000" cy="6858000"/>
  <p:notesSz cx="6858000" cy="9144000"/>
  <p:defaultTextStyle>
    <a:defPPr>
      <a:defRPr lang="zh-CN"/>
    </a:defPPr>
    <a:lvl1pPr marL="0" lvl="0" indent="0" algn="l"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166C"/>
    <a:srgbClr val="3399FF"/>
    <a:srgbClr val="7462E2"/>
    <a:srgbClr val="786BD9"/>
    <a:srgbClr val="9933FF"/>
    <a:srgbClr val="333399"/>
    <a:srgbClr val="FFFF00"/>
    <a:srgbClr val="0121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882"/>
    <p:restoredTop sz="99284"/>
  </p:normalViewPr>
  <p:slideViewPr>
    <p:cSldViewPr showGuides="1">
      <p:cViewPr varScale="1">
        <p:scale>
          <a:sx n="116" d="100"/>
          <a:sy n="116" d="100"/>
        </p:scale>
        <p:origin x="-774" y="-96"/>
      </p:cViewPr>
      <p:guideLst>
        <p:guide orient="horz" pos="2160"/>
        <p:guide pos="3869"/>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7" Type="http://schemas.openxmlformats.org/officeDocument/2006/relationships/tableStyles" Target="tableStyles.xml"/><Relationship Id="rId86" Type="http://schemas.openxmlformats.org/officeDocument/2006/relationships/viewProps" Target="viewProps.xml"/><Relationship Id="rId85" Type="http://schemas.openxmlformats.org/officeDocument/2006/relationships/presProps" Target="presProps.xml"/><Relationship Id="rId84" Type="http://schemas.openxmlformats.org/officeDocument/2006/relationships/slide" Target="slides/slide77.xml"/><Relationship Id="rId83" Type="http://schemas.openxmlformats.org/officeDocument/2006/relationships/slide" Target="slides/slide76.xml"/><Relationship Id="rId82" Type="http://schemas.openxmlformats.org/officeDocument/2006/relationships/slide" Target="slides/slide75.xml"/><Relationship Id="rId81" Type="http://schemas.openxmlformats.org/officeDocument/2006/relationships/slide" Target="slides/slide74.xml"/><Relationship Id="rId80" Type="http://schemas.openxmlformats.org/officeDocument/2006/relationships/slide" Target="slides/slide73.xml"/><Relationship Id="rId8" Type="http://schemas.openxmlformats.org/officeDocument/2006/relationships/slide" Target="slides/slide1.xml"/><Relationship Id="rId79" Type="http://schemas.openxmlformats.org/officeDocument/2006/relationships/slide" Target="slides/slide72.xml"/><Relationship Id="rId78" Type="http://schemas.openxmlformats.org/officeDocument/2006/relationships/slide" Target="slides/slide71.xml"/><Relationship Id="rId77" Type="http://schemas.openxmlformats.org/officeDocument/2006/relationships/slide" Target="slides/slide70.xml"/><Relationship Id="rId76" Type="http://schemas.openxmlformats.org/officeDocument/2006/relationships/slide" Target="slides/slide69.xml"/><Relationship Id="rId75" Type="http://schemas.openxmlformats.org/officeDocument/2006/relationships/slide" Target="slides/slide68.xml"/><Relationship Id="rId74" Type="http://schemas.openxmlformats.org/officeDocument/2006/relationships/slide" Target="slides/slide67.xml"/><Relationship Id="rId73" Type="http://schemas.openxmlformats.org/officeDocument/2006/relationships/slide" Target="slides/slide66.xml"/><Relationship Id="rId72" Type="http://schemas.openxmlformats.org/officeDocument/2006/relationships/slide" Target="slides/slide65.xml"/><Relationship Id="rId71" Type="http://schemas.openxmlformats.org/officeDocument/2006/relationships/slide" Target="slides/slide64.xml"/><Relationship Id="rId70" Type="http://schemas.openxmlformats.org/officeDocument/2006/relationships/slide" Target="slides/slide63.xml"/><Relationship Id="rId7" Type="http://schemas.openxmlformats.org/officeDocument/2006/relationships/slideMaster" Target="slideMasters/slideMaster6.xml"/><Relationship Id="rId69" Type="http://schemas.openxmlformats.org/officeDocument/2006/relationships/slide" Target="slides/slide62.xml"/><Relationship Id="rId68" Type="http://schemas.openxmlformats.org/officeDocument/2006/relationships/slide" Target="slides/slide61.xml"/><Relationship Id="rId67" Type="http://schemas.openxmlformats.org/officeDocument/2006/relationships/slide" Target="slides/slide60.xml"/><Relationship Id="rId66" Type="http://schemas.openxmlformats.org/officeDocument/2006/relationships/slide" Target="slides/slide59.xml"/><Relationship Id="rId65" Type="http://schemas.openxmlformats.org/officeDocument/2006/relationships/slide" Target="slides/slide58.xml"/><Relationship Id="rId64" Type="http://schemas.openxmlformats.org/officeDocument/2006/relationships/slide" Target="slides/slide57.xml"/><Relationship Id="rId63" Type="http://schemas.openxmlformats.org/officeDocument/2006/relationships/slide" Target="slides/slide56.xml"/><Relationship Id="rId62" Type="http://schemas.openxmlformats.org/officeDocument/2006/relationships/slide" Target="slides/slide55.xml"/><Relationship Id="rId61" Type="http://schemas.openxmlformats.org/officeDocument/2006/relationships/slide" Target="slides/slide54.xml"/><Relationship Id="rId60" Type="http://schemas.openxmlformats.org/officeDocument/2006/relationships/slide" Target="slides/slide53.xml"/><Relationship Id="rId6" Type="http://schemas.openxmlformats.org/officeDocument/2006/relationships/slideMaster" Target="slideMasters/slideMaster5.xml"/><Relationship Id="rId59" Type="http://schemas.openxmlformats.org/officeDocument/2006/relationships/slide" Target="slides/slide52.xml"/><Relationship Id="rId58" Type="http://schemas.openxmlformats.org/officeDocument/2006/relationships/slide" Target="slides/slide51.xml"/><Relationship Id="rId57" Type="http://schemas.openxmlformats.org/officeDocument/2006/relationships/slide" Target="slides/slide50.xml"/><Relationship Id="rId56" Type="http://schemas.openxmlformats.org/officeDocument/2006/relationships/slide" Target="slides/slide49.xml"/><Relationship Id="rId55" Type="http://schemas.openxmlformats.org/officeDocument/2006/relationships/slide" Target="slides/slide48.xml"/><Relationship Id="rId54" Type="http://schemas.openxmlformats.org/officeDocument/2006/relationships/slide" Target="slides/slide47.xml"/><Relationship Id="rId53" Type="http://schemas.openxmlformats.org/officeDocument/2006/relationships/slide" Target="slides/slide46.xml"/><Relationship Id="rId52" Type="http://schemas.openxmlformats.org/officeDocument/2006/relationships/slide" Target="slides/slide45.xml"/><Relationship Id="rId51" Type="http://schemas.openxmlformats.org/officeDocument/2006/relationships/slide" Target="slides/slide44.xml"/><Relationship Id="rId50" Type="http://schemas.openxmlformats.org/officeDocument/2006/relationships/slide" Target="slides/slide43.xml"/><Relationship Id="rId5" Type="http://schemas.openxmlformats.org/officeDocument/2006/relationships/slideMaster" Target="slideMasters/slideMaster4.xml"/><Relationship Id="rId49" Type="http://schemas.openxmlformats.org/officeDocument/2006/relationships/slide" Target="slides/slide42.xml"/><Relationship Id="rId48" Type="http://schemas.openxmlformats.org/officeDocument/2006/relationships/slide" Target="slides/slide41.xml"/><Relationship Id="rId47" Type="http://schemas.openxmlformats.org/officeDocument/2006/relationships/slide" Target="slides/slide40.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image" Target="../media/image44.emf"/><Relationship Id="rId1" Type="http://schemas.openxmlformats.org/officeDocument/2006/relationships/image" Target="../media/image4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image" Target="../media/image47.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14.vml.rels><?xml version="1.0" encoding="UTF-8" standalone="yes"?>
<Relationships xmlns="http://schemas.openxmlformats.org/package/2006/relationships"><Relationship Id="rId2" Type="http://schemas.openxmlformats.org/officeDocument/2006/relationships/image" Target="../media/image52.emf"/><Relationship Id="rId1" Type="http://schemas.openxmlformats.org/officeDocument/2006/relationships/image" Target="../media/image5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e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image" Target="../media/image56.e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image" Target="../media/image60.emf"/><Relationship Id="rId1" Type="http://schemas.openxmlformats.org/officeDocument/2006/relationships/image" Target="../media/image59.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image" Target="../media/image35.emf"/><Relationship Id="rId1" Type="http://schemas.openxmlformats.org/officeDocument/2006/relationships/image" Target="../media/image6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image" Target="../media/image64.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7.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70.emf"/><Relationship Id="rId1" Type="http://schemas.openxmlformats.org/officeDocument/2006/relationships/image" Target="../media/image69.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2.emf"/><Relationship Id="rId1" Type="http://schemas.openxmlformats.org/officeDocument/2006/relationships/image" Target="../media/image71.emf"/></Relationships>
</file>

<file path=ppt/drawings/_rels/vmlDrawing25.v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image" Target="../media/image74.emf"/><Relationship Id="rId1" Type="http://schemas.openxmlformats.org/officeDocument/2006/relationships/image" Target="../media/image73.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image" Target="../media/image77.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33.v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image" Target="../media/image84.emf"/></Relationships>
</file>

<file path=ppt/drawings/_rels/vmlDrawing34.vml.rels><?xml version="1.0" encoding="UTF-8" standalone="yes"?>
<Relationships xmlns="http://schemas.openxmlformats.org/package/2006/relationships"><Relationship Id="rId2" Type="http://schemas.openxmlformats.org/officeDocument/2006/relationships/image" Target="../media/image87.emf"/><Relationship Id="rId1" Type="http://schemas.openxmlformats.org/officeDocument/2006/relationships/image" Target="../media/image86.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88.emf"/></Relationships>
</file>

<file path=ppt/drawings/_rels/vmlDrawing36.vml.rels><?xml version="1.0" encoding="UTF-8" standalone="yes"?>
<Relationships xmlns="http://schemas.openxmlformats.org/package/2006/relationships"><Relationship Id="rId2" Type="http://schemas.openxmlformats.org/officeDocument/2006/relationships/image" Target="../media/image90.emf"/><Relationship Id="rId1" Type="http://schemas.openxmlformats.org/officeDocument/2006/relationships/image" Target="../media/image89.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91.emf"/></Relationships>
</file>

<file path=ppt/drawings/_rels/vmlDrawing38.vml.rels><?xml version="1.0" encoding="UTF-8" standalone="yes"?>
<Relationships xmlns="http://schemas.openxmlformats.org/package/2006/relationships"><Relationship Id="rId2" Type="http://schemas.openxmlformats.org/officeDocument/2006/relationships/image" Target="../media/image93.emf"/><Relationship Id="rId1" Type="http://schemas.openxmlformats.org/officeDocument/2006/relationships/image" Target="../media/image92.emf"/></Relationships>
</file>

<file path=ppt/drawings/_rels/vmlDrawing39.vml.rels><?xml version="1.0" encoding="UTF-8" standalone="yes"?>
<Relationships xmlns="http://schemas.openxmlformats.org/package/2006/relationships"><Relationship Id="rId3" Type="http://schemas.openxmlformats.org/officeDocument/2006/relationships/image" Target="../media/image96.emf"/><Relationship Id="rId2" Type="http://schemas.openxmlformats.org/officeDocument/2006/relationships/image" Target="../media/image95.emf"/><Relationship Id="rId1" Type="http://schemas.openxmlformats.org/officeDocument/2006/relationships/image" Target="../media/image9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40.vml.rels><?xml version="1.0" encoding="UTF-8" standalone="yes"?>
<Relationships xmlns="http://schemas.openxmlformats.org/package/2006/relationships"><Relationship Id="rId2" Type="http://schemas.openxmlformats.org/officeDocument/2006/relationships/image" Target="../media/image97.emf"/><Relationship Id="rId1" Type="http://schemas.openxmlformats.org/officeDocument/2006/relationships/image" Target="../media/image86.emf"/></Relationships>
</file>

<file path=ppt/drawings/_rels/vmlDrawing41.vml.rels><?xml version="1.0" encoding="UTF-8" standalone="yes"?>
<Relationships xmlns="http://schemas.openxmlformats.org/package/2006/relationships"><Relationship Id="rId4" Type="http://schemas.openxmlformats.org/officeDocument/2006/relationships/image" Target="../media/image101.emf"/><Relationship Id="rId3" Type="http://schemas.openxmlformats.org/officeDocument/2006/relationships/image" Target="../media/image100.emf"/><Relationship Id="rId2" Type="http://schemas.openxmlformats.org/officeDocument/2006/relationships/image" Target="../media/image99.emf"/><Relationship Id="rId1" Type="http://schemas.openxmlformats.org/officeDocument/2006/relationships/image" Target="../media/image98.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02.emf"/></Relationships>
</file>

<file path=ppt/drawings/_rels/vmlDrawing43.vml.rels><?xml version="1.0" encoding="UTF-8" standalone="yes"?>
<Relationships xmlns="http://schemas.openxmlformats.org/package/2006/relationships"><Relationship Id="rId2" Type="http://schemas.openxmlformats.org/officeDocument/2006/relationships/image" Target="../media/image104.emf"/><Relationship Id="rId1" Type="http://schemas.openxmlformats.org/officeDocument/2006/relationships/image" Target="../media/image103.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05.emf"/></Relationships>
</file>

<file path=ppt/drawings/_rels/vmlDrawing45.vml.rels><?xml version="1.0" encoding="UTF-8" standalone="yes"?>
<Relationships xmlns="http://schemas.openxmlformats.org/package/2006/relationships"><Relationship Id="rId2" Type="http://schemas.openxmlformats.org/officeDocument/2006/relationships/image" Target="../media/image85.emf"/><Relationship Id="rId1" Type="http://schemas.openxmlformats.org/officeDocument/2006/relationships/image" Target="../media/image106.emf"/></Relationships>
</file>

<file path=ppt/drawings/_rels/vmlDrawing46.vml.rels><?xml version="1.0" encoding="UTF-8" standalone="yes"?>
<Relationships xmlns="http://schemas.openxmlformats.org/package/2006/relationships"><Relationship Id="rId3" Type="http://schemas.openxmlformats.org/officeDocument/2006/relationships/image" Target="../media/image109.emf"/><Relationship Id="rId2" Type="http://schemas.openxmlformats.org/officeDocument/2006/relationships/image" Target="../media/image108.emf"/><Relationship Id="rId1" Type="http://schemas.openxmlformats.org/officeDocument/2006/relationships/image" Target="../media/image107.emf"/></Relationships>
</file>

<file path=ppt/drawings/_rels/vmlDrawing47.vml.rels><?xml version="1.0" encoding="UTF-8" standalone="yes"?>
<Relationships xmlns="http://schemas.openxmlformats.org/package/2006/relationships"><Relationship Id="rId2" Type="http://schemas.openxmlformats.org/officeDocument/2006/relationships/image" Target="../media/image111.emf"/><Relationship Id="rId1" Type="http://schemas.openxmlformats.org/officeDocument/2006/relationships/image" Target="../media/image110.emf"/></Relationships>
</file>

<file path=ppt/drawings/_rels/vmlDrawing48.vml.rels><?xml version="1.0" encoding="UTF-8" standalone="yes"?>
<Relationships xmlns="http://schemas.openxmlformats.org/package/2006/relationships"><Relationship Id="rId3" Type="http://schemas.openxmlformats.org/officeDocument/2006/relationships/image" Target="../media/image114.emf"/><Relationship Id="rId2" Type="http://schemas.openxmlformats.org/officeDocument/2006/relationships/image" Target="../media/image113.emf"/><Relationship Id="rId1" Type="http://schemas.openxmlformats.org/officeDocument/2006/relationships/image" Target="../media/image112.emf"/></Relationships>
</file>

<file path=ppt/drawings/_rels/vmlDrawing49.vml.rels><?xml version="1.0" encoding="UTF-8" standalone="yes"?>
<Relationships xmlns="http://schemas.openxmlformats.org/package/2006/relationships"><Relationship Id="rId5" Type="http://schemas.openxmlformats.org/officeDocument/2006/relationships/image" Target="../media/image119.emf"/><Relationship Id="rId4" Type="http://schemas.openxmlformats.org/officeDocument/2006/relationships/image" Target="../media/image118.emf"/><Relationship Id="rId3" Type="http://schemas.openxmlformats.org/officeDocument/2006/relationships/image" Target="../media/image117.emf"/><Relationship Id="rId2" Type="http://schemas.openxmlformats.org/officeDocument/2006/relationships/image" Target="../media/image116.emf"/><Relationship Id="rId1" Type="http://schemas.openxmlformats.org/officeDocument/2006/relationships/image" Target="../media/image1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20.emf"/></Relationships>
</file>

<file path=ppt/drawings/_rels/vmlDrawing51.vml.rels><?xml version="1.0" encoding="UTF-8" standalone="yes"?>
<Relationships xmlns="http://schemas.openxmlformats.org/package/2006/relationships"><Relationship Id="rId2" Type="http://schemas.openxmlformats.org/officeDocument/2006/relationships/image" Target="../media/image122.emf"/><Relationship Id="rId1" Type="http://schemas.openxmlformats.org/officeDocument/2006/relationships/image" Target="../media/image121.emf"/></Relationships>
</file>

<file path=ppt/drawings/_rels/vmlDrawing52.v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image" Target="../media/image124.emf"/><Relationship Id="rId1" Type="http://schemas.openxmlformats.org/officeDocument/2006/relationships/image" Target="../media/image123.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25.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55.v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image" Target="../media/image128.emf"/><Relationship Id="rId1" Type="http://schemas.openxmlformats.org/officeDocument/2006/relationships/image" Target="../media/image127.emf"/></Relationships>
</file>

<file path=ppt/drawings/_rels/vmlDrawing56.vml.rels><?xml version="1.0" encoding="UTF-8" standalone="yes"?>
<Relationships xmlns="http://schemas.openxmlformats.org/package/2006/relationships"><Relationship Id="rId3" Type="http://schemas.openxmlformats.org/officeDocument/2006/relationships/image" Target="../media/image132.emf"/><Relationship Id="rId2" Type="http://schemas.openxmlformats.org/officeDocument/2006/relationships/image" Target="../media/image131.emf"/><Relationship Id="rId1" Type="http://schemas.openxmlformats.org/officeDocument/2006/relationships/image" Target="../media/image130.emf"/></Relationships>
</file>

<file path=ppt/drawings/_rels/vmlDrawing57.vml.rels><?xml version="1.0" encoding="UTF-8" standalone="yes"?>
<Relationships xmlns="http://schemas.openxmlformats.org/package/2006/relationships"><Relationship Id="rId2" Type="http://schemas.openxmlformats.org/officeDocument/2006/relationships/image" Target="../media/image134.emf"/><Relationship Id="rId1" Type="http://schemas.openxmlformats.org/officeDocument/2006/relationships/image" Target="../media/image133.emf"/></Relationships>
</file>

<file path=ppt/drawings/_rels/vmlDrawing58.vml.rels><?xml version="1.0" encoding="UTF-8" standalone="yes"?>
<Relationships xmlns="http://schemas.openxmlformats.org/package/2006/relationships"><Relationship Id="rId9" Type="http://schemas.openxmlformats.org/officeDocument/2006/relationships/image" Target="../media/image143.emf"/><Relationship Id="rId8" Type="http://schemas.openxmlformats.org/officeDocument/2006/relationships/image" Target="../media/image142.emf"/><Relationship Id="rId7" Type="http://schemas.openxmlformats.org/officeDocument/2006/relationships/image" Target="../media/image141.emf"/><Relationship Id="rId6" Type="http://schemas.openxmlformats.org/officeDocument/2006/relationships/image" Target="../media/image140.emf"/><Relationship Id="rId5" Type="http://schemas.openxmlformats.org/officeDocument/2006/relationships/image" Target="../media/image139.emf"/><Relationship Id="rId4" Type="http://schemas.openxmlformats.org/officeDocument/2006/relationships/image" Target="../media/image138.emf"/><Relationship Id="rId3" Type="http://schemas.openxmlformats.org/officeDocument/2006/relationships/image" Target="../media/image137.emf"/><Relationship Id="rId2" Type="http://schemas.openxmlformats.org/officeDocument/2006/relationships/image" Target="../media/image136.emf"/><Relationship Id="rId1" Type="http://schemas.openxmlformats.org/officeDocument/2006/relationships/image" Target="../media/image135.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image" Target="../media/image34.emf"/></Relationships>
</file>

<file path=ppt/drawings/_rels/vmlDrawing60.v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image" Target="../media/image146.emf"/><Relationship Id="rId1" Type="http://schemas.openxmlformats.org/officeDocument/2006/relationships/image" Target="../media/image145.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47.emf"/></Relationships>
</file>

<file path=ppt/drawings/_rels/vmlDrawing62.vml.rels><?xml version="1.0" encoding="UTF-8" standalone="yes"?>
<Relationships xmlns="http://schemas.openxmlformats.org/package/2006/relationships"><Relationship Id="rId2" Type="http://schemas.openxmlformats.org/officeDocument/2006/relationships/image" Target="../media/image149.emf"/><Relationship Id="rId1" Type="http://schemas.openxmlformats.org/officeDocument/2006/relationships/image" Target="../media/image148.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50.emf"/></Relationships>
</file>

<file path=ppt/drawings/_rels/vmlDrawing64.vml.rels><?xml version="1.0" encoding="UTF-8" standalone="yes"?>
<Relationships xmlns="http://schemas.openxmlformats.org/package/2006/relationships"><Relationship Id="rId2" Type="http://schemas.openxmlformats.org/officeDocument/2006/relationships/image" Target="../media/image152.emf"/><Relationship Id="rId1" Type="http://schemas.openxmlformats.org/officeDocument/2006/relationships/image" Target="../media/image15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6.emf"/></Relationships>
</file>

<file path=ppt/drawings/_rels/vmlDrawing8.vml.rels><?xml version="1.0" encoding="UTF-8" standalone="yes"?>
<Relationships xmlns="http://schemas.openxmlformats.org/package/2006/relationships"><Relationship Id="rId4" Type="http://schemas.openxmlformats.org/officeDocument/2006/relationships/image" Target="../media/image40.emf"/><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image" Target="../media/image3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blipFill rotWithShape="0">
          <a:blip r:embed="rId2"/>
          <a:stretch>
            <a:fillRect/>
          </a:stretch>
        </a:blipFill>
        <a:effectLst/>
      </p:bgPr>
    </p:bg>
    <p:spTree>
      <p:nvGrpSpPr>
        <p:cNvPr id="1" name=""/>
        <p:cNvGrpSpPr/>
        <p:nvPr/>
      </p:nvGrpSpPr>
      <p:grpSpPr/>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1600200"/>
            <a:ext cx="109728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circl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609600" y="1600200"/>
            <a:ext cx="109728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ircl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circl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ircl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ircl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circl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circl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609600" y="1600200"/>
            <a:ext cx="109728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circl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1600200"/>
            <a:ext cx="109728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ircl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ircl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Tree>
  </p:cSld>
  <p:clrMapOvr>
    <a:masterClrMapping/>
  </p:clrMapOvr>
  <p:transition>
    <p:circl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609600" y="1600200"/>
            <a:ext cx="109728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ircl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circl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ircl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ircl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transition>
    <p:circl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circl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circl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transition>
    <p:circl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1600200"/>
            <a:ext cx="109728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ircl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transition>
    <p:circl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grpSp>
        <p:nvGrpSpPr>
          <p:cNvPr id="758817" name="组合 758816"/>
          <p:cNvGrpSpPr/>
          <p:nvPr/>
        </p:nvGrpSpPr>
        <p:grpSpPr>
          <a:xfrm rot="5400000">
            <a:off x="9807575" y="7051675"/>
            <a:ext cx="2174875" cy="1584325"/>
            <a:chOff x="4166" y="300"/>
            <a:chExt cx="1027" cy="998"/>
          </a:xfrm>
        </p:grpSpPr>
        <p:sp>
          <p:nvSpPr>
            <p:cNvPr id="8221" name="椭圆 758817"/>
            <p:cNvSpPr/>
            <p:nvPr userDrawn="1"/>
          </p:nvSpPr>
          <p:spPr>
            <a:xfrm>
              <a:off x="4604" y="300"/>
              <a:ext cx="181" cy="181"/>
            </a:xfrm>
            <a:prstGeom prst="ellipse">
              <a:avLst/>
            </a:prstGeom>
            <a:solidFill>
              <a:schemeClr val="bg1">
                <a:alpha val="39999"/>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22" name="椭圆 758818"/>
            <p:cNvSpPr/>
            <p:nvPr userDrawn="1"/>
          </p:nvSpPr>
          <p:spPr>
            <a:xfrm>
              <a:off x="4740" y="436"/>
              <a:ext cx="181" cy="181"/>
            </a:xfrm>
            <a:prstGeom prst="ellipse">
              <a:avLst/>
            </a:prstGeom>
            <a:solidFill>
              <a:schemeClr val="bg1">
                <a:alpha val="50000"/>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23" name="椭圆 758819"/>
            <p:cNvSpPr/>
            <p:nvPr userDrawn="1"/>
          </p:nvSpPr>
          <p:spPr>
            <a:xfrm>
              <a:off x="4876" y="572"/>
              <a:ext cx="181" cy="181"/>
            </a:xfrm>
            <a:prstGeom prst="ellipse">
              <a:avLst/>
            </a:prstGeom>
            <a:solidFill>
              <a:schemeClr val="bg1">
                <a:alpha val="60001"/>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24" name="椭圆 758820"/>
            <p:cNvSpPr/>
            <p:nvPr userDrawn="1"/>
          </p:nvSpPr>
          <p:spPr>
            <a:xfrm>
              <a:off x="5012" y="708"/>
              <a:ext cx="181" cy="181"/>
            </a:xfrm>
            <a:prstGeom prst="ellipse">
              <a:avLst/>
            </a:prstGeom>
            <a:solidFill>
              <a:schemeClr val="bg1">
                <a:alpha val="70000"/>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25" name="椭圆 758821"/>
            <p:cNvSpPr/>
            <p:nvPr userDrawn="1"/>
          </p:nvSpPr>
          <p:spPr>
            <a:xfrm flipV="1">
              <a:off x="4604" y="1117"/>
              <a:ext cx="181" cy="181"/>
            </a:xfrm>
            <a:prstGeom prst="ellipse">
              <a:avLst/>
            </a:prstGeom>
            <a:solidFill>
              <a:schemeClr val="bg1">
                <a:alpha val="39999"/>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26" name="椭圆 758822"/>
            <p:cNvSpPr/>
            <p:nvPr userDrawn="1"/>
          </p:nvSpPr>
          <p:spPr>
            <a:xfrm flipV="1">
              <a:off x="4740" y="981"/>
              <a:ext cx="181" cy="181"/>
            </a:xfrm>
            <a:prstGeom prst="ellipse">
              <a:avLst/>
            </a:prstGeom>
            <a:solidFill>
              <a:schemeClr val="bg1">
                <a:alpha val="50000"/>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27" name="椭圆 758823"/>
            <p:cNvSpPr/>
            <p:nvPr userDrawn="1"/>
          </p:nvSpPr>
          <p:spPr>
            <a:xfrm flipV="1">
              <a:off x="4876" y="845"/>
              <a:ext cx="181" cy="181"/>
            </a:xfrm>
            <a:prstGeom prst="ellipse">
              <a:avLst/>
            </a:prstGeom>
            <a:solidFill>
              <a:schemeClr val="bg1">
                <a:alpha val="60001"/>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28" name="椭圆 758824"/>
            <p:cNvSpPr/>
            <p:nvPr userDrawn="1"/>
          </p:nvSpPr>
          <p:spPr>
            <a:xfrm flipV="1">
              <a:off x="4740" y="709"/>
              <a:ext cx="181" cy="181"/>
            </a:xfrm>
            <a:prstGeom prst="ellipse">
              <a:avLst/>
            </a:prstGeom>
            <a:solidFill>
              <a:schemeClr val="bg1">
                <a:alpha val="60001"/>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29" name="椭圆 758825"/>
            <p:cNvSpPr/>
            <p:nvPr userDrawn="1"/>
          </p:nvSpPr>
          <p:spPr>
            <a:xfrm flipV="1">
              <a:off x="4551" y="709"/>
              <a:ext cx="181" cy="181"/>
            </a:xfrm>
            <a:prstGeom prst="ellipse">
              <a:avLst/>
            </a:prstGeom>
            <a:solidFill>
              <a:schemeClr val="bg1">
                <a:alpha val="50000"/>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30" name="椭圆 758826"/>
            <p:cNvSpPr/>
            <p:nvPr userDrawn="1"/>
          </p:nvSpPr>
          <p:spPr>
            <a:xfrm flipV="1">
              <a:off x="4361" y="709"/>
              <a:ext cx="181" cy="181"/>
            </a:xfrm>
            <a:prstGeom prst="ellipse">
              <a:avLst/>
            </a:prstGeom>
            <a:solidFill>
              <a:schemeClr val="bg1">
                <a:alpha val="39999"/>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31" name="椭圆 758827"/>
            <p:cNvSpPr/>
            <p:nvPr userDrawn="1"/>
          </p:nvSpPr>
          <p:spPr>
            <a:xfrm flipV="1">
              <a:off x="4166" y="709"/>
              <a:ext cx="181" cy="181"/>
            </a:xfrm>
            <a:prstGeom prst="ellipse">
              <a:avLst/>
            </a:prstGeom>
            <a:solidFill>
              <a:schemeClr val="bg1">
                <a:alpha val="30000"/>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grpSp>
      <p:grpSp>
        <p:nvGrpSpPr>
          <p:cNvPr id="758805" name="组合 758804"/>
          <p:cNvGrpSpPr/>
          <p:nvPr/>
        </p:nvGrpSpPr>
        <p:grpSpPr>
          <a:xfrm rot="5400000">
            <a:off x="4568825" y="7107238"/>
            <a:ext cx="574675" cy="419100"/>
            <a:chOff x="4166" y="300"/>
            <a:chExt cx="1027" cy="998"/>
          </a:xfrm>
        </p:grpSpPr>
        <p:sp>
          <p:nvSpPr>
            <p:cNvPr id="8209" name="椭圆 758805"/>
            <p:cNvSpPr/>
            <p:nvPr userDrawn="1"/>
          </p:nvSpPr>
          <p:spPr>
            <a:xfrm>
              <a:off x="4604" y="300"/>
              <a:ext cx="181" cy="181"/>
            </a:xfrm>
            <a:prstGeom prst="ellipse">
              <a:avLst/>
            </a:prstGeom>
            <a:solidFill>
              <a:schemeClr val="bg1">
                <a:alpha val="39999"/>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10" name="椭圆 758806"/>
            <p:cNvSpPr/>
            <p:nvPr userDrawn="1"/>
          </p:nvSpPr>
          <p:spPr>
            <a:xfrm>
              <a:off x="4740" y="436"/>
              <a:ext cx="181" cy="181"/>
            </a:xfrm>
            <a:prstGeom prst="ellipse">
              <a:avLst/>
            </a:prstGeom>
            <a:solidFill>
              <a:schemeClr val="bg1">
                <a:alpha val="50000"/>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11" name="椭圆 758807"/>
            <p:cNvSpPr/>
            <p:nvPr userDrawn="1"/>
          </p:nvSpPr>
          <p:spPr>
            <a:xfrm>
              <a:off x="4876" y="572"/>
              <a:ext cx="181" cy="181"/>
            </a:xfrm>
            <a:prstGeom prst="ellipse">
              <a:avLst/>
            </a:prstGeom>
            <a:solidFill>
              <a:schemeClr val="bg1">
                <a:alpha val="60001"/>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12" name="椭圆 758808"/>
            <p:cNvSpPr/>
            <p:nvPr userDrawn="1"/>
          </p:nvSpPr>
          <p:spPr>
            <a:xfrm>
              <a:off x="5012" y="708"/>
              <a:ext cx="181" cy="181"/>
            </a:xfrm>
            <a:prstGeom prst="ellipse">
              <a:avLst/>
            </a:prstGeom>
            <a:solidFill>
              <a:schemeClr val="bg1">
                <a:alpha val="70000"/>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13" name="椭圆 758809"/>
            <p:cNvSpPr/>
            <p:nvPr userDrawn="1"/>
          </p:nvSpPr>
          <p:spPr>
            <a:xfrm flipV="1">
              <a:off x="4604" y="1117"/>
              <a:ext cx="181" cy="181"/>
            </a:xfrm>
            <a:prstGeom prst="ellipse">
              <a:avLst/>
            </a:prstGeom>
            <a:solidFill>
              <a:schemeClr val="bg1">
                <a:alpha val="39999"/>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14" name="椭圆 758810"/>
            <p:cNvSpPr/>
            <p:nvPr userDrawn="1"/>
          </p:nvSpPr>
          <p:spPr>
            <a:xfrm flipV="1">
              <a:off x="4740" y="981"/>
              <a:ext cx="181" cy="181"/>
            </a:xfrm>
            <a:prstGeom prst="ellipse">
              <a:avLst/>
            </a:prstGeom>
            <a:solidFill>
              <a:schemeClr val="bg1">
                <a:alpha val="50000"/>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15" name="椭圆 758811"/>
            <p:cNvSpPr/>
            <p:nvPr userDrawn="1"/>
          </p:nvSpPr>
          <p:spPr>
            <a:xfrm flipV="1">
              <a:off x="4876" y="845"/>
              <a:ext cx="181" cy="181"/>
            </a:xfrm>
            <a:prstGeom prst="ellipse">
              <a:avLst/>
            </a:prstGeom>
            <a:solidFill>
              <a:schemeClr val="bg1">
                <a:alpha val="60001"/>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16" name="椭圆 758812"/>
            <p:cNvSpPr/>
            <p:nvPr userDrawn="1"/>
          </p:nvSpPr>
          <p:spPr>
            <a:xfrm flipV="1">
              <a:off x="4740" y="709"/>
              <a:ext cx="181" cy="181"/>
            </a:xfrm>
            <a:prstGeom prst="ellipse">
              <a:avLst/>
            </a:prstGeom>
            <a:solidFill>
              <a:schemeClr val="bg1">
                <a:alpha val="60001"/>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17" name="椭圆 758813"/>
            <p:cNvSpPr/>
            <p:nvPr userDrawn="1"/>
          </p:nvSpPr>
          <p:spPr>
            <a:xfrm flipV="1">
              <a:off x="4551" y="709"/>
              <a:ext cx="181" cy="181"/>
            </a:xfrm>
            <a:prstGeom prst="ellipse">
              <a:avLst/>
            </a:prstGeom>
            <a:solidFill>
              <a:schemeClr val="bg1">
                <a:alpha val="50000"/>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18" name="椭圆 758814"/>
            <p:cNvSpPr/>
            <p:nvPr userDrawn="1"/>
          </p:nvSpPr>
          <p:spPr>
            <a:xfrm flipV="1">
              <a:off x="4361" y="709"/>
              <a:ext cx="181" cy="181"/>
            </a:xfrm>
            <a:prstGeom prst="ellipse">
              <a:avLst/>
            </a:prstGeom>
            <a:solidFill>
              <a:schemeClr val="bg1">
                <a:alpha val="39999"/>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19" name="椭圆 758815"/>
            <p:cNvSpPr/>
            <p:nvPr userDrawn="1"/>
          </p:nvSpPr>
          <p:spPr>
            <a:xfrm flipV="1">
              <a:off x="4166" y="709"/>
              <a:ext cx="181" cy="181"/>
            </a:xfrm>
            <a:prstGeom prst="ellipse">
              <a:avLst/>
            </a:prstGeom>
            <a:solidFill>
              <a:schemeClr val="bg1">
                <a:alpha val="30000"/>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grpSp>
      <p:grpSp>
        <p:nvGrpSpPr>
          <p:cNvPr id="758793" name="组合 758792"/>
          <p:cNvGrpSpPr/>
          <p:nvPr/>
        </p:nvGrpSpPr>
        <p:grpSpPr>
          <a:xfrm rot="5400000">
            <a:off x="8769350" y="7112000"/>
            <a:ext cx="1081088" cy="788988"/>
            <a:chOff x="4166" y="300"/>
            <a:chExt cx="1027" cy="998"/>
          </a:xfrm>
        </p:grpSpPr>
        <p:sp>
          <p:nvSpPr>
            <p:cNvPr id="8197" name="椭圆 758793"/>
            <p:cNvSpPr/>
            <p:nvPr userDrawn="1"/>
          </p:nvSpPr>
          <p:spPr>
            <a:xfrm>
              <a:off x="4604" y="300"/>
              <a:ext cx="181" cy="181"/>
            </a:xfrm>
            <a:prstGeom prst="ellipse">
              <a:avLst/>
            </a:prstGeom>
            <a:solidFill>
              <a:schemeClr val="bg1">
                <a:alpha val="39999"/>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198" name="椭圆 758794"/>
            <p:cNvSpPr/>
            <p:nvPr userDrawn="1"/>
          </p:nvSpPr>
          <p:spPr>
            <a:xfrm>
              <a:off x="4740" y="436"/>
              <a:ext cx="181" cy="181"/>
            </a:xfrm>
            <a:prstGeom prst="ellipse">
              <a:avLst/>
            </a:prstGeom>
            <a:solidFill>
              <a:schemeClr val="bg1">
                <a:alpha val="50000"/>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199" name="椭圆 758795"/>
            <p:cNvSpPr/>
            <p:nvPr userDrawn="1"/>
          </p:nvSpPr>
          <p:spPr>
            <a:xfrm>
              <a:off x="4876" y="572"/>
              <a:ext cx="181" cy="181"/>
            </a:xfrm>
            <a:prstGeom prst="ellipse">
              <a:avLst/>
            </a:prstGeom>
            <a:solidFill>
              <a:schemeClr val="bg1">
                <a:alpha val="60001"/>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00" name="椭圆 758796"/>
            <p:cNvSpPr/>
            <p:nvPr userDrawn="1"/>
          </p:nvSpPr>
          <p:spPr>
            <a:xfrm>
              <a:off x="5012" y="708"/>
              <a:ext cx="181" cy="181"/>
            </a:xfrm>
            <a:prstGeom prst="ellipse">
              <a:avLst/>
            </a:prstGeom>
            <a:solidFill>
              <a:schemeClr val="bg1">
                <a:alpha val="70000"/>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01" name="椭圆 758797"/>
            <p:cNvSpPr/>
            <p:nvPr userDrawn="1"/>
          </p:nvSpPr>
          <p:spPr>
            <a:xfrm flipV="1">
              <a:off x="4604" y="1117"/>
              <a:ext cx="181" cy="181"/>
            </a:xfrm>
            <a:prstGeom prst="ellipse">
              <a:avLst/>
            </a:prstGeom>
            <a:solidFill>
              <a:schemeClr val="bg1">
                <a:alpha val="39999"/>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02" name="椭圆 758798"/>
            <p:cNvSpPr/>
            <p:nvPr userDrawn="1"/>
          </p:nvSpPr>
          <p:spPr>
            <a:xfrm flipV="1">
              <a:off x="4740" y="981"/>
              <a:ext cx="181" cy="181"/>
            </a:xfrm>
            <a:prstGeom prst="ellipse">
              <a:avLst/>
            </a:prstGeom>
            <a:solidFill>
              <a:schemeClr val="bg1">
                <a:alpha val="50000"/>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03" name="椭圆 758799"/>
            <p:cNvSpPr/>
            <p:nvPr userDrawn="1"/>
          </p:nvSpPr>
          <p:spPr>
            <a:xfrm flipV="1">
              <a:off x="4876" y="845"/>
              <a:ext cx="181" cy="181"/>
            </a:xfrm>
            <a:prstGeom prst="ellipse">
              <a:avLst/>
            </a:prstGeom>
            <a:solidFill>
              <a:schemeClr val="bg1">
                <a:alpha val="60001"/>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04" name="椭圆 758800"/>
            <p:cNvSpPr/>
            <p:nvPr userDrawn="1"/>
          </p:nvSpPr>
          <p:spPr>
            <a:xfrm flipV="1">
              <a:off x="4740" y="709"/>
              <a:ext cx="181" cy="181"/>
            </a:xfrm>
            <a:prstGeom prst="ellipse">
              <a:avLst/>
            </a:prstGeom>
            <a:solidFill>
              <a:schemeClr val="bg1">
                <a:alpha val="60001"/>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05" name="椭圆 758801"/>
            <p:cNvSpPr/>
            <p:nvPr userDrawn="1"/>
          </p:nvSpPr>
          <p:spPr>
            <a:xfrm flipV="1">
              <a:off x="4551" y="709"/>
              <a:ext cx="181" cy="181"/>
            </a:xfrm>
            <a:prstGeom prst="ellipse">
              <a:avLst/>
            </a:prstGeom>
            <a:solidFill>
              <a:schemeClr val="bg1">
                <a:alpha val="50000"/>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06" name="椭圆 758802"/>
            <p:cNvSpPr/>
            <p:nvPr userDrawn="1"/>
          </p:nvSpPr>
          <p:spPr>
            <a:xfrm flipV="1">
              <a:off x="4361" y="709"/>
              <a:ext cx="181" cy="181"/>
            </a:xfrm>
            <a:prstGeom prst="ellipse">
              <a:avLst/>
            </a:prstGeom>
            <a:solidFill>
              <a:schemeClr val="bg1">
                <a:alpha val="39999"/>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8207" name="椭圆 758803"/>
            <p:cNvSpPr/>
            <p:nvPr userDrawn="1"/>
          </p:nvSpPr>
          <p:spPr>
            <a:xfrm flipV="1">
              <a:off x="4166" y="709"/>
              <a:ext cx="181" cy="181"/>
            </a:xfrm>
            <a:prstGeom prst="ellipse">
              <a:avLst/>
            </a:prstGeom>
            <a:solidFill>
              <a:schemeClr val="bg1">
                <a:alpha val="30000"/>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grpSp>
      <p:sp>
        <p:nvSpPr>
          <p:cNvPr id="8194" name="任意多边形 758785"/>
          <p:cNvSpPr/>
          <p:nvPr/>
        </p:nvSpPr>
        <p:spPr>
          <a:xfrm>
            <a:off x="2495550" y="-9525"/>
            <a:ext cx="9704388" cy="6896100"/>
          </a:xfrm>
          <a:custGeom>
            <a:avLst/>
            <a:gdLst/>
            <a:ahLst/>
            <a:cxnLst/>
            <a:pathLst>
              <a:path w="4579" h="4338">
                <a:moveTo>
                  <a:pt x="1471" y="0"/>
                </a:moveTo>
                <a:lnTo>
                  <a:pt x="1" y="1020"/>
                </a:lnTo>
                <a:lnTo>
                  <a:pt x="0" y="2805"/>
                </a:lnTo>
                <a:lnTo>
                  <a:pt x="2221" y="4338"/>
                </a:lnTo>
                <a:lnTo>
                  <a:pt x="4579" y="4332"/>
                </a:lnTo>
                <a:lnTo>
                  <a:pt x="4573" y="0"/>
                </a:lnTo>
                <a:lnTo>
                  <a:pt x="1471" y="0"/>
                </a:lnTo>
                <a:close/>
              </a:path>
            </a:pathLst>
          </a:custGeom>
          <a:gradFill rotWithShape="1">
            <a:gsLst>
              <a:gs pos="0">
                <a:schemeClr val="accent1"/>
              </a:gs>
              <a:gs pos="100000">
                <a:srgbClr val="2793AD"/>
              </a:gs>
            </a:gsLst>
            <a:lin ang="0" scaled="1"/>
            <a:tileRect/>
          </a:gradFill>
          <a:ln w="9525">
            <a:noFill/>
          </a:ln>
        </p:spPr>
        <p:txBody>
          <a:bodyPr/>
          <a:p>
            <a:endParaRPr lang="zh-CN" altLang="en-US"/>
          </a:p>
        </p:txBody>
      </p:sp>
      <p:pic>
        <p:nvPicPr>
          <p:cNvPr id="8195" name="图片 758791" descr="mobile"/>
          <p:cNvPicPr>
            <a:picLocks noChangeAspect="1"/>
          </p:cNvPicPr>
          <p:nvPr/>
        </p:nvPicPr>
        <p:blipFill>
          <a:blip r:embed="rId2"/>
          <a:stretch>
            <a:fillRect/>
          </a:stretch>
        </p:blipFill>
        <p:spPr>
          <a:xfrm>
            <a:off x="2640013" y="125413"/>
            <a:ext cx="9551987" cy="6759575"/>
          </a:xfrm>
          <a:prstGeom prst="rect">
            <a:avLst/>
          </a:prstGeom>
          <a:noFill/>
          <a:ln w="9525">
            <a:noFill/>
          </a:ln>
        </p:spPr>
      </p:pic>
      <p:sp>
        <p:nvSpPr>
          <p:cNvPr id="758790" name="标题 758789"/>
          <p:cNvSpPr>
            <a:spLocks noGrp="1"/>
          </p:cNvSpPr>
          <p:nvPr>
            <p:ph type="ctrTitle"/>
          </p:nvPr>
        </p:nvSpPr>
        <p:spPr>
          <a:xfrm>
            <a:off x="2667000" y="1958975"/>
            <a:ext cx="9285817" cy="488950"/>
          </a:xfrm>
          <a:prstGeom prst="rect">
            <a:avLst/>
          </a:prstGeom>
          <a:noFill/>
          <a:ln w="9525">
            <a:noFill/>
          </a:ln>
        </p:spPr>
        <p:txBody>
          <a:bodyPr anchor="ctr"/>
          <a:lstStyle>
            <a:lvl1pPr lvl="0">
              <a:buClrTx/>
              <a:buSzTx/>
              <a:buFontTx/>
              <a:defRPr sz="4800" b="1">
                <a:solidFill>
                  <a:schemeClr val="bg1"/>
                </a:solidFill>
              </a:defRPr>
            </a:lvl1pPr>
          </a:lstStyle>
          <a:p>
            <a:pPr lvl="0" fontAlgn="base"/>
            <a:endParaRPr lang="ko-KR" altLang="en-US" strike="noStrike" noProof="1" dirty="0"/>
          </a:p>
        </p:txBody>
      </p:sp>
      <p:sp>
        <p:nvSpPr>
          <p:cNvPr id="758791" name="副标题 758790"/>
          <p:cNvSpPr>
            <a:spLocks noGrp="1"/>
          </p:cNvSpPr>
          <p:nvPr>
            <p:ph type="subTitle" idx="1"/>
          </p:nvPr>
        </p:nvSpPr>
        <p:spPr>
          <a:xfrm>
            <a:off x="2654300" y="2447925"/>
            <a:ext cx="9298517" cy="342900"/>
          </a:xfrm>
          <a:prstGeom prst="rect">
            <a:avLst/>
          </a:prstGeom>
          <a:noFill/>
          <a:ln w="9525">
            <a:noFill/>
          </a:ln>
        </p:spPr>
        <p:txBody>
          <a:bodyPr anchor="t"/>
          <a:lstStyle>
            <a:lvl1pPr marL="0" lvl="0" indent="0" algn="ctr">
              <a:buClrTx/>
              <a:buSzTx/>
              <a:buFontTx/>
              <a:buNone/>
              <a:defRPr sz="1600" b="1"/>
            </a:lvl1pPr>
            <a:lvl2pPr marL="457200" lvl="1" indent="0" algn="ctr">
              <a:buClr>
                <a:schemeClr val="bg2"/>
              </a:buClr>
              <a:buSzPct val="70000"/>
              <a:buFont typeface="Wingdings" panose="05000000000000000000" pitchFamily="2" charset="2"/>
              <a:buNone/>
              <a:defRPr sz="1600" b="1"/>
            </a:lvl2pPr>
            <a:lvl3pPr marL="914400" lvl="2" indent="0" algn="ctr">
              <a:buClr>
                <a:schemeClr val="bg2"/>
              </a:buClr>
              <a:buSzTx/>
              <a:buFontTx/>
              <a:buNone/>
              <a:defRPr sz="1600" b="1"/>
            </a:lvl3pPr>
            <a:lvl4pPr marL="1371600" lvl="3" indent="0" algn="ctr">
              <a:buClr>
                <a:schemeClr val="bg2"/>
              </a:buClr>
              <a:buSzPct val="70000"/>
              <a:buFontTx/>
              <a:buNone/>
              <a:defRPr sz="1600" b="1"/>
            </a:lvl4pPr>
            <a:lvl5pPr marL="1828800" lvl="4" indent="0" algn="ctr">
              <a:buClr>
                <a:schemeClr val="bg2"/>
              </a:buClr>
              <a:buSzTx/>
              <a:buFont typeface="Arial" panose="020B0604020202020204" pitchFamily="34" charset="0"/>
              <a:buNone/>
              <a:defRPr sz="1600" b="1"/>
            </a:lvl5pPr>
          </a:lstStyle>
          <a:p>
            <a:pPr lvl="0" fontAlgn="base"/>
            <a:endParaRPr lang="ko-KR" altLang="en-US" strike="noStrike" noProof="1" dirty="0"/>
          </a:p>
        </p:txBody>
      </p:sp>
      <p:sp>
        <p:nvSpPr>
          <p:cNvPr id="758787" name="日期占位符 758786"/>
          <p:cNvSpPr>
            <a:spLocks noGrp="1"/>
          </p:cNvSpPr>
          <p:nvPr>
            <p:ph type="dt" sz="half" idx="2"/>
          </p:nvPr>
        </p:nvSpPr>
        <p:spPr>
          <a:xfrm>
            <a:off x="609600" y="6245225"/>
            <a:ext cx="2844800" cy="476250"/>
          </a:xfrm>
          <a:prstGeom prst="rect">
            <a:avLst/>
          </a:prstGeom>
          <a:noFill/>
          <a:ln w="9525">
            <a:noFill/>
          </a:ln>
        </p:spPr>
        <p:txBody>
          <a:bodyPr anchor="t"/>
          <a:lstStyle>
            <a:lvl1pPr>
              <a:buFontTx/>
              <a:defRPr sz="1400" b="0">
                <a:latin typeface="Gulim" pitchFamily="34" charset="-127"/>
                <a:ea typeface="Gulim" pitchFamily="34" charset="-127"/>
              </a:defRPr>
            </a:lvl1pPr>
          </a:lstStyle>
          <a:p>
            <a:pPr fontAlgn="base" latinLnBrk="1"/>
            <a:fld id="{BB962C8B-B14F-4D97-AF65-F5344CB8AC3E}" type="datetimeFigureOut">
              <a:rPr lang="ko-KR" altLang="en-US" strike="noStrike" noProof="1" dirty="0">
                <a:latin typeface="Gulim" pitchFamily="34" charset="-127"/>
                <a:ea typeface="Gulim" pitchFamily="34" charset="-127"/>
                <a:cs typeface="+mn-cs"/>
              </a:rPr>
            </a:fld>
            <a:endParaRPr lang="ko-KR" altLang="en-US" strike="noStrike" noProof="1" dirty="0">
              <a:latin typeface="Gulim" pitchFamily="34" charset="-127"/>
              <a:ea typeface="Gulim" pitchFamily="34" charset="-127"/>
              <a:cs typeface="+mn-cs"/>
            </a:endParaRPr>
          </a:p>
        </p:txBody>
      </p:sp>
      <p:sp>
        <p:nvSpPr>
          <p:cNvPr id="758788" name="页脚占位符 758787"/>
          <p:cNvSpPr>
            <a:spLocks noGrp="1"/>
          </p:cNvSpPr>
          <p:nvPr>
            <p:ph type="ftr" sz="quarter" idx="3"/>
          </p:nvPr>
        </p:nvSpPr>
        <p:spPr>
          <a:xfrm>
            <a:off x="4165600" y="6245225"/>
            <a:ext cx="3860800" cy="476250"/>
          </a:xfrm>
          <a:prstGeom prst="rect">
            <a:avLst/>
          </a:prstGeom>
          <a:noFill/>
          <a:ln w="9525">
            <a:noFill/>
          </a:ln>
        </p:spPr>
        <p:txBody>
          <a:bodyPr anchor="t"/>
          <a:lstStyle>
            <a:lvl1pPr algn="ctr">
              <a:buFontTx/>
              <a:defRPr sz="1400" b="0">
                <a:latin typeface="Gulim" pitchFamily="34" charset="-127"/>
                <a:ea typeface="Gulim" pitchFamily="34" charset="-127"/>
              </a:defRPr>
            </a:lvl1pPr>
          </a:lstStyle>
          <a:p>
            <a:pPr fontAlgn="base" latinLnBrk="1"/>
            <a:endParaRPr lang="ko-KR" altLang="en-US" strike="noStrike" noProof="1" dirty="0"/>
          </a:p>
        </p:txBody>
      </p:sp>
      <p:sp>
        <p:nvSpPr>
          <p:cNvPr id="758789" name="灯片编号占位符 758788"/>
          <p:cNvSpPr>
            <a:spLocks noGrp="1"/>
          </p:cNvSpPr>
          <p:nvPr>
            <p:ph type="sldNum" sz="quarter" idx="4"/>
          </p:nvPr>
        </p:nvSpPr>
        <p:spPr>
          <a:xfrm>
            <a:off x="8737600" y="6245225"/>
            <a:ext cx="2844800" cy="476250"/>
          </a:xfrm>
          <a:prstGeom prst="rect">
            <a:avLst/>
          </a:prstGeom>
          <a:noFill/>
          <a:ln w="9525">
            <a:noFill/>
          </a:ln>
        </p:spPr>
        <p:txBody>
          <a:bodyPr anchor="t"/>
          <a:lstStyle>
            <a:lvl1pPr algn="r">
              <a:buFontTx/>
              <a:defRPr sz="1400" b="0">
                <a:latin typeface="Gulim" pitchFamily="34" charset="-127"/>
                <a:ea typeface="Gulim" pitchFamily="34" charset="-127"/>
              </a:defRPr>
            </a:lvl1pPr>
          </a:lstStyle>
          <a:p>
            <a:pPr fontAlgn="base" latinLnBrk="1"/>
            <a:fld id="{9A0DB2DC-4C9A-4742-B13C-FB6460FD3503}" type="slidenum">
              <a:rPr lang="ko-KR" altLang="en-US" strike="noStrike" noProof="1" dirty="0">
                <a:latin typeface="Gulim" pitchFamily="34" charset="-127"/>
                <a:ea typeface="Gulim" pitchFamily="34" charset="-127"/>
                <a:cs typeface="+mn-cs"/>
              </a:rPr>
            </a:fld>
            <a:endParaRPr lang="ko-KR" altLang="en-US" strike="noStrike" noProof="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repeatCount="indefinite" fill="hold" nodeType="withEffect">
                                  <p:stCondLst>
                                    <p:cond delay="0"/>
                                  </p:stCondLst>
                                  <p:childTnLst>
                                    <p:set>
                                      <p:cBhvr>
                                        <p:cTn id="6" dur="1" fill="hold">
                                          <p:stCondLst>
                                            <p:cond delay="0"/>
                                          </p:stCondLst>
                                        </p:cTn>
                                        <p:tgtEl>
                                          <p:spTgt spid="758817"/>
                                        </p:tgtEl>
                                        <p:attrNameLst>
                                          <p:attrName>style.visibility</p:attrName>
                                        </p:attrNameLst>
                                      </p:cBhvr>
                                      <p:to>
                                        <p:strVal val="visible"/>
                                      </p:to>
                                    </p:set>
                                    <p:anim calcmode="lin" valueType="num">
                                      <p:cBhvr additive="base">
                                        <p:cTn id="7" dur="3000" fill="hold"/>
                                        <p:tgtEl>
                                          <p:spTgt spid="758817"/>
                                        </p:tgtEl>
                                        <p:attrNameLst>
                                          <p:attrName>ppt_x</p:attrName>
                                        </p:attrNameLst>
                                      </p:cBhvr>
                                      <p:tavLst>
                                        <p:tav tm="0">
                                          <p:val>
                                            <p:strVal val="#ppt_x"/>
                                          </p:val>
                                        </p:tav>
                                        <p:tav tm="100000">
                                          <p:val>
                                            <p:strVal val="#ppt_x"/>
                                          </p:val>
                                        </p:tav>
                                      </p:tavLst>
                                    </p:anim>
                                    <p:anim calcmode="lin" valueType="num">
                                      <p:cBhvr additive="base">
                                        <p:cTn id="8" dur="3000" fill="hold"/>
                                        <p:tgtEl>
                                          <p:spTgt spid="758817"/>
                                        </p:tgtEl>
                                        <p:attrNameLst>
                                          <p:attrName>ppt_y</p:attrName>
                                        </p:attrNameLst>
                                      </p:cBhvr>
                                      <p:tavLst>
                                        <p:tav tm="0">
                                          <p:val>
                                            <p:strVal val="0-#ppt_h/2"/>
                                          </p:val>
                                        </p:tav>
                                        <p:tav tm="100000">
                                          <p:val>
                                            <p:strVal val="#ppt_y"/>
                                          </p:val>
                                        </p:tav>
                                      </p:tavLst>
                                    </p:anim>
                                  </p:childTnLst>
                                </p:cTn>
                              </p:par>
                              <p:par>
                                <p:cTn id="9" presetID="2" presetClass="entr" presetSubtype="1" repeatCount="indefinite" fill="hold" nodeType="withEffect">
                                  <p:stCondLst>
                                    <p:cond delay="0"/>
                                  </p:stCondLst>
                                  <p:childTnLst>
                                    <p:set>
                                      <p:cBhvr>
                                        <p:cTn id="10" dur="1" fill="hold">
                                          <p:stCondLst>
                                            <p:cond delay="0"/>
                                          </p:stCondLst>
                                        </p:cTn>
                                        <p:tgtEl>
                                          <p:spTgt spid="758793"/>
                                        </p:tgtEl>
                                        <p:attrNameLst>
                                          <p:attrName>style.visibility</p:attrName>
                                        </p:attrNameLst>
                                      </p:cBhvr>
                                      <p:to>
                                        <p:strVal val="visible"/>
                                      </p:to>
                                    </p:set>
                                    <p:anim calcmode="lin" valueType="num">
                                      <p:cBhvr additive="base">
                                        <p:cTn id="11" dur="1000" fill="hold"/>
                                        <p:tgtEl>
                                          <p:spTgt spid="758793"/>
                                        </p:tgtEl>
                                        <p:attrNameLst>
                                          <p:attrName>ppt_x</p:attrName>
                                        </p:attrNameLst>
                                      </p:cBhvr>
                                      <p:tavLst>
                                        <p:tav tm="0">
                                          <p:val>
                                            <p:strVal val="#ppt_x"/>
                                          </p:val>
                                        </p:tav>
                                        <p:tav tm="100000">
                                          <p:val>
                                            <p:strVal val="#ppt_x"/>
                                          </p:val>
                                        </p:tav>
                                      </p:tavLst>
                                    </p:anim>
                                    <p:anim calcmode="lin" valueType="num">
                                      <p:cBhvr additive="base">
                                        <p:cTn id="12" dur="1000" fill="hold"/>
                                        <p:tgtEl>
                                          <p:spTgt spid="758793"/>
                                        </p:tgtEl>
                                        <p:attrNameLst>
                                          <p:attrName>ppt_y</p:attrName>
                                        </p:attrNameLst>
                                      </p:cBhvr>
                                      <p:tavLst>
                                        <p:tav tm="0">
                                          <p:val>
                                            <p:strVal val="0-#ppt_h/2"/>
                                          </p:val>
                                        </p:tav>
                                        <p:tav tm="100000">
                                          <p:val>
                                            <p:strVal val="#ppt_y"/>
                                          </p:val>
                                        </p:tav>
                                      </p:tavLst>
                                    </p:anim>
                                  </p:childTnLst>
                                </p:cTn>
                              </p:par>
                              <p:par>
                                <p:cTn id="13" presetID="2" presetClass="entr" presetSubtype="1" repeatCount="indefinite" fill="hold" nodeType="withEffect">
                                  <p:stCondLst>
                                    <p:cond delay="0"/>
                                  </p:stCondLst>
                                  <p:childTnLst>
                                    <p:set>
                                      <p:cBhvr>
                                        <p:cTn id="14" dur="1" fill="hold">
                                          <p:stCondLst>
                                            <p:cond delay="0"/>
                                          </p:stCondLst>
                                        </p:cTn>
                                        <p:tgtEl>
                                          <p:spTgt spid="758805"/>
                                        </p:tgtEl>
                                        <p:attrNameLst>
                                          <p:attrName>style.visibility</p:attrName>
                                        </p:attrNameLst>
                                      </p:cBhvr>
                                      <p:to>
                                        <p:strVal val="visible"/>
                                      </p:to>
                                    </p:set>
                                    <p:anim calcmode="lin" valueType="num">
                                      <p:cBhvr additive="base">
                                        <p:cTn id="15" dur="3000" fill="hold"/>
                                        <p:tgtEl>
                                          <p:spTgt spid="758805"/>
                                        </p:tgtEl>
                                        <p:attrNameLst>
                                          <p:attrName>ppt_x</p:attrName>
                                        </p:attrNameLst>
                                      </p:cBhvr>
                                      <p:tavLst>
                                        <p:tav tm="0">
                                          <p:val>
                                            <p:strVal val="#ppt_x"/>
                                          </p:val>
                                        </p:tav>
                                        <p:tav tm="100000">
                                          <p:val>
                                            <p:strVal val="#ppt_x"/>
                                          </p:val>
                                        </p:tav>
                                      </p:tavLst>
                                    </p:anim>
                                    <p:anim calcmode="lin" valueType="num">
                                      <p:cBhvr additive="base">
                                        <p:cTn id="16" dur="3000" fill="hold"/>
                                        <p:tgtEl>
                                          <p:spTgt spid="75880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latinLnBrk="1"/>
            <a:fld id="{BB962C8B-B14F-4D97-AF65-F5344CB8AC3E}" type="datetimeFigureOut">
              <a:rPr lang="ko-KR" altLang="en-US" strike="noStrike" noProof="1" dirty="0">
                <a:latin typeface="Gulim" pitchFamily="34" charset="-127"/>
                <a:ea typeface="Gulim" pitchFamily="34" charset="-127"/>
                <a:cs typeface="+mn-cs"/>
              </a:rPr>
            </a:fld>
            <a:endParaRPr lang="ko-KR" altLang="en-US" strike="noStrike" noProof="1" dirty="0">
              <a:latin typeface="Gulim" pitchFamily="34" charset="-127"/>
              <a:ea typeface="Gulim" pitchFamily="34" charset="-127"/>
              <a:cs typeface="+mn-cs"/>
            </a:endParaRPr>
          </a:p>
        </p:txBody>
      </p:sp>
      <p:sp>
        <p:nvSpPr>
          <p:cNvPr id="5" name="页脚占位符 4"/>
          <p:cNvSpPr>
            <a:spLocks noGrp="1"/>
          </p:cNvSpPr>
          <p:nvPr>
            <p:ph type="ftr" sz="quarter" idx="11"/>
          </p:nvPr>
        </p:nvSpPr>
        <p:spPr/>
        <p:txBody>
          <a:bodyPr/>
          <a:p>
            <a:pPr lvl="0" fontAlgn="base" latinLnBrk="1"/>
            <a:endParaRPr lang="ko-KR" altLang="en-US" strike="noStrike" noProof="1" dirty="0"/>
          </a:p>
        </p:txBody>
      </p:sp>
      <p:sp>
        <p:nvSpPr>
          <p:cNvPr id="6" name="灯片编号占位符 5"/>
          <p:cNvSpPr>
            <a:spLocks noGrp="1"/>
          </p:cNvSpPr>
          <p:nvPr>
            <p:ph type="sldNum" sz="quarter" idx="12"/>
          </p:nvPr>
        </p:nvSpPr>
        <p:spPr/>
        <p:txBody>
          <a:bodyPr/>
          <a:p>
            <a:pPr lvl="0" fontAlgn="base" latinLnBrk="1"/>
            <a:fld id="{9A0DB2DC-4C9A-4742-B13C-FB6460FD3503}" type="slidenum">
              <a:rPr lang="ko-KR" altLang="en-US" strike="noStrike" noProof="1" dirty="0">
                <a:latin typeface="Arial" panose="020B0604020202020204" pitchFamily="34" charset="0"/>
                <a:ea typeface="Gulim" pitchFamily="34" charset="-127"/>
                <a:cs typeface="+mn-cs"/>
              </a:rPr>
            </a:fld>
            <a:endParaRPr lang="ko-KR" altLang="en-US" strike="noStrike" noProof="1" dirty="0">
              <a:latin typeface="Arial" panose="020B0604020202020204" pitchFamily="34" charset="0"/>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latinLnBrk="1"/>
            <a:fld id="{BB962C8B-B14F-4D97-AF65-F5344CB8AC3E}" type="datetimeFigureOut">
              <a:rPr lang="ko-KR" altLang="en-US" strike="noStrike" noProof="1" dirty="0">
                <a:latin typeface="Gulim" pitchFamily="34" charset="-127"/>
                <a:ea typeface="Gulim" pitchFamily="34" charset="-127"/>
                <a:cs typeface="+mn-cs"/>
              </a:rPr>
            </a:fld>
            <a:endParaRPr lang="ko-KR" altLang="en-US" strike="noStrike" noProof="1" dirty="0">
              <a:latin typeface="Gulim" pitchFamily="34" charset="-127"/>
              <a:ea typeface="Gulim" pitchFamily="34" charset="-127"/>
              <a:cs typeface="+mn-cs"/>
            </a:endParaRPr>
          </a:p>
        </p:txBody>
      </p:sp>
      <p:sp>
        <p:nvSpPr>
          <p:cNvPr id="5" name="页脚占位符 4"/>
          <p:cNvSpPr>
            <a:spLocks noGrp="1"/>
          </p:cNvSpPr>
          <p:nvPr>
            <p:ph type="ftr" sz="quarter" idx="11"/>
          </p:nvPr>
        </p:nvSpPr>
        <p:spPr/>
        <p:txBody>
          <a:bodyPr/>
          <a:p>
            <a:pPr lvl="0" fontAlgn="base" latinLnBrk="1"/>
            <a:endParaRPr lang="ko-KR" altLang="en-US" strike="noStrike" noProof="1" dirty="0"/>
          </a:p>
        </p:txBody>
      </p:sp>
      <p:sp>
        <p:nvSpPr>
          <p:cNvPr id="6" name="灯片编号占位符 5"/>
          <p:cNvSpPr>
            <a:spLocks noGrp="1"/>
          </p:cNvSpPr>
          <p:nvPr>
            <p:ph type="sldNum" sz="quarter" idx="12"/>
          </p:nvPr>
        </p:nvSpPr>
        <p:spPr/>
        <p:txBody>
          <a:bodyPr/>
          <a:p>
            <a:pPr lvl="0" fontAlgn="base" latinLnBrk="1"/>
            <a:fld id="{9A0DB2DC-4C9A-4742-B13C-FB6460FD3503}" type="slidenum">
              <a:rPr lang="ko-KR" altLang="en-US" strike="noStrike" noProof="1" dirty="0">
                <a:latin typeface="Arial" panose="020B0604020202020204" pitchFamily="34" charset="0"/>
                <a:ea typeface="Gulim" pitchFamily="34" charset="-127"/>
                <a:cs typeface="+mn-cs"/>
              </a:rPr>
            </a:fld>
            <a:endParaRPr lang="ko-KR" altLang="en-US" strike="noStrike" noProof="1" dirty="0">
              <a:latin typeface="Arial" panose="020B0604020202020204" pitchFamily="34" charset="0"/>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600200"/>
            <a:ext cx="5376672"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latinLnBrk="1"/>
            <a:fld id="{BB962C8B-B14F-4D97-AF65-F5344CB8AC3E}" type="datetimeFigureOut">
              <a:rPr lang="ko-KR" altLang="en-US" strike="noStrike" noProof="1" dirty="0">
                <a:latin typeface="Gulim" pitchFamily="34" charset="-127"/>
                <a:ea typeface="Gulim" pitchFamily="34" charset="-127"/>
                <a:cs typeface="+mn-cs"/>
              </a:rPr>
            </a:fld>
            <a:endParaRPr lang="ko-KR" altLang="en-US" strike="noStrike" noProof="1" dirty="0">
              <a:latin typeface="Gulim" pitchFamily="34" charset="-127"/>
              <a:ea typeface="Gulim" pitchFamily="34" charset="-127"/>
              <a:cs typeface="+mn-cs"/>
            </a:endParaRPr>
          </a:p>
        </p:txBody>
      </p:sp>
      <p:sp>
        <p:nvSpPr>
          <p:cNvPr id="6" name="页脚占位符 5"/>
          <p:cNvSpPr>
            <a:spLocks noGrp="1"/>
          </p:cNvSpPr>
          <p:nvPr>
            <p:ph type="ftr" sz="quarter" idx="11"/>
          </p:nvPr>
        </p:nvSpPr>
        <p:spPr/>
        <p:txBody>
          <a:bodyPr/>
          <a:p>
            <a:pPr lvl="0" fontAlgn="base" latinLnBrk="1"/>
            <a:endParaRPr lang="ko-KR" altLang="en-US" strike="noStrike" noProof="1" dirty="0"/>
          </a:p>
        </p:txBody>
      </p:sp>
      <p:sp>
        <p:nvSpPr>
          <p:cNvPr id="7" name="灯片编号占位符 6"/>
          <p:cNvSpPr>
            <a:spLocks noGrp="1"/>
          </p:cNvSpPr>
          <p:nvPr>
            <p:ph type="sldNum" sz="quarter" idx="12"/>
          </p:nvPr>
        </p:nvSpPr>
        <p:spPr/>
        <p:txBody>
          <a:bodyPr/>
          <a:p>
            <a:pPr lvl="0" fontAlgn="base" latinLnBrk="1"/>
            <a:fld id="{9A0DB2DC-4C9A-4742-B13C-FB6460FD3503}" type="slidenum">
              <a:rPr lang="ko-KR" altLang="en-US" strike="noStrike" noProof="1" dirty="0">
                <a:latin typeface="Arial" panose="020B0604020202020204" pitchFamily="34" charset="0"/>
                <a:ea typeface="Gulim" pitchFamily="34" charset="-127"/>
                <a:cs typeface="+mn-cs"/>
              </a:rPr>
            </a:fld>
            <a:endParaRPr lang="ko-KR" altLang="en-US" strike="noStrike" noProof="1" dirty="0">
              <a:latin typeface="Arial" panose="020B0604020202020204" pitchFamily="34" charset="0"/>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latinLnBrk="1"/>
            <a:fld id="{BB962C8B-B14F-4D97-AF65-F5344CB8AC3E}" type="datetimeFigureOut">
              <a:rPr lang="ko-KR" altLang="en-US" strike="noStrike" noProof="1" dirty="0">
                <a:latin typeface="Gulim" pitchFamily="34" charset="-127"/>
                <a:ea typeface="Gulim" pitchFamily="34" charset="-127"/>
                <a:cs typeface="+mn-cs"/>
              </a:rPr>
            </a:fld>
            <a:endParaRPr lang="ko-KR" altLang="en-US" strike="noStrike" noProof="1" dirty="0">
              <a:latin typeface="Gulim" pitchFamily="34" charset="-127"/>
              <a:ea typeface="Gulim" pitchFamily="34" charset="-127"/>
              <a:cs typeface="+mn-cs"/>
            </a:endParaRPr>
          </a:p>
        </p:txBody>
      </p:sp>
      <p:sp>
        <p:nvSpPr>
          <p:cNvPr id="8" name="页脚占位符 7"/>
          <p:cNvSpPr>
            <a:spLocks noGrp="1"/>
          </p:cNvSpPr>
          <p:nvPr>
            <p:ph type="ftr" sz="quarter" idx="11"/>
          </p:nvPr>
        </p:nvSpPr>
        <p:spPr/>
        <p:txBody>
          <a:bodyPr/>
          <a:p>
            <a:pPr lvl="0" fontAlgn="base" latinLnBrk="1"/>
            <a:endParaRPr lang="ko-KR" altLang="en-US" strike="noStrike" noProof="1" dirty="0"/>
          </a:p>
        </p:txBody>
      </p:sp>
      <p:sp>
        <p:nvSpPr>
          <p:cNvPr id="9" name="灯片编号占位符 8"/>
          <p:cNvSpPr>
            <a:spLocks noGrp="1"/>
          </p:cNvSpPr>
          <p:nvPr>
            <p:ph type="sldNum" sz="quarter" idx="12"/>
          </p:nvPr>
        </p:nvSpPr>
        <p:spPr/>
        <p:txBody>
          <a:bodyPr/>
          <a:p>
            <a:pPr lvl="0" fontAlgn="base" latinLnBrk="1"/>
            <a:fld id="{9A0DB2DC-4C9A-4742-B13C-FB6460FD3503}" type="slidenum">
              <a:rPr lang="ko-KR" altLang="en-US" strike="noStrike" noProof="1" dirty="0">
                <a:latin typeface="Arial" panose="020B0604020202020204" pitchFamily="34" charset="0"/>
                <a:ea typeface="Gulim" pitchFamily="34" charset="-127"/>
                <a:cs typeface="+mn-cs"/>
              </a:rPr>
            </a:fld>
            <a:endParaRPr lang="ko-KR" altLang="en-US" strike="noStrike" noProof="1" dirty="0">
              <a:latin typeface="Arial" panose="020B0604020202020204" pitchFamily="34" charset="0"/>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latinLnBrk="1"/>
            <a:fld id="{BB962C8B-B14F-4D97-AF65-F5344CB8AC3E}" type="datetimeFigureOut">
              <a:rPr lang="ko-KR" altLang="en-US" strike="noStrike" noProof="1" dirty="0">
                <a:latin typeface="Gulim" pitchFamily="34" charset="-127"/>
                <a:ea typeface="Gulim" pitchFamily="34" charset="-127"/>
                <a:cs typeface="+mn-cs"/>
              </a:rPr>
            </a:fld>
            <a:endParaRPr lang="ko-KR" altLang="en-US" strike="noStrike" noProof="1" dirty="0">
              <a:latin typeface="Gulim" pitchFamily="34" charset="-127"/>
              <a:ea typeface="Gulim" pitchFamily="34" charset="-127"/>
              <a:cs typeface="+mn-cs"/>
            </a:endParaRPr>
          </a:p>
        </p:txBody>
      </p:sp>
      <p:sp>
        <p:nvSpPr>
          <p:cNvPr id="4" name="页脚占位符 3"/>
          <p:cNvSpPr>
            <a:spLocks noGrp="1"/>
          </p:cNvSpPr>
          <p:nvPr>
            <p:ph type="ftr" sz="quarter" idx="11"/>
          </p:nvPr>
        </p:nvSpPr>
        <p:spPr/>
        <p:txBody>
          <a:bodyPr/>
          <a:p>
            <a:pPr lvl="0" fontAlgn="base" latinLnBrk="1"/>
            <a:endParaRPr lang="ko-KR" altLang="en-US" strike="noStrike" noProof="1" dirty="0"/>
          </a:p>
        </p:txBody>
      </p:sp>
      <p:sp>
        <p:nvSpPr>
          <p:cNvPr id="5" name="灯片编号占位符 4"/>
          <p:cNvSpPr>
            <a:spLocks noGrp="1"/>
          </p:cNvSpPr>
          <p:nvPr>
            <p:ph type="sldNum" sz="quarter" idx="12"/>
          </p:nvPr>
        </p:nvSpPr>
        <p:spPr/>
        <p:txBody>
          <a:bodyPr/>
          <a:p>
            <a:pPr lvl="0" fontAlgn="base" latinLnBrk="1"/>
            <a:fld id="{9A0DB2DC-4C9A-4742-B13C-FB6460FD3503}" type="slidenum">
              <a:rPr lang="ko-KR" altLang="en-US" strike="noStrike" noProof="1" dirty="0">
                <a:latin typeface="Arial" panose="020B0604020202020204" pitchFamily="34" charset="0"/>
                <a:ea typeface="Gulim" pitchFamily="34" charset="-127"/>
                <a:cs typeface="+mn-cs"/>
              </a:rPr>
            </a:fld>
            <a:endParaRPr lang="ko-KR" altLang="en-US" strike="noStrike" noProof="1" dirty="0">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latinLnBrk="1"/>
            <a:fld id="{BB962C8B-B14F-4D97-AF65-F5344CB8AC3E}" type="datetimeFigureOut">
              <a:rPr lang="ko-KR" altLang="en-US" strike="noStrike" noProof="1" dirty="0">
                <a:latin typeface="Gulim" pitchFamily="34" charset="-127"/>
                <a:ea typeface="Gulim" pitchFamily="34" charset="-127"/>
                <a:cs typeface="+mn-cs"/>
              </a:rPr>
            </a:fld>
            <a:endParaRPr lang="ko-KR" altLang="en-US" strike="noStrike" noProof="1" dirty="0">
              <a:latin typeface="Gulim" pitchFamily="34" charset="-127"/>
              <a:ea typeface="Gulim" pitchFamily="34" charset="-127"/>
              <a:cs typeface="+mn-cs"/>
            </a:endParaRPr>
          </a:p>
        </p:txBody>
      </p:sp>
      <p:sp>
        <p:nvSpPr>
          <p:cNvPr id="3" name="页脚占位符 2"/>
          <p:cNvSpPr>
            <a:spLocks noGrp="1"/>
          </p:cNvSpPr>
          <p:nvPr>
            <p:ph type="ftr" sz="quarter" idx="11"/>
          </p:nvPr>
        </p:nvSpPr>
        <p:spPr/>
        <p:txBody>
          <a:bodyPr/>
          <a:p>
            <a:pPr lvl="0" fontAlgn="base" latinLnBrk="1"/>
            <a:endParaRPr lang="ko-KR" altLang="en-US" strike="noStrike" noProof="1" dirty="0"/>
          </a:p>
        </p:txBody>
      </p:sp>
      <p:sp>
        <p:nvSpPr>
          <p:cNvPr id="4" name="灯片编号占位符 3"/>
          <p:cNvSpPr>
            <a:spLocks noGrp="1"/>
          </p:cNvSpPr>
          <p:nvPr>
            <p:ph type="sldNum" sz="quarter" idx="12"/>
          </p:nvPr>
        </p:nvSpPr>
        <p:spPr/>
        <p:txBody>
          <a:bodyPr/>
          <a:p>
            <a:pPr lvl="0" fontAlgn="base" latinLnBrk="1"/>
            <a:fld id="{9A0DB2DC-4C9A-4742-B13C-FB6460FD3503}" type="slidenum">
              <a:rPr lang="ko-KR" altLang="en-US" strike="noStrike" noProof="1" dirty="0">
                <a:latin typeface="Arial" panose="020B0604020202020204" pitchFamily="34" charset="0"/>
                <a:ea typeface="Gulim" pitchFamily="34" charset="-127"/>
                <a:cs typeface="+mn-cs"/>
              </a:rPr>
            </a:fld>
            <a:endParaRPr lang="ko-KR" altLang="en-US" strike="noStrike" noProof="1" dirty="0">
              <a:latin typeface="Arial" panose="020B0604020202020204" pitchFamily="34" charset="0"/>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latinLnBrk="1"/>
            <a:fld id="{BB962C8B-B14F-4D97-AF65-F5344CB8AC3E}" type="datetimeFigureOut">
              <a:rPr lang="ko-KR" altLang="en-US" strike="noStrike" noProof="1" dirty="0">
                <a:latin typeface="Gulim" pitchFamily="34" charset="-127"/>
                <a:ea typeface="Gulim" pitchFamily="34" charset="-127"/>
                <a:cs typeface="+mn-cs"/>
              </a:rPr>
            </a:fld>
            <a:endParaRPr lang="ko-KR" altLang="en-US" strike="noStrike" noProof="1" dirty="0">
              <a:latin typeface="Gulim" pitchFamily="34" charset="-127"/>
              <a:ea typeface="Gulim" pitchFamily="34" charset="-127"/>
              <a:cs typeface="+mn-cs"/>
            </a:endParaRPr>
          </a:p>
        </p:txBody>
      </p:sp>
      <p:sp>
        <p:nvSpPr>
          <p:cNvPr id="6" name="页脚占位符 5"/>
          <p:cNvSpPr>
            <a:spLocks noGrp="1"/>
          </p:cNvSpPr>
          <p:nvPr>
            <p:ph type="ftr" sz="quarter" idx="11"/>
          </p:nvPr>
        </p:nvSpPr>
        <p:spPr/>
        <p:txBody>
          <a:bodyPr/>
          <a:p>
            <a:pPr lvl="0" fontAlgn="base" latinLnBrk="1"/>
            <a:endParaRPr lang="ko-KR" altLang="en-US" strike="noStrike" noProof="1" dirty="0"/>
          </a:p>
        </p:txBody>
      </p:sp>
      <p:sp>
        <p:nvSpPr>
          <p:cNvPr id="7" name="灯片编号占位符 6"/>
          <p:cNvSpPr>
            <a:spLocks noGrp="1"/>
          </p:cNvSpPr>
          <p:nvPr>
            <p:ph type="sldNum" sz="quarter" idx="12"/>
          </p:nvPr>
        </p:nvSpPr>
        <p:spPr/>
        <p:txBody>
          <a:bodyPr/>
          <a:p>
            <a:pPr lvl="0" fontAlgn="base" latinLnBrk="1"/>
            <a:fld id="{9A0DB2DC-4C9A-4742-B13C-FB6460FD3503}" type="slidenum">
              <a:rPr lang="ko-KR" altLang="en-US" strike="noStrike" noProof="1" dirty="0">
                <a:latin typeface="Arial" panose="020B0604020202020204" pitchFamily="34" charset="0"/>
                <a:ea typeface="Gulim" pitchFamily="34" charset="-127"/>
                <a:cs typeface="+mn-cs"/>
              </a:rPr>
            </a:fld>
            <a:endParaRPr lang="ko-KR" altLang="en-US" strike="noStrike" noProof="1" dirty="0">
              <a:latin typeface="Arial" panose="020B0604020202020204" pitchFamily="34" charset="0"/>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latinLnBrk="1"/>
            <a:fld id="{BB962C8B-B14F-4D97-AF65-F5344CB8AC3E}" type="datetimeFigureOut">
              <a:rPr lang="ko-KR" altLang="en-US" strike="noStrike" noProof="1" dirty="0">
                <a:latin typeface="Gulim" pitchFamily="34" charset="-127"/>
                <a:ea typeface="Gulim" pitchFamily="34" charset="-127"/>
                <a:cs typeface="+mn-cs"/>
              </a:rPr>
            </a:fld>
            <a:endParaRPr lang="ko-KR" altLang="en-US" strike="noStrike" noProof="1" dirty="0">
              <a:latin typeface="Gulim" pitchFamily="34" charset="-127"/>
              <a:ea typeface="Gulim" pitchFamily="34" charset="-127"/>
              <a:cs typeface="+mn-cs"/>
            </a:endParaRPr>
          </a:p>
        </p:txBody>
      </p:sp>
      <p:sp>
        <p:nvSpPr>
          <p:cNvPr id="6" name="页脚占位符 5"/>
          <p:cNvSpPr>
            <a:spLocks noGrp="1"/>
          </p:cNvSpPr>
          <p:nvPr>
            <p:ph type="ftr" sz="quarter" idx="11"/>
          </p:nvPr>
        </p:nvSpPr>
        <p:spPr/>
        <p:txBody>
          <a:bodyPr/>
          <a:p>
            <a:pPr lvl="0" fontAlgn="base" latinLnBrk="1"/>
            <a:endParaRPr lang="ko-KR" altLang="en-US" strike="noStrike" noProof="1" dirty="0"/>
          </a:p>
        </p:txBody>
      </p:sp>
      <p:sp>
        <p:nvSpPr>
          <p:cNvPr id="7" name="灯片编号占位符 6"/>
          <p:cNvSpPr>
            <a:spLocks noGrp="1"/>
          </p:cNvSpPr>
          <p:nvPr>
            <p:ph type="sldNum" sz="quarter" idx="12"/>
          </p:nvPr>
        </p:nvSpPr>
        <p:spPr/>
        <p:txBody>
          <a:bodyPr/>
          <a:p>
            <a:pPr lvl="0" fontAlgn="base" latinLnBrk="1"/>
            <a:fld id="{9A0DB2DC-4C9A-4742-B13C-FB6460FD3503}" type="slidenum">
              <a:rPr lang="ko-KR" altLang="en-US" strike="noStrike" noProof="1" dirty="0">
                <a:latin typeface="Arial" panose="020B0604020202020204" pitchFamily="34" charset="0"/>
                <a:ea typeface="Gulim" pitchFamily="34" charset="-127"/>
                <a:cs typeface="+mn-cs"/>
              </a:rPr>
            </a:fld>
            <a:endParaRPr lang="ko-KR" altLang="en-US" strike="noStrike" noProof="1" dirty="0">
              <a:latin typeface="Arial" panose="020B0604020202020204" pitchFamily="34" charset="0"/>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latinLnBrk="1"/>
            <a:fld id="{BB962C8B-B14F-4D97-AF65-F5344CB8AC3E}" type="datetimeFigureOut">
              <a:rPr lang="ko-KR" altLang="en-US" strike="noStrike" noProof="1" dirty="0">
                <a:latin typeface="Gulim" pitchFamily="34" charset="-127"/>
                <a:ea typeface="Gulim" pitchFamily="34" charset="-127"/>
                <a:cs typeface="+mn-cs"/>
              </a:rPr>
            </a:fld>
            <a:endParaRPr lang="ko-KR" altLang="en-US" strike="noStrike" noProof="1" dirty="0">
              <a:latin typeface="Gulim" pitchFamily="34" charset="-127"/>
              <a:ea typeface="Gulim" pitchFamily="34" charset="-127"/>
              <a:cs typeface="+mn-cs"/>
            </a:endParaRPr>
          </a:p>
        </p:txBody>
      </p:sp>
      <p:sp>
        <p:nvSpPr>
          <p:cNvPr id="5" name="页脚占位符 4"/>
          <p:cNvSpPr>
            <a:spLocks noGrp="1"/>
          </p:cNvSpPr>
          <p:nvPr>
            <p:ph type="ftr" sz="quarter" idx="11"/>
          </p:nvPr>
        </p:nvSpPr>
        <p:spPr/>
        <p:txBody>
          <a:bodyPr/>
          <a:p>
            <a:pPr lvl="0" fontAlgn="base" latinLnBrk="1"/>
            <a:endParaRPr lang="ko-KR" altLang="en-US" strike="noStrike" noProof="1" dirty="0"/>
          </a:p>
        </p:txBody>
      </p:sp>
      <p:sp>
        <p:nvSpPr>
          <p:cNvPr id="6" name="灯片编号占位符 5"/>
          <p:cNvSpPr>
            <a:spLocks noGrp="1"/>
          </p:cNvSpPr>
          <p:nvPr>
            <p:ph type="sldNum" sz="quarter" idx="12"/>
          </p:nvPr>
        </p:nvSpPr>
        <p:spPr/>
        <p:txBody>
          <a:bodyPr/>
          <a:p>
            <a:pPr lvl="0" fontAlgn="base" latinLnBrk="1"/>
            <a:fld id="{9A0DB2DC-4C9A-4742-B13C-FB6460FD3503}" type="slidenum">
              <a:rPr lang="ko-KR" altLang="en-US" strike="noStrike" noProof="1" dirty="0">
                <a:latin typeface="Arial" panose="020B0604020202020204" pitchFamily="34" charset="0"/>
                <a:ea typeface="Gulim" pitchFamily="34" charset="-127"/>
                <a:cs typeface="+mn-cs"/>
              </a:rPr>
            </a:fld>
            <a:endParaRPr lang="ko-KR" altLang="en-US" strike="noStrike" noProof="1" dirty="0">
              <a:latin typeface="Arial" panose="020B0604020202020204"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131300" y="46038"/>
            <a:ext cx="2840567" cy="60801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46038"/>
            <a:ext cx="8357029" cy="60801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latinLnBrk="1"/>
            <a:fld id="{BB962C8B-B14F-4D97-AF65-F5344CB8AC3E}" type="datetimeFigureOut">
              <a:rPr lang="ko-KR" altLang="en-US" strike="noStrike" noProof="1" dirty="0">
                <a:latin typeface="Gulim" pitchFamily="34" charset="-127"/>
                <a:ea typeface="Gulim" pitchFamily="34" charset="-127"/>
                <a:cs typeface="+mn-cs"/>
              </a:rPr>
            </a:fld>
            <a:endParaRPr lang="ko-KR" altLang="en-US" strike="noStrike" noProof="1" dirty="0">
              <a:latin typeface="Gulim" pitchFamily="34" charset="-127"/>
              <a:ea typeface="Gulim" pitchFamily="34" charset="-127"/>
              <a:cs typeface="+mn-cs"/>
            </a:endParaRPr>
          </a:p>
        </p:txBody>
      </p:sp>
      <p:sp>
        <p:nvSpPr>
          <p:cNvPr id="5" name="页脚占位符 4"/>
          <p:cNvSpPr>
            <a:spLocks noGrp="1"/>
          </p:cNvSpPr>
          <p:nvPr>
            <p:ph type="ftr" sz="quarter" idx="11"/>
          </p:nvPr>
        </p:nvSpPr>
        <p:spPr/>
        <p:txBody>
          <a:bodyPr/>
          <a:p>
            <a:pPr lvl="0" fontAlgn="base" latinLnBrk="1"/>
            <a:endParaRPr lang="ko-KR" altLang="en-US" strike="noStrike" noProof="1" dirty="0"/>
          </a:p>
        </p:txBody>
      </p:sp>
      <p:sp>
        <p:nvSpPr>
          <p:cNvPr id="6" name="灯片编号占位符 5"/>
          <p:cNvSpPr>
            <a:spLocks noGrp="1"/>
          </p:cNvSpPr>
          <p:nvPr>
            <p:ph type="sldNum" sz="quarter" idx="12"/>
          </p:nvPr>
        </p:nvSpPr>
        <p:spPr/>
        <p:txBody>
          <a:bodyPr/>
          <a:p>
            <a:pPr lvl="0" fontAlgn="base" latinLnBrk="1"/>
            <a:fld id="{9A0DB2DC-4C9A-4742-B13C-FB6460FD3503}" type="slidenum">
              <a:rPr lang="ko-KR" altLang="en-US" strike="noStrike" noProof="1" dirty="0">
                <a:latin typeface="Arial" panose="020B0604020202020204" pitchFamily="34" charset="0"/>
                <a:ea typeface="Gulim" pitchFamily="34" charset="-127"/>
                <a:cs typeface="+mn-cs"/>
              </a:rPr>
            </a:fld>
            <a:endParaRPr lang="ko-KR" altLang="en-US" strike="noStrike" noProof="1" dirty="0">
              <a:latin typeface="Arial" panose="020B0604020202020204" pitchFamily="34" charset="0"/>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45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FigureOut">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FigureOut">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lvl="0" fontAlgn="base"/>
            <a:fld id="{BB962C8B-B14F-4D97-AF65-F5344CB8AC3E}" type="datetimeFigureOut">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219200"/>
            <a:ext cx="5376672" cy="51054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205728" y="1219200"/>
            <a:ext cx="5376672" cy="510540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lvl="0" fontAlgn="base"/>
            <a:fld id="{BB962C8B-B14F-4D97-AF65-F5344CB8AC3E}" type="datetimeFigureOut">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lvl="0" fontAlgn="base"/>
            <a:fld id="{BB962C8B-B14F-4D97-AF65-F5344CB8AC3E}" type="datetimeFigureOut">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cs typeface="+mn-cs"/>
            </a:endParaRPr>
          </a:p>
        </p:txBody>
      </p:sp>
      <p:sp>
        <p:nvSpPr>
          <p:cNvPr id="8" name="页脚占位符 7"/>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9" name="灯片编号占位符 8"/>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lvl="0" fontAlgn="base"/>
            <a:fld id="{BB962C8B-B14F-4D97-AF65-F5344CB8AC3E}" type="datetimeFigureOut">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cs typeface="+mn-cs"/>
            </a:endParaRPr>
          </a:p>
        </p:txBody>
      </p:sp>
      <p:sp>
        <p:nvSpPr>
          <p:cNvPr id="4" name="页脚占位符 3"/>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5" name="灯片编号占位符 4"/>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lvl="0" fontAlgn="base"/>
            <a:fld id="{BB962C8B-B14F-4D97-AF65-F5344CB8AC3E}" type="datetimeFigureOut">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cs typeface="+mn-cs"/>
            </a:endParaRPr>
          </a:p>
        </p:txBody>
      </p:sp>
      <p:sp>
        <p:nvSpPr>
          <p:cNvPr id="3" name="页脚占位符 2"/>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4" name="灯片编号占位符 3"/>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FigureOut">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lvl="0" fontAlgn="base"/>
            <a:fld id="{BB962C8B-B14F-4D97-AF65-F5344CB8AC3E}" type="datetimeFigureOut">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cs typeface="+mn-cs"/>
            </a:endParaRPr>
          </a:p>
        </p:txBody>
      </p:sp>
      <p:sp>
        <p:nvSpPr>
          <p:cNvPr id="6" name="页脚占位符 5"/>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7" name="灯片编号占位符 6"/>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FigureOut">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991600" y="457200"/>
            <a:ext cx="2794000" cy="5867400"/>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457200"/>
            <a:ext cx="8220029" cy="5867400"/>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lvl="0" fontAlgn="base"/>
            <a:fld id="{BB962C8B-B14F-4D97-AF65-F5344CB8AC3E}" type="datetimeFigureOut">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cs typeface="+mn-cs"/>
            </a:endParaRPr>
          </a:p>
        </p:txBody>
      </p:sp>
      <p:sp>
        <p:nvSpPr>
          <p:cNvPr id="5" name="页脚占位符 4"/>
          <p:cNvSpPr>
            <a:spLocks noGrp="1"/>
          </p:cNvSpPr>
          <p:nvPr>
            <p:ph type="ftr" sz="quarter" idx="11"/>
          </p:nvPr>
        </p:nvSpPr>
        <p:spPr/>
        <p:txBody>
          <a:bodyPr/>
          <a:p>
            <a:pPr lvl="0" fontAlgn="base"/>
            <a:endParaRPr lang="zh-CN" altLang="en-US" strike="noStrike" noProof="1" dirty="0">
              <a:latin typeface="Arial" panose="020B0604020202020204" pitchFamily="34" charset="0"/>
            </a:endParaRPr>
          </a:p>
        </p:txBody>
      </p:sp>
      <p:sp>
        <p:nvSpPr>
          <p:cNvPr id="6" name="灯片编号占位符 5"/>
          <p:cNvSpPr>
            <a:spLocks noGrp="1"/>
          </p:cNvSpPr>
          <p:nvPr>
            <p:ph type="sldNum" sz="quarter" idx="12"/>
          </p:nvPr>
        </p:nvSpPr>
        <p:spPr/>
        <p:txBody>
          <a:bodyPr/>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showMasterPhAnim="0">
  <p:cSld name="标题幻灯片">
    <p:bg>
      <p:bgPr>
        <a:solidFill>
          <a:schemeClr val="bg1"/>
        </a:solidFill>
        <a:effectLst/>
      </p:bgPr>
    </p:bg>
    <p:spTree>
      <p:nvGrpSpPr>
        <p:cNvPr id="1" name=""/>
        <p:cNvGrpSpPr/>
        <p:nvPr/>
      </p:nvGrpSpPr>
      <p:grpSpPr/>
      <p:sp>
        <p:nvSpPr>
          <p:cNvPr id="9218" name="矩形 769025"/>
          <p:cNvSpPr/>
          <p:nvPr/>
        </p:nvSpPr>
        <p:spPr>
          <a:xfrm>
            <a:off x="0" y="3505200"/>
            <a:ext cx="12192000" cy="152400"/>
          </a:xfrm>
          <a:prstGeom prst="rect">
            <a:avLst/>
          </a:prstGeom>
          <a:gradFill rotWithShape="0">
            <a:gsLst>
              <a:gs pos="0">
                <a:schemeClr val="folHlink"/>
              </a:gs>
              <a:gs pos="100000">
                <a:srgbClr val="FFFFFF"/>
              </a:gs>
            </a:gsLst>
            <a:lin ang="5400000" scaled="1"/>
            <a:tileRect/>
          </a:gra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pic>
        <p:nvPicPr>
          <p:cNvPr id="9219" name="图片 769026" descr="business_global"/>
          <p:cNvPicPr>
            <a:picLocks noChangeAspect="1"/>
          </p:cNvPicPr>
          <p:nvPr/>
        </p:nvPicPr>
        <p:blipFill>
          <a:blip r:embed="rId2"/>
          <a:stretch>
            <a:fillRect/>
          </a:stretch>
        </p:blipFill>
        <p:spPr>
          <a:xfrm>
            <a:off x="0" y="0"/>
            <a:ext cx="12192000" cy="3429000"/>
          </a:xfrm>
          <a:prstGeom prst="rect">
            <a:avLst/>
          </a:prstGeom>
          <a:noFill/>
          <a:ln w="9525">
            <a:noFill/>
          </a:ln>
        </p:spPr>
      </p:pic>
      <p:sp>
        <p:nvSpPr>
          <p:cNvPr id="9220" name="圆角矩形 769027"/>
          <p:cNvSpPr/>
          <p:nvPr/>
        </p:nvSpPr>
        <p:spPr>
          <a:xfrm>
            <a:off x="1200150" y="3092450"/>
            <a:ext cx="9855200" cy="685800"/>
          </a:xfrm>
          <a:prstGeom prst="roundRect">
            <a:avLst>
              <a:gd name="adj" fmla="val 50000"/>
            </a:avLst>
          </a:prstGeom>
          <a:gradFill rotWithShape="1">
            <a:gsLst>
              <a:gs pos="0">
                <a:srgbClr val="1B3456"/>
              </a:gs>
              <a:gs pos="100000">
                <a:schemeClr val="tx1"/>
              </a:gs>
            </a:gsLst>
            <a:lin ang="0" scaled="1"/>
            <a:tileRect/>
          </a:gradFill>
          <a:ln w="57150" cap="flat" cmpd="sng">
            <a:solidFill>
              <a:schemeClr val="bg1"/>
            </a:solidFill>
            <a:prstDash val="solid"/>
            <a:round/>
            <a:headEnd type="none" w="med" len="med"/>
            <a:tailEnd type="none" w="med" len="med"/>
          </a:ln>
        </p:spPr>
        <p:txBody>
          <a:bodyPr anchor="t"/>
          <a:p>
            <a:pPr lvl="0" algn="ctr"/>
            <a:endParaRPr lang="zh-CN" altLang="en-US">
              <a:latin typeface="Arial" panose="020B0604020202020204" pitchFamily="34" charset="0"/>
              <a:ea typeface="宋体" panose="02010600030101010101" pitchFamily="2" charset="-122"/>
            </a:endParaRPr>
          </a:p>
        </p:txBody>
      </p:sp>
      <p:sp>
        <p:nvSpPr>
          <p:cNvPr id="9221" name="文本框 769030"/>
          <p:cNvSpPr txBox="1"/>
          <p:nvPr/>
        </p:nvSpPr>
        <p:spPr>
          <a:xfrm>
            <a:off x="334963" y="260350"/>
            <a:ext cx="2012950" cy="460375"/>
          </a:xfrm>
          <a:prstGeom prst="rect">
            <a:avLst/>
          </a:prstGeom>
          <a:noFill/>
          <a:ln w="9525">
            <a:noFill/>
          </a:ln>
        </p:spPr>
        <p:txBody>
          <a:bodyPr wrap="none" anchor="t">
            <a:spAutoFit/>
          </a:bodyPr>
          <a:p>
            <a:pPr lvl="0" algn="l" eaLnBrk="0" hangingPunct="0">
              <a:lnSpc>
                <a:spcPct val="100000"/>
              </a:lnSpc>
              <a:buFontTx/>
            </a:pPr>
            <a:r>
              <a:rPr lang="en-US" altLang="ko-KR" sz="1200">
                <a:solidFill>
                  <a:schemeClr val="bg1"/>
                </a:solidFill>
                <a:latin typeface="Verdana" panose="020B0604030504040204" pitchFamily="34" charset="0"/>
                <a:ea typeface="Gulim" pitchFamily="34" charset="-127"/>
              </a:rPr>
              <a:t>Company</a:t>
            </a:r>
            <a:r>
              <a:rPr lang="en-US" altLang="ko-KR">
                <a:solidFill>
                  <a:schemeClr val="bg1"/>
                </a:solidFill>
                <a:latin typeface="Verdana" panose="020B0604030504040204" pitchFamily="34" charset="0"/>
                <a:ea typeface="Gulim" pitchFamily="34" charset="-127"/>
              </a:rPr>
              <a:t> </a:t>
            </a:r>
            <a:r>
              <a:rPr lang="en-US" altLang="ko-KR" sz="2400">
                <a:solidFill>
                  <a:schemeClr val="bg1"/>
                </a:solidFill>
                <a:latin typeface="Verdana" panose="020B0604030504040204" pitchFamily="34" charset="0"/>
                <a:ea typeface="Gulim" pitchFamily="34" charset="-127"/>
              </a:rPr>
              <a:t>LOGO</a:t>
            </a:r>
            <a:endParaRPr lang="en-US" altLang="ko-KR" sz="2400">
              <a:solidFill>
                <a:schemeClr val="bg1"/>
              </a:solidFill>
              <a:latin typeface="Verdana" panose="020B0604030504040204" pitchFamily="34" charset="0"/>
              <a:ea typeface="Gulim" pitchFamily="34" charset="-127"/>
            </a:endParaRPr>
          </a:p>
        </p:txBody>
      </p:sp>
      <p:sp>
        <p:nvSpPr>
          <p:cNvPr id="769029" name="标题 769028"/>
          <p:cNvSpPr>
            <a:spLocks noGrp="1"/>
          </p:cNvSpPr>
          <p:nvPr>
            <p:ph type="ctrTitle" sz="quarter"/>
          </p:nvPr>
        </p:nvSpPr>
        <p:spPr>
          <a:xfrm>
            <a:off x="1462617" y="3090863"/>
            <a:ext cx="9408583" cy="669925"/>
          </a:xfrm>
          <a:prstGeom prst="rect">
            <a:avLst/>
          </a:prstGeom>
          <a:noFill/>
          <a:ln w="9525">
            <a:noFill/>
          </a:ln>
        </p:spPr>
        <p:txBody>
          <a:bodyPr anchor="ctr"/>
          <a:lstStyle>
            <a:lvl1pPr lvl="0">
              <a:buClrTx/>
              <a:buSzTx/>
              <a:buFontTx/>
              <a:defRPr sz="3600"/>
            </a:lvl1pPr>
          </a:lstStyle>
          <a:p>
            <a:pPr lvl="0" fontAlgn="base"/>
            <a:r>
              <a:rPr lang="ko-KR" altLang="en-US" strike="noStrike" noProof="1" dirty="0"/>
              <a:t>单击此处编辑母版标题样式</a:t>
            </a:r>
            <a:endParaRPr lang="ko-KR" altLang="en-US" strike="noStrike" noProof="1" dirty="0"/>
          </a:p>
        </p:txBody>
      </p:sp>
      <p:sp>
        <p:nvSpPr>
          <p:cNvPr id="769030" name="副标题 769029"/>
          <p:cNvSpPr>
            <a:spLocks noGrp="1"/>
          </p:cNvSpPr>
          <p:nvPr>
            <p:ph type="subTitle" sz="quarter" idx="1"/>
          </p:nvPr>
        </p:nvSpPr>
        <p:spPr>
          <a:xfrm>
            <a:off x="1847851" y="3933825"/>
            <a:ext cx="8534400" cy="533400"/>
          </a:xfrm>
          <a:prstGeom prst="rect">
            <a:avLst/>
          </a:prstGeom>
          <a:noFill/>
          <a:ln w="9525">
            <a:noFill/>
          </a:ln>
        </p:spPr>
        <p:txBody>
          <a:bodyPr anchor="t"/>
          <a:lstStyle>
            <a:lvl1pPr marL="0" lvl="0" indent="0" algn="ctr">
              <a:buClr>
                <a:schemeClr val="tx1"/>
              </a:buClr>
              <a:buSzTx/>
              <a:buFont typeface="Wingdings" panose="05000000000000000000" pitchFamily="2" charset="2"/>
              <a:buNone/>
              <a:defRPr sz="2400"/>
            </a:lvl1pPr>
            <a:lvl2pPr marL="457200" lvl="1" indent="0" algn="ctr">
              <a:buClr>
                <a:schemeClr val="tx2"/>
              </a:buClr>
              <a:buSzTx/>
              <a:buFont typeface="Arial" panose="020B0604020202020204" pitchFamily="34" charset="0"/>
              <a:buNone/>
              <a:defRPr sz="2400"/>
            </a:lvl2pPr>
            <a:lvl3pPr marL="914400" lvl="2" indent="0" algn="ctr">
              <a:buClr>
                <a:schemeClr val="tx1"/>
              </a:buClr>
              <a:buSzTx/>
              <a:buFont typeface="Wingdings" panose="05000000000000000000" pitchFamily="2" charset="2"/>
              <a:buNone/>
              <a:defRPr sz="2400"/>
            </a:lvl3pPr>
            <a:lvl4pPr marL="1371600" lvl="3" indent="0" algn="ctr">
              <a:buClr>
                <a:schemeClr val="tx2"/>
              </a:buClr>
              <a:buSzTx/>
              <a:buFont typeface="Arial" panose="020B0604020202020204" pitchFamily="34" charset="0"/>
              <a:buNone/>
              <a:defRPr sz="2400"/>
            </a:lvl4pPr>
            <a:lvl5pPr marL="1828800" lvl="4" indent="0" algn="ctr">
              <a:buClr>
                <a:schemeClr val="tx1"/>
              </a:buClr>
              <a:buSzTx/>
              <a:buFont typeface="Wingdings" panose="05000000000000000000" pitchFamily="2" charset="2"/>
              <a:buNone/>
              <a:defRPr sz="2400"/>
            </a:lvl5pPr>
          </a:lstStyle>
          <a:p>
            <a:pPr lvl="0" fontAlgn="base"/>
            <a:r>
              <a:rPr lang="ko-KR" altLang="en-US" strike="noStrike" noProof="1" dirty="0"/>
              <a:t>单击此处编辑母版副标题样式</a:t>
            </a:r>
            <a:endParaRPr lang="ko-KR" altLang="en-US" strike="noStrike" noProof="1" dirty="0"/>
          </a:p>
        </p:txBody>
      </p:sp>
    </p:spTree>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609600" y="1600200"/>
            <a:ext cx="10972800" cy="4526280"/>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45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838200" y="1825625"/>
            <a:ext cx="51816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72200" y="1825625"/>
            <a:ext cx="5181600" cy="4351338"/>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1186774" y="1778438"/>
            <a:ext cx="4873574"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1186774" y="2665379"/>
            <a:ext cx="4873574"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256938" y="1778438"/>
            <a:ext cx="4897576"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256938" y="2665379"/>
            <a:ext cx="4897576" cy="3524284"/>
          </a:xfrm>
          <a:prstGeom prst="rect">
            <a:avLst/>
          </a:prstGeo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1600200"/>
            <a:ext cx="10972800" cy="4526280"/>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188" y="987425"/>
            <a:ext cx="617220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24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188" y="457201"/>
            <a:ext cx="617220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fontAlgn="base"/>
            <a:endParaRPr lang="zh-CN" altLang="en-US" strike="noStrike" noProof="1"/>
          </a:p>
        </p:txBody>
      </p:sp>
      <p:sp>
        <p:nvSpPr>
          <p:cNvPr id="4" name="文本占位符 3"/>
          <p:cNvSpPr>
            <a:spLocks noGrp="1"/>
          </p:cNvSpPr>
          <p:nvPr>
            <p:ph type="body" sz="half" idx="2"/>
          </p:nvPr>
        </p:nvSpPr>
        <p:spPr>
          <a:xfrm>
            <a:off x="839788" y="2057400"/>
            <a:ext cx="4165349"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fontAlgn="base"/>
            <a:r>
              <a:rPr lang="zh-CN" altLang="en-US" strike="noStrike" noProof="1" smtClean="0"/>
              <a:t>单击此处编辑母版文本样式</a:t>
            </a:r>
            <a:endParaRPr lang="zh-CN" altLang="en-US" strike="noStrike" noProof="1" smtClean="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vmlDrawing" Target="../drawings/vmlDrawing1.vml"/><Relationship Id="rId13" Type="http://schemas.openxmlformats.org/officeDocument/2006/relationships/image" Target="../media/image2.png"/><Relationship Id="rId12" Type="http://schemas.openxmlformats.org/officeDocument/2006/relationships/oleObject" Target="../embeddings/oleObject1.bin"/><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3.emf"/><Relationship Id="rId12" Type="http://schemas.openxmlformats.org/officeDocument/2006/relationships/slide" Target="../slides/slid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5" Type="http://schemas.openxmlformats.org/officeDocument/2006/relationships/theme" Target="../theme/theme4.xml"/><Relationship Id="rId14" Type="http://schemas.openxmlformats.org/officeDocument/2006/relationships/image" Target="../media/image7.png"/><Relationship Id="rId13" Type="http://schemas.openxmlformats.org/officeDocument/2006/relationships/image" Target="../media/image6.png"/><Relationship Id="rId12" Type="http://schemas.openxmlformats.org/officeDocument/2006/relationships/image" Target="../media/image5.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3" Type="http://schemas.openxmlformats.org/officeDocument/2006/relationships/theme" Target="../theme/theme5.xml"/><Relationship Id="rId12" Type="http://schemas.openxmlformats.org/officeDocument/2006/relationships/image" Target="../media/image8.jpe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2" Type="http://schemas.openxmlformats.org/officeDocument/2006/relationships/theme" Target="../theme/theme6.xml"/><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graphicFrame>
        <p:nvGraphicFramePr>
          <p:cNvPr id="1026" name="对象 787457"/>
          <p:cNvGraphicFramePr/>
          <p:nvPr/>
        </p:nvGraphicFramePr>
        <p:xfrm>
          <a:off x="0" y="0"/>
          <a:ext cx="12192000" cy="1200150"/>
        </p:xfrm>
        <a:graphic>
          <a:graphicData uri="http://schemas.openxmlformats.org/presentationml/2006/ole">
            <mc:AlternateContent xmlns:mc="http://schemas.openxmlformats.org/markup-compatibility/2006">
              <mc:Choice xmlns:v="urn:schemas-microsoft-com:vml" Requires="v">
                <p:oleObj spid="_x0000_s3076" name="" r:id="rId12" imgW="9563100" imgH="1600200" progId="Photoshop.Image.6">
                  <p:embed/>
                </p:oleObj>
              </mc:Choice>
              <mc:Fallback>
                <p:oleObj name="" r:id="rId12" imgW="9563100" imgH="1600200" progId="Photoshop.Image.6">
                  <p:embed/>
                  <p:pic>
                    <p:nvPicPr>
                      <p:cNvPr id="0" name="图片 3075"/>
                      <p:cNvPicPr/>
                      <p:nvPr/>
                    </p:nvPicPr>
                    <p:blipFill>
                      <a:blip r:embed="rId13"/>
                      <a:stretch>
                        <a:fillRect/>
                      </a:stretch>
                    </p:blipFill>
                    <p:spPr>
                      <a:xfrm>
                        <a:off x="0" y="0"/>
                        <a:ext cx="12192000" cy="1200150"/>
                      </a:xfrm>
                      <a:prstGeom prst="rect">
                        <a:avLst/>
                      </a:prstGeom>
                      <a:noFill/>
                      <a:ln w="38100">
                        <a:noFill/>
                        <a:miter/>
                      </a:ln>
                    </p:spPr>
                  </p:pic>
                </p:oleObj>
              </mc:Fallback>
            </mc:AlternateContent>
          </a:graphicData>
        </a:graphic>
      </p:graphicFrame>
      <p:sp>
        <p:nvSpPr>
          <p:cNvPr id="1027" name="任意多边形 787458"/>
          <p:cNvSpPr/>
          <p:nvPr/>
        </p:nvSpPr>
        <p:spPr>
          <a:xfrm>
            <a:off x="-14287" y="280988"/>
            <a:ext cx="12206287" cy="1620837"/>
          </a:xfrm>
          <a:custGeom>
            <a:avLst/>
            <a:gdLst/>
            <a:ahLst/>
            <a:cxnLst/>
            <a:pathLst>
              <a:path w="5767" h="1021">
                <a:moveTo>
                  <a:pt x="6" y="109"/>
                </a:moveTo>
                <a:cubicBezTo>
                  <a:pt x="144" y="93"/>
                  <a:pt x="626" y="42"/>
                  <a:pt x="1427" y="46"/>
                </a:cubicBezTo>
                <a:cubicBezTo>
                  <a:pt x="2228" y="50"/>
                  <a:pt x="3321" y="224"/>
                  <a:pt x="4032" y="255"/>
                </a:cubicBezTo>
                <a:cubicBezTo>
                  <a:pt x="4742" y="286"/>
                  <a:pt x="5649" y="91"/>
                  <a:pt x="5767" y="0"/>
                </a:cubicBezTo>
                <a:lnTo>
                  <a:pt x="5767" y="776"/>
                </a:lnTo>
                <a:cubicBezTo>
                  <a:pt x="4948" y="879"/>
                  <a:pt x="4543" y="844"/>
                  <a:pt x="4065" y="831"/>
                </a:cubicBezTo>
                <a:cubicBezTo>
                  <a:pt x="3587" y="818"/>
                  <a:pt x="2973" y="694"/>
                  <a:pt x="1984" y="674"/>
                </a:cubicBezTo>
                <a:cubicBezTo>
                  <a:pt x="995" y="654"/>
                  <a:pt x="28" y="969"/>
                  <a:pt x="14" y="995"/>
                </a:cubicBezTo>
                <a:cubicBezTo>
                  <a:pt x="0" y="1021"/>
                  <a:pt x="6" y="255"/>
                  <a:pt x="6" y="109"/>
                </a:cubicBezTo>
                <a:close/>
              </a:path>
            </a:pathLst>
          </a:custGeom>
          <a:solidFill>
            <a:schemeClr val="accent1">
              <a:alpha val="41000"/>
            </a:schemeClr>
          </a:solidFill>
          <a:ln w="9525">
            <a:noFill/>
          </a:ln>
        </p:spPr>
        <p:txBody>
          <a:bodyPr/>
          <a:p>
            <a:endParaRPr lang="zh-CN" altLang="en-US"/>
          </a:p>
        </p:txBody>
      </p:sp>
      <p:sp>
        <p:nvSpPr>
          <p:cNvPr id="1028" name="任意多边形 787459"/>
          <p:cNvSpPr/>
          <p:nvPr/>
        </p:nvSpPr>
        <p:spPr>
          <a:xfrm>
            <a:off x="-26987" y="533400"/>
            <a:ext cx="12214225" cy="1006475"/>
          </a:xfrm>
          <a:custGeom>
            <a:avLst/>
            <a:gdLst/>
            <a:ahLst/>
            <a:cxnLst/>
            <a:pathLst>
              <a:path w="5771" h="634">
                <a:moveTo>
                  <a:pt x="20" y="109"/>
                </a:moveTo>
                <a:cubicBezTo>
                  <a:pt x="26" y="109"/>
                  <a:pt x="645" y="0"/>
                  <a:pt x="1442" y="3"/>
                </a:cubicBezTo>
                <a:cubicBezTo>
                  <a:pt x="2239" y="6"/>
                  <a:pt x="3443" y="123"/>
                  <a:pt x="4150" y="148"/>
                </a:cubicBezTo>
                <a:cubicBezTo>
                  <a:pt x="4858" y="173"/>
                  <a:pt x="5633" y="63"/>
                  <a:pt x="5771" y="37"/>
                </a:cubicBezTo>
                <a:lnTo>
                  <a:pt x="5771" y="557"/>
                </a:lnTo>
                <a:cubicBezTo>
                  <a:pt x="4926" y="634"/>
                  <a:pt x="4422" y="612"/>
                  <a:pt x="3942" y="592"/>
                </a:cubicBezTo>
                <a:cubicBezTo>
                  <a:pt x="3463" y="572"/>
                  <a:pt x="2588" y="450"/>
                  <a:pt x="1839" y="456"/>
                </a:cubicBezTo>
                <a:cubicBezTo>
                  <a:pt x="1182" y="455"/>
                  <a:pt x="0" y="618"/>
                  <a:pt x="6" y="620"/>
                </a:cubicBezTo>
                <a:cubicBezTo>
                  <a:pt x="12" y="621"/>
                  <a:pt x="14" y="109"/>
                  <a:pt x="20" y="109"/>
                </a:cubicBezTo>
                <a:close/>
              </a:path>
            </a:pathLst>
          </a:custGeom>
          <a:solidFill>
            <a:schemeClr val="accent1"/>
          </a:solidFill>
          <a:ln w="9525">
            <a:noFill/>
          </a:ln>
        </p:spPr>
        <p:txBody>
          <a:bodyPr/>
          <a:p>
            <a:endParaRPr lang="zh-CN" altLang="en-US"/>
          </a:p>
        </p:txBody>
      </p:sp>
      <p:grpSp>
        <p:nvGrpSpPr>
          <p:cNvPr id="1029" name="组合 787460"/>
          <p:cNvGrpSpPr/>
          <p:nvPr/>
        </p:nvGrpSpPr>
        <p:grpSpPr>
          <a:xfrm>
            <a:off x="10320338" y="347663"/>
            <a:ext cx="517525" cy="366712"/>
            <a:chOff x="4752" y="1200"/>
            <a:chExt cx="288" cy="288"/>
          </a:xfrm>
        </p:grpSpPr>
        <p:sp>
          <p:nvSpPr>
            <p:cNvPr id="1030" name="椭圆 787461"/>
            <p:cNvSpPr/>
            <p:nvPr userDrawn="1"/>
          </p:nvSpPr>
          <p:spPr>
            <a:xfrm>
              <a:off x="4752" y="1200"/>
              <a:ext cx="288" cy="288"/>
            </a:xfrm>
            <a:prstGeom prst="ellipse">
              <a:avLst/>
            </a:prstGeom>
            <a:gradFill rotWithShape="1">
              <a:gsLst>
                <a:gs pos="0">
                  <a:srgbClr val="C7CEE9"/>
                </a:gs>
                <a:gs pos="100000">
                  <a:schemeClr val="tx2">
                    <a:alpha val="31000"/>
                  </a:schemeClr>
                </a:gs>
              </a:gsLst>
              <a:path path="shape">
                <a:fillToRect l="50000" t="50000" r="50000" b="50000"/>
              </a:path>
              <a:tileRect/>
            </a:gra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1031" name="椭圆 787462"/>
            <p:cNvSpPr/>
            <p:nvPr userDrawn="1"/>
          </p:nvSpPr>
          <p:spPr>
            <a:xfrm>
              <a:off x="4752" y="1200"/>
              <a:ext cx="192" cy="192"/>
            </a:xfrm>
            <a:prstGeom prst="ellipse">
              <a:avLst/>
            </a:prstGeom>
            <a:gradFill rotWithShape="1">
              <a:gsLst>
                <a:gs pos="0">
                  <a:schemeClr val="bg1"/>
                </a:gs>
                <a:gs pos="100000">
                  <a:srgbClr val="FFFFFF">
                    <a:alpha val="0"/>
                  </a:srgbClr>
                </a:gs>
              </a:gsLst>
              <a:path path="shape">
                <a:fillToRect l="50000" t="50000" r="50000" b="50000"/>
              </a:path>
              <a:tileRect/>
            </a:gra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grpSp>
      <p:grpSp>
        <p:nvGrpSpPr>
          <p:cNvPr id="1032" name="组合 787463"/>
          <p:cNvGrpSpPr/>
          <p:nvPr/>
        </p:nvGrpSpPr>
        <p:grpSpPr>
          <a:xfrm>
            <a:off x="10871200" y="53975"/>
            <a:ext cx="812800" cy="592138"/>
            <a:chOff x="4992" y="816"/>
            <a:chExt cx="576" cy="576"/>
          </a:xfrm>
        </p:grpSpPr>
        <p:sp>
          <p:nvSpPr>
            <p:cNvPr id="1033" name="椭圆 787464"/>
            <p:cNvSpPr/>
            <p:nvPr userDrawn="1"/>
          </p:nvSpPr>
          <p:spPr>
            <a:xfrm>
              <a:off x="4992" y="816"/>
              <a:ext cx="576" cy="576"/>
            </a:xfrm>
            <a:prstGeom prst="ellipse">
              <a:avLst/>
            </a:prstGeom>
            <a:solidFill>
              <a:schemeClr val="accent1">
                <a:alpha val="53000"/>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1034" name="椭圆 787465"/>
            <p:cNvSpPr/>
            <p:nvPr userDrawn="1"/>
          </p:nvSpPr>
          <p:spPr>
            <a:xfrm>
              <a:off x="4992" y="912"/>
              <a:ext cx="480" cy="384"/>
            </a:xfrm>
            <a:prstGeom prst="ellipse">
              <a:avLst/>
            </a:prstGeom>
            <a:gradFill rotWithShape="1">
              <a:gsLst>
                <a:gs pos="0">
                  <a:schemeClr val="bg1"/>
                </a:gs>
                <a:gs pos="100000">
                  <a:srgbClr val="FFFFFF">
                    <a:alpha val="0"/>
                  </a:srgbClr>
                </a:gs>
              </a:gsLst>
              <a:path path="shape">
                <a:fillToRect l="50000" t="50000" r="50000" b="50000"/>
              </a:path>
              <a:tileRect/>
            </a:gra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grpSp>
      <p:grpSp>
        <p:nvGrpSpPr>
          <p:cNvPr id="1035" name="组合 787466"/>
          <p:cNvGrpSpPr/>
          <p:nvPr/>
        </p:nvGrpSpPr>
        <p:grpSpPr>
          <a:xfrm>
            <a:off x="228600" y="819150"/>
            <a:ext cx="960438" cy="762000"/>
            <a:chOff x="4992" y="816"/>
            <a:chExt cx="576" cy="576"/>
          </a:xfrm>
        </p:grpSpPr>
        <p:sp>
          <p:nvSpPr>
            <p:cNvPr id="1036" name="椭圆 787467"/>
            <p:cNvSpPr/>
            <p:nvPr userDrawn="1"/>
          </p:nvSpPr>
          <p:spPr>
            <a:xfrm>
              <a:off x="4992" y="816"/>
              <a:ext cx="576" cy="576"/>
            </a:xfrm>
            <a:prstGeom prst="ellipse">
              <a:avLst/>
            </a:prstGeom>
            <a:solidFill>
              <a:schemeClr val="tx2">
                <a:alpha val="53000"/>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1037" name="椭圆 787468"/>
            <p:cNvSpPr/>
            <p:nvPr userDrawn="1"/>
          </p:nvSpPr>
          <p:spPr>
            <a:xfrm>
              <a:off x="4992" y="912"/>
              <a:ext cx="480" cy="384"/>
            </a:xfrm>
            <a:prstGeom prst="ellipse">
              <a:avLst/>
            </a:prstGeom>
            <a:gradFill rotWithShape="1">
              <a:gsLst>
                <a:gs pos="0">
                  <a:schemeClr val="bg1"/>
                </a:gs>
                <a:gs pos="100000">
                  <a:srgbClr val="FFFFFF">
                    <a:alpha val="0"/>
                  </a:srgbClr>
                </a:gs>
              </a:gsLst>
              <a:path path="shape">
                <a:fillToRect l="50000" t="50000" r="50000" b="50000"/>
              </a:path>
              <a:tileRect/>
            </a:gra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grpSp>
      <p:sp>
        <p:nvSpPr>
          <p:cNvPr id="1038" name="标题 787473"/>
          <p:cNvSpPr>
            <a:spLocks noGrp="1"/>
          </p:cNvSpPr>
          <p:nvPr>
            <p:ph type="title"/>
          </p:nvPr>
        </p:nvSpPr>
        <p:spPr>
          <a:xfrm>
            <a:off x="1392238" y="685800"/>
            <a:ext cx="9855200" cy="563563"/>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3600" b="1" i="0" u="none" kern="1200" baseline="0">
          <a:solidFill>
            <a:schemeClr val="bg1"/>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hlink"/>
        </a:buClr>
        <a:buFont typeface="Wingdings" panose="05000000000000000000" pitchFamily="2" charset="2"/>
        <a:buChar char="v"/>
        <a:defRPr sz="28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4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tx1"/>
        </a:buClr>
        <a:buFontTx/>
        <a:buChar char="•"/>
        <a:defRPr sz="22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FontTx/>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FontTx/>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FontTx/>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FontTx/>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FontTx/>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FontTx/>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pic>
        <p:nvPicPr>
          <p:cNvPr id="2050" name="图片 609281">
            <a:hlinkClick r:id="rId12" action="ppaction://hlinksldjump"/>
          </p:cNvPr>
          <p:cNvPicPr>
            <a:picLocks noChangeAspect="1"/>
          </p:cNvPicPr>
          <p:nvPr userDrawn="1"/>
        </p:nvPicPr>
        <p:blipFill>
          <a:blip r:embed="rId13"/>
          <a:stretch>
            <a:fillRect/>
          </a:stretch>
        </p:blipFill>
        <p:spPr>
          <a:xfrm>
            <a:off x="11037888" y="114300"/>
            <a:ext cx="914400" cy="403225"/>
          </a:xfrm>
          <a:prstGeom prst="rect">
            <a:avLst/>
          </a:prstGeom>
          <a:noFill/>
          <a:ln w="31750">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circle/>
  </p:transition>
  <p:hf sldNum="0" hdr="0" ftr="0" dt="0"/>
  <p:txStyles>
    <p:titleStyle>
      <a:lvl1pPr marL="0" lvl="0" indent="0" algn="l" defTabSz="914400" rtl="0" eaLnBrk="1" fontAlgn="base" latinLnBrk="0" hangingPunct="1">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circle/>
  </p:transition>
  <p:hf sldNum="0" hdr="0" ftr="0" dt="0"/>
  <p:txStyles>
    <p:titleStyle>
      <a:lvl1pPr marL="0" lvl="0" indent="0" algn="l" defTabSz="914400" rtl="0" eaLnBrk="1" fontAlgn="base" latinLnBrk="0" hangingPunct="1">
        <a:lnSpc>
          <a:spcPct val="100000"/>
        </a:lnSpc>
        <a:spcBef>
          <a:spcPct val="0"/>
        </a:spcBef>
        <a:spcAft>
          <a:spcPct val="0"/>
        </a:spcAft>
        <a:buNone/>
        <a:defRPr sz="4400" b="0" i="0" u="none" kern="1200" baseline="0">
          <a:solidFill>
            <a:schemeClr val="tx1"/>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Char char="n"/>
        <a:defRPr sz="32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2"/>
        </a:buClr>
        <a:buSzPct val="80000"/>
        <a:buFont typeface="Wingdings" panose="05000000000000000000" pitchFamily="2" charset="2"/>
        <a:buChar char="¨"/>
        <a:defRPr sz="28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bg2"/>
        </a:buClr>
        <a:buSzPct val="65000"/>
        <a:buFont typeface="Wingdings" panose="05000000000000000000" pitchFamily="2" charset="2"/>
        <a:buChar char="n"/>
        <a:defRPr sz="24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70000"/>
        <a:buFont typeface="Wingdings" panose="05000000000000000000" pitchFamily="2" charset="2"/>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bg2"/>
        </a:buClr>
        <a:buSzTx/>
        <a:buFont typeface="Wingdings" panose="05000000000000000000" pitchFamily="2" charset="2"/>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4098" name="任意多边形 757761" descr="top"/>
          <p:cNvSpPr/>
          <p:nvPr/>
        </p:nvSpPr>
        <p:spPr>
          <a:xfrm>
            <a:off x="965200" y="-19050"/>
            <a:ext cx="11226800" cy="819150"/>
          </a:xfrm>
          <a:custGeom>
            <a:avLst/>
            <a:gdLst/>
            <a:ahLst/>
            <a:cxnLst/>
            <a:pathLst>
              <a:path w="3636" h="516">
                <a:moveTo>
                  <a:pt x="0" y="0"/>
                </a:moveTo>
                <a:lnTo>
                  <a:pt x="0" y="516"/>
                </a:lnTo>
                <a:lnTo>
                  <a:pt x="3636" y="516"/>
                </a:lnTo>
                <a:lnTo>
                  <a:pt x="3636" y="12"/>
                </a:lnTo>
                <a:lnTo>
                  <a:pt x="0" y="0"/>
                </a:lnTo>
                <a:close/>
              </a:path>
            </a:pathLst>
          </a:custGeom>
          <a:blipFill rotWithShape="1">
            <a:blip r:embed="rId12"/>
            <a:stretch>
              <a:fillRect/>
            </a:stretch>
          </a:blipFill>
          <a:ln w="9525">
            <a:noFill/>
          </a:ln>
        </p:spPr>
        <p:txBody>
          <a:bodyPr/>
          <a:p>
            <a:endParaRPr lang="zh-CN" altLang="en-US"/>
          </a:p>
        </p:txBody>
      </p:sp>
      <p:sp>
        <p:nvSpPr>
          <p:cNvPr id="4099" name="任意多边形 757762"/>
          <p:cNvSpPr/>
          <p:nvPr/>
        </p:nvSpPr>
        <p:spPr>
          <a:xfrm>
            <a:off x="-25400" y="-9525"/>
            <a:ext cx="990600" cy="1104900"/>
          </a:xfrm>
          <a:custGeom>
            <a:avLst/>
            <a:gdLst/>
            <a:ahLst/>
            <a:cxnLst/>
            <a:pathLst>
              <a:path w="468" h="696">
                <a:moveTo>
                  <a:pt x="468" y="0"/>
                </a:moveTo>
                <a:lnTo>
                  <a:pt x="0" y="528"/>
                </a:lnTo>
                <a:lnTo>
                  <a:pt x="0" y="696"/>
                </a:lnTo>
                <a:lnTo>
                  <a:pt x="468" y="510"/>
                </a:lnTo>
                <a:lnTo>
                  <a:pt x="468" y="0"/>
                </a:lnTo>
                <a:close/>
              </a:path>
            </a:pathLst>
          </a:custGeom>
          <a:solidFill>
            <a:schemeClr val="bg2"/>
          </a:solidFill>
          <a:ln w="9525">
            <a:noFill/>
          </a:ln>
        </p:spPr>
        <p:txBody>
          <a:bodyPr/>
          <a:p>
            <a:endParaRPr lang="zh-CN" altLang="en-US"/>
          </a:p>
        </p:txBody>
      </p:sp>
      <p:sp>
        <p:nvSpPr>
          <p:cNvPr id="4100" name="直接连接符 757763"/>
          <p:cNvSpPr/>
          <p:nvPr/>
        </p:nvSpPr>
        <p:spPr>
          <a:xfrm>
            <a:off x="0" y="1047750"/>
            <a:ext cx="0" cy="5126038"/>
          </a:xfrm>
          <a:prstGeom prst="line">
            <a:avLst/>
          </a:prstGeom>
          <a:ln w="9525" cap="flat" cmpd="sng">
            <a:solidFill>
              <a:schemeClr val="bg2"/>
            </a:solidFill>
            <a:prstDash val="solid"/>
            <a:round/>
            <a:headEnd type="none" w="med" len="med"/>
            <a:tailEnd type="none" w="med" len="med"/>
          </a:ln>
        </p:spPr>
      </p:sp>
      <p:sp>
        <p:nvSpPr>
          <p:cNvPr id="4101" name="任意多边形 757764"/>
          <p:cNvSpPr/>
          <p:nvPr/>
        </p:nvSpPr>
        <p:spPr>
          <a:xfrm>
            <a:off x="-6350" y="6161088"/>
            <a:ext cx="1155700" cy="701675"/>
          </a:xfrm>
          <a:custGeom>
            <a:avLst/>
            <a:gdLst/>
            <a:ahLst/>
            <a:cxnLst/>
            <a:pathLst>
              <a:path w="546" h="442">
                <a:moveTo>
                  <a:pt x="1" y="22"/>
                </a:moveTo>
                <a:lnTo>
                  <a:pt x="546" y="442"/>
                </a:lnTo>
                <a:lnTo>
                  <a:pt x="546" y="382"/>
                </a:lnTo>
                <a:lnTo>
                  <a:pt x="0" y="0"/>
                </a:lnTo>
                <a:lnTo>
                  <a:pt x="1" y="22"/>
                </a:lnTo>
                <a:close/>
              </a:path>
            </a:pathLst>
          </a:custGeom>
          <a:solidFill>
            <a:schemeClr val="bg2"/>
          </a:solidFill>
          <a:ln w="9525">
            <a:noFill/>
          </a:ln>
        </p:spPr>
        <p:txBody>
          <a:bodyPr/>
          <a:p>
            <a:endParaRPr lang="zh-CN" altLang="en-US"/>
          </a:p>
        </p:txBody>
      </p:sp>
      <p:sp>
        <p:nvSpPr>
          <p:cNvPr id="4102" name="矩形 757765"/>
          <p:cNvSpPr/>
          <p:nvPr/>
        </p:nvSpPr>
        <p:spPr>
          <a:xfrm>
            <a:off x="1143000" y="6767513"/>
            <a:ext cx="11049000" cy="90487"/>
          </a:xfrm>
          <a:prstGeom prst="rect">
            <a:avLst/>
          </a:prstGeom>
          <a:solidFill>
            <a:schemeClr val="bg2"/>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4103" name="文本占位符 757767"/>
          <p:cNvSpPr>
            <a:spLocks noGrp="1"/>
          </p:cNvSpPr>
          <p:nvPr>
            <p:ph type="body"/>
          </p:nvPr>
        </p:nvSpPr>
        <p:spPr>
          <a:xfrm>
            <a:off x="609600" y="1600200"/>
            <a:ext cx="10972800" cy="4525963"/>
          </a:xfrm>
          <a:prstGeom prst="rect">
            <a:avLst/>
          </a:prstGeom>
          <a:noFill/>
          <a:ln w="9525">
            <a:noFill/>
          </a:ln>
        </p:spPr>
        <p:txBody>
          <a:bodyPr anchor="t"/>
          <a:p>
            <a:pPr lvl="0"/>
            <a:r>
              <a:rPr lang="en-US" altLang="ko-KR" dirty="0"/>
              <a:t>Click to edit Master text styles</a:t>
            </a:r>
            <a:endParaRPr lang="en-US" altLang="ko-KR" dirty="0"/>
          </a:p>
          <a:p>
            <a:pPr lvl="1" indent="-285750"/>
            <a:r>
              <a:rPr lang="en-US" altLang="ko-KR" dirty="0"/>
              <a:t>Second level</a:t>
            </a:r>
            <a:endParaRPr lang="en-US" altLang="ko-KR" dirty="0"/>
          </a:p>
          <a:p>
            <a:pPr lvl="2" indent="-228600"/>
            <a:r>
              <a:rPr lang="en-US" altLang="ko-KR" dirty="0"/>
              <a:t>Third level</a:t>
            </a:r>
            <a:endParaRPr lang="en-US" altLang="ko-KR" dirty="0"/>
          </a:p>
          <a:p>
            <a:pPr lvl="3" indent="-228600"/>
            <a:r>
              <a:rPr lang="en-US" altLang="ko-KR" dirty="0"/>
              <a:t>Fourth level</a:t>
            </a:r>
            <a:endParaRPr lang="en-US" altLang="ko-KR" dirty="0"/>
          </a:p>
          <a:p>
            <a:pPr lvl="4" indent="-228600"/>
            <a:r>
              <a:rPr lang="en-US" altLang="ko-KR" dirty="0"/>
              <a:t>Fifth level</a:t>
            </a:r>
            <a:endParaRPr lang="en-US" altLang="ko-KR" dirty="0"/>
          </a:p>
        </p:txBody>
      </p:sp>
      <p:sp>
        <p:nvSpPr>
          <p:cNvPr id="757769" name="日期占位符 757768"/>
          <p:cNvSpPr>
            <a:spLocks noGrp="1"/>
          </p:cNvSpPr>
          <p:nvPr>
            <p:ph type="dt" sz="half" idx="2"/>
          </p:nvPr>
        </p:nvSpPr>
        <p:spPr>
          <a:xfrm>
            <a:off x="4148138" y="6245225"/>
            <a:ext cx="2844800" cy="476250"/>
          </a:xfrm>
          <a:prstGeom prst="rect">
            <a:avLst/>
          </a:prstGeom>
          <a:noFill/>
          <a:ln w="9525">
            <a:noFill/>
          </a:ln>
        </p:spPr>
        <p:txBody>
          <a:bodyPr/>
          <a:lstStyle>
            <a:lvl1pPr>
              <a:buFontTx/>
              <a:defRPr sz="1400" b="0">
                <a:latin typeface="Gulim" pitchFamily="34" charset="-127"/>
                <a:ea typeface="Gulim" pitchFamily="34" charset="-127"/>
              </a:defRPr>
            </a:lvl1pPr>
          </a:lstStyle>
          <a:p>
            <a:pPr lvl="0" fontAlgn="base" latinLnBrk="1"/>
            <a:fld id="{BB962C8B-B14F-4D97-AF65-F5344CB8AC3E}" type="datetimeFigureOut">
              <a:rPr lang="ko-KR" altLang="en-US" strike="noStrike" noProof="1" dirty="0">
                <a:latin typeface="Gulim" pitchFamily="34" charset="-127"/>
                <a:ea typeface="Gulim" pitchFamily="34" charset="-127"/>
                <a:cs typeface="+mn-cs"/>
              </a:rPr>
            </a:fld>
            <a:endParaRPr lang="ko-KR" altLang="en-US" strike="noStrike" noProof="1" dirty="0">
              <a:latin typeface="Gulim" pitchFamily="34" charset="-127"/>
              <a:ea typeface="Gulim" pitchFamily="34" charset="-127"/>
              <a:cs typeface="+mn-cs"/>
            </a:endParaRPr>
          </a:p>
        </p:txBody>
      </p:sp>
      <p:sp>
        <p:nvSpPr>
          <p:cNvPr id="757770" name="页脚占位符 757769"/>
          <p:cNvSpPr>
            <a:spLocks noGrp="1"/>
          </p:cNvSpPr>
          <p:nvPr>
            <p:ph type="ftr" sz="quarter" idx="3"/>
          </p:nvPr>
        </p:nvSpPr>
        <p:spPr>
          <a:xfrm>
            <a:off x="7704138" y="6245225"/>
            <a:ext cx="3860800" cy="476250"/>
          </a:xfrm>
          <a:prstGeom prst="rect">
            <a:avLst/>
          </a:prstGeom>
          <a:noFill/>
          <a:ln w="9525">
            <a:noFill/>
          </a:ln>
        </p:spPr>
        <p:txBody>
          <a:bodyPr/>
          <a:lstStyle>
            <a:lvl1pPr algn="ctr">
              <a:buFontTx/>
              <a:defRPr sz="1400" b="0">
                <a:latin typeface="Gulim" pitchFamily="34" charset="-127"/>
                <a:ea typeface="Gulim" pitchFamily="34" charset="-127"/>
              </a:defRPr>
            </a:lvl1pPr>
          </a:lstStyle>
          <a:p>
            <a:pPr lvl="0" fontAlgn="base" latinLnBrk="1"/>
            <a:endParaRPr lang="ko-KR" altLang="en-US" strike="noStrike" noProof="1" dirty="0"/>
          </a:p>
        </p:txBody>
      </p:sp>
      <p:sp>
        <p:nvSpPr>
          <p:cNvPr id="4106" name="文本框 757770"/>
          <p:cNvSpPr txBox="1"/>
          <p:nvPr/>
        </p:nvSpPr>
        <p:spPr>
          <a:xfrm>
            <a:off x="10479088" y="6410325"/>
            <a:ext cx="1695450" cy="336550"/>
          </a:xfrm>
          <a:prstGeom prst="rect">
            <a:avLst/>
          </a:prstGeom>
          <a:noFill/>
          <a:ln w="9525">
            <a:noFill/>
          </a:ln>
        </p:spPr>
        <p:txBody>
          <a:bodyPr wrap="none" anchor="t">
            <a:spAutoFit/>
          </a:bodyPr>
          <a:p>
            <a:pPr lvl="0" algn="r" latinLnBrk="1">
              <a:lnSpc>
                <a:spcPct val="100000"/>
              </a:lnSpc>
              <a:buFontTx/>
            </a:pPr>
            <a:r>
              <a:rPr lang="en-US" altLang="ko-KR" sz="1600">
                <a:solidFill>
                  <a:schemeClr val="bg2"/>
                </a:solidFill>
                <a:latin typeface="Arial" panose="020B0604020202020204" pitchFamily="34" charset="0"/>
                <a:ea typeface="Gulim" pitchFamily="34" charset="-127"/>
              </a:rPr>
              <a:t>Company name</a:t>
            </a:r>
            <a:endParaRPr lang="en-US" altLang="ko-KR" sz="1600">
              <a:solidFill>
                <a:schemeClr val="bg2"/>
              </a:solidFill>
              <a:latin typeface="Arial" panose="020B0604020202020204" pitchFamily="34" charset="0"/>
              <a:ea typeface="Gulim" pitchFamily="34" charset="-127"/>
            </a:endParaRPr>
          </a:p>
        </p:txBody>
      </p:sp>
      <p:sp>
        <p:nvSpPr>
          <p:cNvPr id="757772" name="灯片编号占位符 757771"/>
          <p:cNvSpPr>
            <a:spLocks noGrp="1"/>
          </p:cNvSpPr>
          <p:nvPr>
            <p:ph type="sldNum" sz="quarter" idx="4"/>
          </p:nvPr>
        </p:nvSpPr>
        <p:spPr>
          <a:xfrm>
            <a:off x="-134937" y="6483350"/>
            <a:ext cx="676275" cy="476250"/>
          </a:xfrm>
          <a:prstGeom prst="rect">
            <a:avLst/>
          </a:prstGeom>
          <a:noFill/>
          <a:ln w="9525">
            <a:noFill/>
          </a:ln>
        </p:spPr>
        <p:txBody>
          <a:bodyPr/>
          <a:lstStyle>
            <a:lvl1pPr algn="r">
              <a:buFontTx/>
              <a:defRPr sz="1400" b="1">
                <a:solidFill>
                  <a:srgbClr val="B2B2B2"/>
                </a:solidFill>
                <a:ea typeface="Gulim" pitchFamily="34" charset="-127"/>
              </a:defRPr>
            </a:lvl1pPr>
          </a:lstStyle>
          <a:p>
            <a:pPr lvl="0" fontAlgn="base" latinLnBrk="1"/>
            <a:fld id="{9A0DB2DC-4C9A-4742-B13C-FB6460FD3503}" type="slidenum">
              <a:rPr lang="ko-KR" altLang="en-US" strike="noStrike" noProof="1" dirty="0">
                <a:latin typeface="Arial" panose="020B0604020202020204" pitchFamily="34" charset="0"/>
                <a:ea typeface="Gulim" pitchFamily="34" charset="-127"/>
                <a:cs typeface="+mn-cs"/>
              </a:rPr>
            </a:fld>
            <a:endParaRPr lang="ko-KR" altLang="en-US" strike="noStrike" noProof="1" dirty="0">
              <a:latin typeface="Arial" panose="020B0604020202020204" pitchFamily="34" charset="0"/>
            </a:endParaRPr>
          </a:p>
        </p:txBody>
      </p:sp>
      <p:sp>
        <p:nvSpPr>
          <p:cNvPr id="4108" name="标题 757772"/>
          <p:cNvSpPr>
            <a:spLocks noGrp="1"/>
          </p:cNvSpPr>
          <p:nvPr>
            <p:ph type="title"/>
          </p:nvPr>
        </p:nvSpPr>
        <p:spPr>
          <a:xfrm>
            <a:off x="1016000" y="46038"/>
            <a:ext cx="10955338" cy="774700"/>
          </a:xfrm>
          <a:prstGeom prst="rect">
            <a:avLst/>
          </a:prstGeom>
          <a:noFill/>
          <a:ln w="9525">
            <a:noFill/>
          </a:ln>
        </p:spPr>
        <p:txBody>
          <a:bodyPr anchor="ctr"/>
          <a:p>
            <a:pPr lvl="0"/>
            <a:endParaRPr lang="en-US" altLang="ko-KR"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ftr="0" dt="0"/>
  <p:txStyles>
    <p:titleStyle>
      <a:lvl1pPr marL="0" lvl="0" indent="0" algn="l" defTabSz="914400" rtl="0" eaLnBrk="1" fontAlgn="base" latinLnBrk="0" hangingPunct="1">
        <a:lnSpc>
          <a:spcPct val="100000"/>
        </a:lnSpc>
        <a:spcBef>
          <a:spcPct val="0"/>
        </a:spcBef>
        <a:spcAft>
          <a:spcPct val="0"/>
        </a:spcAft>
        <a:buNone/>
        <a:defRPr sz="3600" b="0" i="0" u="none" kern="1200" baseline="0">
          <a:solidFill>
            <a:schemeClr val="tx2"/>
          </a:solidFill>
          <a:latin typeface="+mj-lt"/>
          <a:ea typeface="+mj-ea"/>
          <a:cs typeface="+mj-cs"/>
        </a:defRPr>
      </a:lvl1pPr>
    </p:titleStyle>
    <p:bodyStyle>
      <a:lvl1pPr marL="342900" lvl="0" indent="-342900" algn="l" defTabSz="914400" rtl="0" eaLnBrk="1" fontAlgn="base" latinLnBrk="1" hangingPunct="1">
        <a:lnSpc>
          <a:spcPct val="100000"/>
        </a:lnSpc>
        <a:spcBef>
          <a:spcPct val="20000"/>
        </a:spcBef>
        <a:spcAft>
          <a:spcPct val="0"/>
        </a:spcAft>
        <a:buBlip>
          <a:blip r:embed="rId13"/>
        </a:buBlip>
        <a:defRPr sz="3200" b="0" i="0" u="none" kern="1200" baseline="0">
          <a:solidFill>
            <a:schemeClr val="bg1"/>
          </a:solidFill>
          <a:latin typeface="+mn-lt"/>
          <a:ea typeface="+mn-ea"/>
          <a:cs typeface="+mn-cs"/>
        </a:defRPr>
      </a:lvl1pPr>
      <a:lvl2pPr marL="742950" lvl="1" indent="-285750" algn="l" defTabSz="914400" rtl="0" eaLnBrk="1" fontAlgn="base" latinLnBrk="1" hangingPunct="1">
        <a:lnSpc>
          <a:spcPct val="100000"/>
        </a:lnSpc>
        <a:spcBef>
          <a:spcPct val="20000"/>
        </a:spcBef>
        <a:spcAft>
          <a:spcPct val="0"/>
        </a:spcAft>
        <a:buClr>
          <a:schemeClr val="bg2"/>
        </a:buClr>
        <a:buSzPct val="70000"/>
        <a:buFont typeface="Wingdings" panose="05000000000000000000" pitchFamily="2" charset="2"/>
        <a:buBlip>
          <a:blip r:embed="rId14"/>
        </a:buBlip>
        <a:defRPr sz="2800" b="0" i="0" u="none" kern="1200" baseline="0">
          <a:solidFill>
            <a:schemeClr val="bg1"/>
          </a:solidFill>
          <a:latin typeface="Arial" panose="020B0604020202020204" pitchFamily="34" charset="0"/>
          <a:ea typeface="+mn-ea"/>
          <a:cs typeface="+mn-cs"/>
        </a:defRPr>
      </a:lvl2pPr>
      <a:lvl3pPr marL="1143000" lvl="2" indent="-228600" algn="l" defTabSz="914400" rtl="0" eaLnBrk="1" fontAlgn="base" latinLnBrk="1" hangingPunct="1">
        <a:lnSpc>
          <a:spcPct val="100000"/>
        </a:lnSpc>
        <a:spcBef>
          <a:spcPct val="20000"/>
        </a:spcBef>
        <a:spcAft>
          <a:spcPct val="0"/>
        </a:spcAft>
        <a:buClr>
          <a:schemeClr val="bg2"/>
        </a:buClr>
        <a:buSzTx/>
        <a:buFontTx/>
        <a:buChar char="•"/>
        <a:defRPr sz="2400" b="0" i="0" u="none" kern="1200" baseline="0">
          <a:solidFill>
            <a:schemeClr val="bg1"/>
          </a:solidFill>
          <a:latin typeface="Arial" panose="020B0604020202020204" pitchFamily="34" charset="0"/>
          <a:ea typeface="+mn-ea"/>
          <a:cs typeface="+mn-cs"/>
        </a:defRPr>
      </a:lvl3pPr>
      <a:lvl4pPr marL="1600200" lvl="3" indent="-228600" algn="l" defTabSz="914400" rtl="0" eaLnBrk="1" fontAlgn="base" latinLnBrk="1" hangingPunct="1">
        <a:lnSpc>
          <a:spcPct val="100000"/>
        </a:lnSpc>
        <a:spcBef>
          <a:spcPct val="20000"/>
        </a:spcBef>
        <a:spcAft>
          <a:spcPct val="0"/>
        </a:spcAft>
        <a:buClr>
          <a:schemeClr val="bg2"/>
        </a:buClr>
        <a:buSzPct val="70000"/>
        <a:buFontTx/>
        <a:buChar char="•"/>
        <a:defRPr sz="2000" b="0" i="0" u="none" kern="1200" baseline="0">
          <a:solidFill>
            <a:schemeClr val="bg1"/>
          </a:solidFill>
          <a:latin typeface="Arial" panose="020B0604020202020204" pitchFamily="34" charset="0"/>
          <a:ea typeface="+mn-ea"/>
          <a:cs typeface="+mn-cs"/>
        </a:defRPr>
      </a:lvl4pPr>
      <a:lvl5pPr marL="2057400" lvl="4" indent="-228600" algn="l" defTabSz="914400" rtl="0" eaLnBrk="1" fontAlgn="base" latinLnBrk="1" hangingPunct="1">
        <a:lnSpc>
          <a:spcPct val="100000"/>
        </a:lnSpc>
        <a:spcBef>
          <a:spcPct val="20000"/>
        </a:spcBef>
        <a:spcAft>
          <a:spcPct val="0"/>
        </a:spcAft>
        <a:buClr>
          <a:schemeClr val="bg2"/>
        </a:buClr>
        <a:buSzTx/>
        <a:buFont typeface="Arial" panose="020B0604020202020204" pitchFamily="34" charset="0"/>
        <a:buChar char="»"/>
        <a:defRPr sz="2000" b="0" i="0" u="none" kern="1200" baseline="0">
          <a:solidFill>
            <a:schemeClr val="bg1"/>
          </a:solidFill>
          <a:latin typeface="Arial" panose="020B0604020202020204" pitchFamily="34" charset="0"/>
          <a:ea typeface="+mn-ea"/>
          <a:cs typeface="+mn-cs"/>
        </a:defRPr>
      </a:lvl5pPr>
      <a:lvl6pPr marL="2514600" lvl="5" indent="-228600" algn="l" defTabSz="914400" rtl="0" eaLnBrk="1" fontAlgn="base" latinLnBrk="1" hangingPunct="1">
        <a:lnSpc>
          <a:spcPct val="100000"/>
        </a:lnSpc>
        <a:spcBef>
          <a:spcPct val="20000"/>
        </a:spcBef>
        <a:spcAft>
          <a:spcPct val="0"/>
        </a:spcAft>
        <a:buClr>
          <a:schemeClr val="bg2"/>
        </a:buClr>
        <a:buSzTx/>
        <a:buFont typeface="Arial" panose="020B0604020202020204" pitchFamily="34" charset="0"/>
        <a:buChar char="»"/>
        <a:defRPr sz="2000" b="0" i="0" u="none" kern="1200" baseline="0">
          <a:solidFill>
            <a:schemeClr val="bg1"/>
          </a:solidFill>
          <a:latin typeface="Arial" panose="020B0604020202020204" pitchFamily="34" charset="0"/>
          <a:ea typeface="+mn-ea"/>
          <a:cs typeface="+mn-cs"/>
        </a:defRPr>
      </a:lvl6pPr>
      <a:lvl7pPr marL="2971800" lvl="6" indent="-228600" algn="l" defTabSz="914400" rtl="0" eaLnBrk="1" fontAlgn="base" latinLnBrk="1" hangingPunct="1">
        <a:lnSpc>
          <a:spcPct val="100000"/>
        </a:lnSpc>
        <a:spcBef>
          <a:spcPct val="20000"/>
        </a:spcBef>
        <a:spcAft>
          <a:spcPct val="0"/>
        </a:spcAft>
        <a:buClr>
          <a:schemeClr val="bg2"/>
        </a:buClr>
        <a:buSzTx/>
        <a:buFont typeface="Arial" panose="020B0604020202020204" pitchFamily="34" charset="0"/>
        <a:buChar char="»"/>
        <a:defRPr sz="2000" b="0" i="0" u="none" kern="1200" baseline="0">
          <a:solidFill>
            <a:schemeClr val="bg1"/>
          </a:solidFill>
          <a:latin typeface="Arial" panose="020B0604020202020204" pitchFamily="34" charset="0"/>
          <a:ea typeface="+mn-ea"/>
          <a:cs typeface="+mn-cs"/>
        </a:defRPr>
      </a:lvl7pPr>
      <a:lvl8pPr marL="3429000" lvl="7" indent="-228600" algn="l" defTabSz="914400" rtl="0" eaLnBrk="1" fontAlgn="base" latinLnBrk="1" hangingPunct="1">
        <a:lnSpc>
          <a:spcPct val="100000"/>
        </a:lnSpc>
        <a:spcBef>
          <a:spcPct val="20000"/>
        </a:spcBef>
        <a:spcAft>
          <a:spcPct val="0"/>
        </a:spcAft>
        <a:buClr>
          <a:schemeClr val="bg2"/>
        </a:buClr>
        <a:buSzTx/>
        <a:buFont typeface="Arial" panose="020B0604020202020204" pitchFamily="34" charset="0"/>
        <a:buChar char="»"/>
        <a:defRPr sz="2000" b="0" i="0" u="none" kern="1200" baseline="0">
          <a:solidFill>
            <a:schemeClr val="bg1"/>
          </a:solidFill>
          <a:latin typeface="Arial" panose="020B0604020202020204" pitchFamily="34" charset="0"/>
          <a:ea typeface="+mn-ea"/>
          <a:cs typeface="+mn-cs"/>
        </a:defRPr>
      </a:lvl8pPr>
      <a:lvl9pPr marL="3886200" lvl="8" indent="-228600" algn="l" defTabSz="914400" rtl="0" eaLnBrk="1" fontAlgn="base" latinLnBrk="1" hangingPunct="1">
        <a:lnSpc>
          <a:spcPct val="100000"/>
        </a:lnSpc>
        <a:spcBef>
          <a:spcPct val="20000"/>
        </a:spcBef>
        <a:spcAft>
          <a:spcPct val="0"/>
        </a:spcAft>
        <a:buClr>
          <a:schemeClr val="bg2"/>
        </a:buClr>
        <a:buSzTx/>
        <a:buFont typeface="Arial" panose="020B0604020202020204" pitchFamily="34" charset="0"/>
        <a:buChar char="»"/>
        <a:defRPr sz="2000" b="0" i="0" u="none" kern="1200" baseline="0">
          <a:solidFill>
            <a:schemeClr val="bg1"/>
          </a:solidFill>
          <a:latin typeface="Arial" panose="020B0604020202020204" pitchFamily="34" charset="0"/>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p:sp>
        <p:nvSpPr>
          <p:cNvPr id="5122" name="任意多边形 716801" descr="Computer&amp; Communtication1"/>
          <p:cNvSpPr/>
          <p:nvPr userDrawn="1"/>
        </p:nvSpPr>
        <p:spPr>
          <a:xfrm>
            <a:off x="0" y="0"/>
            <a:ext cx="11887200" cy="1014413"/>
          </a:xfrm>
          <a:custGeom>
            <a:avLst/>
            <a:gdLst/>
            <a:ahLst/>
            <a:cxnLst/>
            <a:pathLst>
              <a:path w="5616" h="576">
                <a:moveTo>
                  <a:pt x="0" y="576"/>
                </a:moveTo>
                <a:lnTo>
                  <a:pt x="5465" y="563"/>
                </a:lnTo>
                <a:lnTo>
                  <a:pt x="5616" y="0"/>
                </a:lnTo>
                <a:lnTo>
                  <a:pt x="0" y="0"/>
                </a:lnTo>
                <a:lnTo>
                  <a:pt x="0" y="576"/>
                </a:lnTo>
                <a:close/>
              </a:path>
            </a:pathLst>
          </a:custGeom>
          <a:blipFill rotWithShape="1">
            <a:blip r:embed="rId12"/>
            <a:stretch>
              <a:fillRect/>
            </a:stretch>
          </a:blipFill>
          <a:ln w="9525">
            <a:noFill/>
          </a:ln>
        </p:spPr>
        <p:txBody>
          <a:bodyPr/>
          <a:p>
            <a:endParaRPr lang="zh-CN" altLang="en-US"/>
          </a:p>
        </p:txBody>
      </p:sp>
      <p:sp>
        <p:nvSpPr>
          <p:cNvPr id="5123" name="任意多边形 716802"/>
          <p:cNvSpPr/>
          <p:nvPr userDrawn="1"/>
        </p:nvSpPr>
        <p:spPr>
          <a:xfrm>
            <a:off x="0" y="0"/>
            <a:ext cx="11899900" cy="6858000"/>
          </a:xfrm>
          <a:custGeom>
            <a:avLst/>
            <a:gdLst/>
            <a:ahLst/>
            <a:cxnLst/>
            <a:pathLst>
              <a:path w="5622" h="4320">
                <a:moveTo>
                  <a:pt x="0" y="0"/>
                </a:moveTo>
                <a:lnTo>
                  <a:pt x="5622" y="0"/>
                </a:lnTo>
                <a:lnTo>
                  <a:pt x="4457" y="4313"/>
                </a:lnTo>
                <a:lnTo>
                  <a:pt x="0" y="4320"/>
                </a:lnTo>
                <a:lnTo>
                  <a:pt x="0" y="0"/>
                </a:lnTo>
                <a:close/>
              </a:path>
            </a:pathLst>
          </a:custGeom>
          <a:solidFill>
            <a:schemeClr val="accent1">
              <a:alpha val="13000"/>
            </a:schemeClr>
          </a:solidFill>
          <a:ln w="9525">
            <a:noFill/>
          </a:ln>
        </p:spPr>
        <p:txBody>
          <a:bodyPr/>
          <a:p>
            <a:endParaRPr lang="zh-CN" altLang="en-US"/>
          </a:p>
        </p:txBody>
      </p:sp>
      <p:sp>
        <p:nvSpPr>
          <p:cNvPr id="5124" name="矩形 716803"/>
          <p:cNvSpPr/>
          <p:nvPr userDrawn="1"/>
        </p:nvSpPr>
        <p:spPr>
          <a:xfrm>
            <a:off x="0" y="6477000"/>
            <a:ext cx="12192000" cy="381000"/>
          </a:xfrm>
          <a:prstGeom prst="rect">
            <a:avLst/>
          </a:prstGeom>
          <a:solidFill>
            <a:srgbClr val="969696">
              <a:alpha val="39999"/>
            </a:srgb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5125" name="矩形 716804"/>
          <p:cNvSpPr/>
          <p:nvPr userDrawn="1"/>
        </p:nvSpPr>
        <p:spPr>
          <a:xfrm>
            <a:off x="0" y="403225"/>
            <a:ext cx="12192000" cy="609600"/>
          </a:xfrm>
          <a:prstGeom prst="rect">
            <a:avLst/>
          </a:prstGeom>
          <a:solidFill>
            <a:schemeClr val="tx2">
              <a:alpha val="77000"/>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5126" name="任意多边形 716805"/>
          <p:cNvSpPr/>
          <p:nvPr userDrawn="1"/>
        </p:nvSpPr>
        <p:spPr>
          <a:xfrm>
            <a:off x="11552238" y="403225"/>
            <a:ext cx="638175" cy="609600"/>
          </a:xfrm>
          <a:custGeom>
            <a:avLst/>
            <a:gdLst/>
            <a:ahLst/>
            <a:cxnLst/>
            <a:pathLst>
              <a:path w="288" h="384">
                <a:moveTo>
                  <a:pt x="96" y="0"/>
                </a:moveTo>
                <a:lnTo>
                  <a:pt x="0" y="384"/>
                </a:lnTo>
                <a:lnTo>
                  <a:pt x="288" y="384"/>
                </a:lnTo>
                <a:lnTo>
                  <a:pt x="288" y="0"/>
                </a:lnTo>
                <a:lnTo>
                  <a:pt x="96" y="0"/>
                </a:lnTo>
                <a:close/>
              </a:path>
            </a:pathLst>
          </a:custGeom>
          <a:solidFill>
            <a:schemeClr val="hlink"/>
          </a:solidFill>
          <a:ln w="9525">
            <a:noFill/>
          </a:ln>
        </p:spPr>
        <p:txBody>
          <a:bodyPr/>
          <a:p>
            <a:endParaRPr lang="zh-CN" altLang="en-US"/>
          </a:p>
        </p:txBody>
      </p:sp>
      <p:sp>
        <p:nvSpPr>
          <p:cNvPr id="5127" name="等腰三角形 716806"/>
          <p:cNvSpPr/>
          <p:nvPr userDrawn="1"/>
        </p:nvSpPr>
        <p:spPr>
          <a:xfrm rot="5400000">
            <a:off x="1538288" y="185738"/>
            <a:ext cx="508000" cy="228600"/>
          </a:xfrm>
          <a:prstGeom prst="triangle">
            <a:avLst>
              <a:gd name="adj" fmla="val 50000"/>
            </a:avLst>
          </a:prstGeom>
          <a:solidFill>
            <a:schemeClr val="bg2">
              <a:alpha val="27000"/>
            </a:schemeClr>
          </a:solidFill>
          <a:ln w="9525">
            <a:noFill/>
          </a:ln>
        </p:spPr>
        <p:txBody>
          <a:bodyPr anchor="t"/>
          <a:p>
            <a:pPr lvl="0" algn="ctr"/>
            <a:endParaRPr lang="zh-CN" altLang="en-US">
              <a:latin typeface="Arial" panose="020B0604020202020204" pitchFamily="34" charset="0"/>
              <a:ea typeface="宋体" panose="02010600030101010101" pitchFamily="2" charset="-122"/>
            </a:endParaRPr>
          </a:p>
        </p:txBody>
      </p:sp>
      <p:sp>
        <p:nvSpPr>
          <p:cNvPr id="5128" name="文本占位符 716807"/>
          <p:cNvSpPr>
            <a:spLocks noGrp="1"/>
          </p:cNvSpPr>
          <p:nvPr>
            <p:ph type="body"/>
          </p:nvPr>
        </p:nvSpPr>
        <p:spPr>
          <a:xfrm>
            <a:off x="609600" y="1219200"/>
            <a:ext cx="10972800" cy="5105400"/>
          </a:xfrm>
          <a:prstGeom prst="rect">
            <a:avLst/>
          </a:prstGeom>
          <a:noFill/>
          <a:ln w="9525">
            <a:noFill/>
          </a:ln>
        </p:spPr>
        <p:txBody>
          <a:bodyPr anchor="t"/>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716809" name="日期占位符 716808"/>
          <p:cNvSpPr>
            <a:spLocks noGrp="1"/>
          </p:cNvSpPr>
          <p:nvPr>
            <p:ph type="dt" sz="half" idx="2"/>
          </p:nvPr>
        </p:nvSpPr>
        <p:spPr>
          <a:xfrm>
            <a:off x="609600" y="6400800"/>
            <a:ext cx="2844800" cy="320675"/>
          </a:xfrm>
          <a:prstGeom prst="rect">
            <a:avLst/>
          </a:prstGeom>
          <a:noFill/>
          <a:ln w="9525">
            <a:noFill/>
          </a:ln>
        </p:spPr>
        <p:txBody>
          <a:bodyPr/>
          <a:lstStyle>
            <a:lvl1pPr>
              <a:buFontTx/>
              <a:defRPr sz="1400" b="0"/>
            </a:lvl1pPr>
          </a:lstStyle>
          <a:p>
            <a:pPr lvl="0" fontAlgn="base"/>
            <a:fld id="{BB962C8B-B14F-4D97-AF65-F5344CB8AC3E}" type="datetimeFigureOut">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a typeface="宋体" panose="02010600030101010101" pitchFamily="2" charset="-122"/>
              <a:cs typeface="+mn-cs"/>
            </a:endParaRPr>
          </a:p>
        </p:txBody>
      </p:sp>
      <p:sp>
        <p:nvSpPr>
          <p:cNvPr id="716810" name="页脚占位符 716809"/>
          <p:cNvSpPr>
            <a:spLocks noGrp="1"/>
          </p:cNvSpPr>
          <p:nvPr>
            <p:ph type="ftr" sz="quarter" idx="3"/>
          </p:nvPr>
        </p:nvSpPr>
        <p:spPr>
          <a:xfrm>
            <a:off x="4165600" y="6400800"/>
            <a:ext cx="3860800" cy="320675"/>
          </a:xfrm>
          <a:prstGeom prst="rect">
            <a:avLst/>
          </a:prstGeom>
          <a:noFill/>
          <a:ln w="9525">
            <a:noFill/>
          </a:ln>
        </p:spPr>
        <p:txBody>
          <a:bodyPr/>
          <a:lstStyle>
            <a:lvl1pPr algn="ctr">
              <a:buFontTx/>
              <a:defRPr sz="1400" b="0"/>
            </a:lvl1pPr>
          </a:lstStyle>
          <a:p>
            <a:pPr lvl="0" fontAlgn="base"/>
            <a:endParaRPr lang="zh-CN" altLang="en-US" strike="noStrike" noProof="1" dirty="0">
              <a:latin typeface="Arial" panose="020B0604020202020204" pitchFamily="34" charset="0"/>
            </a:endParaRPr>
          </a:p>
        </p:txBody>
      </p:sp>
      <p:sp>
        <p:nvSpPr>
          <p:cNvPr id="716811" name="灯片编号占位符 716810"/>
          <p:cNvSpPr>
            <a:spLocks noGrp="1"/>
          </p:cNvSpPr>
          <p:nvPr>
            <p:ph type="sldNum" sz="quarter" idx="4"/>
          </p:nvPr>
        </p:nvSpPr>
        <p:spPr>
          <a:xfrm>
            <a:off x="8737600" y="6400800"/>
            <a:ext cx="2844800" cy="320675"/>
          </a:xfrm>
          <a:prstGeom prst="rect">
            <a:avLst/>
          </a:prstGeom>
          <a:noFill/>
          <a:ln w="9525">
            <a:noFill/>
          </a:ln>
        </p:spPr>
        <p:txBody>
          <a:bodyPr/>
          <a:lstStyle>
            <a:lvl1pPr algn="r">
              <a:buFontTx/>
              <a:defRPr sz="1400" b="0"/>
            </a:lvl1pPr>
          </a:lstStyle>
          <a:p>
            <a:pPr lvl="0" fontAlgn="base"/>
            <a:fld id="{9A0DB2DC-4C9A-4742-B13C-FB6460FD3503}" type="slidenum">
              <a:rPr lang="zh-CN" altLang="en-US" strike="noStrike" noProof="1" dirty="0">
                <a:latin typeface="Arial" panose="020B0604020202020204" pitchFamily="34" charset="0"/>
                <a:ea typeface="宋体" panose="02010600030101010101" pitchFamily="2" charset="-122"/>
                <a:cs typeface="+mn-cs"/>
              </a:rPr>
            </a:fld>
            <a:endParaRPr lang="zh-CN" altLang="en-US" strike="noStrike" noProof="1" dirty="0">
              <a:latin typeface="Arial" panose="020B0604020202020204" pitchFamily="34" charset="0"/>
            </a:endParaRPr>
          </a:p>
        </p:txBody>
      </p:sp>
      <p:sp>
        <p:nvSpPr>
          <p:cNvPr id="5132" name="标题 716811"/>
          <p:cNvSpPr>
            <a:spLocks noGrp="1"/>
          </p:cNvSpPr>
          <p:nvPr>
            <p:ph type="title"/>
          </p:nvPr>
        </p:nvSpPr>
        <p:spPr>
          <a:xfrm>
            <a:off x="609600" y="457200"/>
            <a:ext cx="11176000" cy="457200"/>
          </a:xfrm>
          <a:prstGeom prst="rect">
            <a:avLst/>
          </a:prstGeom>
          <a:noFill/>
          <a:ln w="9525">
            <a:noFill/>
          </a:ln>
        </p:spPr>
        <p:txBody>
          <a:bodyPr anchor="ctr"/>
          <a:p>
            <a:pPr lvl="0"/>
            <a:r>
              <a:rPr lang="zh-CN" altLang="en-US" dirty="0"/>
              <a:t>单击此处编辑母版标题样式</a:t>
            </a:r>
            <a:endParaRPr lang="zh-CN" alt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3200" b="1" i="0" u="none" kern="1200" baseline="0">
          <a:solidFill>
            <a:schemeClr val="bg1"/>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tx2"/>
        </a:buClr>
        <a:buFont typeface="Wingdings" panose="05000000000000000000" pitchFamily="2" charset="2"/>
        <a:buChar char="v"/>
        <a:defRPr sz="2800" b="0"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accent1"/>
        </a:buClr>
        <a:buFont typeface="Wingdings" panose="05000000000000000000" pitchFamily="2" charset="2"/>
        <a:buChar char="§"/>
        <a:defRPr sz="2600" b="0"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accent2"/>
        </a:buClr>
        <a:buFontTx/>
        <a:buChar char="•"/>
        <a:defRPr sz="2200" b="0"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FontTx/>
        <a:buChar char="–"/>
        <a:defRPr sz="2000" b="0"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FontTx/>
        <a:buChar char="»"/>
        <a:defRPr sz="2000" b="0"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FontTx/>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FontTx/>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FontTx/>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FontTx/>
        <a:buChar char="»"/>
        <a:defRPr sz="2000" b="0"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ftr="0" dt="0"/>
  <p:txStyles>
    <p:titleStyle>
      <a:lvl1pPr marL="0" lvl="0" indent="0" algn="ctr" defTabSz="914400" rtl="0" eaLnBrk="1" fontAlgn="base" latinLnBrk="0" hangingPunct="1">
        <a:lnSpc>
          <a:spcPct val="100000"/>
        </a:lnSpc>
        <a:spcBef>
          <a:spcPct val="0"/>
        </a:spcBef>
        <a:spcAft>
          <a:spcPct val="0"/>
        </a:spcAft>
        <a:buNone/>
        <a:defRPr sz="3200" b="1" i="0" u="none" kern="1200" baseline="0">
          <a:solidFill>
            <a:schemeClr val="bg1"/>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3200" b="0" i="0" u="none" kern="1200" baseline="0">
          <a:solidFill>
            <a:schemeClr val="tx2"/>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tx2"/>
        </a:buClr>
        <a:buFont typeface="Arial" panose="020B0604020202020204" pitchFamily="34" charset="0"/>
        <a:buChar char="–"/>
        <a:defRPr sz="2800" b="0" i="0" u="none" kern="1200" baseline="0">
          <a:solidFill>
            <a:schemeClr val="tx2"/>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800" b="0" i="0" u="none" kern="1200" baseline="0">
          <a:solidFill>
            <a:schemeClr val="tx2"/>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tx2"/>
        </a:buClr>
        <a:buFont typeface="Arial" panose="020B0604020202020204" pitchFamily="34" charset="0"/>
        <a:buChar char="–"/>
        <a:defRPr sz="2800" b="0" i="0" u="none" kern="1200" baseline="0">
          <a:solidFill>
            <a:schemeClr val="tx2"/>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800" b="0" i="0" u="none" kern="1200" baseline="0">
          <a:solidFill>
            <a:schemeClr val="tx2"/>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800" b="0" i="0" u="none" kern="1200" baseline="0">
          <a:solidFill>
            <a:schemeClr val="tx2"/>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800" b="0" i="0" u="none" kern="1200" baseline="0">
          <a:solidFill>
            <a:schemeClr val="tx2"/>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800" b="0" i="0" u="none" kern="1200" baseline="0">
          <a:solidFill>
            <a:schemeClr val="tx2"/>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tx1"/>
        </a:buClr>
        <a:buFont typeface="Wingdings" panose="05000000000000000000" pitchFamily="2" charset="2"/>
        <a:buChar char="§"/>
        <a:defRPr sz="2800" b="0" i="0" u="none" kern="1200" baseline="0">
          <a:solidFill>
            <a:schemeClr val="tx2"/>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30000"/>
        </a:lnSpc>
        <a:spcBef>
          <a:spcPct val="0"/>
        </a:spcBef>
        <a:spcAft>
          <a:spcPct val="0"/>
        </a:spcAft>
        <a:buFont typeface="Arial" panose="020B0604020202020204" pitchFamily="34" charset="0"/>
        <a:buNone/>
        <a:defRPr b="1"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0.png"/></Relationships>
</file>

<file path=ppt/slides/_rels/slide10.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18.xml"/><Relationship Id="rId2" Type="http://schemas.openxmlformats.org/officeDocument/2006/relationships/image" Target="../media/image36.emf"/><Relationship Id="rId1" Type="http://schemas.openxmlformats.org/officeDocument/2006/relationships/oleObject" Target="../embeddings/oleObject8.bin"/></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image" Target="../media/image40.emf"/><Relationship Id="rId7" Type="http://schemas.openxmlformats.org/officeDocument/2006/relationships/oleObject" Target="../embeddings/oleObject12.bin"/><Relationship Id="rId6" Type="http://schemas.openxmlformats.org/officeDocument/2006/relationships/image" Target="../media/image39.emf"/><Relationship Id="rId5" Type="http://schemas.openxmlformats.org/officeDocument/2006/relationships/oleObject" Target="../embeddings/oleObject11.bin"/><Relationship Id="rId4" Type="http://schemas.openxmlformats.org/officeDocument/2006/relationships/image" Target="../media/image38.emf"/><Relationship Id="rId3" Type="http://schemas.openxmlformats.org/officeDocument/2006/relationships/oleObject" Target="../embeddings/oleObject10.bin"/><Relationship Id="rId2" Type="http://schemas.openxmlformats.org/officeDocument/2006/relationships/image" Target="../media/image37.emf"/><Relationship Id="rId10" Type="http://schemas.openxmlformats.org/officeDocument/2006/relationships/vmlDrawing" Target="../drawings/vmlDrawing8.vml"/><Relationship Id="rId1"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6" Type="http://schemas.openxmlformats.org/officeDocument/2006/relationships/vmlDrawing" Target="../drawings/vmlDrawing9.vml"/><Relationship Id="rId5" Type="http://schemas.openxmlformats.org/officeDocument/2006/relationships/slideLayout" Target="../slideLayouts/slideLayout18.xml"/><Relationship Id="rId4" Type="http://schemas.openxmlformats.org/officeDocument/2006/relationships/image" Target="D:/&#25628;&#29399;&#39640;&#36895;&#19979;&#36733;/20CYZB3-2-3.TIF" TargetMode="External"/><Relationship Id="rId3" Type="http://schemas.openxmlformats.org/officeDocument/2006/relationships/image" Target="../media/image42.png"/><Relationship Id="rId2" Type="http://schemas.openxmlformats.org/officeDocument/2006/relationships/image" Target="../media/image41.emf"/><Relationship Id="rId1" Type="http://schemas.openxmlformats.org/officeDocument/2006/relationships/oleObject" Target="../embeddings/oleObject13.bin"/></Relationships>
</file>

<file path=ppt/slides/_rels/slide13.xml.rels><?xml version="1.0" encoding="UTF-8" standalone="yes"?>
<Relationships xmlns="http://schemas.openxmlformats.org/package/2006/relationships"><Relationship Id="rId8" Type="http://schemas.openxmlformats.org/officeDocument/2006/relationships/vmlDrawing" Target="../drawings/vmlDrawing10.vml"/><Relationship Id="rId7" Type="http://schemas.openxmlformats.org/officeDocument/2006/relationships/slideLayout" Target="../slideLayouts/slideLayout18.xml"/><Relationship Id="rId6" Type="http://schemas.openxmlformats.org/officeDocument/2006/relationships/image" Target="../media/image45.emf"/><Relationship Id="rId5" Type="http://schemas.openxmlformats.org/officeDocument/2006/relationships/oleObject" Target="../embeddings/oleObject16.bin"/><Relationship Id="rId4" Type="http://schemas.openxmlformats.org/officeDocument/2006/relationships/image" Target="../media/image44.emf"/><Relationship Id="rId3" Type="http://schemas.openxmlformats.org/officeDocument/2006/relationships/oleObject" Target="../embeddings/oleObject15.bin"/><Relationship Id="rId2" Type="http://schemas.openxmlformats.org/officeDocument/2006/relationships/image" Target="../media/image43.emf"/><Relationship Id="rId1" Type="http://schemas.openxmlformats.org/officeDocument/2006/relationships/oleObject" Target="../embeddings/oleObject14.bin"/></Relationships>
</file>

<file path=ppt/slides/_rels/slide14.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18.xml"/><Relationship Id="rId2" Type="http://schemas.openxmlformats.org/officeDocument/2006/relationships/image" Target="../media/image46.emf"/><Relationship Id="rId1" Type="http://schemas.openxmlformats.org/officeDocument/2006/relationships/oleObject" Target="../embeddings/oleObject17.bin"/></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vmlDrawing" Target="../drawings/vmlDrawing12.vml"/><Relationship Id="rId7" Type="http://schemas.openxmlformats.org/officeDocument/2006/relationships/slideLayout" Target="../slideLayouts/slideLayout18.xml"/><Relationship Id="rId6" Type="http://schemas.openxmlformats.org/officeDocument/2006/relationships/image" Target="../media/image49.emf"/><Relationship Id="rId5" Type="http://schemas.openxmlformats.org/officeDocument/2006/relationships/oleObject" Target="../embeddings/oleObject20.bin"/><Relationship Id="rId4" Type="http://schemas.openxmlformats.org/officeDocument/2006/relationships/image" Target="../media/image48.emf"/><Relationship Id="rId3" Type="http://schemas.openxmlformats.org/officeDocument/2006/relationships/oleObject" Target="../embeddings/oleObject19.bin"/><Relationship Id="rId2" Type="http://schemas.openxmlformats.org/officeDocument/2006/relationships/image" Target="../media/image47.emf"/><Relationship Id="rId1" Type="http://schemas.openxmlformats.org/officeDocument/2006/relationships/oleObject" Target="../embeddings/oleObject18.bin"/></Relationships>
</file>

<file path=ppt/slides/_rels/slide17.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18.xml"/><Relationship Id="rId2" Type="http://schemas.openxmlformats.org/officeDocument/2006/relationships/image" Target="../media/image50.emf"/><Relationship Id="rId1" Type="http://schemas.openxmlformats.org/officeDocument/2006/relationships/oleObject" Target="../embeddings/oleObject21.bin"/></Relationships>
</file>

<file path=ppt/slides/_rels/slide18.xml.rels><?xml version="1.0" encoding="UTF-8" standalone="yes"?>
<Relationships xmlns="http://schemas.openxmlformats.org/package/2006/relationships"><Relationship Id="rId6" Type="http://schemas.openxmlformats.org/officeDocument/2006/relationships/vmlDrawing" Target="../drawings/vmlDrawing14.vml"/><Relationship Id="rId5" Type="http://schemas.openxmlformats.org/officeDocument/2006/relationships/slideLayout" Target="../slideLayouts/slideLayout18.xml"/><Relationship Id="rId4" Type="http://schemas.openxmlformats.org/officeDocument/2006/relationships/image" Target="../media/image52.emf"/><Relationship Id="rId3" Type="http://schemas.openxmlformats.org/officeDocument/2006/relationships/oleObject" Target="../embeddings/oleObject23.bin"/><Relationship Id="rId2" Type="http://schemas.openxmlformats.org/officeDocument/2006/relationships/image" Target="../media/image51.emf"/><Relationship Id="rId1" Type="http://schemas.openxmlformats.org/officeDocument/2006/relationships/oleObject" Target="../embeddings/oleObject22.bin"/></Relationships>
</file>

<file path=ppt/slides/_rels/slide19.xml.rels><?xml version="1.0" encoding="UTF-8" standalone="yes"?>
<Relationships xmlns="http://schemas.openxmlformats.org/package/2006/relationships"><Relationship Id="rId4" Type="http://schemas.openxmlformats.org/officeDocument/2006/relationships/vmlDrawing" Target="../drawings/vmlDrawing15.vml"/><Relationship Id="rId3" Type="http://schemas.openxmlformats.org/officeDocument/2006/relationships/slideLayout" Target="../slideLayouts/slideLayout18.xml"/><Relationship Id="rId2" Type="http://schemas.openxmlformats.org/officeDocument/2006/relationships/image" Target="../media/image53.emf"/><Relationship Id="rId1" Type="http://schemas.openxmlformats.org/officeDocument/2006/relationships/oleObject" Target="../embeddings/oleObject24.bin"/></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29.xml"/><Relationship Id="rId6" Type="http://schemas.openxmlformats.org/officeDocument/2006/relationships/slide" Target="slide50.xml"/><Relationship Id="rId5" Type="http://schemas.openxmlformats.org/officeDocument/2006/relationships/slide" Target="slide5.xml"/><Relationship Id="rId4" Type="http://schemas.openxmlformats.org/officeDocument/2006/relationships/slide" Target="slide3.xml"/><Relationship Id="rId3" Type="http://schemas.openxmlformats.org/officeDocument/2006/relationships/slide" Target="slide66.xml"/><Relationship Id="rId2" Type="http://schemas.openxmlformats.org/officeDocument/2006/relationships/slide" Target="slide76.xml"/><Relationship Id="rId1" Type="http://schemas.openxmlformats.org/officeDocument/2006/relationships/slide" Target="slide23.xml"/></Relationships>
</file>

<file path=ppt/slides/_rels/slide20.xml.rels><?xml version="1.0" encoding="UTF-8" standalone="yes"?>
<Relationships xmlns="http://schemas.openxmlformats.org/package/2006/relationships"><Relationship Id="rId6" Type="http://schemas.openxmlformats.org/officeDocument/2006/relationships/vmlDrawing" Target="../drawings/vmlDrawing16.vml"/><Relationship Id="rId5" Type="http://schemas.openxmlformats.org/officeDocument/2006/relationships/slideLayout" Target="../slideLayouts/slideLayout18.xml"/><Relationship Id="rId4" Type="http://schemas.openxmlformats.org/officeDocument/2006/relationships/image" Target="../media/image55.emf"/><Relationship Id="rId3" Type="http://schemas.openxmlformats.org/officeDocument/2006/relationships/oleObject" Target="../embeddings/oleObject26.bin"/><Relationship Id="rId2" Type="http://schemas.openxmlformats.org/officeDocument/2006/relationships/image" Target="../media/image54.emf"/><Relationship Id="rId1" Type="http://schemas.openxmlformats.org/officeDocument/2006/relationships/oleObject" Target="../embeddings/oleObject25.bin"/></Relationships>
</file>

<file path=ppt/slides/_rels/slide21.xml.rels><?xml version="1.0" encoding="UTF-8" standalone="yes"?>
<Relationships xmlns="http://schemas.openxmlformats.org/package/2006/relationships"><Relationship Id="rId8" Type="http://schemas.openxmlformats.org/officeDocument/2006/relationships/vmlDrawing" Target="../drawings/vmlDrawing17.vml"/><Relationship Id="rId7" Type="http://schemas.openxmlformats.org/officeDocument/2006/relationships/slideLayout" Target="../slideLayouts/slideLayout18.xml"/><Relationship Id="rId6" Type="http://schemas.openxmlformats.org/officeDocument/2006/relationships/image" Target="../media/image58.emf"/><Relationship Id="rId5" Type="http://schemas.openxmlformats.org/officeDocument/2006/relationships/oleObject" Target="../embeddings/oleObject29.bin"/><Relationship Id="rId4" Type="http://schemas.openxmlformats.org/officeDocument/2006/relationships/image" Target="../media/image57.emf"/><Relationship Id="rId3" Type="http://schemas.openxmlformats.org/officeDocument/2006/relationships/oleObject" Target="../embeddings/oleObject28.bin"/><Relationship Id="rId2" Type="http://schemas.openxmlformats.org/officeDocument/2006/relationships/image" Target="../media/image56.emf"/><Relationship Id="rId1" Type="http://schemas.openxmlformats.org/officeDocument/2006/relationships/oleObject" Target="../embeddings/oleObject27.bin"/></Relationships>
</file>

<file path=ppt/slides/_rels/slide22.xml.rels><?xml version="1.0" encoding="UTF-8" standalone="yes"?>
<Relationships xmlns="http://schemas.openxmlformats.org/package/2006/relationships"><Relationship Id="rId8" Type="http://schemas.openxmlformats.org/officeDocument/2006/relationships/vmlDrawing" Target="../drawings/vmlDrawing18.vml"/><Relationship Id="rId7" Type="http://schemas.openxmlformats.org/officeDocument/2006/relationships/slideLayout" Target="../slideLayouts/slideLayout18.xml"/><Relationship Id="rId6" Type="http://schemas.openxmlformats.org/officeDocument/2006/relationships/image" Target="../media/image61.emf"/><Relationship Id="rId5" Type="http://schemas.openxmlformats.org/officeDocument/2006/relationships/oleObject" Target="../embeddings/oleObject32.bin"/><Relationship Id="rId4" Type="http://schemas.openxmlformats.org/officeDocument/2006/relationships/image" Target="../media/image60.emf"/><Relationship Id="rId3" Type="http://schemas.openxmlformats.org/officeDocument/2006/relationships/oleObject" Target="../embeddings/oleObject31.bin"/><Relationship Id="rId2" Type="http://schemas.openxmlformats.org/officeDocument/2006/relationships/image" Target="../media/image59.emf"/><Relationship Id="rId1" Type="http://schemas.openxmlformats.org/officeDocument/2006/relationships/oleObject" Target="../embeddings/oleObject30.bin"/></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8" Type="http://schemas.openxmlformats.org/officeDocument/2006/relationships/vmlDrawing" Target="../drawings/vmlDrawing19.vml"/><Relationship Id="rId7" Type="http://schemas.openxmlformats.org/officeDocument/2006/relationships/slideLayout" Target="../slideLayouts/slideLayout18.xml"/><Relationship Id="rId6" Type="http://schemas.openxmlformats.org/officeDocument/2006/relationships/image" Target="../media/image63.emf"/><Relationship Id="rId5" Type="http://schemas.openxmlformats.org/officeDocument/2006/relationships/oleObject" Target="../embeddings/oleObject35.bin"/><Relationship Id="rId4" Type="http://schemas.openxmlformats.org/officeDocument/2006/relationships/image" Target="../media/image35.emf"/><Relationship Id="rId3" Type="http://schemas.openxmlformats.org/officeDocument/2006/relationships/oleObject" Target="../embeddings/oleObject34.bin"/><Relationship Id="rId2" Type="http://schemas.openxmlformats.org/officeDocument/2006/relationships/image" Target="../media/image62.emf"/><Relationship Id="rId1" Type="http://schemas.openxmlformats.org/officeDocument/2006/relationships/oleObject" Target="../embeddings/oleObject33.bin"/></Relationships>
</file>

<file path=ppt/slides/_rels/slide26.xml.rels><?xml version="1.0" encoding="UTF-8" standalone="yes"?>
<Relationships xmlns="http://schemas.openxmlformats.org/package/2006/relationships"><Relationship Id="rId8" Type="http://schemas.openxmlformats.org/officeDocument/2006/relationships/vmlDrawing" Target="../drawings/vmlDrawing20.vml"/><Relationship Id="rId7" Type="http://schemas.openxmlformats.org/officeDocument/2006/relationships/slideLayout" Target="../slideLayouts/slideLayout18.xml"/><Relationship Id="rId6" Type="http://schemas.openxmlformats.org/officeDocument/2006/relationships/image" Target="D:/&#25628;&#29399;&#39640;&#36895;&#19979;&#36733;/20CYZB3-2-4.TIF" TargetMode="External"/><Relationship Id="rId5" Type="http://schemas.openxmlformats.org/officeDocument/2006/relationships/image" Target="../media/image66.png"/><Relationship Id="rId4" Type="http://schemas.openxmlformats.org/officeDocument/2006/relationships/image" Target="../media/image65.emf"/><Relationship Id="rId3" Type="http://schemas.openxmlformats.org/officeDocument/2006/relationships/oleObject" Target="../embeddings/oleObject37.bin"/><Relationship Id="rId2" Type="http://schemas.openxmlformats.org/officeDocument/2006/relationships/image" Target="../media/image64.emf"/><Relationship Id="rId1" Type="http://schemas.openxmlformats.org/officeDocument/2006/relationships/oleObject" Target="../embeddings/oleObject36.bin"/></Relationships>
</file>

<file path=ppt/slides/_rels/slide27.xml.rels><?xml version="1.0" encoding="UTF-8" standalone="yes"?>
<Relationships xmlns="http://schemas.openxmlformats.org/package/2006/relationships"><Relationship Id="rId4" Type="http://schemas.openxmlformats.org/officeDocument/2006/relationships/vmlDrawing" Target="../drawings/vmlDrawing21.vml"/><Relationship Id="rId3" Type="http://schemas.openxmlformats.org/officeDocument/2006/relationships/slideLayout" Target="../slideLayouts/slideLayout18.xml"/><Relationship Id="rId2" Type="http://schemas.openxmlformats.org/officeDocument/2006/relationships/image" Target="../media/image67.emf"/><Relationship Id="rId1" Type="http://schemas.openxmlformats.org/officeDocument/2006/relationships/oleObject" Target="../embeddings/oleObject38.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4" Type="http://schemas.openxmlformats.org/officeDocument/2006/relationships/vmlDrawing" Target="../drawings/vmlDrawing22.vml"/><Relationship Id="rId3" Type="http://schemas.openxmlformats.org/officeDocument/2006/relationships/slideLayout" Target="../slideLayouts/slideLayout18.xml"/><Relationship Id="rId2" Type="http://schemas.openxmlformats.org/officeDocument/2006/relationships/image" Target="../media/image68.emf"/><Relationship Id="rId1" Type="http://schemas.openxmlformats.org/officeDocument/2006/relationships/oleObject" Target="../embeddings/oleObject39.bin"/></Relationships>
</file>

<file path=ppt/slides/_rels/slide3.xml.rels><?xml version="1.0" encoding="UTF-8" standalone="yes"?>
<Relationships xmlns="http://schemas.openxmlformats.org/package/2006/relationships"><Relationship Id="rId9" Type="http://schemas.openxmlformats.org/officeDocument/2006/relationships/image" Target="../media/image18.png"/><Relationship Id="rId8" Type="http://schemas.openxmlformats.org/officeDocument/2006/relationships/image" Target="../media/image17.png"/><Relationship Id="rId7" Type="http://schemas.openxmlformats.org/officeDocument/2006/relationships/image" Target="../media/image16.png"/><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 Id="rId3" Type="http://schemas.openxmlformats.org/officeDocument/2006/relationships/image" Target="../media/image12.png"/><Relationship Id="rId23" Type="http://schemas.openxmlformats.org/officeDocument/2006/relationships/vmlDrawing" Target="../drawings/vmlDrawing2.vml"/><Relationship Id="rId22" Type="http://schemas.openxmlformats.org/officeDocument/2006/relationships/slideLayout" Target="../slideLayouts/slideLayout18.xml"/><Relationship Id="rId21" Type="http://schemas.openxmlformats.org/officeDocument/2006/relationships/image" Target="../media/image30.png"/><Relationship Id="rId20" Type="http://schemas.openxmlformats.org/officeDocument/2006/relationships/image" Target="../media/image29.png"/><Relationship Id="rId2" Type="http://schemas.openxmlformats.org/officeDocument/2006/relationships/image" Target="../media/image11.emf"/><Relationship Id="rId19" Type="http://schemas.openxmlformats.org/officeDocument/2006/relationships/image" Target="../media/image28.png"/><Relationship Id="rId18" Type="http://schemas.openxmlformats.org/officeDocument/2006/relationships/image" Target="../media/image27.png"/><Relationship Id="rId17" Type="http://schemas.openxmlformats.org/officeDocument/2006/relationships/image" Target="../media/image26.png"/><Relationship Id="rId16" Type="http://schemas.openxmlformats.org/officeDocument/2006/relationships/image" Target="../media/image25.png"/><Relationship Id="rId15" Type="http://schemas.openxmlformats.org/officeDocument/2006/relationships/image" Target="../media/image24.png"/><Relationship Id="rId14" Type="http://schemas.openxmlformats.org/officeDocument/2006/relationships/image" Target="../media/image23.png"/><Relationship Id="rId13" Type="http://schemas.openxmlformats.org/officeDocument/2006/relationships/image" Target="../media/image22.png"/><Relationship Id="rId12" Type="http://schemas.openxmlformats.org/officeDocument/2006/relationships/image" Target="../media/image21.png"/><Relationship Id="rId11" Type="http://schemas.openxmlformats.org/officeDocument/2006/relationships/image" Target="../media/image20.png"/><Relationship Id="rId10" Type="http://schemas.openxmlformats.org/officeDocument/2006/relationships/image" Target="../media/image19.png"/><Relationship Id="rId1"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6" Type="http://schemas.openxmlformats.org/officeDocument/2006/relationships/vmlDrawing" Target="../drawings/vmlDrawing23.vml"/><Relationship Id="rId5" Type="http://schemas.openxmlformats.org/officeDocument/2006/relationships/slideLayout" Target="../slideLayouts/slideLayout18.xml"/><Relationship Id="rId4" Type="http://schemas.openxmlformats.org/officeDocument/2006/relationships/image" Target="../media/image70.emf"/><Relationship Id="rId3" Type="http://schemas.openxmlformats.org/officeDocument/2006/relationships/oleObject" Target="../embeddings/oleObject41.bin"/><Relationship Id="rId2" Type="http://schemas.openxmlformats.org/officeDocument/2006/relationships/image" Target="../media/image69.emf"/><Relationship Id="rId1" Type="http://schemas.openxmlformats.org/officeDocument/2006/relationships/oleObject" Target="../embeddings/oleObject40.bin"/></Relationships>
</file>

<file path=ppt/slides/_rels/slide32.xml.rels><?xml version="1.0" encoding="UTF-8" standalone="yes"?>
<Relationships xmlns="http://schemas.openxmlformats.org/package/2006/relationships"><Relationship Id="rId6" Type="http://schemas.openxmlformats.org/officeDocument/2006/relationships/vmlDrawing" Target="../drawings/vmlDrawing24.vml"/><Relationship Id="rId5" Type="http://schemas.openxmlformats.org/officeDocument/2006/relationships/slideLayout" Target="../slideLayouts/slideLayout18.xml"/><Relationship Id="rId4" Type="http://schemas.openxmlformats.org/officeDocument/2006/relationships/image" Target="../media/image72.emf"/><Relationship Id="rId3" Type="http://schemas.openxmlformats.org/officeDocument/2006/relationships/oleObject" Target="../embeddings/oleObject43.bin"/><Relationship Id="rId2" Type="http://schemas.openxmlformats.org/officeDocument/2006/relationships/image" Target="../media/image71.emf"/><Relationship Id="rId1" Type="http://schemas.openxmlformats.org/officeDocument/2006/relationships/oleObject" Target="../embeddings/oleObject42.bin"/></Relationships>
</file>

<file path=ppt/slides/_rels/slide33.xml.rels><?xml version="1.0" encoding="UTF-8" standalone="yes"?>
<Relationships xmlns="http://schemas.openxmlformats.org/package/2006/relationships"><Relationship Id="rId8" Type="http://schemas.openxmlformats.org/officeDocument/2006/relationships/vmlDrawing" Target="../drawings/vmlDrawing25.vml"/><Relationship Id="rId7" Type="http://schemas.openxmlformats.org/officeDocument/2006/relationships/slideLayout" Target="../slideLayouts/slideLayout18.xml"/><Relationship Id="rId6" Type="http://schemas.openxmlformats.org/officeDocument/2006/relationships/image" Target="../media/image75.emf"/><Relationship Id="rId5" Type="http://schemas.openxmlformats.org/officeDocument/2006/relationships/oleObject" Target="../embeddings/oleObject46.bin"/><Relationship Id="rId4" Type="http://schemas.openxmlformats.org/officeDocument/2006/relationships/image" Target="../media/image74.emf"/><Relationship Id="rId3" Type="http://schemas.openxmlformats.org/officeDocument/2006/relationships/oleObject" Target="../embeddings/oleObject45.bin"/><Relationship Id="rId2" Type="http://schemas.openxmlformats.org/officeDocument/2006/relationships/image" Target="../media/image73.emf"/><Relationship Id="rId1" Type="http://schemas.openxmlformats.org/officeDocument/2006/relationships/oleObject" Target="../embeddings/oleObject44.bin"/></Relationships>
</file>

<file path=ppt/slides/_rels/slide34.xml.rels><?xml version="1.0" encoding="UTF-8" standalone="yes"?>
<Relationships xmlns="http://schemas.openxmlformats.org/package/2006/relationships"><Relationship Id="rId4" Type="http://schemas.openxmlformats.org/officeDocument/2006/relationships/vmlDrawing" Target="../drawings/vmlDrawing26.vml"/><Relationship Id="rId3" Type="http://schemas.openxmlformats.org/officeDocument/2006/relationships/slideLayout" Target="../slideLayouts/slideLayout18.xml"/><Relationship Id="rId2" Type="http://schemas.openxmlformats.org/officeDocument/2006/relationships/image" Target="../media/image76.emf"/><Relationship Id="rId1" Type="http://schemas.openxmlformats.org/officeDocument/2006/relationships/oleObject" Target="../embeddings/oleObject47.bin"/></Relationships>
</file>

<file path=ppt/slides/_rels/slide35.xml.rels><?xml version="1.0" encoding="UTF-8" standalone="yes"?>
<Relationships xmlns="http://schemas.openxmlformats.org/package/2006/relationships"><Relationship Id="rId6" Type="http://schemas.openxmlformats.org/officeDocument/2006/relationships/vmlDrawing" Target="../drawings/vmlDrawing27.vml"/><Relationship Id="rId5" Type="http://schemas.openxmlformats.org/officeDocument/2006/relationships/slideLayout" Target="../slideLayouts/slideLayout18.xml"/><Relationship Id="rId4" Type="http://schemas.openxmlformats.org/officeDocument/2006/relationships/image" Target="../media/image78.emf"/><Relationship Id="rId3" Type="http://schemas.openxmlformats.org/officeDocument/2006/relationships/oleObject" Target="../embeddings/oleObject49.bin"/><Relationship Id="rId2" Type="http://schemas.openxmlformats.org/officeDocument/2006/relationships/image" Target="../media/image77.emf"/><Relationship Id="rId1" Type="http://schemas.openxmlformats.org/officeDocument/2006/relationships/oleObject" Target="../embeddings/oleObject48.bin"/></Relationships>
</file>

<file path=ppt/slides/_rels/slide36.xml.rels><?xml version="1.0" encoding="UTF-8" standalone="yes"?>
<Relationships xmlns="http://schemas.openxmlformats.org/package/2006/relationships"><Relationship Id="rId4" Type="http://schemas.openxmlformats.org/officeDocument/2006/relationships/vmlDrawing" Target="../drawings/vmlDrawing28.vml"/><Relationship Id="rId3" Type="http://schemas.openxmlformats.org/officeDocument/2006/relationships/slideLayout" Target="../slideLayouts/slideLayout18.xml"/><Relationship Id="rId2" Type="http://schemas.openxmlformats.org/officeDocument/2006/relationships/image" Target="../media/image79.emf"/><Relationship Id="rId1" Type="http://schemas.openxmlformats.org/officeDocument/2006/relationships/oleObject" Target="../embeddings/oleObject50.bin"/></Relationships>
</file>

<file path=ppt/slides/_rels/slide37.xml.rels><?xml version="1.0" encoding="UTF-8" standalone="yes"?>
<Relationships xmlns="http://schemas.openxmlformats.org/package/2006/relationships"><Relationship Id="rId4" Type="http://schemas.openxmlformats.org/officeDocument/2006/relationships/vmlDrawing" Target="../drawings/vmlDrawing29.vml"/><Relationship Id="rId3" Type="http://schemas.openxmlformats.org/officeDocument/2006/relationships/slideLayout" Target="../slideLayouts/slideLayout18.xml"/><Relationship Id="rId2" Type="http://schemas.openxmlformats.org/officeDocument/2006/relationships/image" Target="../media/image80.emf"/><Relationship Id="rId1" Type="http://schemas.openxmlformats.org/officeDocument/2006/relationships/oleObject" Target="../embeddings/oleObject51.bin"/></Relationships>
</file>

<file path=ppt/slides/_rels/slide38.xml.rels><?xml version="1.0" encoding="UTF-8" standalone="yes"?>
<Relationships xmlns="http://schemas.openxmlformats.org/package/2006/relationships"><Relationship Id="rId4" Type="http://schemas.openxmlformats.org/officeDocument/2006/relationships/vmlDrawing" Target="../drawings/vmlDrawing30.vml"/><Relationship Id="rId3" Type="http://schemas.openxmlformats.org/officeDocument/2006/relationships/slideLayout" Target="../slideLayouts/slideLayout18.xml"/><Relationship Id="rId2" Type="http://schemas.openxmlformats.org/officeDocument/2006/relationships/image" Target="../media/image81.emf"/><Relationship Id="rId1" Type="http://schemas.openxmlformats.org/officeDocument/2006/relationships/oleObject" Target="../embeddings/oleObject52.bin"/></Relationships>
</file>

<file path=ppt/slides/_rels/slide39.xml.rels><?xml version="1.0" encoding="UTF-8" standalone="yes"?>
<Relationships xmlns="http://schemas.openxmlformats.org/package/2006/relationships"><Relationship Id="rId4" Type="http://schemas.openxmlformats.org/officeDocument/2006/relationships/vmlDrawing" Target="../drawings/vmlDrawing31.vml"/><Relationship Id="rId3" Type="http://schemas.openxmlformats.org/officeDocument/2006/relationships/slideLayout" Target="../slideLayouts/slideLayout18.xml"/><Relationship Id="rId2" Type="http://schemas.openxmlformats.org/officeDocument/2006/relationships/image" Target="../media/image82.emf"/><Relationship Id="rId1" Type="http://schemas.openxmlformats.org/officeDocument/2006/relationships/oleObject" Target="../embeddings/oleObject53.bin"/></Relationships>
</file>

<file path=ppt/slides/_rels/slide4.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18.xml"/><Relationship Id="rId2" Type="http://schemas.openxmlformats.org/officeDocument/2006/relationships/image" Target="../media/image31.emf"/><Relationship Id="rId1" Type="http://schemas.openxmlformats.org/officeDocument/2006/relationships/oleObject" Target="../embeddings/oleObject3.bin"/></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4" Type="http://schemas.openxmlformats.org/officeDocument/2006/relationships/vmlDrawing" Target="../drawings/vmlDrawing32.vml"/><Relationship Id="rId3" Type="http://schemas.openxmlformats.org/officeDocument/2006/relationships/slideLayout" Target="../slideLayouts/slideLayout18.xml"/><Relationship Id="rId2" Type="http://schemas.openxmlformats.org/officeDocument/2006/relationships/image" Target="../media/image83.emf"/><Relationship Id="rId1" Type="http://schemas.openxmlformats.org/officeDocument/2006/relationships/oleObject" Target="../embeddings/oleObject54.bin"/></Relationships>
</file>

<file path=ppt/slides/_rels/slide42.xml.rels><?xml version="1.0" encoding="UTF-8" standalone="yes"?>
<Relationships xmlns="http://schemas.openxmlformats.org/package/2006/relationships"><Relationship Id="rId6" Type="http://schemas.openxmlformats.org/officeDocument/2006/relationships/vmlDrawing" Target="../drawings/vmlDrawing33.vml"/><Relationship Id="rId5" Type="http://schemas.openxmlformats.org/officeDocument/2006/relationships/slideLayout" Target="../slideLayouts/slideLayout18.xml"/><Relationship Id="rId4" Type="http://schemas.openxmlformats.org/officeDocument/2006/relationships/image" Target="../media/image85.emf"/><Relationship Id="rId3" Type="http://schemas.openxmlformats.org/officeDocument/2006/relationships/oleObject" Target="../embeddings/oleObject56.bin"/><Relationship Id="rId2" Type="http://schemas.openxmlformats.org/officeDocument/2006/relationships/image" Target="../media/image84.emf"/><Relationship Id="rId1" Type="http://schemas.openxmlformats.org/officeDocument/2006/relationships/oleObject" Target="../embeddings/oleObject55.bin"/></Relationships>
</file>

<file path=ppt/slides/_rels/slide43.xml.rels><?xml version="1.0" encoding="UTF-8" standalone="yes"?>
<Relationships xmlns="http://schemas.openxmlformats.org/package/2006/relationships"><Relationship Id="rId6" Type="http://schemas.openxmlformats.org/officeDocument/2006/relationships/vmlDrawing" Target="../drawings/vmlDrawing34.vml"/><Relationship Id="rId5" Type="http://schemas.openxmlformats.org/officeDocument/2006/relationships/slideLayout" Target="../slideLayouts/slideLayout18.xml"/><Relationship Id="rId4" Type="http://schemas.openxmlformats.org/officeDocument/2006/relationships/image" Target="../media/image87.emf"/><Relationship Id="rId3" Type="http://schemas.openxmlformats.org/officeDocument/2006/relationships/oleObject" Target="../embeddings/oleObject58.bin"/><Relationship Id="rId2" Type="http://schemas.openxmlformats.org/officeDocument/2006/relationships/image" Target="../media/image86.emf"/><Relationship Id="rId1" Type="http://schemas.openxmlformats.org/officeDocument/2006/relationships/oleObject" Target="../embeddings/oleObject57.bin"/></Relationships>
</file>

<file path=ppt/slides/_rels/slide44.xml.rels><?xml version="1.0" encoding="UTF-8" standalone="yes"?>
<Relationships xmlns="http://schemas.openxmlformats.org/package/2006/relationships"><Relationship Id="rId4" Type="http://schemas.openxmlformats.org/officeDocument/2006/relationships/vmlDrawing" Target="../drawings/vmlDrawing35.vml"/><Relationship Id="rId3" Type="http://schemas.openxmlformats.org/officeDocument/2006/relationships/slideLayout" Target="../slideLayouts/slideLayout18.xml"/><Relationship Id="rId2" Type="http://schemas.openxmlformats.org/officeDocument/2006/relationships/image" Target="../media/image88.emf"/><Relationship Id="rId1" Type="http://schemas.openxmlformats.org/officeDocument/2006/relationships/oleObject" Target="../embeddings/oleObject59.bin"/></Relationships>
</file>

<file path=ppt/slides/_rels/slide45.xml.rels><?xml version="1.0" encoding="UTF-8" standalone="yes"?>
<Relationships xmlns="http://schemas.openxmlformats.org/package/2006/relationships"><Relationship Id="rId6" Type="http://schemas.openxmlformats.org/officeDocument/2006/relationships/vmlDrawing" Target="../drawings/vmlDrawing36.vml"/><Relationship Id="rId5" Type="http://schemas.openxmlformats.org/officeDocument/2006/relationships/slideLayout" Target="../slideLayouts/slideLayout18.xml"/><Relationship Id="rId4" Type="http://schemas.openxmlformats.org/officeDocument/2006/relationships/image" Target="../media/image90.emf"/><Relationship Id="rId3" Type="http://schemas.openxmlformats.org/officeDocument/2006/relationships/oleObject" Target="../embeddings/oleObject61.bin"/><Relationship Id="rId2" Type="http://schemas.openxmlformats.org/officeDocument/2006/relationships/image" Target="../media/image89.emf"/><Relationship Id="rId1" Type="http://schemas.openxmlformats.org/officeDocument/2006/relationships/oleObject" Target="../embeddings/oleObject60.bin"/></Relationships>
</file>

<file path=ppt/slides/_rels/slide46.xml.rels><?xml version="1.0" encoding="UTF-8" standalone="yes"?>
<Relationships xmlns="http://schemas.openxmlformats.org/package/2006/relationships"><Relationship Id="rId4" Type="http://schemas.openxmlformats.org/officeDocument/2006/relationships/vmlDrawing" Target="../drawings/vmlDrawing37.vml"/><Relationship Id="rId3" Type="http://schemas.openxmlformats.org/officeDocument/2006/relationships/slideLayout" Target="../slideLayouts/slideLayout18.xml"/><Relationship Id="rId2" Type="http://schemas.openxmlformats.org/officeDocument/2006/relationships/image" Target="../media/image91.emf"/><Relationship Id="rId1" Type="http://schemas.openxmlformats.org/officeDocument/2006/relationships/oleObject" Target="../embeddings/oleObject62.bin"/></Relationships>
</file>

<file path=ppt/slides/_rels/slide47.xml.rels><?xml version="1.0" encoding="UTF-8" standalone="yes"?>
<Relationships xmlns="http://schemas.openxmlformats.org/package/2006/relationships"><Relationship Id="rId6" Type="http://schemas.openxmlformats.org/officeDocument/2006/relationships/vmlDrawing" Target="../drawings/vmlDrawing38.vml"/><Relationship Id="rId5" Type="http://schemas.openxmlformats.org/officeDocument/2006/relationships/slideLayout" Target="../slideLayouts/slideLayout18.xml"/><Relationship Id="rId4" Type="http://schemas.openxmlformats.org/officeDocument/2006/relationships/image" Target="../media/image93.emf"/><Relationship Id="rId3" Type="http://schemas.openxmlformats.org/officeDocument/2006/relationships/oleObject" Target="../embeddings/oleObject64.bin"/><Relationship Id="rId2" Type="http://schemas.openxmlformats.org/officeDocument/2006/relationships/image" Target="../media/image92.emf"/><Relationship Id="rId1" Type="http://schemas.openxmlformats.org/officeDocument/2006/relationships/oleObject" Target="../embeddings/oleObject63.bin"/></Relationships>
</file>

<file path=ppt/slides/_rels/slide48.xml.rels><?xml version="1.0" encoding="UTF-8" standalone="yes"?>
<Relationships xmlns="http://schemas.openxmlformats.org/package/2006/relationships"><Relationship Id="rId8" Type="http://schemas.openxmlformats.org/officeDocument/2006/relationships/vmlDrawing" Target="../drawings/vmlDrawing39.vml"/><Relationship Id="rId7" Type="http://schemas.openxmlformats.org/officeDocument/2006/relationships/slideLayout" Target="../slideLayouts/slideLayout18.xml"/><Relationship Id="rId6" Type="http://schemas.openxmlformats.org/officeDocument/2006/relationships/image" Target="../media/image96.emf"/><Relationship Id="rId5" Type="http://schemas.openxmlformats.org/officeDocument/2006/relationships/oleObject" Target="../embeddings/oleObject67.bin"/><Relationship Id="rId4" Type="http://schemas.openxmlformats.org/officeDocument/2006/relationships/image" Target="../media/image95.emf"/><Relationship Id="rId3" Type="http://schemas.openxmlformats.org/officeDocument/2006/relationships/oleObject" Target="../embeddings/oleObject66.bin"/><Relationship Id="rId2" Type="http://schemas.openxmlformats.org/officeDocument/2006/relationships/image" Target="../media/image94.emf"/><Relationship Id="rId1" Type="http://schemas.openxmlformats.org/officeDocument/2006/relationships/oleObject" Target="../embeddings/oleObject65.bin"/></Relationships>
</file>

<file path=ppt/slides/_rels/slide49.xml.rels><?xml version="1.0" encoding="UTF-8" standalone="yes"?>
<Relationships xmlns="http://schemas.openxmlformats.org/package/2006/relationships"><Relationship Id="rId6" Type="http://schemas.openxmlformats.org/officeDocument/2006/relationships/vmlDrawing" Target="../drawings/vmlDrawing40.vml"/><Relationship Id="rId5" Type="http://schemas.openxmlformats.org/officeDocument/2006/relationships/slideLayout" Target="../slideLayouts/slideLayout18.xml"/><Relationship Id="rId4" Type="http://schemas.openxmlformats.org/officeDocument/2006/relationships/image" Target="../media/image97.emf"/><Relationship Id="rId3" Type="http://schemas.openxmlformats.org/officeDocument/2006/relationships/oleObject" Target="../embeddings/oleObject69.bin"/><Relationship Id="rId2" Type="http://schemas.openxmlformats.org/officeDocument/2006/relationships/image" Target="../media/image86.emf"/><Relationship Id="rId1" Type="http://schemas.openxmlformats.org/officeDocument/2006/relationships/oleObject" Target="../embeddings/oleObject68.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9" Type="http://schemas.openxmlformats.org/officeDocument/2006/relationships/slideLayout" Target="../slideLayouts/slideLayout18.xml"/><Relationship Id="rId8" Type="http://schemas.openxmlformats.org/officeDocument/2006/relationships/image" Target="../media/image101.emf"/><Relationship Id="rId7" Type="http://schemas.openxmlformats.org/officeDocument/2006/relationships/oleObject" Target="../embeddings/oleObject73.bin"/><Relationship Id="rId6" Type="http://schemas.openxmlformats.org/officeDocument/2006/relationships/image" Target="../media/image100.emf"/><Relationship Id="rId5" Type="http://schemas.openxmlformats.org/officeDocument/2006/relationships/oleObject" Target="../embeddings/oleObject72.bin"/><Relationship Id="rId4" Type="http://schemas.openxmlformats.org/officeDocument/2006/relationships/image" Target="../media/image99.emf"/><Relationship Id="rId3" Type="http://schemas.openxmlformats.org/officeDocument/2006/relationships/oleObject" Target="../embeddings/oleObject71.bin"/><Relationship Id="rId2" Type="http://schemas.openxmlformats.org/officeDocument/2006/relationships/image" Target="../media/image98.emf"/><Relationship Id="rId10" Type="http://schemas.openxmlformats.org/officeDocument/2006/relationships/vmlDrawing" Target="../drawings/vmlDrawing41.vml"/><Relationship Id="rId1" Type="http://schemas.openxmlformats.org/officeDocument/2006/relationships/oleObject" Target="../embeddings/oleObject70.bin"/></Relationships>
</file>

<file path=ppt/slides/_rels/slide52.xml.rels><?xml version="1.0" encoding="UTF-8" standalone="yes"?>
<Relationships xmlns="http://schemas.openxmlformats.org/package/2006/relationships"><Relationship Id="rId4" Type="http://schemas.openxmlformats.org/officeDocument/2006/relationships/vmlDrawing" Target="../drawings/vmlDrawing42.vml"/><Relationship Id="rId3" Type="http://schemas.openxmlformats.org/officeDocument/2006/relationships/slideLayout" Target="../slideLayouts/slideLayout18.xml"/><Relationship Id="rId2" Type="http://schemas.openxmlformats.org/officeDocument/2006/relationships/image" Target="../media/image102.emf"/><Relationship Id="rId1" Type="http://schemas.openxmlformats.org/officeDocument/2006/relationships/oleObject" Target="../embeddings/oleObject74.bin"/></Relationships>
</file>

<file path=ppt/slides/_rels/slide53.xml.rels><?xml version="1.0" encoding="UTF-8" standalone="yes"?>
<Relationships xmlns="http://schemas.openxmlformats.org/package/2006/relationships"><Relationship Id="rId6" Type="http://schemas.openxmlformats.org/officeDocument/2006/relationships/vmlDrawing" Target="../drawings/vmlDrawing43.vml"/><Relationship Id="rId5" Type="http://schemas.openxmlformats.org/officeDocument/2006/relationships/slideLayout" Target="../slideLayouts/slideLayout18.xml"/><Relationship Id="rId4" Type="http://schemas.openxmlformats.org/officeDocument/2006/relationships/image" Target="../media/image104.emf"/><Relationship Id="rId3" Type="http://schemas.openxmlformats.org/officeDocument/2006/relationships/oleObject" Target="../embeddings/oleObject76.bin"/><Relationship Id="rId2" Type="http://schemas.openxmlformats.org/officeDocument/2006/relationships/image" Target="../media/image103.emf"/><Relationship Id="rId1" Type="http://schemas.openxmlformats.org/officeDocument/2006/relationships/oleObject" Target="../embeddings/oleObject75.bin"/></Relationships>
</file>

<file path=ppt/slides/_rels/slide54.xml.rels><?xml version="1.0" encoding="UTF-8" standalone="yes"?>
<Relationships xmlns="http://schemas.openxmlformats.org/package/2006/relationships"><Relationship Id="rId4" Type="http://schemas.openxmlformats.org/officeDocument/2006/relationships/vmlDrawing" Target="../drawings/vmlDrawing44.vml"/><Relationship Id="rId3" Type="http://schemas.openxmlformats.org/officeDocument/2006/relationships/slideLayout" Target="../slideLayouts/slideLayout18.xml"/><Relationship Id="rId2" Type="http://schemas.openxmlformats.org/officeDocument/2006/relationships/image" Target="../media/image105.emf"/><Relationship Id="rId1" Type="http://schemas.openxmlformats.org/officeDocument/2006/relationships/oleObject" Target="../embeddings/oleObject77.bin"/></Relationships>
</file>

<file path=ppt/slides/_rels/slide55.xml.rels><?xml version="1.0" encoding="UTF-8" standalone="yes"?>
<Relationships xmlns="http://schemas.openxmlformats.org/package/2006/relationships"><Relationship Id="rId6" Type="http://schemas.openxmlformats.org/officeDocument/2006/relationships/vmlDrawing" Target="../drawings/vmlDrawing45.vml"/><Relationship Id="rId5" Type="http://schemas.openxmlformats.org/officeDocument/2006/relationships/slideLayout" Target="../slideLayouts/slideLayout18.xml"/><Relationship Id="rId4" Type="http://schemas.openxmlformats.org/officeDocument/2006/relationships/image" Target="../media/image85.emf"/><Relationship Id="rId3" Type="http://schemas.openxmlformats.org/officeDocument/2006/relationships/oleObject" Target="../embeddings/oleObject79.bin"/><Relationship Id="rId2" Type="http://schemas.openxmlformats.org/officeDocument/2006/relationships/image" Target="../media/image106.emf"/><Relationship Id="rId1" Type="http://schemas.openxmlformats.org/officeDocument/2006/relationships/oleObject" Target="../embeddings/oleObject78.bin"/></Relationships>
</file>

<file path=ppt/slides/_rels/slide56.xml.rels><?xml version="1.0" encoding="UTF-8" standalone="yes"?>
<Relationships xmlns="http://schemas.openxmlformats.org/package/2006/relationships"><Relationship Id="rId8" Type="http://schemas.openxmlformats.org/officeDocument/2006/relationships/vmlDrawing" Target="../drawings/vmlDrawing46.vml"/><Relationship Id="rId7" Type="http://schemas.openxmlformats.org/officeDocument/2006/relationships/slideLayout" Target="../slideLayouts/slideLayout18.xml"/><Relationship Id="rId6" Type="http://schemas.openxmlformats.org/officeDocument/2006/relationships/image" Target="../media/image109.emf"/><Relationship Id="rId5" Type="http://schemas.openxmlformats.org/officeDocument/2006/relationships/oleObject" Target="../embeddings/oleObject82.bin"/><Relationship Id="rId4" Type="http://schemas.openxmlformats.org/officeDocument/2006/relationships/image" Target="../media/image108.emf"/><Relationship Id="rId3" Type="http://schemas.openxmlformats.org/officeDocument/2006/relationships/oleObject" Target="../embeddings/oleObject81.bin"/><Relationship Id="rId2" Type="http://schemas.openxmlformats.org/officeDocument/2006/relationships/image" Target="../media/image107.emf"/><Relationship Id="rId1" Type="http://schemas.openxmlformats.org/officeDocument/2006/relationships/oleObject" Target="../embeddings/oleObject80.bin"/></Relationships>
</file>

<file path=ppt/slides/_rels/slide57.xml.rels><?xml version="1.0" encoding="UTF-8" standalone="yes"?>
<Relationships xmlns="http://schemas.openxmlformats.org/package/2006/relationships"><Relationship Id="rId6" Type="http://schemas.openxmlformats.org/officeDocument/2006/relationships/vmlDrawing" Target="../drawings/vmlDrawing47.vml"/><Relationship Id="rId5" Type="http://schemas.openxmlformats.org/officeDocument/2006/relationships/slideLayout" Target="../slideLayouts/slideLayout18.xml"/><Relationship Id="rId4" Type="http://schemas.openxmlformats.org/officeDocument/2006/relationships/image" Target="../media/image111.emf"/><Relationship Id="rId3" Type="http://schemas.openxmlformats.org/officeDocument/2006/relationships/oleObject" Target="../embeddings/oleObject84.bin"/><Relationship Id="rId2" Type="http://schemas.openxmlformats.org/officeDocument/2006/relationships/image" Target="../media/image110.emf"/><Relationship Id="rId1" Type="http://schemas.openxmlformats.org/officeDocument/2006/relationships/oleObject" Target="../embeddings/oleObject83.bin"/></Relationships>
</file>

<file path=ppt/slides/_rels/slide58.xml.rels><?xml version="1.0" encoding="UTF-8" standalone="yes"?>
<Relationships xmlns="http://schemas.openxmlformats.org/package/2006/relationships"><Relationship Id="rId8" Type="http://schemas.openxmlformats.org/officeDocument/2006/relationships/vmlDrawing" Target="../drawings/vmlDrawing48.vml"/><Relationship Id="rId7" Type="http://schemas.openxmlformats.org/officeDocument/2006/relationships/slideLayout" Target="../slideLayouts/slideLayout18.xml"/><Relationship Id="rId6" Type="http://schemas.openxmlformats.org/officeDocument/2006/relationships/image" Target="../media/image114.emf"/><Relationship Id="rId5" Type="http://schemas.openxmlformats.org/officeDocument/2006/relationships/oleObject" Target="../embeddings/oleObject87.bin"/><Relationship Id="rId4" Type="http://schemas.openxmlformats.org/officeDocument/2006/relationships/image" Target="../media/image113.emf"/><Relationship Id="rId3" Type="http://schemas.openxmlformats.org/officeDocument/2006/relationships/oleObject" Target="../embeddings/oleObject86.bin"/><Relationship Id="rId2" Type="http://schemas.openxmlformats.org/officeDocument/2006/relationships/image" Target="../media/image112.emf"/><Relationship Id="rId1" Type="http://schemas.openxmlformats.org/officeDocument/2006/relationships/oleObject" Target="../embeddings/oleObject85.bin"/></Relationships>
</file>

<file path=ppt/slides/_rels/slide59.xml.rels><?xml version="1.0" encoding="UTF-8" standalone="yes"?>
<Relationships xmlns="http://schemas.openxmlformats.org/package/2006/relationships"><Relationship Id="rId9" Type="http://schemas.openxmlformats.org/officeDocument/2006/relationships/oleObject" Target="../embeddings/oleObject92.bin"/><Relationship Id="rId8" Type="http://schemas.openxmlformats.org/officeDocument/2006/relationships/image" Target="../media/image118.emf"/><Relationship Id="rId7" Type="http://schemas.openxmlformats.org/officeDocument/2006/relationships/oleObject" Target="../embeddings/oleObject91.bin"/><Relationship Id="rId6" Type="http://schemas.openxmlformats.org/officeDocument/2006/relationships/image" Target="../media/image117.emf"/><Relationship Id="rId5" Type="http://schemas.openxmlformats.org/officeDocument/2006/relationships/oleObject" Target="../embeddings/oleObject90.bin"/><Relationship Id="rId4" Type="http://schemas.openxmlformats.org/officeDocument/2006/relationships/image" Target="../media/image116.emf"/><Relationship Id="rId3" Type="http://schemas.openxmlformats.org/officeDocument/2006/relationships/oleObject" Target="../embeddings/oleObject89.bin"/><Relationship Id="rId2" Type="http://schemas.openxmlformats.org/officeDocument/2006/relationships/image" Target="../media/image115.emf"/><Relationship Id="rId12" Type="http://schemas.openxmlformats.org/officeDocument/2006/relationships/vmlDrawing" Target="../drawings/vmlDrawing49.vml"/><Relationship Id="rId11" Type="http://schemas.openxmlformats.org/officeDocument/2006/relationships/slideLayout" Target="../slideLayouts/slideLayout18.xml"/><Relationship Id="rId10" Type="http://schemas.openxmlformats.org/officeDocument/2006/relationships/image" Target="../media/image119.emf"/><Relationship Id="rId1" Type="http://schemas.openxmlformats.org/officeDocument/2006/relationships/oleObject" Target="../embeddings/oleObject88.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0.xml.rels><?xml version="1.0" encoding="UTF-8" standalone="yes"?>
<Relationships xmlns="http://schemas.openxmlformats.org/package/2006/relationships"><Relationship Id="rId4" Type="http://schemas.openxmlformats.org/officeDocument/2006/relationships/vmlDrawing" Target="../drawings/vmlDrawing50.vml"/><Relationship Id="rId3" Type="http://schemas.openxmlformats.org/officeDocument/2006/relationships/slideLayout" Target="../slideLayouts/slideLayout18.xml"/><Relationship Id="rId2" Type="http://schemas.openxmlformats.org/officeDocument/2006/relationships/image" Target="../media/image120.emf"/><Relationship Id="rId1" Type="http://schemas.openxmlformats.org/officeDocument/2006/relationships/oleObject" Target="../embeddings/oleObject93.bin"/></Relationships>
</file>

<file path=ppt/slides/_rels/slide61.xml.rels><?xml version="1.0" encoding="UTF-8" standalone="yes"?>
<Relationships xmlns="http://schemas.openxmlformats.org/package/2006/relationships"><Relationship Id="rId6" Type="http://schemas.openxmlformats.org/officeDocument/2006/relationships/vmlDrawing" Target="../drawings/vmlDrawing51.vml"/><Relationship Id="rId5" Type="http://schemas.openxmlformats.org/officeDocument/2006/relationships/slideLayout" Target="../slideLayouts/slideLayout18.xml"/><Relationship Id="rId4" Type="http://schemas.openxmlformats.org/officeDocument/2006/relationships/image" Target="../media/image122.emf"/><Relationship Id="rId3" Type="http://schemas.openxmlformats.org/officeDocument/2006/relationships/oleObject" Target="../embeddings/oleObject95.bin"/><Relationship Id="rId2" Type="http://schemas.openxmlformats.org/officeDocument/2006/relationships/image" Target="../media/image121.emf"/><Relationship Id="rId1" Type="http://schemas.openxmlformats.org/officeDocument/2006/relationships/oleObject" Target="../embeddings/oleObject94.bin"/></Relationships>
</file>

<file path=ppt/slides/_rels/slide62.xml.rels><?xml version="1.0" encoding="UTF-8" standalone="yes"?>
<Relationships xmlns="http://schemas.openxmlformats.org/package/2006/relationships"><Relationship Id="rId8" Type="http://schemas.openxmlformats.org/officeDocument/2006/relationships/vmlDrawing" Target="../drawings/vmlDrawing52.vml"/><Relationship Id="rId7" Type="http://schemas.openxmlformats.org/officeDocument/2006/relationships/slideLayout" Target="../slideLayouts/slideLayout18.xml"/><Relationship Id="rId6" Type="http://schemas.openxmlformats.org/officeDocument/2006/relationships/image" Target="../media/image122.emf"/><Relationship Id="rId5" Type="http://schemas.openxmlformats.org/officeDocument/2006/relationships/oleObject" Target="../embeddings/oleObject98.bin"/><Relationship Id="rId4" Type="http://schemas.openxmlformats.org/officeDocument/2006/relationships/image" Target="../media/image124.emf"/><Relationship Id="rId3" Type="http://schemas.openxmlformats.org/officeDocument/2006/relationships/oleObject" Target="../embeddings/oleObject97.bin"/><Relationship Id="rId2" Type="http://schemas.openxmlformats.org/officeDocument/2006/relationships/image" Target="../media/image123.emf"/><Relationship Id="rId1" Type="http://schemas.openxmlformats.org/officeDocument/2006/relationships/oleObject" Target="../embeddings/oleObject96.bin"/></Relationships>
</file>

<file path=ppt/slides/_rels/slide63.xml.rels><?xml version="1.0" encoding="UTF-8" standalone="yes"?>
<Relationships xmlns="http://schemas.openxmlformats.org/package/2006/relationships"><Relationship Id="rId4" Type="http://schemas.openxmlformats.org/officeDocument/2006/relationships/vmlDrawing" Target="../drawings/vmlDrawing53.vml"/><Relationship Id="rId3" Type="http://schemas.openxmlformats.org/officeDocument/2006/relationships/slideLayout" Target="../slideLayouts/slideLayout18.xml"/><Relationship Id="rId2" Type="http://schemas.openxmlformats.org/officeDocument/2006/relationships/image" Target="../media/image125.emf"/><Relationship Id="rId1" Type="http://schemas.openxmlformats.org/officeDocument/2006/relationships/oleObject" Target="../embeddings/oleObject99.bin"/></Relationships>
</file>

<file path=ppt/slides/_rels/slide64.xml.rels><?xml version="1.0" encoding="UTF-8" standalone="yes"?>
<Relationships xmlns="http://schemas.openxmlformats.org/package/2006/relationships"><Relationship Id="rId4" Type="http://schemas.openxmlformats.org/officeDocument/2006/relationships/vmlDrawing" Target="../drawings/vmlDrawing54.vml"/><Relationship Id="rId3" Type="http://schemas.openxmlformats.org/officeDocument/2006/relationships/slideLayout" Target="../slideLayouts/slideLayout18.xml"/><Relationship Id="rId2" Type="http://schemas.openxmlformats.org/officeDocument/2006/relationships/image" Target="../media/image126.emf"/><Relationship Id="rId1" Type="http://schemas.openxmlformats.org/officeDocument/2006/relationships/oleObject" Target="../embeddings/oleObject100.bin"/></Relationships>
</file>

<file path=ppt/slides/_rels/slide65.xml.rels><?xml version="1.0" encoding="UTF-8" standalone="yes"?>
<Relationships xmlns="http://schemas.openxmlformats.org/package/2006/relationships"><Relationship Id="rId8" Type="http://schemas.openxmlformats.org/officeDocument/2006/relationships/vmlDrawing" Target="../drawings/vmlDrawing55.vml"/><Relationship Id="rId7" Type="http://schemas.openxmlformats.org/officeDocument/2006/relationships/slideLayout" Target="../slideLayouts/slideLayout18.xml"/><Relationship Id="rId6" Type="http://schemas.openxmlformats.org/officeDocument/2006/relationships/image" Target="../media/image129.emf"/><Relationship Id="rId5" Type="http://schemas.openxmlformats.org/officeDocument/2006/relationships/oleObject" Target="../embeddings/oleObject103.bin"/><Relationship Id="rId4" Type="http://schemas.openxmlformats.org/officeDocument/2006/relationships/image" Target="../media/image128.emf"/><Relationship Id="rId3" Type="http://schemas.openxmlformats.org/officeDocument/2006/relationships/oleObject" Target="../embeddings/oleObject102.bin"/><Relationship Id="rId2" Type="http://schemas.openxmlformats.org/officeDocument/2006/relationships/image" Target="../media/image127.emf"/><Relationship Id="rId1" Type="http://schemas.openxmlformats.org/officeDocument/2006/relationships/oleObject" Target="../embeddings/oleObject101.bin"/></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8" Type="http://schemas.openxmlformats.org/officeDocument/2006/relationships/vmlDrawing" Target="../drawings/vmlDrawing56.vml"/><Relationship Id="rId7" Type="http://schemas.openxmlformats.org/officeDocument/2006/relationships/slideLayout" Target="../slideLayouts/slideLayout18.xml"/><Relationship Id="rId6" Type="http://schemas.openxmlformats.org/officeDocument/2006/relationships/image" Target="../media/image132.emf"/><Relationship Id="rId5" Type="http://schemas.openxmlformats.org/officeDocument/2006/relationships/oleObject" Target="../embeddings/oleObject106.bin"/><Relationship Id="rId4" Type="http://schemas.openxmlformats.org/officeDocument/2006/relationships/image" Target="../media/image131.emf"/><Relationship Id="rId3" Type="http://schemas.openxmlformats.org/officeDocument/2006/relationships/oleObject" Target="../embeddings/oleObject105.bin"/><Relationship Id="rId2" Type="http://schemas.openxmlformats.org/officeDocument/2006/relationships/image" Target="../media/image130.emf"/><Relationship Id="rId1" Type="http://schemas.openxmlformats.org/officeDocument/2006/relationships/oleObject" Target="../embeddings/oleObject104.bin"/></Relationships>
</file>

<file path=ppt/slides/_rels/slide68.xml.rels><?xml version="1.0" encoding="UTF-8" standalone="yes"?>
<Relationships xmlns="http://schemas.openxmlformats.org/package/2006/relationships"><Relationship Id="rId6" Type="http://schemas.openxmlformats.org/officeDocument/2006/relationships/vmlDrawing" Target="../drawings/vmlDrawing57.vml"/><Relationship Id="rId5" Type="http://schemas.openxmlformats.org/officeDocument/2006/relationships/slideLayout" Target="../slideLayouts/slideLayout18.xml"/><Relationship Id="rId4" Type="http://schemas.openxmlformats.org/officeDocument/2006/relationships/image" Target="../media/image134.emf"/><Relationship Id="rId3" Type="http://schemas.openxmlformats.org/officeDocument/2006/relationships/oleObject" Target="../embeddings/oleObject108.bin"/><Relationship Id="rId2" Type="http://schemas.openxmlformats.org/officeDocument/2006/relationships/image" Target="../media/image133.emf"/><Relationship Id="rId1" Type="http://schemas.openxmlformats.org/officeDocument/2006/relationships/oleObject" Target="../embeddings/oleObject107.bin"/></Relationships>
</file>

<file path=ppt/slides/_rels/slide69.xml.rels><?xml version="1.0" encoding="UTF-8" standalone="yes"?>
<Relationships xmlns="http://schemas.openxmlformats.org/package/2006/relationships"><Relationship Id="rId9" Type="http://schemas.openxmlformats.org/officeDocument/2006/relationships/oleObject" Target="../embeddings/oleObject113.bin"/><Relationship Id="rId8" Type="http://schemas.openxmlformats.org/officeDocument/2006/relationships/image" Target="../media/image138.emf"/><Relationship Id="rId7" Type="http://schemas.openxmlformats.org/officeDocument/2006/relationships/oleObject" Target="../embeddings/oleObject112.bin"/><Relationship Id="rId6" Type="http://schemas.openxmlformats.org/officeDocument/2006/relationships/image" Target="../media/image137.emf"/><Relationship Id="rId5" Type="http://schemas.openxmlformats.org/officeDocument/2006/relationships/oleObject" Target="../embeddings/oleObject111.bin"/><Relationship Id="rId4" Type="http://schemas.openxmlformats.org/officeDocument/2006/relationships/image" Target="../media/image136.emf"/><Relationship Id="rId3" Type="http://schemas.openxmlformats.org/officeDocument/2006/relationships/oleObject" Target="../embeddings/oleObject110.bin"/><Relationship Id="rId20" Type="http://schemas.openxmlformats.org/officeDocument/2006/relationships/vmlDrawing" Target="../drawings/vmlDrawing58.vml"/><Relationship Id="rId2" Type="http://schemas.openxmlformats.org/officeDocument/2006/relationships/image" Target="../media/image135.emf"/><Relationship Id="rId19" Type="http://schemas.openxmlformats.org/officeDocument/2006/relationships/slideLayout" Target="../slideLayouts/slideLayout18.xml"/><Relationship Id="rId18" Type="http://schemas.openxmlformats.org/officeDocument/2006/relationships/image" Target="../media/image143.emf"/><Relationship Id="rId17" Type="http://schemas.openxmlformats.org/officeDocument/2006/relationships/oleObject" Target="../embeddings/oleObject117.bin"/><Relationship Id="rId16" Type="http://schemas.openxmlformats.org/officeDocument/2006/relationships/image" Target="../media/image142.emf"/><Relationship Id="rId15" Type="http://schemas.openxmlformats.org/officeDocument/2006/relationships/oleObject" Target="../embeddings/oleObject116.bin"/><Relationship Id="rId14" Type="http://schemas.openxmlformats.org/officeDocument/2006/relationships/image" Target="../media/image141.emf"/><Relationship Id="rId13" Type="http://schemas.openxmlformats.org/officeDocument/2006/relationships/oleObject" Target="../embeddings/oleObject115.bin"/><Relationship Id="rId12" Type="http://schemas.openxmlformats.org/officeDocument/2006/relationships/image" Target="../media/image140.emf"/><Relationship Id="rId11" Type="http://schemas.openxmlformats.org/officeDocument/2006/relationships/oleObject" Target="../embeddings/oleObject114.bin"/><Relationship Id="rId10" Type="http://schemas.openxmlformats.org/officeDocument/2006/relationships/image" Target="../media/image139.emf"/><Relationship Id="rId1" Type="http://schemas.openxmlformats.org/officeDocument/2006/relationships/oleObject" Target="../embeddings/oleObject109.bin"/></Relationships>
</file>

<file path=ppt/slides/_rels/slide7.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18.xml"/><Relationship Id="rId2" Type="http://schemas.openxmlformats.org/officeDocument/2006/relationships/image" Target="../media/image32.emf"/><Relationship Id="rId1"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4" Type="http://schemas.openxmlformats.org/officeDocument/2006/relationships/vmlDrawing" Target="../drawings/vmlDrawing59.vml"/><Relationship Id="rId3" Type="http://schemas.openxmlformats.org/officeDocument/2006/relationships/slideLayout" Target="../slideLayouts/slideLayout18.xml"/><Relationship Id="rId2" Type="http://schemas.openxmlformats.org/officeDocument/2006/relationships/image" Target="../media/image144.emf"/><Relationship Id="rId1" Type="http://schemas.openxmlformats.org/officeDocument/2006/relationships/oleObject" Target="../embeddings/oleObject118.bin"/></Relationships>
</file>

<file path=ppt/slides/_rels/slide71.xml.rels><?xml version="1.0" encoding="UTF-8" standalone="yes"?>
<Relationships xmlns="http://schemas.openxmlformats.org/package/2006/relationships"><Relationship Id="rId8" Type="http://schemas.openxmlformats.org/officeDocument/2006/relationships/vmlDrawing" Target="../drawings/vmlDrawing60.vml"/><Relationship Id="rId7" Type="http://schemas.openxmlformats.org/officeDocument/2006/relationships/slideLayout" Target="../slideLayouts/slideLayout18.xml"/><Relationship Id="rId6" Type="http://schemas.openxmlformats.org/officeDocument/2006/relationships/image" Target="../media/image122.emf"/><Relationship Id="rId5" Type="http://schemas.openxmlformats.org/officeDocument/2006/relationships/oleObject" Target="../embeddings/oleObject121.bin"/><Relationship Id="rId4" Type="http://schemas.openxmlformats.org/officeDocument/2006/relationships/image" Target="../media/image146.emf"/><Relationship Id="rId3" Type="http://schemas.openxmlformats.org/officeDocument/2006/relationships/oleObject" Target="../embeddings/oleObject120.bin"/><Relationship Id="rId2" Type="http://schemas.openxmlformats.org/officeDocument/2006/relationships/image" Target="../media/image145.emf"/><Relationship Id="rId1" Type="http://schemas.openxmlformats.org/officeDocument/2006/relationships/oleObject" Target="../embeddings/oleObject119.bin"/></Relationships>
</file>

<file path=ppt/slides/_rels/slide72.xml.rels><?xml version="1.0" encoding="UTF-8" standalone="yes"?>
<Relationships xmlns="http://schemas.openxmlformats.org/package/2006/relationships"><Relationship Id="rId4" Type="http://schemas.openxmlformats.org/officeDocument/2006/relationships/vmlDrawing" Target="../drawings/vmlDrawing61.vml"/><Relationship Id="rId3" Type="http://schemas.openxmlformats.org/officeDocument/2006/relationships/slideLayout" Target="../slideLayouts/slideLayout18.xml"/><Relationship Id="rId2" Type="http://schemas.openxmlformats.org/officeDocument/2006/relationships/image" Target="../media/image147.emf"/><Relationship Id="rId1" Type="http://schemas.openxmlformats.org/officeDocument/2006/relationships/oleObject" Target="../embeddings/oleObject122.bin"/></Relationships>
</file>

<file path=ppt/slides/_rels/slide73.xml.rels><?xml version="1.0" encoding="UTF-8" standalone="yes"?>
<Relationships xmlns="http://schemas.openxmlformats.org/package/2006/relationships"><Relationship Id="rId6" Type="http://schemas.openxmlformats.org/officeDocument/2006/relationships/vmlDrawing" Target="../drawings/vmlDrawing62.vml"/><Relationship Id="rId5" Type="http://schemas.openxmlformats.org/officeDocument/2006/relationships/slideLayout" Target="../slideLayouts/slideLayout18.xml"/><Relationship Id="rId4" Type="http://schemas.openxmlformats.org/officeDocument/2006/relationships/image" Target="../media/image149.emf"/><Relationship Id="rId3" Type="http://schemas.openxmlformats.org/officeDocument/2006/relationships/oleObject" Target="../embeddings/oleObject124.bin"/><Relationship Id="rId2" Type="http://schemas.openxmlformats.org/officeDocument/2006/relationships/image" Target="../media/image148.emf"/><Relationship Id="rId1" Type="http://schemas.openxmlformats.org/officeDocument/2006/relationships/oleObject" Target="../embeddings/oleObject123.bin"/></Relationships>
</file>

<file path=ppt/slides/_rels/slide74.xml.rels><?xml version="1.0" encoding="UTF-8" standalone="yes"?>
<Relationships xmlns="http://schemas.openxmlformats.org/package/2006/relationships"><Relationship Id="rId4" Type="http://schemas.openxmlformats.org/officeDocument/2006/relationships/vmlDrawing" Target="../drawings/vmlDrawing63.vml"/><Relationship Id="rId3" Type="http://schemas.openxmlformats.org/officeDocument/2006/relationships/slideLayout" Target="../slideLayouts/slideLayout18.xml"/><Relationship Id="rId2" Type="http://schemas.openxmlformats.org/officeDocument/2006/relationships/image" Target="../media/image150.emf"/><Relationship Id="rId1" Type="http://schemas.openxmlformats.org/officeDocument/2006/relationships/oleObject" Target="../embeddings/oleObject125.bin"/></Relationships>
</file>

<file path=ppt/slides/_rels/slide75.xml.rels><?xml version="1.0" encoding="UTF-8" standalone="yes"?>
<Relationships xmlns="http://schemas.openxmlformats.org/package/2006/relationships"><Relationship Id="rId6" Type="http://schemas.openxmlformats.org/officeDocument/2006/relationships/vmlDrawing" Target="../drawings/vmlDrawing64.vml"/><Relationship Id="rId5" Type="http://schemas.openxmlformats.org/officeDocument/2006/relationships/slideLayout" Target="../slideLayouts/slideLayout18.xml"/><Relationship Id="rId4" Type="http://schemas.openxmlformats.org/officeDocument/2006/relationships/image" Target="../media/image152.emf"/><Relationship Id="rId3" Type="http://schemas.openxmlformats.org/officeDocument/2006/relationships/oleObject" Target="../embeddings/oleObject127.bin"/><Relationship Id="rId2" Type="http://schemas.openxmlformats.org/officeDocument/2006/relationships/image" Target="../media/image151.emf"/><Relationship Id="rId1" Type="http://schemas.openxmlformats.org/officeDocument/2006/relationships/oleObject" Target="../embeddings/oleObject126.bin"/></Relationships>
</file>

<file path=ppt/slides/_rels/slide76.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hyperlink" Target="../../&#35838;&#26102;&#36319;&#36394;&#26816;&#27979;%20Word&#25991;&#20214;/&#27599;&#35838;&#19968;&#27979;&#65288;&#20108;&#21313;&#22235;&#65289;%20&#25991;&#21270;&#30340;&#32487;&#25215;&#24615;&#19982;&#25991;&#21270;&#21457;&#23637;.doc" TargetMode="External"/><Relationship Id="rId2" Type="http://schemas.openxmlformats.org/officeDocument/2006/relationships/image" Target="../media/image154.png"/><Relationship Id="rId1" Type="http://schemas.openxmlformats.org/officeDocument/2006/relationships/image" Target="../media/image153.png"/></Relationships>
</file>

<file path=ppt/slides/_rels/slide77.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55.jpeg"/></Relationships>
</file>

<file path=ppt/slides/_rels/slide8.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18.xml"/><Relationship Id="rId2" Type="http://schemas.openxmlformats.org/officeDocument/2006/relationships/image" Target="../media/image33.emf"/><Relationship Id="rId1"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6" Type="http://schemas.openxmlformats.org/officeDocument/2006/relationships/vmlDrawing" Target="../drawings/vmlDrawing6.vml"/><Relationship Id="rId5" Type="http://schemas.openxmlformats.org/officeDocument/2006/relationships/slideLayout" Target="../slideLayouts/slideLayout18.xml"/><Relationship Id="rId4" Type="http://schemas.openxmlformats.org/officeDocument/2006/relationships/image" Target="../media/image35.emf"/><Relationship Id="rId3" Type="http://schemas.openxmlformats.org/officeDocument/2006/relationships/oleObject" Target="../embeddings/oleObject7.bin"/><Relationship Id="rId2" Type="http://schemas.openxmlformats.org/officeDocument/2006/relationships/image" Target="../media/image34.emf"/><Relationship Id="rId1"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85417" name="图片 31"/>
          <p:cNvPicPr>
            <a:picLocks noChangeAspect="1"/>
          </p:cNvPicPr>
          <p:nvPr/>
        </p:nvPicPr>
        <p:blipFill>
          <a:blip r:embed="rId1"/>
          <a:stretch>
            <a:fillRect/>
          </a:stretch>
        </p:blipFill>
        <p:spPr>
          <a:xfrm rot="-9753909">
            <a:off x="2462213" y="1563688"/>
            <a:ext cx="1512887" cy="1611312"/>
          </a:xfrm>
          <a:prstGeom prst="rect">
            <a:avLst/>
          </a:prstGeom>
          <a:noFill/>
          <a:ln w="9525">
            <a:noFill/>
          </a:ln>
        </p:spPr>
      </p:pic>
      <p:sp>
        <p:nvSpPr>
          <p:cNvPr id="785418" name="泪滴形 40"/>
          <p:cNvSpPr/>
          <p:nvPr/>
        </p:nvSpPr>
        <p:spPr>
          <a:xfrm rot="-4357621">
            <a:off x="2798763" y="1979613"/>
            <a:ext cx="892175" cy="892175"/>
          </a:xfrm>
          <a:custGeom>
            <a:avLst/>
            <a:gdLst/>
            <a:ahLst/>
            <a:cxnLst>
              <a:cxn ang="0">
                <a:pos x="1874837" y="937418"/>
              </a:cxn>
              <a:cxn ang="5400000">
                <a:pos x="1600273" y="1600273"/>
              </a:cxn>
              <a:cxn ang="5400000">
                <a:pos x="937418" y="1874837"/>
              </a:cxn>
              <a:cxn ang="5400000">
                <a:pos x="274563" y="1600273"/>
              </a:cxn>
              <a:cxn ang="10800000">
                <a:pos x="0" y="937418"/>
              </a:cxn>
              <a:cxn ang="16200000">
                <a:pos x="274563" y="274563"/>
              </a:cxn>
              <a:cxn ang="16200000">
                <a:pos x="937418" y="0"/>
              </a:cxn>
              <a:cxn ang="16200000">
                <a:pos x="1874837" y="0"/>
              </a:cxn>
            </a:cxnLst>
            <a:pathLst>
              <a:path w="1874837" h="1874837">
                <a:moveTo>
                  <a:pt x="0" y="937418"/>
                </a:moveTo>
                <a:cubicBezTo>
                  <a:pt x="0" y="419696"/>
                  <a:pt x="419696" y="0"/>
                  <a:pt x="937418" y="0"/>
                </a:cubicBezTo>
                <a:cubicBezTo>
                  <a:pt x="1249891" y="0"/>
                  <a:pt x="1562364" y="0"/>
                  <a:pt x="1874837" y="0"/>
                </a:cubicBezTo>
                <a:cubicBezTo>
                  <a:pt x="1874837" y="312472"/>
                  <a:pt x="1874837" y="624945"/>
                  <a:pt x="1874837" y="937418"/>
                </a:cubicBezTo>
                <a:cubicBezTo>
                  <a:pt x="1874837" y="1455140"/>
                  <a:pt x="1455141" y="1874836"/>
                  <a:pt x="937419" y="1874836"/>
                </a:cubicBezTo>
                <a:cubicBezTo>
                  <a:pt x="419697" y="1874836"/>
                  <a:pt x="1" y="1455140"/>
                  <a:pt x="1" y="937418"/>
                </a:cubicBezTo>
                <a:close/>
              </a:path>
            </a:pathLst>
          </a:custGeom>
          <a:solidFill>
            <a:srgbClr val="008080"/>
          </a:solidFill>
          <a:ln w="25400">
            <a:noFill/>
          </a:ln>
        </p:spPr>
        <p:txBody>
          <a:bodyPr/>
          <a:p>
            <a:endParaRPr lang="zh-CN" altLang="en-US"/>
          </a:p>
        </p:txBody>
      </p:sp>
      <p:pic>
        <p:nvPicPr>
          <p:cNvPr id="785419" name="图片 31"/>
          <p:cNvPicPr>
            <a:picLocks noChangeAspect="1"/>
          </p:cNvPicPr>
          <p:nvPr/>
        </p:nvPicPr>
        <p:blipFill>
          <a:blip r:embed="rId1"/>
          <a:stretch>
            <a:fillRect/>
          </a:stretch>
        </p:blipFill>
        <p:spPr>
          <a:xfrm rot="-9753909">
            <a:off x="4649788" y="1484313"/>
            <a:ext cx="1512887" cy="1611312"/>
          </a:xfrm>
          <a:prstGeom prst="rect">
            <a:avLst/>
          </a:prstGeom>
          <a:noFill/>
          <a:ln w="9525">
            <a:noFill/>
          </a:ln>
        </p:spPr>
      </p:pic>
      <p:sp>
        <p:nvSpPr>
          <p:cNvPr id="785420" name="泪滴形 40"/>
          <p:cNvSpPr/>
          <p:nvPr/>
        </p:nvSpPr>
        <p:spPr>
          <a:xfrm rot="-4357621">
            <a:off x="4968875" y="1898650"/>
            <a:ext cx="892175" cy="890588"/>
          </a:xfrm>
          <a:custGeom>
            <a:avLst/>
            <a:gdLst/>
            <a:ahLst/>
            <a:cxnLst>
              <a:cxn ang="0">
                <a:pos x="1874837" y="937418"/>
              </a:cxn>
              <a:cxn ang="5400000">
                <a:pos x="1600273" y="1600273"/>
              </a:cxn>
              <a:cxn ang="5400000">
                <a:pos x="937418" y="1874837"/>
              </a:cxn>
              <a:cxn ang="5400000">
                <a:pos x="274563" y="1600273"/>
              </a:cxn>
              <a:cxn ang="10800000">
                <a:pos x="0" y="937418"/>
              </a:cxn>
              <a:cxn ang="16200000">
                <a:pos x="274563" y="274563"/>
              </a:cxn>
              <a:cxn ang="16200000">
                <a:pos x="937418" y="0"/>
              </a:cxn>
              <a:cxn ang="16200000">
                <a:pos x="1874837" y="0"/>
              </a:cxn>
            </a:cxnLst>
            <a:pathLst>
              <a:path w="1874837" h="1874837">
                <a:moveTo>
                  <a:pt x="0" y="937418"/>
                </a:moveTo>
                <a:cubicBezTo>
                  <a:pt x="0" y="419696"/>
                  <a:pt x="419696" y="0"/>
                  <a:pt x="937418" y="0"/>
                </a:cubicBezTo>
                <a:cubicBezTo>
                  <a:pt x="1249891" y="0"/>
                  <a:pt x="1562364" y="0"/>
                  <a:pt x="1874837" y="0"/>
                </a:cubicBezTo>
                <a:cubicBezTo>
                  <a:pt x="1874837" y="312472"/>
                  <a:pt x="1874837" y="624945"/>
                  <a:pt x="1874837" y="937418"/>
                </a:cubicBezTo>
                <a:cubicBezTo>
                  <a:pt x="1874837" y="1455140"/>
                  <a:pt x="1455141" y="1874836"/>
                  <a:pt x="937419" y="1874836"/>
                </a:cubicBezTo>
                <a:cubicBezTo>
                  <a:pt x="419697" y="1874836"/>
                  <a:pt x="1" y="1455140"/>
                  <a:pt x="1" y="937418"/>
                </a:cubicBezTo>
                <a:close/>
              </a:path>
            </a:pathLst>
          </a:custGeom>
          <a:solidFill>
            <a:srgbClr val="008080"/>
          </a:solidFill>
          <a:ln w="25400">
            <a:noFill/>
          </a:ln>
        </p:spPr>
        <p:txBody>
          <a:bodyPr/>
          <a:p>
            <a:endParaRPr lang="zh-CN" altLang="en-US"/>
          </a:p>
        </p:txBody>
      </p:sp>
      <p:pic>
        <p:nvPicPr>
          <p:cNvPr id="785421" name="图片 31"/>
          <p:cNvPicPr>
            <a:picLocks noChangeAspect="1"/>
          </p:cNvPicPr>
          <p:nvPr/>
        </p:nvPicPr>
        <p:blipFill>
          <a:blip r:embed="rId1"/>
          <a:stretch>
            <a:fillRect/>
          </a:stretch>
        </p:blipFill>
        <p:spPr>
          <a:xfrm rot="-9753909">
            <a:off x="3570288" y="1528763"/>
            <a:ext cx="1512887" cy="1611312"/>
          </a:xfrm>
          <a:prstGeom prst="rect">
            <a:avLst/>
          </a:prstGeom>
          <a:noFill/>
          <a:ln w="9525">
            <a:noFill/>
          </a:ln>
        </p:spPr>
      </p:pic>
      <p:sp>
        <p:nvSpPr>
          <p:cNvPr id="785422" name="泪滴形 40"/>
          <p:cNvSpPr/>
          <p:nvPr/>
        </p:nvSpPr>
        <p:spPr>
          <a:xfrm rot="-4357621">
            <a:off x="3910013" y="1938338"/>
            <a:ext cx="892175" cy="892175"/>
          </a:xfrm>
          <a:custGeom>
            <a:avLst/>
            <a:gdLst/>
            <a:ahLst/>
            <a:cxnLst>
              <a:cxn ang="0">
                <a:pos x="1874837" y="937418"/>
              </a:cxn>
              <a:cxn ang="5400000">
                <a:pos x="1600273" y="1600273"/>
              </a:cxn>
              <a:cxn ang="5400000">
                <a:pos x="937418" y="1874837"/>
              </a:cxn>
              <a:cxn ang="5400000">
                <a:pos x="274563" y="1600273"/>
              </a:cxn>
              <a:cxn ang="10800000">
                <a:pos x="0" y="937418"/>
              </a:cxn>
              <a:cxn ang="16200000">
                <a:pos x="274563" y="274563"/>
              </a:cxn>
              <a:cxn ang="16200000">
                <a:pos x="937418" y="0"/>
              </a:cxn>
              <a:cxn ang="16200000">
                <a:pos x="1874837" y="0"/>
              </a:cxn>
            </a:cxnLst>
            <a:pathLst>
              <a:path w="1874837" h="1874837">
                <a:moveTo>
                  <a:pt x="0" y="937418"/>
                </a:moveTo>
                <a:cubicBezTo>
                  <a:pt x="0" y="419696"/>
                  <a:pt x="419696" y="0"/>
                  <a:pt x="937418" y="0"/>
                </a:cubicBezTo>
                <a:cubicBezTo>
                  <a:pt x="1249891" y="0"/>
                  <a:pt x="1562364" y="0"/>
                  <a:pt x="1874837" y="0"/>
                </a:cubicBezTo>
                <a:cubicBezTo>
                  <a:pt x="1874837" y="312472"/>
                  <a:pt x="1874837" y="624945"/>
                  <a:pt x="1874837" y="937418"/>
                </a:cubicBezTo>
                <a:cubicBezTo>
                  <a:pt x="1874837" y="1455140"/>
                  <a:pt x="1455141" y="1874836"/>
                  <a:pt x="937419" y="1874836"/>
                </a:cubicBezTo>
                <a:cubicBezTo>
                  <a:pt x="419697" y="1874836"/>
                  <a:pt x="1" y="1455140"/>
                  <a:pt x="1" y="937418"/>
                </a:cubicBezTo>
                <a:close/>
              </a:path>
            </a:pathLst>
          </a:custGeom>
          <a:solidFill>
            <a:srgbClr val="008080"/>
          </a:solidFill>
          <a:ln w="25400">
            <a:noFill/>
          </a:ln>
        </p:spPr>
        <p:txBody>
          <a:bodyPr/>
          <a:p>
            <a:endParaRPr lang="zh-CN" altLang="en-US"/>
          </a:p>
        </p:txBody>
      </p:sp>
      <p:sp>
        <p:nvSpPr>
          <p:cNvPr id="43" name="矩形 42"/>
          <p:cNvSpPr/>
          <p:nvPr/>
        </p:nvSpPr>
        <p:spPr>
          <a:xfrm>
            <a:off x="2897188" y="2011363"/>
            <a:ext cx="641350" cy="644525"/>
          </a:xfrm>
          <a:prstGeom prst="rect">
            <a:avLst/>
          </a:prstGeom>
          <a:noFill/>
          <a:ln w="9525">
            <a:noFill/>
          </a:ln>
        </p:spPr>
        <p:txBody>
          <a:bodyPr wrap="none" anchor="t">
            <a:spAutoFit/>
          </a:bodyPr>
          <a:p>
            <a:pPr algn="ctr">
              <a:lnSpc>
                <a:spcPct val="100000"/>
              </a:lnSpc>
            </a:pPr>
            <a:r>
              <a:rPr lang="zh-CN" altLang="en-US" sz="3600" dirty="0">
                <a:solidFill>
                  <a:srgbClr val="FFFFFF"/>
                </a:solidFill>
                <a:latin typeface="微软雅黑" panose="020B0503020204020204" pitchFamily="34" charset="-122"/>
                <a:ea typeface="微软雅黑" panose="020B0503020204020204" pitchFamily="34" charset="-122"/>
              </a:rPr>
              <a:t>第</a:t>
            </a:r>
            <a:endParaRPr lang="zh-CN" altLang="en-US" sz="3600" dirty="0">
              <a:solidFill>
                <a:srgbClr val="FFFFFF"/>
              </a:solidFill>
              <a:latin typeface="微软雅黑" panose="020B0503020204020204" pitchFamily="34" charset="-122"/>
              <a:ea typeface="微软雅黑" panose="020B0503020204020204" pitchFamily="34" charset="-122"/>
            </a:endParaRPr>
          </a:p>
        </p:txBody>
      </p:sp>
      <p:sp>
        <p:nvSpPr>
          <p:cNvPr id="2" name="矩形 42"/>
          <p:cNvSpPr/>
          <p:nvPr/>
        </p:nvSpPr>
        <p:spPr>
          <a:xfrm>
            <a:off x="4005263" y="2011363"/>
            <a:ext cx="641350" cy="644525"/>
          </a:xfrm>
          <a:prstGeom prst="rect">
            <a:avLst/>
          </a:prstGeom>
          <a:noFill/>
          <a:ln w="9525">
            <a:noFill/>
          </a:ln>
        </p:spPr>
        <p:txBody>
          <a:bodyPr wrap="none" anchor="t">
            <a:spAutoFit/>
          </a:bodyPr>
          <a:p>
            <a:pPr algn="ctr">
              <a:lnSpc>
                <a:spcPct val="100000"/>
              </a:lnSpc>
            </a:pPr>
            <a:r>
              <a:rPr lang="zh-CN" altLang="en-US" sz="3600" dirty="0">
                <a:solidFill>
                  <a:srgbClr val="FFFFFF"/>
                </a:solidFill>
                <a:latin typeface="微软雅黑" panose="020B0503020204020204" pitchFamily="34" charset="-122"/>
                <a:ea typeface="微软雅黑" panose="020B0503020204020204" pitchFamily="34" charset="-122"/>
              </a:rPr>
              <a:t>四</a:t>
            </a:r>
            <a:endParaRPr lang="zh-CN" altLang="en-US" sz="3600" dirty="0">
              <a:solidFill>
                <a:srgbClr val="FFFFFF"/>
              </a:solidFill>
              <a:latin typeface="微软雅黑" panose="020B0503020204020204" pitchFamily="34" charset="-122"/>
              <a:ea typeface="微软雅黑" panose="020B0503020204020204" pitchFamily="34" charset="-122"/>
            </a:endParaRPr>
          </a:p>
        </p:txBody>
      </p:sp>
      <p:sp>
        <p:nvSpPr>
          <p:cNvPr id="3" name="矩形 42"/>
          <p:cNvSpPr/>
          <p:nvPr/>
        </p:nvSpPr>
        <p:spPr>
          <a:xfrm>
            <a:off x="5095875" y="2012950"/>
            <a:ext cx="641350" cy="644525"/>
          </a:xfrm>
          <a:prstGeom prst="rect">
            <a:avLst/>
          </a:prstGeom>
          <a:noFill/>
          <a:ln w="9525">
            <a:noFill/>
          </a:ln>
        </p:spPr>
        <p:txBody>
          <a:bodyPr wrap="none" anchor="t">
            <a:spAutoFit/>
          </a:bodyPr>
          <a:p>
            <a:pPr algn="ctr">
              <a:lnSpc>
                <a:spcPct val="100000"/>
              </a:lnSpc>
            </a:pPr>
            <a:r>
              <a:rPr lang="zh-CN" altLang="en-US" sz="3600" dirty="0">
                <a:solidFill>
                  <a:srgbClr val="FFFFFF"/>
                </a:solidFill>
                <a:latin typeface="微软雅黑" panose="020B0503020204020204" pitchFamily="34" charset="-122"/>
                <a:ea typeface="微软雅黑" panose="020B0503020204020204" pitchFamily="34" charset="-122"/>
              </a:rPr>
              <a:t>课</a:t>
            </a:r>
            <a:endParaRPr lang="zh-CN" altLang="en-US" sz="3600" dirty="0">
              <a:solidFill>
                <a:srgbClr val="FFFFFF"/>
              </a:solidFill>
              <a:latin typeface="微软雅黑" panose="020B0503020204020204" pitchFamily="34" charset="-122"/>
              <a:ea typeface="微软雅黑" panose="020B0503020204020204" pitchFamily="34" charset="-122"/>
            </a:endParaRPr>
          </a:p>
        </p:txBody>
      </p:sp>
      <p:sp>
        <p:nvSpPr>
          <p:cNvPr id="785426" name="文本框 30"/>
          <p:cNvSpPr txBox="1"/>
          <p:nvPr/>
        </p:nvSpPr>
        <p:spPr>
          <a:xfrm>
            <a:off x="2686050" y="3284538"/>
            <a:ext cx="6840538" cy="784225"/>
          </a:xfrm>
          <a:prstGeom prst="rect">
            <a:avLst/>
          </a:prstGeom>
          <a:noFill/>
          <a:ln w="9525">
            <a:noFill/>
          </a:ln>
        </p:spPr>
        <p:txBody>
          <a:bodyPr anchor="t">
            <a:spAutoFit/>
          </a:bodyPr>
          <a:p>
            <a:pPr algn="just">
              <a:lnSpc>
                <a:spcPct val="100000"/>
              </a:lnSpc>
            </a:pPr>
            <a:r>
              <a:rPr lang="zh-CN" altLang="en-US" sz="4500" dirty="0">
                <a:latin typeface="Arial" panose="020B0604020202020204" pitchFamily="34" charset="0"/>
                <a:ea typeface="方正准圆_GBK" pitchFamily="65" charset="-122"/>
              </a:rPr>
              <a:t>文化的继承性与文化发展</a:t>
            </a:r>
            <a:endParaRPr lang="zh-CN" altLang="en-US" sz="4500" dirty="0">
              <a:latin typeface="Arial" panose="020B0604020202020204" pitchFamily="34" charset="0"/>
              <a:ea typeface="方正准圆_GBK" pitchFamily="65" charset="-122"/>
            </a:endParaRPr>
          </a:p>
        </p:txBody>
      </p:sp>
      <p:sp>
        <p:nvSpPr>
          <p:cNvPr id="4" name="文本框 3"/>
          <p:cNvSpPr txBox="1"/>
          <p:nvPr/>
        </p:nvSpPr>
        <p:spPr>
          <a:xfrm>
            <a:off x="471805" y="277494"/>
            <a:ext cx="11248390" cy="1170941"/>
          </a:xfrm>
          <a:prstGeom prst="rect">
            <a:avLst/>
          </a:prstGeom>
          <a:solidFill>
            <a:schemeClr val="accent2">
              <a:lumMod val="20000"/>
              <a:lumOff val="80000"/>
            </a:schemeClr>
          </a:solidFill>
        </p:spPr>
        <p:txBody>
          <a:bodyPr wrap="square" rtlCol="0">
            <a:spAutoFit/>
          </a:bodyPr>
          <a:p>
            <a:pPr marR="0" algn="ctr" defTabSz="914400">
              <a:buClrTx/>
              <a:buSzTx/>
            </a:pPr>
            <a:r>
              <a:rPr kumimoji="0" lang="en-US" altLang="zh-CN" sz="5400" kern="1200" cap="none" spc="0" normalizeH="0" baseline="0" noProof="1">
                <a:gradFill>
                  <a:gsLst>
                    <a:gs pos="0">
                      <a:srgbClr val="7B32B2"/>
                    </a:gs>
                    <a:gs pos="100000">
                      <a:srgbClr val="401A5D"/>
                    </a:gs>
                  </a:gsLst>
                  <a:lin ang="5400000" scaled="0"/>
                </a:gra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2020</a:t>
            </a:r>
            <a:r>
              <a:rPr kumimoji="0" lang="zh-CN" altLang="en-US" sz="5400" kern="1200" cap="none" spc="0" normalizeH="0" baseline="0" noProof="1">
                <a:gradFill>
                  <a:gsLst>
                    <a:gs pos="0">
                      <a:srgbClr val="7B32B2"/>
                    </a:gs>
                    <a:gs pos="100000">
                      <a:srgbClr val="401A5D"/>
                    </a:gs>
                  </a:gsLst>
                  <a:lin ang="5400000" scaled="0"/>
                </a:gra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届高三</a:t>
            </a:r>
            <a:r>
              <a:rPr kumimoji="0" lang="zh-CN" altLang="en-US" sz="5400" kern="1200" cap="none" spc="0" normalizeH="0" baseline="0" noProof="1">
                <a:gradFill>
                  <a:gsLst>
                    <a:gs pos="0">
                      <a:srgbClr val="7B32B2"/>
                    </a:gs>
                    <a:gs pos="100000">
                      <a:srgbClr val="401A5D"/>
                    </a:gs>
                  </a:gsLst>
                  <a:lin ang="5400000" scaled="0"/>
                </a:gra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sym typeface="+mn-ea"/>
              </a:rPr>
              <a:t>政治</a:t>
            </a:r>
            <a:r>
              <a:rPr kumimoji="0" lang="zh-CN" altLang="en-US" sz="5400" kern="1200" cap="none" spc="0" normalizeH="0" baseline="0" noProof="1">
                <a:gradFill>
                  <a:gsLst>
                    <a:gs pos="0">
                      <a:srgbClr val="7B32B2"/>
                    </a:gs>
                    <a:gs pos="100000">
                      <a:srgbClr val="401A5D"/>
                    </a:gs>
                  </a:gsLst>
                  <a:lin ang="5400000" scaled="0"/>
                </a:gradFill>
                <a:effectLst>
                  <a:outerShdw blurRad="38100" dist="25400" dir="5400000" algn="ctr" rotWithShape="0">
                    <a:srgbClr val="6E747A">
                      <a:alpha val="43000"/>
                    </a:srgbClr>
                  </a:outerShdw>
                </a:effectLst>
                <a:latin typeface="楷体" panose="02010609060101010101" charset="-122"/>
                <a:ea typeface="楷体" panose="02010609060101010101" charset="-122"/>
                <a:cs typeface="楷体" panose="02010609060101010101" charset="-122"/>
              </a:rPr>
              <a:t>一轮复习</a:t>
            </a:r>
            <a:r>
              <a:rPr kumimoji="0" lang="zh-CN" altLang="en-US" sz="5400" kern="1200" cap="none" spc="0" normalizeH="0" baseline="0" noProof="1">
                <a:gradFill>
                  <a:gsLst>
                    <a:gs pos="0">
                      <a:srgbClr val="7B32B2"/>
                    </a:gs>
                    <a:gs pos="100000">
                      <a:srgbClr val="401A5D"/>
                    </a:gs>
                  </a:gsLst>
                  <a:lin ang="5400000" scaled="0"/>
                </a:gradFill>
                <a:effectLst>
                  <a:outerShdw blurRad="38100" dist="25400" dir="5400000" algn="ctr" rotWithShape="0">
                    <a:srgbClr val="6E747A">
                      <a:alpha val="43000"/>
                    </a:srgbClr>
                  </a:outerShdw>
                </a:effectLst>
                <a:latin typeface="Arial" panose="020B0604020202020204" pitchFamily="34" charset="0"/>
                <a:ea typeface="宋体" panose="02010600030101010101" pitchFamily="2" charset="-122"/>
                <a:cs typeface="+mn-cs"/>
              </a:rPr>
              <a:t> </a:t>
            </a:r>
            <a:r>
              <a:rPr kumimoji="0" lang="zh-CN" altLang="en-US" sz="5400" kern="1200" cap="none" spc="0" normalizeH="0" baseline="0" noProof="1">
                <a:gradFill>
                  <a:gsLst>
                    <a:gs pos="0">
                      <a:srgbClr val="7B32B2"/>
                    </a:gs>
                    <a:gs pos="100000">
                      <a:srgbClr val="401A5D"/>
                    </a:gs>
                  </a:gsLst>
                  <a:lin ang="5400000" scaled="0"/>
                </a:gradFill>
                <a:effectLst>
                  <a:outerShdw blurRad="38100" dist="25400" dir="5400000" algn="ctr" rotWithShape="0">
                    <a:srgbClr val="6E747A">
                      <a:alpha val="43000"/>
                    </a:srgbClr>
                  </a:outerShdw>
                </a:effectLst>
                <a:latin typeface="华文行楷" charset="-122"/>
                <a:ea typeface="华文行楷" charset="-122"/>
                <a:cs typeface="+mn-cs"/>
              </a:rPr>
              <a:t>文化生活</a:t>
            </a:r>
            <a:endParaRPr kumimoji="0" lang="zh-CN" altLang="en-US" sz="5400" kern="1200" cap="none" spc="0" normalizeH="0" baseline="0" noProof="1">
              <a:gradFill>
                <a:gsLst>
                  <a:gs pos="0">
                    <a:srgbClr val="7B32B2"/>
                  </a:gs>
                  <a:gs pos="100000">
                    <a:srgbClr val="401A5D"/>
                  </a:gs>
                </a:gsLst>
                <a:lin ang="5400000" scaled="0"/>
              </a:gradFill>
              <a:effectLst>
                <a:outerShdw blurRad="38100" dist="25400" dir="5400000" algn="ctr" rotWithShape="0">
                  <a:srgbClr val="6E747A">
                    <a:alpha val="43000"/>
                  </a:srgbClr>
                </a:outerShdw>
              </a:effectLst>
              <a:latin typeface="华文行楷" charset="-122"/>
              <a:ea typeface="华文行楷" charset="-122"/>
              <a:cs typeface="+mn-cs"/>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85417"/>
                                        </p:tgtEl>
                                        <p:attrNameLst>
                                          <p:attrName>style.visibility</p:attrName>
                                        </p:attrNameLst>
                                      </p:cBhvr>
                                      <p:to>
                                        <p:strVal val="visible"/>
                                      </p:to>
                                    </p:set>
                                    <p:anim calcmode="lin" valueType="num">
                                      <p:cBhvr>
                                        <p:cTn id="7" dur="500" fill="hold"/>
                                        <p:tgtEl>
                                          <p:spTgt spid="785417"/>
                                        </p:tgtEl>
                                        <p:attrNameLst>
                                          <p:attrName>ppt_x</p:attrName>
                                        </p:attrNameLst>
                                      </p:cBhvr>
                                      <p:tavLst>
                                        <p:tav tm="0">
                                          <p:val>
                                            <p:strVal val="0-#ppt_w/2"/>
                                          </p:val>
                                        </p:tav>
                                        <p:tav tm="100000">
                                          <p:val>
                                            <p:strVal val="#ppt_x"/>
                                          </p:val>
                                        </p:tav>
                                      </p:tavLst>
                                    </p:anim>
                                    <p:anim calcmode="lin" valueType="num">
                                      <p:cBhvr>
                                        <p:cTn id="8" dur="500" fill="hold"/>
                                        <p:tgtEl>
                                          <p:spTgt spid="78541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785418"/>
                                        </p:tgtEl>
                                        <p:attrNameLst>
                                          <p:attrName>style.visibility</p:attrName>
                                        </p:attrNameLst>
                                      </p:cBhvr>
                                      <p:to>
                                        <p:strVal val="visible"/>
                                      </p:to>
                                    </p:set>
                                    <p:animEffect transition="in" filter="barn(inVertical)">
                                      <p:cBhvr>
                                        <p:cTn id="12" dur="500"/>
                                        <p:tgtEl>
                                          <p:spTgt spid="785418"/>
                                        </p:tgtEl>
                                      </p:cBhvr>
                                    </p:animEffect>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785419"/>
                                        </p:tgtEl>
                                        <p:attrNameLst>
                                          <p:attrName>style.visibility</p:attrName>
                                        </p:attrNameLst>
                                      </p:cBhvr>
                                      <p:to>
                                        <p:strVal val="visible"/>
                                      </p:to>
                                    </p:set>
                                    <p:anim calcmode="lin" valueType="num">
                                      <p:cBhvr>
                                        <p:cTn id="16" dur="500" fill="hold"/>
                                        <p:tgtEl>
                                          <p:spTgt spid="785419"/>
                                        </p:tgtEl>
                                        <p:attrNameLst>
                                          <p:attrName>ppt_x</p:attrName>
                                        </p:attrNameLst>
                                      </p:cBhvr>
                                      <p:tavLst>
                                        <p:tav tm="0">
                                          <p:val>
                                            <p:strVal val="0-#ppt_w/2"/>
                                          </p:val>
                                        </p:tav>
                                        <p:tav tm="100000">
                                          <p:val>
                                            <p:strVal val="#ppt_x"/>
                                          </p:val>
                                        </p:tav>
                                      </p:tavLst>
                                    </p:anim>
                                    <p:anim calcmode="lin" valueType="num">
                                      <p:cBhvr>
                                        <p:cTn id="17" dur="500" fill="hold"/>
                                        <p:tgtEl>
                                          <p:spTgt spid="785419"/>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16" presetClass="entr" presetSubtype="21" fill="hold" grpId="0" nodeType="afterEffect">
                                  <p:stCondLst>
                                    <p:cond delay="0"/>
                                  </p:stCondLst>
                                  <p:childTnLst>
                                    <p:set>
                                      <p:cBhvr>
                                        <p:cTn id="20" dur="1" fill="hold">
                                          <p:stCondLst>
                                            <p:cond delay="0"/>
                                          </p:stCondLst>
                                        </p:cTn>
                                        <p:tgtEl>
                                          <p:spTgt spid="785420"/>
                                        </p:tgtEl>
                                        <p:attrNameLst>
                                          <p:attrName>style.visibility</p:attrName>
                                        </p:attrNameLst>
                                      </p:cBhvr>
                                      <p:to>
                                        <p:strVal val="visible"/>
                                      </p:to>
                                    </p:set>
                                    <p:animEffect transition="in" filter="barn(inVertical)">
                                      <p:cBhvr>
                                        <p:cTn id="21" dur="500"/>
                                        <p:tgtEl>
                                          <p:spTgt spid="785420"/>
                                        </p:tgtEl>
                                      </p:cBhvr>
                                    </p:animEffect>
                                  </p:childTnLst>
                                </p:cTn>
                              </p:par>
                            </p:childTnLst>
                          </p:cTn>
                        </p:par>
                        <p:par>
                          <p:cTn id="22" fill="hold">
                            <p:stCondLst>
                              <p:cond delay="2000"/>
                            </p:stCondLst>
                            <p:childTnLst>
                              <p:par>
                                <p:cTn id="23" presetID="2" presetClass="entr" presetSubtype="8" fill="hold" nodeType="afterEffect">
                                  <p:stCondLst>
                                    <p:cond delay="0"/>
                                  </p:stCondLst>
                                  <p:childTnLst>
                                    <p:set>
                                      <p:cBhvr>
                                        <p:cTn id="24" dur="1" fill="hold">
                                          <p:stCondLst>
                                            <p:cond delay="0"/>
                                          </p:stCondLst>
                                        </p:cTn>
                                        <p:tgtEl>
                                          <p:spTgt spid="785421"/>
                                        </p:tgtEl>
                                        <p:attrNameLst>
                                          <p:attrName>style.visibility</p:attrName>
                                        </p:attrNameLst>
                                      </p:cBhvr>
                                      <p:to>
                                        <p:strVal val="visible"/>
                                      </p:to>
                                    </p:set>
                                    <p:anim calcmode="lin" valueType="num">
                                      <p:cBhvr>
                                        <p:cTn id="25" dur="500" fill="hold"/>
                                        <p:tgtEl>
                                          <p:spTgt spid="785421"/>
                                        </p:tgtEl>
                                        <p:attrNameLst>
                                          <p:attrName>ppt_x</p:attrName>
                                        </p:attrNameLst>
                                      </p:cBhvr>
                                      <p:tavLst>
                                        <p:tav tm="0">
                                          <p:val>
                                            <p:strVal val="0-#ppt_w/2"/>
                                          </p:val>
                                        </p:tav>
                                        <p:tav tm="100000">
                                          <p:val>
                                            <p:strVal val="#ppt_x"/>
                                          </p:val>
                                        </p:tav>
                                      </p:tavLst>
                                    </p:anim>
                                    <p:anim calcmode="lin" valueType="num">
                                      <p:cBhvr>
                                        <p:cTn id="26" dur="500" fill="hold"/>
                                        <p:tgtEl>
                                          <p:spTgt spid="785421"/>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16" presetClass="entr" presetSubtype="21" fill="hold" grpId="0" nodeType="afterEffect">
                                  <p:stCondLst>
                                    <p:cond delay="0"/>
                                  </p:stCondLst>
                                  <p:childTnLst>
                                    <p:set>
                                      <p:cBhvr>
                                        <p:cTn id="29" dur="1" fill="hold">
                                          <p:stCondLst>
                                            <p:cond delay="0"/>
                                          </p:stCondLst>
                                        </p:cTn>
                                        <p:tgtEl>
                                          <p:spTgt spid="785422"/>
                                        </p:tgtEl>
                                        <p:attrNameLst>
                                          <p:attrName>style.visibility</p:attrName>
                                        </p:attrNameLst>
                                      </p:cBhvr>
                                      <p:to>
                                        <p:strVal val="visible"/>
                                      </p:to>
                                    </p:set>
                                    <p:animEffect transition="in" filter="barn(inVertical)">
                                      <p:cBhvr>
                                        <p:cTn id="30" dur="500"/>
                                        <p:tgtEl>
                                          <p:spTgt spid="785422"/>
                                        </p:tgtEl>
                                      </p:cBhvr>
                                    </p:animEffect>
                                  </p:childTnLst>
                                </p:cTn>
                              </p:par>
                            </p:childTnLst>
                          </p:cTn>
                        </p:par>
                        <p:par>
                          <p:cTn id="31" fill="hold">
                            <p:stCondLst>
                              <p:cond delay="3000"/>
                            </p:stCondLst>
                            <p:childTnLst>
                              <p:par>
                                <p:cTn id="32" presetID="14" presetClass="entr" presetSubtype="10" fill="hold" grpId="0" nodeType="after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randombar(horizontal)">
                                      <p:cBhvr>
                                        <p:cTn id="34" dur="500"/>
                                        <p:tgtEl>
                                          <p:spTgt spid="43"/>
                                        </p:tgtEl>
                                      </p:cBhvr>
                                    </p:animEffect>
                                  </p:childTnLst>
                                </p:cTn>
                              </p:par>
                            </p:childTnLst>
                          </p:cTn>
                        </p:par>
                        <p:par>
                          <p:cTn id="35" fill="hold">
                            <p:stCondLst>
                              <p:cond delay="3500"/>
                            </p:stCondLst>
                            <p:childTnLst>
                              <p:par>
                                <p:cTn id="36" presetID="14" presetClass="entr" presetSubtype="10"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randombar(horizontal)">
                                      <p:cBhvr>
                                        <p:cTn id="38" dur="500"/>
                                        <p:tgtEl>
                                          <p:spTgt spid="2"/>
                                        </p:tgtEl>
                                      </p:cBhvr>
                                    </p:animEffect>
                                  </p:childTnLst>
                                </p:cTn>
                              </p:par>
                            </p:childTnLst>
                          </p:cTn>
                        </p:par>
                        <p:par>
                          <p:cTn id="39" fill="hold">
                            <p:stCondLst>
                              <p:cond delay="4000"/>
                            </p:stCondLst>
                            <p:childTnLst>
                              <p:par>
                                <p:cTn id="40" presetID="14" presetClass="entr" presetSubtype="10"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randombar(horizontal)">
                                      <p:cBhvr>
                                        <p:cTn id="42" dur="500"/>
                                        <p:tgtEl>
                                          <p:spTgt spid="3"/>
                                        </p:tgtEl>
                                      </p:cBhvr>
                                    </p:animEffect>
                                  </p:childTnLst>
                                </p:cTn>
                              </p:par>
                              <p:par>
                                <p:cTn id="43" presetID="25" presetClass="entr" presetSubtype="0" fill="hold" grpId="0" nodeType="withEffect">
                                  <p:stCondLst>
                                    <p:cond delay="0"/>
                                  </p:stCondLst>
                                  <p:childTnLst>
                                    <p:set>
                                      <p:cBhvr>
                                        <p:cTn id="44" dur="1" fill="hold">
                                          <p:stCondLst>
                                            <p:cond delay="0"/>
                                          </p:stCondLst>
                                        </p:cTn>
                                        <p:tgtEl>
                                          <p:spTgt spid="785426"/>
                                        </p:tgtEl>
                                        <p:attrNameLst>
                                          <p:attrName>style.visibility</p:attrName>
                                        </p:attrNameLst>
                                      </p:cBhvr>
                                      <p:to>
                                        <p:strVal val="visible"/>
                                      </p:to>
                                    </p:set>
                                    <p:anim calcmode="lin" valueType="num">
                                      <p:cBhvr>
                                        <p:cTn id="45" dur="500" decel="50000" fill="hold">
                                          <p:stCondLst>
                                            <p:cond delay="0"/>
                                          </p:stCondLst>
                                        </p:cTn>
                                        <p:tgtEl>
                                          <p:spTgt spid="785426"/>
                                        </p:tgtEl>
                                        <p:attrNameLst>
                                          <p:attrName>style.rotation</p:attrName>
                                        </p:attrNameLst>
                                      </p:cBhvr>
                                      <p:tavLst>
                                        <p:tav tm="0">
                                          <p:val>
                                            <p:fltVal val="-90.000000"/>
                                          </p:val>
                                        </p:tav>
                                        <p:tav tm="100000">
                                          <p:val>
                                            <p:fltVal val="0.000000"/>
                                          </p:val>
                                        </p:tav>
                                      </p:tavLst>
                                    </p:anim>
                                    <p:anim calcmode="lin" valueType="num">
                                      <p:cBhvr>
                                        <p:cTn id="46" dur="500" decel="50000" fill="hold">
                                          <p:stCondLst>
                                            <p:cond delay="0"/>
                                          </p:stCondLst>
                                        </p:cTn>
                                        <p:tgtEl>
                                          <p:spTgt spid="785426"/>
                                        </p:tgtEl>
                                        <p:attrNameLst>
                                          <p:attrName>ppt_w</p:attrName>
                                        </p:attrNameLst>
                                      </p:cBhvr>
                                      <p:tavLst>
                                        <p:tav tm="0">
                                          <p:val>
                                            <p:strVal val="#ppt_w"/>
                                          </p:val>
                                        </p:tav>
                                        <p:tav tm="100000">
                                          <p:val>
                                            <p:strVal val="#ppt_w*.05"/>
                                          </p:val>
                                        </p:tav>
                                      </p:tavLst>
                                    </p:anim>
                                    <p:anim calcmode="lin" valueType="num">
                                      <p:cBhvr>
                                        <p:cTn id="47" dur="500" accel="50000" fill="hold">
                                          <p:stCondLst>
                                            <p:cond delay="500"/>
                                          </p:stCondLst>
                                        </p:cTn>
                                        <p:tgtEl>
                                          <p:spTgt spid="785426"/>
                                        </p:tgtEl>
                                        <p:attrNameLst>
                                          <p:attrName>ppt_w</p:attrName>
                                        </p:attrNameLst>
                                      </p:cBhvr>
                                      <p:tavLst>
                                        <p:tav tm="0">
                                          <p:val>
                                            <p:strVal val="#ppt_w*.05"/>
                                          </p:val>
                                        </p:tav>
                                        <p:tav tm="100000">
                                          <p:val>
                                            <p:strVal val="#ppt_w"/>
                                          </p:val>
                                        </p:tav>
                                      </p:tavLst>
                                    </p:anim>
                                    <p:anim calcmode="lin" valueType="num">
                                      <p:cBhvr>
                                        <p:cTn id="48" dur="1000" fill="hold"/>
                                        <p:tgtEl>
                                          <p:spTgt spid="785426"/>
                                        </p:tgtEl>
                                        <p:attrNameLst>
                                          <p:attrName>ppt_h</p:attrName>
                                        </p:attrNameLst>
                                      </p:cBhvr>
                                      <p:tavLst>
                                        <p:tav tm="0">
                                          <p:val>
                                            <p:strVal val="#ppt_h"/>
                                          </p:val>
                                        </p:tav>
                                        <p:tav tm="100000">
                                          <p:val>
                                            <p:strVal val="#ppt_h"/>
                                          </p:val>
                                        </p:tav>
                                      </p:tavLst>
                                    </p:anim>
                                    <p:anim calcmode="lin" valueType="num">
                                      <p:cBhvr>
                                        <p:cTn id="49" dur="500" decel="50000" fill="hold">
                                          <p:stCondLst>
                                            <p:cond delay="0"/>
                                          </p:stCondLst>
                                        </p:cTn>
                                        <p:tgtEl>
                                          <p:spTgt spid="785426"/>
                                        </p:tgtEl>
                                        <p:attrNameLst>
                                          <p:attrName>ppt_x</p:attrName>
                                        </p:attrNameLst>
                                      </p:cBhvr>
                                      <p:tavLst>
                                        <p:tav tm="0">
                                          <p:val>
                                            <p:strVal val="#ppt_x+.4"/>
                                          </p:val>
                                        </p:tav>
                                        <p:tav tm="100000">
                                          <p:val>
                                            <p:strVal val="#ppt_x"/>
                                          </p:val>
                                        </p:tav>
                                      </p:tavLst>
                                    </p:anim>
                                    <p:anim calcmode="lin" valueType="num">
                                      <p:cBhvr>
                                        <p:cTn id="50" dur="500" decel="50000" fill="hold">
                                          <p:stCondLst>
                                            <p:cond delay="0"/>
                                          </p:stCondLst>
                                        </p:cTn>
                                        <p:tgtEl>
                                          <p:spTgt spid="785426"/>
                                        </p:tgtEl>
                                        <p:attrNameLst>
                                          <p:attrName>ppt_y</p:attrName>
                                        </p:attrNameLst>
                                      </p:cBhvr>
                                      <p:tavLst>
                                        <p:tav tm="0">
                                          <p:val>
                                            <p:strVal val="#ppt_y-.2"/>
                                          </p:val>
                                        </p:tav>
                                        <p:tav tm="100000">
                                          <p:val>
                                            <p:strVal val="#ppt_y+.1"/>
                                          </p:val>
                                        </p:tav>
                                      </p:tavLst>
                                    </p:anim>
                                    <p:anim calcmode="lin" valueType="num">
                                      <p:cBhvr>
                                        <p:cTn id="51" dur="500" accel="50000" fill="hold">
                                          <p:stCondLst>
                                            <p:cond delay="500"/>
                                          </p:stCondLst>
                                        </p:cTn>
                                        <p:tgtEl>
                                          <p:spTgt spid="785426"/>
                                        </p:tgtEl>
                                        <p:attrNameLst>
                                          <p:attrName>ppt_y</p:attrName>
                                        </p:attrNameLst>
                                      </p:cBhvr>
                                      <p:tavLst>
                                        <p:tav tm="0">
                                          <p:val>
                                            <p:strVal val="#ppt_y+.1"/>
                                          </p:val>
                                        </p:tav>
                                        <p:tav tm="100000">
                                          <p:val>
                                            <p:strVal val="#ppt_y"/>
                                          </p:val>
                                        </p:tav>
                                      </p:tavLst>
                                    </p:anim>
                                    <p:animEffect transition="in" filter="fade">
                                      <p:cBhvr>
                                        <p:cTn id="52" dur="1000" decel="50000">
                                          <p:stCondLst>
                                            <p:cond delay="0"/>
                                          </p:stCondLst>
                                        </p:cTn>
                                        <p:tgtEl>
                                          <p:spTgt spid="785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5418" grpId="0" bldLvl="0" animBg="1"/>
      <p:bldP spid="785420" grpId="0" bldLvl="0" animBg="1"/>
      <p:bldP spid="785422" grpId="0" bldLvl="0" animBg="1"/>
      <p:bldP spid="43" grpId="0"/>
      <p:bldP spid="2" grpId="0"/>
      <p:bldP spid="3" grpId="0"/>
      <p:bldP spid="78542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9457" name="对象 913411"/>
          <p:cNvGraphicFramePr/>
          <p:nvPr/>
        </p:nvGraphicFramePr>
        <p:xfrm>
          <a:off x="2125663" y="2276475"/>
          <a:ext cx="7974012" cy="2511425"/>
        </p:xfrm>
        <a:graphic>
          <a:graphicData uri="http://schemas.openxmlformats.org/presentationml/2006/ole">
            <mc:AlternateContent xmlns:mc="http://schemas.openxmlformats.org/markup-compatibility/2006">
              <mc:Choice xmlns:v="urn:schemas-microsoft-com:vml" Requires="v">
                <p:oleObj spid="_x0000_s3083" name="" r:id="rId1" imgW="8114030" imgH="2551430" progId="Word.Document.8">
                  <p:embed/>
                </p:oleObj>
              </mc:Choice>
              <mc:Fallback>
                <p:oleObj name="" r:id="rId1" imgW="8114030" imgH="2551430" progId="Word.Document.8">
                  <p:embed/>
                  <p:pic>
                    <p:nvPicPr>
                      <p:cNvPr id="0" name="图片 3082"/>
                      <p:cNvPicPr/>
                      <p:nvPr/>
                    </p:nvPicPr>
                    <p:blipFill>
                      <a:blip r:embed="rId2"/>
                      <a:stretch>
                        <a:fillRect/>
                      </a:stretch>
                    </p:blipFill>
                    <p:spPr>
                      <a:xfrm>
                        <a:off x="2125663" y="2276475"/>
                        <a:ext cx="7974012" cy="2511425"/>
                      </a:xfrm>
                      <a:prstGeom prst="rect">
                        <a:avLst/>
                      </a:prstGeom>
                      <a:noFill/>
                      <a:ln w="38100">
                        <a:noFill/>
                        <a:miter/>
                      </a:ln>
                    </p:spPr>
                  </p:pic>
                </p:oleObj>
              </mc:Fallback>
            </mc:AlternateContent>
          </a:graphicData>
        </a:graphic>
      </p:graphicFrame>
    </p:spTree>
  </p:cSld>
  <p:clrMapOvr>
    <a:masterClrMapping/>
  </p:clrMapOvr>
  <p:transition>
    <p:circl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0481" name="对象 914435"/>
          <p:cNvGraphicFramePr/>
          <p:nvPr/>
        </p:nvGraphicFramePr>
        <p:xfrm>
          <a:off x="1919288" y="469900"/>
          <a:ext cx="8337550" cy="1803400"/>
        </p:xfrm>
        <a:graphic>
          <a:graphicData uri="http://schemas.openxmlformats.org/presentationml/2006/ole">
            <mc:AlternateContent xmlns:mc="http://schemas.openxmlformats.org/markup-compatibility/2006">
              <mc:Choice xmlns:v="urn:schemas-microsoft-com:vml" Requires="v">
                <p:oleObj spid="_x0000_s3079" name="" r:id="rId1" imgW="8610600" imgH="1874520" progId="Word.Document.8">
                  <p:embed/>
                </p:oleObj>
              </mc:Choice>
              <mc:Fallback>
                <p:oleObj name="" r:id="rId1" imgW="8610600" imgH="1874520" progId="Word.Document.8">
                  <p:embed/>
                  <p:pic>
                    <p:nvPicPr>
                      <p:cNvPr id="0" name="图片 3078"/>
                      <p:cNvPicPr/>
                      <p:nvPr/>
                    </p:nvPicPr>
                    <p:blipFill>
                      <a:blip r:embed="rId2"/>
                      <a:stretch>
                        <a:fillRect/>
                      </a:stretch>
                    </p:blipFill>
                    <p:spPr>
                      <a:xfrm>
                        <a:off x="1919288" y="469900"/>
                        <a:ext cx="8337550" cy="1803400"/>
                      </a:xfrm>
                      <a:prstGeom prst="rect">
                        <a:avLst/>
                      </a:prstGeom>
                      <a:noFill/>
                      <a:ln w="38100">
                        <a:noFill/>
                        <a:miter/>
                      </a:ln>
                    </p:spPr>
                  </p:pic>
                </p:oleObj>
              </mc:Fallback>
            </mc:AlternateContent>
          </a:graphicData>
        </a:graphic>
      </p:graphicFrame>
      <p:graphicFrame>
        <p:nvGraphicFramePr>
          <p:cNvPr id="914437" name="对象 914436"/>
          <p:cNvGraphicFramePr/>
          <p:nvPr/>
        </p:nvGraphicFramePr>
        <p:xfrm>
          <a:off x="1919288" y="2159000"/>
          <a:ext cx="8369300" cy="1343025"/>
        </p:xfrm>
        <a:graphic>
          <a:graphicData uri="http://schemas.openxmlformats.org/presentationml/2006/ole">
            <mc:AlternateContent xmlns:mc="http://schemas.openxmlformats.org/markup-compatibility/2006">
              <mc:Choice xmlns:v="urn:schemas-microsoft-com:vml" Requires="v">
                <p:oleObj spid="_x0000_s3077" name="" r:id="rId3" imgW="8515985" imgH="1365250" progId="Word.Document.8">
                  <p:embed/>
                </p:oleObj>
              </mc:Choice>
              <mc:Fallback>
                <p:oleObj name="" r:id="rId3" imgW="8515985" imgH="1365250" progId="Word.Document.8">
                  <p:embed/>
                  <p:pic>
                    <p:nvPicPr>
                      <p:cNvPr id="0" name="图片 3076"/>
                      <p:cNvPicPr/>
                      <p:nvPr/>
                    </p:nvPicPr>
                    <p:blipFill>
                      <a:blip r:embed="rId4"/>
                      <a:stretch>
                        <a:fillRect/>
                      </a:stretch>
                    </p:blipFill>
                    <p:spPr>
                      <a:xfrm>
                        <a:off x="1919288" y="2159000"/>
                        <a:ext cx="8369300" cy="1343025"/>
                      </a:xfrm>
                      <a:prstGeom prst="rect">
                        <a:avLst/>
                      </a:prstGeom>
                      <a:noFill/>
                      <a:ln w="38100">
                        <a:noFill/>
                        <a:miter/>
                      </a:ln>
                    </p:spPr>
                  </p:pic>
                </p:oleObj>
              </mc:Fallback>
            </mc:AlternateContent>
          </a:graphicData>
        </a:graphic>
      </p:graphicFrame>
      <p:graphicFrame>
        <p:nvGraphicFramePr>
          <p:cNvPr id="914438" name="对象 914437"/>
          <p:cNvGraphicFramePr/>
          <p:nvPr/>
        </p:nvGraphicFramePr>
        <p:xfrm>
          <a:off x="1903413" y="3252788"/>
          <a:ext cx="8385175" cy="1852612"/>
        </p:xfrm>
        <a:graphic>
          <a:graphicData uri="http://schemas.openxmlformats.org/presentationml/2006/ole">
            <mc:AlternateContent xmlns:mc="http://schemas.openxmlformats.org/markup-compatibility/2006">
              <mc:Choice xmlns:v="urn:schemas-microsoft-com:vml" Requires="v">
                <p:oleObj spid="_x0000_s3078" name="" r:id="rId5" imgW="8555990" imgH="1880870" progId="Word.Document.8">
                  <p:embed/>
                </p:oleObj>
              </mc:Choice>
              <mc:Fallback>
                <p:oleObj name="" r:id="rId5" imgW="8555990" imgH="1880870" progId="Word.Document.8">
                  <p:embed/>
                  <p:pic>
                    <p:nvPicPr>
                      <p:cNvPr id="0" name="图片 3077"/>
                      <p:cNvPicPr/>
                      <p:nvPr/>
                    </p:nvPicPr>
                    <p:blipFill>
                      <a:blip r:embed="rId6"/>
                      <a:stretch>
                        <a:fillRect/>
                      </a:stretch>
                    </p:blipFill>
                    <p:spPr>
                      <a:xfrm>
                        <a:off x="1903413" y="3252788"/>
                        <a:ext cx="8385175" cy="1852612"/>
                      </a:xfrm>
                      <a:prstGeom prst="rect">
                        <a:avLst/>
                      </a:prstGeom>
                      <a:noFill/>
                      <a:ln w="38100">
                        <a:noFill/>
                        <a:miter/>
                      </a:ln>
                    </p:spPr>
                  </p:pic>
                </p:oleObj>
              </mc:Fallback>
            </mc:AlternateContent>
          </a:graphicData>
        </a:graphic>
      </p:graphicFrame>
      <p:graphicFrame>
        <p:nvGraphicFramePr>
          <p:cNvPr id="914439" name="对象 914438"/>
          <p:cNvGraphicFramePr/>
          <p:nvPr/>
        </p:nvGraphicFramePr>
        <p:xfrm>
          <a:off x="1885950" y="4962525"/>
          <a:ext cx="8516938" cy="1778000"/>
        </p:xfrm>
        <a:graphic>
          <a:graphicData uri="http://schemas.openxmlformats.org/presentationml/2006/ole">
            <mc:AlternateContent xmlns:mc="http://schemas.openxmlformats.org/markup-compatibility/2006">
              <mc:Choice xmlns:v="urn:schemas-microsoft-com:vml" Requires="v">
                <p:oleObj spid="_x0000_s3080" name="" r:id="rId7" imgW="8519160" imgH="1779905" progId="Word.Document.8">
                  <p:embed/>
                </p:oleObj>
              </mc:Choice>
              <mc:Fallback>
                <p:oleObj name="" r:id="rId7" imgW="8519160" imgH="1779905" progId="Word.Document.8">
                  <p:embed/>
                  <p:pic>
                    <p:nvPicPr>
                      <p:cNvPr id="0" name="图片 3079"/>
                      <p:cNvPicPr/>
                      <p:nvPr/>
                    </p:nvPicPr>
                    <p:blipFill>
                      <a:blip r:embed="rId8"/>
                      <a:stretch>
                        <a:fillRect/>
                      </a:stretch>
                    </p:blipFill>
                    <p:spPr>
                      <a:xfrm>
                        <a:off x="1885950" y="4962525"/>
                        <a:ext cx="8516938" cy="1778000"/>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14437"/>
                                        </p:tgtEl>
                                        <p:attrNameLst>
                                          <p:attrName>style.visibility</p:attrName>
                                        </p:attrNameLst>
                                      </p:cBhvr>
                                      <p:to>
                                        <p:strVal val="visible"/>
                                      </p:to>
                                    </p:set>
                                    <p:animEffect transition="in" filter="randombar(horizontal)">
                                      <p:cBhvr>
                                        <p:cTn id="7" dur="500"/>
                                        <p:tgtEl>
                                          <p:spTgt spid="91443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14438"/>
                                        </p:tgtEl>
                                        <p:attrNameLst>
                                          <p:attrName>style.visibility</p:attrName>
                                        </p:attrNameLst>
                                      </p:cBhvr>
                                      <p:to>
                                        <p:strVal val="visible"/>
                                      </p:to>
                                    </p:set>
                                    <p:animEffect transition="in" filter="randombar(horizontal)">
                                      <p:cBhvr>
                                        <p:cTn id="12" dur="500"/>
                                        <p:tgtEl>
                                          <p:spTgt spid="914438"/>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14439"/>
                                        </p:tgtEl>
                                        <p:attrNameLst>
                                          <p:attrName>style.visibility</p:attrName>
                                        </p:attrNameLst>
                                      </p:cBhvr>
                                      <p:to>
                                        <p:strVal val="visible"/>
                                      </p:to>
                                    </p:set>
                                    <p:animEffect transition="in" filter="randombar(horizontal)">
                                      <p:cBhvr>
                                        <p:cTn id="17" dur="500"/>
                                        <p:tgtEl>
                                          <p:spTgt spid="9144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1505" name="对象 977921"/>
          <p:cNvGraphicFramePr/>
          <p:nvPr/>
        </p:nvGraphicFramePr>
        <p:xfrm>
          <a:off x="2690813" y="725488"/>
          <a:ext cx="7348537" cy="3295650"/>
        </p:xfrm>
        <a:graphic>
          <a:graphicData uri="http://schemas.openxmlformats.org/presentationml/2006/ole">
            <mc:AlternateContent xmlns:mc="http://schemas.openxmlformats.org/markup-compatibility/2006">
              <mc:Choice xmlns:v="urn:schemas-microsoft-com:vml" Requires="v">
                <p:oleObj spid="_x0000_s3081" name="" r:id="rId1" imgW="7550150" imgH="3374390" progId="Word.Document.8">
                  <p:embed/>
                </p:oleObj>
              </mc:Choice>
              <mc:Fallback>
                <p:oleObj name="" r:id="rId1" imgW="7550150" imgH="3374390" progId="Word.Document.8">
                  <p:embed/>
                  <p:pic>
                    <p:nvPicPr>
                      <p:cNvPr id="0" name="图片 3080"/>
                      <p:cNvPicPr/>
                      <p:nvPr/>
                    </p:nvPicPr>
                    <p:blipFill>
                      <a:blip r:embed="rId2"/>
                      <a:stretch>
                        <a:fillRect/>
                      </a:stretch>
                    </p:blipFill>
                    <p:spPr>
                      <a:xfrm>
                        <a:off x="2690813" y="725488"/>
                        <a:ext cx="7348537" cy="3295650"/>
                      </a:xfrm>
                      <a:prstGeom prst="rect">
                        <a:avLst/>
                      </a:prstGeom>
                      <a:noFill/>
                      <a:ln w="38100">
                        <a:noFill/>
                        <a:miter/>
                      </a:ln>
                    </p:spPr>
                  </p:pic>
                </p:oleObj>
              </mc:Fallback>
            </mc:AlternateContent>
          </a:graphicData>
        </a:graphic>
      </p:graphicFrame>
      <p:pic>
        <p:nvPicPr>
          <p:cNvPr id="21506" name="图片 977922" descr="F:/一轮复习/课件/3文化生活  第二单元 文化传承与创新/20CYZB3-2-3.TIF"/>
          <p:cNvPicPr>
            <a:picLocks noChangeAspect="1"/>
          </p:cNvPicPr>
          <p:nvPr/>
        </p:nvPicPr>
        <p:blipFill>
          <a:blip r:embed="rId3" r:link="rId4"/>
          <a:stretch>
            <a:fillRect/>
          </a:stretch>
        </p:blipFill>
        <p:spPr>
          <a:xfrm>
            <a:off x="4127500" y="1235075"/>
            <a:ext cx="3695700" cy="4730750"/>
          </a:xfrm>
          <a:prstGeom prst="rect">
            <a:avLst/>
          </a:prstGeom>
          <a:noFill/>
          <a:ln w="9525">
            <a:noFill/>
          </a:ln>
        </p:spPr>
      </p:pic>
    </p:spTree>
  </p:cSld>
  <p:clrMapOvr>
    <a:masterClrMapping/>
  </p:clrMapOvr>
  <p:transition>
    <p:circl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2529" name="对象 915459"/>
          <p:cNvGraphicFramePr/>
          <p:nvPr/>
        </p:nvGraphicFramePr>
        <p:xfrm>
          <a:off x="1919288" y="534988"/>
          <a:ext cx="8304212" cy="3559175"/>
        </p:xfrm>
        <a:graphic>
          <a:graphicData uri="http://schemas.openxmlformats.org/presentationml/2006/ole">
            <mc:AlternateContent xmlns:mc="http://schemas.openxmlformats.org/markup-compatibility/2006">
              <mc:Choice xmlns:v="urn:schemas-microsoft-com:vml" Requires="v">
                <p:oleObj spid="_x0000_s3082" name="" r:id="rId1" imgW="8461375" imgH="3611880" progId="Word.Document.8">
                  <p:embed/>
                </p:oleObj>
              </mc:Choice>
              <mc:Fallback>
                <p:oleObj name="" r:id="rId1" imgW="8461375" imgH="3611880" progId="Word.Document.8">
                  <p:embed/>
                  <p:pic>
                    <p:nvPicPr>
                      <p:cNvPr id="0" name="图片 3081"/>
                      <p:cNvPicPr/>
                      <p:nvPr/>
                    </p:nvPicPr>
                    <p:blipFill>
                      <a:blip r:embed="rId2"/>
                      <a:stretch>
                        <a:fillRect/>
                      </a:stretch>
                    </p:blipFill>
                    <p:spPr>
                      <a:xfrm>
                        <a:off x="1919288" y="534988"/>
                        <a:ext cx="8304212" cy="3559175"/>
                      </a:xfrm>
                      <a:prstGeom prst="rect">
                        <a:avLst/>
                      </a:prstGeom>
                      <a:noFill/>
                      <a:ln w="38100">
                        <a:noFill/>
                        <a:miter/>
                      </a:ln>
                    </p:spPr>
                  </p:pic>
                </p:oleObj>
              </mc:Fallback>
            </mc:AlternateContent>
          </a:graphicData>
        </a:graphic>
      </p:graphicFrame>
      <p:graphicFrame>
        <p:nvGraphicFramePr>
          <p:cNvPr id="915461" name="对象 915460"/>
          <p:cNvGraphicFramePr/>
          <p:nvPr/>
        </p:nvGraphicFramePr>
        <p:xfrm>
          <a:off x="1885950" y="3860800"/>
          <a:ext cx="8370888" cy="1812925"/>
        </p:xfrm>
        <a:graphic>
          <a:graphicData uri="http://schemas.openxmlformats.org/presentationml/2006/ole">
            <mc:AlternateContent xmlns:mc="http://schemas.openxmlformats.org/markup-compatibility/2006">
              <mc:Choice xmlns:v="urn:schemas-microsoft-com:vml" Requires="v">
                <p:oleObj spid="_x0000_s3084" name="" r:id="rId3" imgW="8468360" imgH="1828800" progId="Word.Document.8">
                  <p:embed/>
                </p:oleObj>
              </mc:Choice>
              <mc:Fallback>
                <p:oleObj name="" r:id="rId3" imgW="8468360" imgH="1828800" progId="Word.Document.8">
                  <p:embed/>
                  <p:pic>
                    <p:nvPicPr>
                      <p:cNvPr id="0" name="图片 3083"/>
                      <p:cNvPicPr/>
                      <p:nvPr/>
                    </p:nvPicPr>
                    <p:blipFill>
                      <a:blip r:embed="rId4"/>
                      <a:stretch>
                        <a:fillRect/>
                      </a:stretch>
                    </p:blipFill>
                    <p:spPr>
                      <a:xfrm>
                        <a:off x="1885950" y="3860800"/>
                        <a:ext cx="8370888" cy="1812925"/>
                      </a:xfrm>
                      <a:prstGeom prst="rect">
                        <a:avLst/>
                      </a:prstGeom>
                      <a:noFill/>
                      <a:ln w="38100">
                        <a:noFill/>
                        <a:miter/>
                      </a:ln>
                    </p:spPr>
                  </p:pic>
                </p:oleObj>
              </mc:Fallback>
            </mc:AlternateContent>
          </a:graphicData>
        </a:graphic>
      </p:graphicFrame>
      <p:graphicFrame>
        <p:nvGraphicFramePr>
          <p:cNvPr id="915462" name="对象 915461"/>
          <p:cNvGraphicFramePr/>
          <p:nvPr/>
        </p:nvGraphicFramePr>
        <p:xfrm>
          <a:off x="1885950" y="5507038"/>
          <a:ext cx="8404225" cy="1146175"/>
        </p:xfrm>
        <a:graphic>
          <a:graphicData uri="http://schemas.openxmlformats.org/presentationml/2006/ole">
            <mc:AlternateContent xmlns:mc="http://schemas.openxmlformats.org/markup-compatibility/2006">
              <mc:Choice xmlns:v="urn:schemas-microsoft-com:vml" Requires="v">
                <p:oleObj spid="_x0000_s3076" name="" r:id="rId5" imgW="8406130" imgH="1149350" progId="Word.Document.8">
                  <p:embed/>
                </p:oleObj>
              </mc:Choice>
              <mc:Fallback>
                <p:oleObj name="" r:id="rId5" imgW="8406130" imgH="1149350" progId="Word.Document.8">
                  <p:embed/>
                  <p:pic>
                    <p:nvPicPr>
                      <p:cNvPr id="0" name="图片 3075"/>
                      <p:cNvPicPr/>
                      <p:nvPr/>
                    </p:nvPicPr>
                    <p:blipFill>
                      <a:blip r:embed="rId6"/>
                      <a:stretch>
                        <a:fillRect/>
                      </a:stretch>
                    </p:blipFill>
                    <p:spPr>
                      <a:xfrm>
                        <a:off x="1885950" y="5507038"/>
                        <a:ext cx="8404225" cy="1146175"/>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15461"/>
                                        </p:tgtEl>
                                        <p:attrNameLst>
                                          <p:attrName>style.visibility</p:attrName>
                                        </p:attrNameLst>
                                      </p:cBhvr>
                                      <p:to>
                                        <p:strVal val="visible"/>
                                      </p:to>
                                    </p:set>
                                    <p:animEffect transition="in" filter="randombar(horizontal)">
                                      <p:cBhvr>
                                        <p:cTn id="7" dur="500"/>
                                        <p:tgtEl>
                                          <p:spTgt spid="915461"/>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15462"/>
                                        </p:tgtEl>
                                        <p:attrNameLst>
                                          <p:attrName>style.visibility</p:attrName>
                                        </p:attrNameLst>
                                      </p:cBhvr>
                                      <p:to>
                                        <p:strVal val="visible"/>
                                      </p:to>
                                    </p:set>
                                    <p:animEffect transition="in" filter="randombar(horizontal)">
                                      <p:cBhvr>
                                        <p:cTn id="12" dur="500"/>
                                        <p:tgtEl>
                                          <p:spTgt spid="915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3553" name="对象 916486"/>
          <p:cNvGraphicFramePr/>
          <p:nvPr/>
        </p:nvGraphicFramePr>
        <p:xfrm>
          <a:off x="1919288" y="1411288"/>
          <a:ext cx="8294687" cy="4440237"/>
        </p:xfrm>
        <a:graphic>
          <a:graphicData uri="http://schemas.openxmlformats.org/presentationml/2006/ole">
            <mc:AlternateContent xmlns:mc="http://schemas.openxmlformats.org/markup-compatibility/2006">
              <mc:Choice xmlns:v="urn:schemas-microsoft-com:vml" Requires="v">
                <p:oleObj spid="_x0000_s3083" name="" r:id="rId1" imgW="8442960" imgH="4504690" progId="Word.Document.8">
                  <p:embed/>
                </p:oleObj>
              </mc:Choice>
              <mc:Fallback>
                <p:oleObj name="" r:id="rId1" imgW="8442960" imgH="4504690" progId="Word.Document.8">
                  <p:embed/>
                  <p:pic>
                    <p:nvPicPr>
                      <p:cNvPr id="0" name="图片 3082"/>
                      <p:cNvPicPr/>
                      <p:nvPr/>
                    </p:nvPicPr>
                    <p:blipFill>
                      <a:blip r:embed="rId2"/>
                      <a:stretch>
                        <a:fillRect/>
                      </a:stretch>
                    </p:blipFill>
                    <p:spPr>
                      <a:xfrm>
                        <a:off x="1919288" y="1411288"/>
                        <a:ext cx="8294687" cy="4440237"/>
                      </a:xfrm>
                      <a:prstGeom prst="rect">
                        <a:avLst/>
                      </a:prstGeom>
                      <a:noFill/>
                      <a:ln w="38100">
                        <a:noFill/>
                        <a:miter/>
                      </a:ln>
                    </p:spPr>
                  </p:pic>
                </p:oleObj>
              </mc:Fallback>
            </mc:AlternateContent>
          </a:graphicData>
        </a:graphic>
      </p:graphicFrame>
    </p:spTree>
  </p:cSld>
  <p:clrMapOvr>
    <a:masterClrMapping/>
  </p:clrMapOvr>
  <p:transition>
    <p:circl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椭圆 12"/>
          <p:cNvSpPr/>
          <p:nvPr/>
        </p:nvSpPr>
        <p:spPr>
          <a:xfrm>
            <a:off x="3791744" y="3076971"/>
            <a:ext cx="914846" cy="914846"/>
          </a:xfrm>
          <a:prstGeom prst="ellipse">
            <a:avLst/>
          </a:prstGeom>
          <a:noFill/>
          <a:ln w="9525" cap="flat" cmpd="sng" algn="ctr">
            <a:gradFill>
              <a:gsLst>
                <a:gs pos="100000">
                  <a:srgbClr val="108692"/>
                </a:gs>
                <a:gs pos="0">
                  <a:srgbClr val="16B2C1"/>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4578" name="矩形 14"/>
          <p:cNvSpPr/>
          <p:nvPr/>
        </p:nvSpPr>
        <p:spPr>
          <a:xfrm>
            <a:off x="5375275" y="2659063"/>
            <a:ext cx="5040313" cy="630237"/>
          </a:xfrm>
          <a:prstGeom prst="rect">
            <a:avLst/>
          </a:prstGeom>
          <a:noFill/>
          <a:ln w="9525">
            <a:noFill/>
          </a:ln>
        </p:spPr>
        <p:txBody>
          <a:bodyPr wrap="square" lIns="0" anchor="t">
            <a:spAutoFit/>
          </a:bodyPr>
          <a:p>
            <a:pPr>
              <a:lnSpc>
                <a:spcPct val="100000"/>
              </a:lnSpc>
            </a:pPr>
            <a:r>
              <a:rPr lang="zh-CN" altLang="en-US" sz="3500" b="0" dirty="0">
                <a:solidFill>
                  <a:srgbClr val="17AD9D"/>
                </a:solidFill>
                <a:latin typeface="方正大黑_GBK" pitchFamily="65" charset="-122"/>
                <a:ea typeface="方正大黑_GBK" pitchFamily="65" charset="-122"/>
              </a:rPr>
              <a:t>在“题组训练”中查缺漏</a:t>
            </a:r>
            <a:endParaRPr lang="zh-CN" altLang="en-US" sz="3500" b="0" dirty="0">
              <a:solidFill>
                <a:srgbClr val="17AD9D"/>
              </a:solidFill>
              <a:latin typeface="微软雅黑" panose="020B0503020204020204" pitchFamily="34" charset="-122"/>
              <a:ea typeface="微软雅黑" panose="020B0503020204020204" pitchFamily="34" charset="-122"/>
            </a:endParaRPr>
          </a:p>
        </p:txBody>
      </p:sp>
      <p:sp>
        <p:nvSpPr>
          <p:cNvPr id="16" name="椭圆 15"/>
          <p:cNvSpPr/>
          <p:nvPr/>
        </p:nvSpPr>
        <p:spPr>
          <a:xfrm>
            <a:off x="2865755" y="1823085"/>
            <a:ext cx="1642110" cy="1683385"/>
          </a:xfrm>
          <a:prstGeom prst="ellipse">
            <a:avLst/>
          </a:prstGeom>
          <a:noFill/>
          <a:ln w="9525" cap="flat" cmpd="sng" algn="ctr">
            <a:gradFill>
              <a:gsLst>
                <a:gs pos="100000">
                  <a:srgbClr val="89A13D"/>
                </a:gs>
                <a:gs pos="0">
                  <a:srgbClr val="B2D138"/>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7" name="椭圆 16"/>
          <p:cNvSpPr/>
          <p:nvPr/>
        </p:nvSpPr>
        <p:spPr>
          <a:xfrm>
            <a:off x="695398" y="4373910"/>
            <a:ext cx="2079426" cy="2079426"/>
          </a:xfrm>
          <a:prstGeom prst="ellipse">
            <a:avLst/>
          </a:prstGeom>
          <a:noFill/>
          <a:ln w="9525" cap="flat" cmpd="sng" algn="ctr">
            <a:gradFill>
              <a:gsLst>
                <a:gs pos="100000">
                  <a:srgbClr val="138F81"/>
                </a:gs>
                <a:gs pos="0">
                  <a:srgbClr val="19BAA9"/>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8" name="椭圆 17"/>
          <p:cNvSpPr/>
          <p:nvPr/>
        </p:nvSpPr>
        <p:spPr>
          <a:xfrm>
            <a:off x="2495598" y="2645718"/>
            <a:ext cx="628674" cy="628674"/>
          </a:xfrm>
          <a:prstGeom prst="ellipse">
            <a:avLst/>
          </a:prstGeom>
          <a:noFill/>
          <a:ln w="9525" cap="flat" cmpd="sng" algn="ctr">
            <a:gradFill>
              <a:gsLst>
                <a:gs pos="100000">
                  <a:srgbClr val="E33F24"/>
                </a:gs>
                <a:gs pos="0">
                  <a:srgbClr val="F26434"/>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9" name="椭圆 18"/>
          <p:cNvSpPr/>
          <p:nvPr/>
        </p:nvSpPr>
        <p:spPr>
          <a:xfrm>
            <a:off x="8976320" y="5000649"/>
            <a:ext cx="1296144" cy="1296144"/>
          </a:xfrm>
          <a:prstGeom prst="ellipse">
            <a:avLst/>
          </a:prstGeom>
          <a:noFill/>
          <a:ln w="9525" cap="flat" cmpd="sng" algn="ctr">
            <a:gradFill>
              <a:gsLst>
                <a:gs pos="100000">
                  <a:srgbClr val="108692"/>
                </a:gs>
                <a:gs pos="0">
                  <a:srgbClr val="16B2C1"/>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0" name="椭圆 19"/>
          <p:cNvSpPr/>
          <p:nvPr/>
        </p:nvSpPr>
        <p:spPr>
          <a:xfrm>
            <a:off x="4943872" y="2357686"/>
            <a:ext cx="347246" cy="347246"/>
          </a:xfrm>
          <a:prstGeom prst="ellipse">
            <a:avLst/>
          </a:prstGeom>
          <a:noFill/>
          <a:ln w="9525" cap="flat" cmpd="sng" algn="ctr">
            <a:gradFill>
              <a:gsLst>
                <a:gs pos="100000">
                  <a:srgbClr val="E33F24"/>
                </a:gs>
                <a:gs pos="0">
                  <a:srgbClr val="F26434"/>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1" name="椭圆 20"/>
          <p:cNvSpPr/>
          <p:nvPr/>
        </p:nvSpPr>
        <p:spPr>
          <a:xfrm>
            <a:off x="3718560" y="2357755"/>
            <a:ext cx="1116965" cy="1131570"/>
          </a:xfrm>
          <a:prstGeom prst="ellipse">
            <a:avLst/>
          </a:prstGeom>
          <a:gradFill flip="none" rotWithShape="1">
            <a:gsLst>
              <a:gs pos="90000">
                <a:srgbClr val="138F81"/>
              </a:gs>
              <a:gs pos="30000">
                <a:srgbClr val="19BAA9"/>
              </a:gs>
            </a:gsLst>
            <a:lin ang="2700000" scaled="1"/>
            <a:tileRect/>
          </a:gradFill>
          <a:ln w="25400" cap="flat" cmpd="sng" algn="ctr">
            <a:gradFill>
              <a:gsLst>
                <a:gs pos="0">
                  <a:srgbClr val="138F81"/>
                </a:gs>
                <a:gs pos="100000">
                  <a:srgbClr val="19BAA9"/>
                </a:gs>
              </a:gsLst>
              <a:lin ang="5400000" scaled="0"/>
            </a:gradFill>
            <a:prstDash val="solid"/>
          </a:ln>
          <a:effectLst>
            <a:outerShdw blurRad="254000" dist="190500" dir="3540000" sx="105000" sy="105000" algn="tl" rotWithShape="0">
              <a:sysClr val="windowText" lastClr="000000">
                <a:lumMod val="95000"/>
                <a:lumOff val="5000"/>
                <a:alpha val="20000"/>
              </a:sys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4585" name="TextBox 21"/>
          <p:cNvSpPr txBox="1"/>
          <p:nvPr/>
        </p:nvSpPr>
        <p:spPr>
          <a:xfrm>
            <a:off x="3603625" y="2566988"/>
            <a:ext cx="1346200" cy="706437"/>
          </a:xfrm>
          <a:prstGeom prst="rect">
            <a:avLst/>
          </a:prstGeom>
          <a:noFill/>
          <a:ln w="9525">
            <a:noFill/>
          </a:ln>
        </p:spPr>
        <p:txBody>
          <a:bodyPr anchor="t">
            <a:spAutoFit/>
          </a:bodyPr>
          <a:p>
            <a:pPr algn="ctr">
              <a:lnSpc>
                <a:spcPct val="100000"/>
              </a:lnSpc>
            </a:pPr>
            <a:r>
              <a:rPr lang="en-US" altLang="zh-CN" sz="4000">
                <a:solidFill>
                  <a:srgbClr val="FFFFFF"/>
                </a:solidFill>
                <a:latin typeface="方正姚体" pitchFamily="2" charset="-122"/>
                <a:ea typeface="方正姚体" pitchFamily="2" charset="-122"/>
              </a:rPr>
              <a:t>NO</a:t>
            </a:r>
            <a:r>
              <a:rPr lang="en-US" altLang="zh-CN" sz="4000">
                <a:solidFill>
                  <a:srgbClr val="FFFFFF"/>
                </a:solidFill>
                <a:latin typeface="微软雅黑" panose="020B0503020204020204" pitchFamily="34" charset="-122"/>
                <a:ea typeface="微软雅黑" panose="020B0503020204020204" pitchFamily="34" charset="-122"/>
              </a:rPr>
              <a:t>.</a:t>
            </a:r>
            <a:r>
              <a:rPr lang="en-US" altLang="zh-CN" sz="2800">
                <a:solidFill>
                  <a:srgbClr val="FFFFFF"/>
                </a:solidFill>
                <a:latin typeface="微软雅黑" panose="020B0503020204020204" pitchFamily="34" charset="-122"/>
                <a:ea typeface="微软雅黑" panose="020B0503020204020204" pitchFamily="34" charset="-122"/>
              </a:rPr>
              <a:t>2</a:t>
            </a:r>
            <a:endParaRPr lang="en-US" altLang="zh-CN" sz="2800">
              <a:solidFill>
                <a:srgbClr val="FFFFFF"/>
              </a:solidFill>
              <a:latin typeface="微软雅黑" panose="020B0503020204020204" pitchFamily="34" charset="-122"/>
              <a:ea typeface="微软雅黑" panose="020B0503020204020204" pitchFamily="34" charset="-122"/>
            </a:endParaRPr>
          </a:p>
        </p:txBody>
      </p:sp>
      <p:sp>
        <p:nvSpPr>
          <p:cNvPr id="23" name="椭圆 22"/>
          <p:cNvSpPr/>
          <p:nvPr/>
        </p:nvSpPr>
        <p:spPr>
          <a:xfrm>
            <a:off x="10145662" y="5310014"/>
            <a:ext cx="864840" cy="864840"/>
          </a:xfrm>
          <a:prstGeom prst="ellipse">
            <a:avLst/>
          </a:prstGeom>
          <a:noFill/>
          <a:ln w="9525" cap="flat" cmpd="sng" algn="ctr">
            <a:gradFill>
              <a:gsLst>
                <a:gs pos="100000">
                  <a:srgbClr val="89A13D"/>
                </a:gs>
                <a:gs pos="0">
                  <a:srgbClr val="B2D138"/>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Tree>
  </p:cSld>
  <p:clrMapOvr>
    <a:masterClrMapping/>
  </p:clrMapOvr>
  <p:transition>
    <p:circl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5601" name="对象 821250"/>
          <p:cNvGraphicFramePr/>
          <p:nvPr/>
        </p:nvGraphicFramePr>
        <p:xfrm>
          <a:off x="1919288" y="533400"/>
          <a:ext cx="8343900" cy="5303838"/>
        </p:xfrm>
        <a:graphic>
          <a:graphicData uri="http://schemas.openxmlformats.org/presentationml/2006/ole">
            <mc:AlternateContent xmlns:mc="http://schemas.openxmlformats.org/markup-compatibility/2006">
              <mc:Choice xmlns:v="urn:schemas-microsoft-com:vml" Requires="v">
                <p:oleObj spid="_x0000_s3090" name="" r:id="rId1" imgW="8397240" imgH="5337175" progId="Word.Document.8">
                  <p:embed/>
                </p:oleObj>
              </mc:Choice>
              <mc:Fallback>
                <p:oleObj name="" r:id="rId1" imgW="8397240" imgH="5337175" progId="Word.Document.8">
                  <p:embed/>
                  <p:pic>
                    <p:nvPicPr>
                      <p:cNvPr id="0" name="图片 3089"/>
                      <p:cNvPicPr/>
                      <p:nvPr/>
                    </p:nvPicPr>
                    <p:blipFill>
                      <a:blip r:embed="rId2"/>
                      <a:stretch>
                        <a:fillRect/>
                      </a:stretch>
                    </p:blipFill>
                    <p:spPr>
                      <a:xfrm>
                        <a:off x="1919288" y="533400"/>
                        <a:ext cx="8343900" cy="5303838"/>
                      </a:xfrm>
                      <a:prstGeom prst="rect">
                        <a:avLst/>
                      </a:prstGeom>
                      <a:noFill/>
                      <a:ln w="38100">
                        <a:noFill/>
                        <a:miter/>
                      </a:ln>
                    </p:spPr>
                  </p:pic>
                </p:oleObj>
              </mc:Fallback>
            </mc:AlternateContent>
          </a:graphicData>
        </a:graphic>
      </p:graphicFrame>
      <p:graphicFrame>
        <p:nvGraphicFramePr>
          <p:cNvPr id="821252" name="对象 821251"/>
          <p:cNvGraphicFramePr/>
          <p:nvPr/>
        </p:nvGraphicFramePr>
        <p:xfrm>
          <a:off x="2324100" y="4719638"/>
          <a:ext cx="7907338" cy="2084387"/>
        </p:xfrm>
        <a:graphic>
          <a:graphicData uri="http://schemas.openxmlformats.org/presentationml/2006/ole">
            <mc:AlternateContent xmlns:mc="http://schemas.openxmlformats.org/markup-compatibility/2006">
              <mc:Choice xmlns:v="urn:schemas-microsoft-com:vml" Requires="v">
                <p:oleObj spid="_x0000_s3092" name="" r:id="rId3" imgW="8086090" imgH="2136775" progId="Word.Document.8">
                  <p:embed/>
                </p:oleObj>
              </mc:Choice>
              <mc:Fallback>
                <p:oleObj name="" r:id="rId3" imgW="8086090" imgH="2136775" progId="Word.Document.8">
                  <p:embed/>
                  <p:pic>
                    <p:nvPicPr>
                      <p:cNvPr id="0" name="图片 3091"/>
                      <p:cNvPicPr/>
                      <p:nvPr/>
                    </p:nvPicPr>
                    <p:blipFill>
                      <a:blip r:embed="rId4"/>
                      <a:stretch>
                        <a:fillRect/>
                      </a:stretch>
                    </p:blipFill>
                    <p:spPr>
                      <a:xfrm>
                        <a:off x="2324100" y="4719638"/>
                        <a:ext cx="7907338" cy="2084387"/>
                      </a:xfrm>
                      <a:prstGeom prst="rect">
                        <a:avLst/>
                      </a:prstGeom>
                      <a:noFill/>
                      <a:ln w="38100">
                        <a:noFill/>
                        <a:miter/>
                      </a:ln>
                    </p:spPr>
                  </p:pic>
                </p:oleObj>
              </mc:Fallback>
            </mc:AlternateContent>
          </a:graphicData>
        </a:graphic>
      </p:graphicFrame>
      <p:graphicFrame>
        <p:nvGraphicFramePr>
          <p:cNvPr id="821253" name="对象 821252"/>
          <p:cNvGraphicFramePr/>
          <p:nvPr/>
        </p:nvGraphicFramePr>
        <p:xfrm>
          <a:off x="5592763" y="6284913"/>
          <a:ext cx="2084387" cy="395287"/>
        </p:xfrm>
        <a:graphic>
          <a:graphicData uri="http://schemas.openxmlformats.org/presentationml/2006/ole">
            <mc:AlternateContent xmlns:mc="http://schemas.openxmlformats.org/markup-compatibility/2006">
              <mc:Choice xmlns:v="urn:schemas-microsoft-com:vml" Requires="v">
                <p:oleObj spid="_x0000_s3094" name="" r:id="rId5" imgW="2105025" imgH="398145" progId="Word.Document.8">
                  <p:embed/>
                </p:oleObj>
              </mc:Choice>
              <mc:Fallback>
                <p:oleObj name="" r:id="rId5" imgW="2105025" imgH="398145" progId="Word.Document.8">
                  <p:embed/>
                  <p:pic>
                    <p:nvPicPr>
                      <p:cNvPr id="0" name="图片 3093"/>
                      <p:cNvPicPr/>
                      <p:nvPr/>
                    </p:nvPicPr>
                    <p:blipFill>
                      <a:blip r:embed="rId6"/>
                      <a:stretch>
                        <a:fillRect/>
                      </a:stretch>
                    </p:blipFill>
                    <p:spPr>
                      <a:xfrm>
                        <a:off x="5592763" y="6284913"/>
                        <a:ext cx="2084387" cy="395287"/>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21252"/>
                                        </p:tgtEl>
                                        <p:attrNameLst>
                                          <p:attrName>style.visibility</p:attrName>
                                        </p:attrNameLst>
                                      </p:cBhvr>
                                      <p:to>
                                        <p:strVal val="visible"/>
                                      </p:to>
                                    </p:set>
                                    <p:animEffect transition="in" filter="randombar(horizontal)">
                                      <p:cBhvr>
                                        <p:cTn id="7" dur="500"/>
                                        <p:tgtEl>
                                          <p:spTgt spid="82125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21253"/>
                                        </p:tgtEl>
                                        <p:attrNameLst>
                                          <p:attrName>style.visibility</p:attrName>
                                        </p:attrNameLst>
                                      </p:cBhvr>
                                      <p:to>
                                        <p:strVal val="visible"/>
                                      </p:to>
                                    </p:set>
                                    <p:animEffect transition="in" filter="randombar(horizontal)">
                                      <p:cBhvr>
                                        <p:cTn id="12" dur="500"/>
                                        <p:tgtEl>
                                          <p:spTgt spid="821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6625" name="对象 917507"/>
          <p:cNvGraphicFramePr/>
          <p:nvPr/>
        </p:nvGraphicFramePr>
        <p:xfrm>
          <a:off x="1895475" y="788988"/>
          <a:ext cx="8343900" cy="5346700"/>
        </p:xfrm>
        <a:graphic>
          <a:graphicData uri="http://schemas.openxmlformats.org/presentationml/2006/ole">
            <mc:AlternateContent xmlns:mc="http://schemas.openxmlformats.org/markup-compatibility/2006">
              <mc:Choice xmlns:v="urn:schemas-microsoft-com:vml" Requires="v">
                <p:oleObj spid="_x0000_s3085" name="" r:id="rId1" imgW="8397240" imgH="5376545" progId="Word.Document.8">
                  <p:embed/>
                </p:oleObj>
              </mc:Choice>
              <mc:Fallback>
                <p:oleObj name="" r:id="rId1" imgW="8397240" imgH="5376545" progId="Word.Document.8">
                  <p:embed/>
                  <p:pic>
                    <p:nvPicPr>
                      <p:cNvPr id="0" name="图片 3084"/>
                      <p:cNvPicPr/>
                      <p:nvPr/>
                    </p:nvPicPr>
                    <p:blipFill>
                      <a:blip r:embed="rId2"/>
                      <a:stretch>
                        <a:fillRect/>
                      </a:stretch>
                    </p:blipFill>
                    <p:spPr>
                      <a:xfrm>
                        <a:off x="1895475" y="788988"/>
                        <a:ext cx="8343900" cy="5346700"/>
                      </a:xfrm>
                      <a:prstGeom prst="rect">
                        <a:avLst/>
                      </a:prstGeom>
                      <a:noFill/>
                      <a:ln w="38100">
                        <a:noFill/>
                        <a:miter/>
                      </a:ln>
                    </p:spPr>
                  </p:pic>
                </p:oleObj>
              </mc:Fallback>
            </mc:AlternateContent>
          </a:graphicData>
        </a:graphic>
      </p:graphicFrame>
    </p:spTree>
  </p:cSld>
  <p:clrMapOvr>
    <a:masterClrMapping/>
  </p:clrMapOvr>
  <p:transition>
    <p:circl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7649" name="对象 918531"/>
          <p:cNvGraphicFramePr/>
          <p:nvPr/>
        </p:nvGraphicFramePr>
        <p:xfrm>
          <a:off x="1895475" y="1341438"/>
          <a:ext cx="8343900" cy="4003675"/>
        </p:xfrm>
        <a:graphic>
          <a:graphicData uri="http://schemas.openxmlformats.org/presentationml/2006/ole">
            <mc:AlternateContent xmlns:mc="http://schemas.openxmlformats.org/markup-compatibility/2006">
              <mc:Choice xmlns:v="urn:schemas-microsoft-com:vml" Requires="v">
                <p:oleObj spid="_x0000_s3089" name="" r:id="rId1" imgW="8397240" imgH="4035425" progId="Word.Document.8">
                  <p:embed/>
                </p:oleObj>
              </mc:Choice>
              <mc:Fallback>
                <p:oleObj name="" r:id="rId1" imgW="8397240" imgH="4035425" progId="Word.Document.8">
                  <p:embed/>
                  <p:pic>
                    <p:nvPicPr>
                      <p:cNvPr id="0" name="图片 3088"/>
                      <p:cNvPicPr/>
                      <p:nvPr/>
                    </p:nvPicPr>
                    <p:blipFill>
                      <a:blip r:embed="rId2"/>
                      <a:stretch>
                        <a:fillRect/>
                      </a:stretch>
                    </p:blipFill>
                    <p:spPr>
                      <a:xfrm>
                        <a:off x="1895475" y="1341438"/>
                        <a:ext cx="8343900" cy="4003675"/>
                      </a:xfrm>
                      <a:prstGeom prst="rect">
                        <a:avLst/>
                      </a:prstGeom>
                      <a:noFill/>
                      <a:ln w="38100">
                        <a:noFill/>
                        <a:miter/>
                      </a:ln>
                    </p:spPr>
                  </p:pic>
                </p:oleObj>
              </mc:Fallback>
            </mc:AlternateContent>
          </a:graphicData>
        </a:graphic>
      </p:graphicFrame>
      <p:graphicFrame>
        <p:nvGraphicFramePr>
          <p:cNvPr id="918533" name="对象 918532"/>
          <p:cNvGraphicFramePr/>
          <p:nvPr/>
        </p:nvGraphicFramePr>
        <p:xfrm>
          <a:off x="1919288" y="5160963"/>
          <a:ext cx="5335587" cy="395287"/>
        </p:xfrm>
        <a:graphic>
          <a:graphicData uri="http://schemas.openxmlformats.org/presentationml/2006/ole">
            <mc:AlternateContent xmlns:mc="http://schemas.openxmlformats.org/markup-compatibility/2006">
              <mc:Choice xmlns:v="urn:schemas-microsoft-com:vml" Requires="v">
                <p:oleObj spid="_x0000_s3087" name="" r:id="rId3" imgW="5337175" imgH="399415" progId="Word.Document.8">
                  <p:embed/>
                </p:oleObj>
              </mc:Choice>
              <mc:Fallback>
                <p:oleObj name="" r:id="rId3" imgW="5337175" imgH="399415" progId="Word.Document.8">
                  <p:embed/>
                  <p:pic>
                    <p:nvPicPr>
                      <p:cNvPr id="0" name="图片 3086"/>
                      <p:cNvPicPr/>
                      <p:nvPr/>
                    </p:nvPicPr>
                    <p:blipFill>
                      <a:blip r:embed="rId4"/>
                      <a:stretch>
                        <a:fillRect/>
                      </a:stretch>
                    </p:blipFill>
                    <p:spPr>
                      <a:xfrm>
                        <a:off x="1919288" y="5160963"/>
                        <a:ext cx="5335587" cy="395287"/>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18533"/>
                                        </p:tgtEl>
                                        <p:attrNameLst>
                                          <p:attrName>style.visibility</p:attrName>
                                        </p:attrNameLst>
                                      </p:cBhvr>
                                      <p:to>
                                        <p:strVal val="visible"/>
                                      </p:to>
                                    </p:set>
                                    <p:animEffect transition="in" filter="randombar(horizontal)">
                                      <p:cBhvr>
                                        <p:cTn id="7" dur="500"/>
                                        <p:tgtEl>
                                          <p:spTgt spid="9185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8673" name="对象 919555"/>
          <p:cNvGraphicFramePr/>
          <p:nvPr/>
        </p:nvGraphicFramePr>
        <p:xfrm>
          <a:off x="1895475" y="655638"/>
          <a:ext cx="8343900" cy="6088062"/>
        </p:xfrm>
        <a:graphic>
          <a:graphicData uri="http://schemas.openxmlformats.org/presentationml/2006/ole">
            <mc:AlternateContent xmlns:mc="http://schemas.openxmlformats.org/markup-compatibility/2006">
              <mc:Choice xmlns:v="urn:schemas-microsoft-com:vml" Requires="v">
                <p:oleObj spid="_x0000_s3088" name="" r:id="rId1" imgW="8397240" imgH="6129655" progId="Word.Document.8">
                  <p:embed/>
                </p:oleObj>
              </mc:Choice>
              <mc:Fallback>
                <p:oleObj name="" r:id="rId1" imgW="8397240" imgH="6129655" progId="Word.Document.8">
                  <p:embed/>
                  <p:pic>
                    <p:nvPicPr>
                      <p:cNvPr id="0" name="图片 3087"/>
                      <p:cNvPicPr/>
                      <p:nvPr/>
                    </p:nvPicPr>
                    <p:blipFill>
                      <a:blip r:embed="rId2"/>
                      <a:stretch>
                        <a:fillRect/>
                      </a:stretch>
                    </p:blipFill>
                    <p:spPr>
                      <a:xfrm>
                        <a:off x="1895475" y="655638"/>
                        <a:ext cx="8343900" cy="6088062"/>
                      </a:xfrm>
                      <a:prstGeom prst="rect">
                        <a:avLst/>
                      </a:prstGeom>
                      <a:noFill/>
                      <a:ln w="38100">
                        <a:noFill/>
                        <a:miter/>
                      </a:ln>
                    </p:spPr>
                  </p:pic>
                </p:oleObj>
              </mc:Fallback>
            </mc:AlternateContent>
          </a:graphicData>
        </a:graphic>
      </p:graphicFrame>
    </p:spTree>
  </p:cSld>
  <p:clrMapOvr>
    <a:masterClrMapping/>
  </p:clrMapOvr>
  <p:transition>
    <p:circl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5" name="矩形 975873"/>
          <p:cNvSpPr/>
          <p:nvPr/>
        </p:nvSpPr>
        <p:spPr>
          <a:xfrm>
            <a:off x="1847850" y="477838"/>
            <a:ext cx="8382000" cy="962025"/>
          </a:xfrm>
          <a:prstGeom prst="rect">
            <a:avLst/>
          </a:prstGeom>
          <a:noFill/>
          <a:ln w="9525">
            <a:noFill/>
          </a:ln>
        </p:spPr>
        <p:txBody>
          <a:bodyPr anchor="ctr"/>
          <a:p>
            <a:pPr algn="ctr">
              <a:lnSpc>
                <a:spcPct val="100000"/>
              </a:lnSpc>
            </a:pPr>
            <a:r>
              <a:rPr lang="zh-CN" altLang="en-US" sz="4800" dirty="0">
                <a:latin typeface="方正少儿简体" pitchFamily="65" charset="-122"/>
                <a:ea typeface="方正少儿简体" pitchFamily="65" charset="-122"/>
              </a:rPr>
              <a:t>目    录</a:t>
            </a:r>
            <a:endParaRPr lang="zh-CN" altLang="en-US" sz="3200" dirty="0">
              <a:solidFill>
                <a:schemeClr val="accent1"/>
              </a:solidFill>
              <a:latin typeface="方正少儿简体" pitchFamily="65" charset="-122"/>
              <a:ea typeface="方正少儿简体" pitchFamily="65" charset="-122"/>
            </a:endParaRPr>
          </a:p>
        </p:txBody>
      </p:sp>
      <p:grpSp>
        <p:nvGrpSpPr>
          <p:cNvPr id="11266" name="组合 975878"/>
          <p:cNvGrpSpPr/>
          <p:nvPr/>
        </p:nvGrpSpPr>
        <p:grpSpPr>
          <a:xfrm>
            <a:off x="2563813" y="2389188"/>
            <a:ext cx="762000" cy="665162"/>
            <a:chOff x="3174" y="2656"/>
            <a:chExt cx="1549" cy="1351"/>
          </a:xfrm>
        </p:grpSpPr>
        <p:sp>
          <p:nvSpPr>
            <p:cNvPr id="11267" name="六边形 975879"/>
            <p:cNvSpPr/>
            <p:nvPr/>
          </p:nvSpPr>
          <p:spPr>
            <a:xfrm>
              <a:off x="3187" y="2679"/>
              <a:ext cx="1536" cy="1328"/>
            </a:xfrm>
            <a:prstGeom prst="hexagon">
              <a:avLst>
                <a:gd name="adj" fmla="val 28915"/>
                <a:gd name="vf" fmla="val 115470"/>
              </a:avLst>
            </a:prstGeom>
            <a:solidFill>
              <a:srgbClr val="808080"/>
            </a:solidFill>
            <a:ln w="9525">
              <a:noFill/>
            </a:ln>
          </p:spPr>
          <p:txBody>
            <a:bodyPr anchor="t"/>
            <a:p>
              <a:pPr algn="ctr"/>
              <a:endParaRPr lang="zh-CN" altLang="en-US">
                <a:latin typeface="Arial" panose="020B0604020202020204" pitchFamily="34" charset="0"/>
                <a:ea typeface="宋体" panose="02010600030101010101" pitchFamily="2" charset="-122"/>
              </a:endParaRPr>
            </a:p>
          </p:txBody>
        </p:sp>
        <p:sp>
          <p:nvSpPr>
            <p:cNvPr id="11268" name="六边形 975880"/>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nchor="t"/>
            <a:p>
              <a:pPr algn="ctr"/>
              <a:endParaRPr lang="zh-CN" altLang="en-US">
                <a:latin typeface="Arial" panose="020B0604020202020204" pitchFamily="34" charset="0"/>
                <a:ea typeface="宋体" panose="02010600030101010101" pitchFamily="2" charset="-122"/>
              </a:endParaRPr>
            </a:p>
          </p:txBody>
        </p:sp>
        <p:sp>
          <p:nvSpPr>
            <p:cNvPr id="11269" name="六边形 975881"/>
            <p:cNvSpPr/>
            <p:nvPr/>
          </p:nvSpPr>
          <p:spPr>
            <a:xfrm>
              <a:off x="3264" y="2736"/>
              <a:ext cx="1350" cy="1168"/>
            </a:xfrm>
            <a:prstGeom prst="hexagon">
              <a:avLst>
                <a:gd name="adj" fmla="val 28895"/>
                <a:gd name="vf" fmla="val 115470"/>
              </a:avLst>
            </a:prstGeom>
            <a:gradFill rotWithShape="1">
              <a:gsLst>
                <a:gs pos="0">
                  <a:srgbClr val="474776"/>
                </a:gs>
                <a:gs pos="100000">
                  <a:schemeClr val="accent1"/>
                </a:gs>
              </a:gsLst>
              <a:lin ang="2700000" scaled="1"/>
              <a:tileRect/>
            </a:gradFill>
            <a:ln w="9525" cap="flat" cmpd="sng">
              <a:solidFill>
                <a:schemeClr val="tx1"/>
              </a:solidFill>
              <a:prstDash val="solid"/>
              <a:miter/>
              <a:headEnd type="none" w="med" len="med"/>
              <a:tailEnd type="none" w="med" len="med"/>
            </a:ln>
          </p:spPr>
          <p:txBody>
            <a:bodyPr anchor="t"/>
            <a:p>
              <a:pPr algn="ctr"/>
              <a:endParaRPr lang="zh-CN" altLang="en-US">
                <a:latin typeface="Arial" panose="020B0604020202020204" pitchFamily="34" charset="0"/>
                <a:ea typeface="宋体" panose="02010600030101010101" pitchFamily="2" charset="-122"/>
              </a:endParaRPr>
            </a:p>
          </p:txBody>
        </p:sp>
      </p:grpSp>
      <p:sp>
        <p:nvSpPr>
          <p:cNvPr id="11270" name="直接连接符 975882"/>
          <p:cNvSpPr/>
          <p:nvPr/>
        </p:nvSpPr>
        <p:spPr>
          <a:xfrm>
            <a:off x="3173413" y="2989263"/>
            <a:ext cx="6700837" cy="0"/>
          </a:xfrm>
          <a:prstGeom prst="line">
            <a:avLst/>
          </a:prstGeom>
          <a:ln w="25400" cap="flat" cmpd="sng">
            <a:solidFill>
              <a:srgbClr val="C0C0C0"/>
            </a:solidFill>
            <a:prstDash val="sysDot"/>
            <a:round/>
            <a:headEnd type="none" w="med" len="med"/>
            <a:tailEnd type="oval" w="med" len="med"/>
          </a:ln>
        </p:spPr>
      </p:sp>
      <p:sp>
        <p:nvSpPr>
          <p:cNvPr id="11271" name="直接连接符 975885">
            <a:hlinkClick r:id="rId1" action="ppaction://hlinksldjump"/>
          </p:cNvPr>
          <p:cNvSpPr/>
          <p:nvPr/>
        </p:nvSpPr>
        <p:spPr>
          <a:xfrm>
            <a:off x="2960688" y="3903663"/>
            <a:ext cx="6913562" cy="0"/>
          </a:xfrm>
          <a:prstGeom prst="line">
            <a:avLst/>
          </a:prstGeom>
          <a:ln w="25400" cap="flat" cmpd="sng">
            <a:solidFill>
              <a:srgbClr val="C0C0C0"/>
            </a:solidFill>
            <a:prstDash val="sysDot"/>
            <a:round/>
            <a:headEnd type="none" w="med" len="med"/>
            <a:tailEnd type="oval" w="med" len="med"/>
          </a:ln>
        </p:spPr>
      </p:sp>
      <p:sp>
        <p:nvSpPr>
          <p:cNvPr id="11272" name="文本框 975887"/>
          <p:cNvSpPr txBox="1"/>
          <p:nvPr/>
        </p:nvSpPr>
        <p:spPr>
          <a:xfrm>
            <a:off x="2690813" y="2468563"/>
            <a:ext cx="488950" cy="460375"/>
          </a:xfrm>
          <a:prstGeom prst="rect">
            <a:avLst/>
          </a:prstGeom>
          <a:noFill/>
          <a:ln w="9525">
            <a:noFill/>
          </a:ln>
        </p:spPr>
        <p:txBody>
          <a:bodyPr wrap="none" anchor="t">
            <a:spAutoFit/>
          </a:bodyPr>
          <a:p>
            <a:pPr algn="ctr" eaLnBrk="0" hangingPunct="0">
              <a:lnSpc>
                <a:spcPct val="100000"/>
              </a:lnSpc>
              <a:buFontTx/>
            </a:pPr>
            <a:r>
              <a:rPr lang="en-US" altLang="zh-CN" sz="2400">
                <a:solidFill>
                  <a:schemeClr val="bg1"/>
                </a:solidFill>
                <a:latin typeface="Arial" panose="020B0604020202020204" pitchFamily="34" charset="0"/>
                <a:ea typeface="宋体" panose="02010600030101010101" pitchFamily="2" charset="-122"/>
              </a:rPr>
              <a:t>★</a:t>
            </a:r>
            <a:endParaRPr lang="en-US" altLang="zh-CN" sz="2400">
              <a:solidFill>
                <a:schemeClr val="bg1"/>
              </a:solidFill>
              <a:latin typeface="Arial" panose="020B0604020202020204" pitchFamily="34" charset="0"/>
              <a:ea typeface="宋体" panose="02010600030101010101" pitchFamily="2" charset="-122"/>
            </a:endParaRPr>
          </a:p>
        </p:txBody>
      </p:sp>
      <p:grpSp>
        <p:nvGrpSpPr>
          <p:cNvPr id="11273" name="组合 975888"/>
          <p:cNvGrpSpPr/>
          <p:nvPr/>
        </p:nvGrpSpPr>
        <p:grpSpPr>
          <a:xfrm>
            <a:off x="2563813" y="4189413"/>
            <a:ext cx="762000" cy="665162"/>
            <a:chOff x="3174" y="2656"/>
            <a:chExt cx="1549" cy="1351"/>
          </a:xfrm>
        </p:grpSpPr>
        <p:sp>
          <p:nvSpPr>
            <p:cNvPr id="11274" name="六边形 975889"/>
            <p:cNvSpPr/>
            <p:nvPr/>
          </p:nvSpPr>
          <p:spPr>
            <a:xfrm>
              <a:off x="3187" y="2679"/>
              <a:ext cx="1536" cy="1328"/>
            </a:xfrm>
            <a:prstGeom prst="hexagon">
              <a:avLst>
                <a:gd name="adj" fmla="val 28915"/>
                <a:gd name="vf" fmla="val 115470"/>
              </a:avLst>
            </a:prstGeom>
            <a:solidFill>
              <a:srgbClr val="808080"/>
            </a:solidFill>
            <a:ln w="9525">
              <a:noFill/>
            </a:ln>
          </p:spPr>
          <p:txBody>
            <a:bodyPr anchor="t"/>
            <a:p>
              <a:pPr algn="ctr"/>
              <a:endParaRPr lang="zh-CN" altLang="en-US">
                <a:latin typeface="Arial" panose="020B0604020202020204" pitchFamily="34" charset="0"/>
                <a:ea typeface="宋体" panose="02010600030101010101" pitchFamily="2" charset="-122"/>
              </a:endParaRPr>
            </a:p>
          </p:txBody>
        </p:sp>
        <p:sp>
          <p:nvSpPr>
            <p:cNvPr id="11275" name="六边形 975890"/>
            <p:cNvSpPr/>
            <p:nvPr/>
          </p:nvSpPr>
          <p:spPr>
            <a:xfrm>
              <a:off x="3174"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nchor="t"/>
            <a:p>
              <a:pPr algn="ctr"/>
              <a:endParaRPr lang="zh-CN" altLang="en-US">
                <a:latin typeface="Arial" panose="020B0604020202020204" pitchFamily="34" charset="0"/>
                <a:ea typeface="宋体" panose="02010600030101010101" pitchFamily="2" charset="-122"/>
              </a:endParaRPr>
            </a:p>
          </p:txBody>
        </p:sp>
        <p:sp>
          <p:nvSpPr>
            <p:cNvPr id="11276" name="六边形 975891"/>
            <p:cNvSpPr/>
            <p:nvPr/>
          </p:nvSpPr>
          <p:spPr>
            <a:xfrm>
              <a:off x="3264" y="2736"/>
              <a:ext cx="1350" cy="1168"/>
            </a:xfrm>
            <a:prstGeom prst="hexagon">
              <a:avLst>
                <a:gd name="adj" fmla="val 28895"/>
                <a:gd name="vf" fmla="val 115470"/>
              </a:avLst>
            </a:prstGeom>
            <a:gradFill rotWithShape="1">
              <a:gsLst>
                <a:gs pos="0">
                  <a:srgbClr val="474776"/>
                </a:gs>
                <a:gs pos="100000">
                  <a:schemeClr val="accent1"/>
                </a:gs>
              </a:gsLst>
              <a:lin ang="2700000" scaled="1"/>
              <a:tileRect/>
            </a:gradFill>
            <a:ln w="9525" cap="flat" cmpd="sng">
              <a:solidFill>
                <a:schemeClr val="tx1"/>
              </a:solidFill>
              <a:prstDash val="solid"/>
              <a:miter/>
              <a:headEnd type="none" w="med" len="med"/>
              <a:tailEnd type="none" w="med" len="med"/>
            </a:ln>
          </p:spPr>
          <p:txBody>
            <a:bodyPr anchor="t"/>
            <a:p>
              <a:pPr algn="ctr"/>
              <a:endParaRPr lang="zh-CN" altLang="en-US">
                <a:latin typeface="Arial" panose="020B0604020202020204" pitchFamily="34" charset="0"/>
                <a:ea typeface="宋体" panose="02010600030101010101" pitchFamily="2" charset="-122"/>
              </a:endParaRPr>
            </a:p>
          </p:txBody>
        </p:sp>
      </p:grpSp>
      <p:sp>
        <p:nvSpPr>
          <p:cNvPr id="11277" name="直接连接符 975892">
            <a:hlinkClick r:id="rId2" action="ppaction://hlinksldjump"/>
          </p:cNvPr>
          <p:cNvSpPr/>
          <p:nvPr/>
        </p:nvSpPr>
        <p:spPr>
          <a:xfrm>
            <a:off x="3065463" y="5694363"/>
            <a:ext cx="6913562" cy="0"/>
          </a:xfrm>
          <a:prstGeom prst="line">
            <a:avLst/>
          </a:prstGeom>
          <a:ln w="25400" cap="flat" cmpd="sng">
            <a:solidFill>
              <a:srgbClr val="C0C0C0"/>
            </a:solidFill>
            <a:prstDash val="sysDot"/>
            <a:round/>
            <a:headEnd type="none" w="med" len="med"/>
            <a:tailEnd type="oval" w="med" len="med"/>
          </a:ln>
        </p:spPr>
      </p:sp>
      <p:sp>
        <p:nvSpPr>
          <p:cNvPr id="11278" name="文本框 975893">
            <a:hlinkClick r:id="rId3" action="ppaction://hlinksldjump"/>
          </p:cNvPr>
          <p:cNvSpPr txBox="1"/>
          <p:nvPr/>
        </p:nvSpPr>
        <p:spPr>
          <a:xfrm>
            <a:off x="3362325" y="5162550"/>
            <a:ext cx="4857750" cy="460375"/>
          </a:xfrm>
          <a:prstGeom prst="rect">
            <a:avLst/>
          </a:prstGeom>
          <a:noFill/>
          <a:ln w="9525">
            <a:noFill/>
          </a:ln>
        </p:spPr>
        <p:txBody>
          <a:bodyPr anchor="t">
            <a:spAutoFit/>
          </a:bodyPr>
          <a:p>
            <a:pPr latinLnBrk="1">
              <a:lnSpc>
                <a:spcPct val="100000"/>
              </a:lnSpc>
              <a:buFontTx/>
            </a:pPr>
            <a:r>
              <a:rPr lang="zh-CN" altLang="en-US" sz="2400" dirty="0">
                <a:solidFill>
                  <a:srgbClr val="000000"/>
                </a:solidFill>
                <a:latin typeface="方正卡通简体" pitchFamily="65" charset="-122"/>
                <a:ea typeface="方正卡通简体" pitchFamily="65" charset="-122"/>
              </a:rPr>
              <a:t>本课综合检测</a:t>
            </a:r>
            <a:endParaRPr lang="en-US" altLang="zh-CN" sz="2400">
              <a:solidFill>
                <a:srgbClr val="000000"/>
              </a:solidFill>
              <a:latin typeface="方正卡通简体" pitchFamily="65" charset="-122"/>
              <a:ea typeface="方正卡通简体" pitchFamily="65" charset="-122"/>
            </a:endParaRPr>
          </a:p>
        </p:txBody>
      </p:sp>
      <p:sp>
        <p:nvSpPr>
          <p:cNvPr id="11279" name="文本框 975894"/>
          <p:cNvSpPr txBox="1"/>
          <p:nvPr/>
        </p:nvSpPr>
        <p:spPr>
          <a:xfrm>
            <a:off x="2693988" y="4279900"/>
            <a:ext cx="488950" cy="460375"/>
          </a:xfrm>
          <a:prstGeom prst="rect">
            <a:avLst/>
          </a:prstGeom>
          <a:noFill/>
          <a:ln w="9525">
            <a:noFill/>
          </a:ln>
        </p:spPr>
        <p:txBody>
          <a:bodyPr wrap="none" anchor="t">
            <a:spAutoFit/>
          </a:bodyPr>
          <a:p>
            <a:pPr algn="ctr" eaLnBrk="0" hangingPunct="0">
              <a:lnSpc>
                <a:spcPct val="100000"/>
              </a:lnSpc>
              <a:buFontTx/>
            </a:pPr>
            <a:r>
              <a:rPr lang="en-US" altLang="zh-CN" sz="2400">
                <a:solidFill>
                  <a:schemeClr val="bg1"/>
                </a:solidFill>
                <a:latin typeface="Arial" panose="020B0604020202020204" pitchFamily="34" charset="0"/>
                <a:ea typeface="宋体" panose="02010600030101010101" pitchFamily="2" charset="-122"/>
              </a:rPr>
              <a:t>★</a:t>
            </a:r>
            <a:endParaRPr lang="en-US" altLang="zh-CN" sz="2400">
              <a:solidFill>
                <a:schemeClr val="bg1"/>
              </a:solidFill>
              <a:latin typeface="Arial" panose="020B0604020202020204" pitchFamily="34" charset="0"/>
              <a:ea typeface="宋体" panose="02010600030101010101" pitchFamily="2" charset="-122"/>
            </a:endParaRPr>
          </a:p>
        </p:txBody>
      </p:sp>
      <p:grpSp>
        <p:nvGrpSpPr>
          <p:cNvPr id="11280" name="组合 975895"/>
          <p:cNvGrpSpPr/>
          <p:nvPr/>
        </p:nvGrpSpPr>
        <p:grpSpPr>
          <a:xfrm>
            <a:off x="2540000" y="3317875"/>
            <a:ext cx="762000" cy="665163"/>
            <a:chOff x="1110" y="2656"/>
            <a:chExt cx="1549" cy="1351"/>
          </a:xfrm>
        </p:grpSpPr>
        <p:sp>
          <p:nvSpPr>
            <p:cNvPr id="11281" name="六边形 975896"/>
            <p:cNvSpPr/>
            <p:nvPr/>
          </p:nvSpPr>
          <p:spPr>
            <a:xfrm>
              <a:off x="1123" y="2679"/>
              <a:ext cx="1536" cy="1328"/>
            </a:xfrm>
            <a:prstGeom prst="hexagon">
              <a:avLst>
                <a:gd name="adj" fmla="val 28915"/>
                <a:gd name="vf" fmla="val 115470"/>
              </a:avLst>
            </a:prstGeom>
            <a:solidFill>
              <a:srgbClr val="808080"/>
            </a:solidFill>
            <a:ln w="9525">
              <a:noFill/>
            </a:ln>
          </p:spPr>
          <p:txBody>
            <a:bodyPr anchor="t"/>
            <a:p>
              <a:pPr algn="ctr"/>
              <a:endParaRPr lang="zh-CN" altLang="en-US">
                <a:latin typeface="Arial" panose="020B0604020202020204" pitchFamily="34" charset="0"/>
                <a:ea typeface="宋体" panose="02010600030101010101" pitchFamily="2" charset="-122"/>
              </a:endParaRPr>
            </a:p>
          </p:txBody>
        </p:sp>
        <p:sp>
          <p:nvSpPr>
            <p:cNvPr id="11282" name="六边形 975897"/>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nchor="t"/>
            <a:p>
              <a:pPr algn="ctr"/>
              <a:endParaRPr lang="zh-CN" altLang="en-US">
                <a:latin typeface="Arial" panose="020B0604020202020204" pitchFamily="34" charset="0"/>
                <a:ea typeface="宋体" panose="02010600030101010101" pitchFamily="2" charset="-122"/>
              </a:endParaRPr>
            </a:p>
          </p:txBody>
        </p:sp>
        <p:sp>
          <p:nvSpPr>
            <p:cNvPr id="11283" name="六边形 975898"/>
            <p:cNvSpPr/>
            <p:nvPr/>
          </p:nvSpPr>
          <p:spPr>
            <a:xfrm>
              <a:off x="1200" y="2736"/>
              <a:ext cx="1350" cy="1168"/>
            </a:xfrm>
            <a:prstGeom prst="hexagon">
              <a:avLst>
                <a:gd name="adj" fmla="val 28895"/>
                <a:gd name="vf" fmla="val 115470"/>
              </a:avLst>
            </a:prstGeom>
            <a:gradFill rotWithShape="1">
              <a:gsLst>
                <a:gs pos="0">
                  <a:srgbClr val="5E5E6A"/>
                </a:gs>
                <a:gs pos="100000">
                  <a:schemeClr val="folHlink"/>
                </a:gs>
              </a:gsLst>
              <a:lin ang="2700000" scaled="1"/>
              <a:tileRect/>
            </a:gradFill>
            <a:ln w="9525" cap="flat" cmpd="sng">
              <a:solidFill>
                <a:schemeClr val="tx1"/>
              </a:solidFill>
              <a:prstDash val="solid"/>
              <a:miter/>
              <a:headEnd type="none" w="med" len="med"/>
              <a:tailEnd type="none" w="med" len="med"/>
            </a:ln>
          </p:spPr>
          <p:txBody>
            <a:bodyPr anchor="t"/>
            <a:p>
              <a:pPr algn="ctr"/>
              <a:endParaRPr lang="zh-CN" altLang="en-US">
                <a:latin typeface="Arial" panose="020B0604020202020204" pitchFamily="34" charset="0"/>
                <a:ea typeface="宋体" panose="02010600030101010101" pitchFamily="2" charset="-122"/>
              </a:endParaRPr>
            </a:p>
          </p:txBody>
        </p:sp>
      </p:grpSp>
      <p:sp>
        <p:nvSpPr>
          <p:cNvPr id="11284" name="直接连接符 975899"/>
          <p:cNvSpPr/>
          <p:nvPr/>
        </p:nvSpPr>
        <p:spPr>
          <a:xfrm>
            <a:off x="3144838" y="4797425"/>
            <a:ext cx="6767512" cy="0"/>
          </a:xfrm>
          <a:prstGeom prst="line">
            <a:avLst/>
          </a:prstGeom>
          <a:ln w="25400" cap="flat" cmpd="sng">
            <a:solidFill>
              <a:srgbClr val="C0C0C0"/>
            </a:solidFill>
            <a:prstDash val="sysDot"/>
            <a:round/>
            <a:headEnd type="none" w="med" len="med"/>
            <a:tailEnd type="oval" w="med" len="med"/>
          </a:ln>
        </p:spPr>
      </p:sp>
      <p:sp>
        <p:nvSpPr>
          <p:cNvPr id="11285" name="文本框 975900"/>
          <p:cNvSpPr txBox="1"/>
          <p:nvPr/>
        </p:nvSpPr>
        <p:spPr>
          <a:xfrm>
            <a:off x="2668588" y="3397250"/>
            <a:ext cx="488950" cy="460375"/>
          </a:xfrm>
          <a:prstGeom prst="rect">
            <a:avLst/>
          </a:prstGeom>
          <a:noFill/>
          <a:ln w="9525">
            <a:noFill/>
          </a:ln>
        </p:spPr>
        <p:txBody>
          <a:bodyPr wrap="none" anchor="t">
            <a:spAutoFit/>
          </a:bodyPr>
          <a:p>
            <a:pPr algn="ctr" eaLnBrk="0" hangingPunct="0">
              <a:lnSpc>
                <a:spcPct val="100000"/>
              </a:lnSpc>
              <a:buFontTx/>
            </a:pPr>
            <a:r>
              <a:rPr lang="en-US" altLang="zh-CN" sz="2400">
                <a:solidFill>
                  <a:schemeClr val="bg1"/>
                </a:solidFill>
                <a:latin typeface="Arial" panose="020B0604020202020204" pitchFamily="34" charset="0"/>
                <a:ea typeface="宋体" panose="02010600030101010101" pitchFamily="2" charset="-122"/>
              </a:rPr>
              <a:t>★</a:t>
            </a:r>
            <a:endParaRPr lang="en-US" altLang="zh-CN" sz="2400">
              <a:solidFill>
                <a:schemeClr val="bg1"/>
              </a:solidFill>
              <a:latin typeface="Arial" panose="020B0604020202020204" pitchFamily="34" charset="0"/>
              <a:ea typeface="宋体" panose="02010600030101010101" pitchFamily="2" charset="-122"/>
            </a:endParaRPr>
          </a:p>
        </p:txBody>
      </p:sp>
      <p:grpSp>
        <p:nvGrpSpPr>
          <p:cNvPr id="11286" name="组合 975902"/>
          <p:cNvGrpSpPr/>
          <p:nvPr/>
        </p:nvGrpSpPr>
        <p:grpSpPr>
          <a:xfrm>
            <a:off x="2563813" y="1501775"/>
            <a:ext cx="762000" cy="665163"/>
            <a:chOff x="1110" y="2656"/>
            <a:chExt cx="1549" cy="1351"/>
          </a:xfrm>
        </p:grpSpPr>
        <p:sp>
          <p:nvSpPr>
            <p:cNvPr id="11287" name="六边形 975903"/>
            <p:cNvSpPr/>
            <p:nvPr/>
          </p:nvSpPr>
          <p:spPr>
            <a:xfrm>
              <a:off x="1123" y="2679"/>
              <a:ext cx="1536" cy="1328"/>
            </a:xfrm>
            <a:prstGeom prst="hexagon">
              <a:avLst>
                <a:gd name="adj" fmla="val 28915"/>
                <a:gd name="vf" fmla="val 115470"/>
              </a:avLst>
            </a:prstGeom>
            <a:solidFill>
              <a:srgbClr val="808080"/>
            </a:solidFill>
            <a:ln w="9525">
              <a:noFill/>
            </a:ln>
          </p:spPr>
          <p:txBody>
            <a:bodyPr anchor="t"/>
            <a:p>
              <a:pPr algn="ctr"/>
              <a:endParaRPr lang="zh-CN" altLang="en-US">
                <a:latin typeface="Arial" panose="020B0604020202020204" pitchFamily="34" charset="0"/>
                <a:ea typeface="宋体" panose="02010600030101010101" pitchFamily="2" charset="-122"/>
              </a:endParaRPr>
            </a:p>
          </p:txBody>
        </p:sp>
        <p:sp>
          <p:nvSpPr>
            <p:cNvPr id="11288" name="六边形 975904"/>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nchor="t"/>
            <a:p>
              <a:pPr algn="ctr"/>
              <a:endParaRPr lang="zh-CN" altLang="en-US">
                <a:latin typeface="Arial" panose="020B0604020202020204" pitchFamily="34" charset="0"/>
                <a:ea typeface="宋体" panose="02010600030101010101" pitchFamily="2" charset="-122"/>
              </a:endParaRPr>
            </a:p>
          </p:txBody>
        </p:sp>
        <p:sp>
          <p:nvSpPr>
            <p:cNvPr id="11289" name="六边形 975905"/>
            <p:cNvSpPr/>
            <p:nvPr/>
          </p:nvSpPr>
          <p:spPr>
            <a:xfrm>
              <a:off x="1200" y="2736"/>
              <a:ext cx="1350" cy="1168"/>
            </a:xfrm>
            <a:prstGeom prst="hexagon">
              <a:avLst>
                <a:gd name="adj" fmla="val 28895"/>
                <a:gd name="vf" fmla="val 115470"/>
              </a:avLst>
            </a:prstGeom>
            <a:gradFill rotWithShape="1">
              <a:gsLst>
                <a:gs pos="0">
                  <a:srgbClr val="5E5E6A"/>
                </a:gs>
                <a:gs pos="100000">
                  <a:schemeClr val="folHlink"/>
                </a:gs>
              </a:gsLst>
              <a:lin ang="2700000" scaled="1"/>
              <a:tileRect/>
            </a:gradFill>
            <a:ln w="9525" cap="flat" cmpd="sng">
              <a:solidFill>
                <a:schemeClr val="tx1"/>
              </a:solidFill>
              <a:prstDash val="solid"/>
              <a:miter/>
              <a:headEnd type="none" w="med" len="med"/>
              <a:tailEnd type="none" w="med" len="med"/>
            </a:ln>
          </p:spPr>
          <p:txBody>
            <a:bodyPr anchor="t"/>
            <a:p>
              <a:pPr algn="ctr"/>
              <a:endParaRPr lang="zh-CN" altLang="en-US">
                <a:latin typeface="Arial" panose="020B0604020202020204" pitchFamily="34" charset="0"/>
                <a:ea typeface="宋体" panose="02010600030101010101" pitchFamily="2" charset="-122"/>
              </a:endParaRPr>
            </a:p>
          </p:txBody>
        </p:sp>
      </p:grpSp>
      <p:sp>
        <p:nvSpPr>
          <p:cNvPr id="11290" name="直接连接符 975906">
            <a:hlinkClick r:id="rId4" action="ppaction://hlinksldjump"/>
          </p:cNvPr>
          <p:cNvSpPr/>
          <p:nvPr/>
        </p:nvSpPr>
        <p:spPr>
          <a:xfrm>
            <a:off x="3173413" y="2111375"/>
            <a:ext cx="6700837" cy="0"/>
          </a:xfrm>
          <a:prstGeom prst="line">
            <a:avLst/>
          </a:prstGeom>
          <a:ln w="25400" cap="flat" cmpd="sng">
            <a:solidFill>
              <a:srgbClr val="C0C0C0"/>
            </a:solidFill>
            <a:prstDash val="sysDot"/>
            <a:round/>
            <a:headEnd type="none" w="med" len="med"/>
            <a:tailEnd type="oval" w="med" len="med"/>
          </a:ln>
        </p:spPr>
      </p:sp>
      <p:sp>
        <p:nvSpPr>
          <p:cNvPr id="11291" name="文本框 975907">
            <a:hlinkClick r:id="rId4" action="ppaction://hlinksldjump"/>
          </p:cNvPr>
          <p:cNvSpPr txBox="1"/>
          <p:nvPr/>
        </p:nvSpPr>
        <p:spPr>
          <a:xfrm>
            <a:off x="3363913" y="1577975"/>
            <a:ext cx="5183187" cy="460375"/>
          </a:xfrm>
          <a:prstGeom prst="rect">
            <a:avLst/>
          </a:prstGeom>
          <a:noFill/>
          <a:ln w="9525">
            <a:noFill/>
          </a:ln>
        </p:spPr>
        <p:txBody>
          <a:bodyPr anchor="t">
            <a:spAutoFit/>
          </a:bodyPr>
          <a:p>
            <a:pPr latinLnBrk="1">
              <a:lnSpc>
                <a:spcPct val="100000"/>
              </a:lnSpc>
              <a:buFontTx/>
            </a:pPr>
            <a:r>
              <a:rPr lang="zh-CN" altLang="en-US" sz="2400" dirty="0">
                <a:solidFill>
                  <a:srgbClr val="000000"/>
                </a:solidFill>
                <a:latin typeface="方正卡通简体" pitchFamily="65" charset="-122"/>
                <a:ea typeface="方正卡通简体" pitchFamily="65" charset="-122"/>
              </a:rPr>
              <a:t>课首</a:t>
            </a:r>
            <a:endParaRPr lang="en-US" altLang="zh-CN" sz="2400">
              <a:solidFill>
                <a:srgbClr val="000000"/>
              </a:solidFill>
              <a:latin typeface="方正卡通简体" pitchFamily="65" charset="-122"/>
              <a:ea typeface="方正卡通简体" pitchFamily="65" charset="-122"/>
            </a:endParaRPr>
          </a:p>
        </p:txBody>
      </p:sp>
      <p:sp>
        <p:nvSpPr>
          <p:cNvPr id="11292" name="文本框 975908"/>
          <p:cNvSpPr txBox="1"/>
          <p:nvPr/>
        </p:nvSpPr>
        <p:spPr>
          <a:xfrm>
            <a:off x="2693988" y="1581150"/>
            <a:ext cx="488950" cy="460375"/>
          </a:xfrm>
          <a:prstGeom prst="rect">
            <a:avLst/>
          </a:prstGeom>
          <a:noFill/>
          <a:ln w="9525">
            <a:noFill/>
          </a:ln>
        </p:spPr>
        <p:txBody>
          <a:bodyPr wrap="none" anchor="t">
            <a:spAutoFit/>
          </a:bodyPr>
          <a:p>
            <a:pPr algn="ctr" eaLnBrk="0" hangingPunct="0">
              <a:lnSpc>
                <a:spcPct val="100000"/>
              </a:lnSpc>
              <a:buFontTx/>
            </a:pPr>
            <a:r>
              <a:rPr lang="en-US" altLang="zh-CN" sz="2400">
                <a:solidFill>
                  <a:schemeClr val="bg1"/>
                </a:solidFill>
                <a:latin typeface="Arial" panose="020B0604020202020204" pitchFamily="34" charset="0"/>
                <a:ea typeface="宋体" panose="02010600030101010101" pitchFamily="2" charset="-122"/>
              </a:rPr>
              <a:t>★</a:t>
            </a:r>
            <a:endParaRPr lang="en-US" altLang="zh-CN" sz="2400">
              <a:solidFill>
                <a:schemeClr val="bg1"/>
              </a:solidFill>
              <a:latin typeface="Arial" panose="020B0604020202020204" pitchFamily="34" charset="0"/>
              <a:ea typeface="宋体" panose="02010600030101010101" pitchFamily="2" charset="-122"/>
            </a:endParaRPr>
          </a:p>
        </p:txBody>
      </p:sp>
      <p:sp>
        <p:nvSpPr>
          <p:cNvPr id="11293" name="文本框 975909">
            <a:hlinkClick r:id="rId5" action="ppaction://hlinksldjump"/>
          </p:cNvPr>
          <p:cNvSpPr txBox="1"/>
          <p:nvPr/>
        </p:nvSpPr>
        <p:spPr>
          <a:xfrm>
            <a:off x="3321050" y="2543175"/>
            <a:ext cx="5183188" cy="460375"/>
          </a:xfrm>
          <a:prstGeom prst="rect">
            <a:avLst/>
          </a:prstGeom>
          <a:noFill/>
          <a:ln w="9525">
            <a:noFill/>
          </a:ln>
        </p:spPr>
        <p:txBody>
          <a:bodyPr anchor="t">
            <a:spAutoFit/>
          </a:bodyPr>
          <a:p>
            <a:pPr latinLnBrk="1">
              <a:lnSpc>
                <a:spcPct val="100000"/>
              </a:lnSpc>
              <a:buFontTx/>
            </a:pPr>
            <a:r>
              <a:rPr lang="zh-CN" altLang="en-US" sz="2400" dirty="0">
                <a:solidFill>
                  <a:srgbClr val="000000"/>
                </a:solidFill>
                <a:latin typeface="方正卡通简体" pitchFamily="65" charset="-122"/>
                <a:ea typeface="方正卡通简体" pitchFamily="65" charset="-122"/>
              </a:rPr>
              <a:t>复习集成块一  </a:t>
            </a:r>
            <a:r>
              <a:rPr lang="zh-CN" altLang="ko-KR" sz="2400" dirty="0">
                <a:solidFill>
                  <a:srgbClr val="000000"/>
                </a:solidFill>
                <a:latin typeface="方正卡通简体" pitchFamily="65" charset="-122"/>
                <a:ea typeface="方正卡通简体" pitchFamily="65" charset="-122"/>
              </a:rPr>
              <a:t>传统文化的继承</a:t>
            </a:r>
            <a:endParaRPr lang="en-US" altLang="ko-KR" sz="2400">
              <a:solidFill>
                <a:srgbClr val="000000"/>
              </a:solidFill>
              <a:latin typeface="方正卡通简体" pitchFamily="65" charset="-122"/>
              <a:ea typeface="方正卡通简体" pitchFamily="65" charset="-122"/>
            </a:endParaRPr>
          </a:p>
        </p:txBody>
      </p:sp>
      <p:sp>
        <p:nvSpPr>
          <p:cNvPr id="11294" name="文本框 975910">
            <a:hlinkClick r:id="rId1" action="ppaction://hlinksldjump"/>
          </p:cNvPr>
          <p:cNvSpPr txBox="1"/>
          <p:nvPr/>
        </p:nvSpPr>
        <p:spPr>
          <a:xfrm>
            <a:off x="3311525" y="3454400"/>
            <a:ext cx="5256213" cy="460375"/>
          </a:xfrm>
          <a:prstGeom prst="rect">
            <a:avLst/>
          </a:prstGeom>
          <a:noFill/>
          <a:ln w="9525">
            <a:noFill/>
          </a:ln>
        </p:spPr>
        <p:txBody>
          <a:bodyPr anchor="t">
            <a:spAutoFit/>
          </a:bodyPr>
          <a:p>
            <a:pPr latinLnBrk="1">
              <a:lnSpc>
                <a:spcPct val="100000"/>
              </a:lnSpc>
              <a:buFontTx/>
            </a:pPr>
            <a:r>
              <a:rPr lang="zh-CN" altLang="en-US" sz="2400" dirty="0">
                <a:solidFill>
                  <a:srgbClr val="000000"/>
                </a:solidFill>
                <a:latin typeface="方正卡通简体" pitchFamily="65" charset="-122"/>
                <a:ea typeface="方正卡通简体" pitchFamily="65" charset="-122"/>
              </a:rPr>
              <a:t>复习集成块二  </a:t>
            </a:r>
            <a:r>
              <a:rPr lang="zh-CN" altLang="zh-CN" sz="2400" dirty="0">
                <a:solidFill>
                  <a:srgbClr val="000000"/>
                </a:solidFill>
                <a:latin typeface="方正卡通简体" pitchFamily="65" charset="-122"/>
                <a:ea typeface="方正卡通简体" pitchFamily="65" charset="-122"/>
              </a:rPr>
              <a:t>文化在继承中发展</a:t>
            </a:r>
            <a:endParaRPr lang="en-US" altLang="zh-CN" sz="2400">
              <a:solidFill>
                <a:srgbClr val="000000"/>
              </a:solidFill>
              <a:latin typeface="方正卡通简体" pitchFamily="65" charset="-122"/>
              <a:ea typeface="方正卡通简体" pitchFamily="65" charset="-122"/>
            </a:endParaRPr>
          </a:p>
        </p:txBody>
      </p:sp>
      <p:sp>
        <p:nvSpPr>
          <p:cNvPr id="11295" name="文本框 975911">
            <a:hlinkClick r:id="rId6" action="ppaction://hlinksldjump"/>
          </p:cNvPr>
          <p:cNvSpPr txBox="1"/>
          <p:nvPr/>
        </p:nvSpPr>
        <p:spPr>
          <a:xfrm>
            <a:off x="3313113" y="4354513"/>
            <a:ext cx="6815137" cy="460375"/>
          </a:xfrm>
          <a:prstGeom prst="rect">
            <a:avLst/>
          </a:prstGeom>
          <a:noFill/>
          <a:ln w="9525">
            <a:noFill/>
          </a:ln>
        </p:spPr>
        <p:txBody>
          <a:bodyPr anchor="t">
            <a:spAutoFit/>
          </a:bodyPr>
          <a:p>
            <a:pPr latinLnBrk="1">
              <a:lnSpc>
                <a:spcPct val="100000"/>
              </a:lnSpc>
              <a:buFontTx/>
            </a:pPr>
            <a:r>
              <a:rPr lang="zh-CN" altLang="en-US" sz="2400" dirty="0">
                <a:solidFill>
                  <a:srgbClr val="000000"/>
                </a:solidFill>
                <a:latin typeface="方正卡通简体" pitchFamily="65" charset="-122"/>
                <a:ea typeface="方正卡通简体" pitchFamily="65" charset="-122"/>
              </a:rPr>
              <a:t>复习集成块三  </a:t>
            </a:r>
            <a:r>
              <a:rPr lang="zh-CN" altLang="zh-CN" sz="2400" dirty="0">
                <a:solidFill>
                  <a:srgbClr val="000000"/>
                </a:solidFill>
                <a:latin typeface="方正卡通简体" pitchFamily="65" charset="-122"/>
                <a:ea typeface="方正卡通简体" pitchFamily="65" charset="-122"/>
              </a:rPr>
              <a:t>传统文化、外来文化与文化交流</a:t>
            </a:r>
            <a:endParaRPr lang="en-US" altLang="zh-CN" sz="2400">
              <a:solidFill>
                <a:srgbClr val="000000"/>
              </a:solidFill>
              <a:latin typeface="方正卡通简体" pitchFamily="65" charset="-122"/>
              <a:ea typeface="方正卡通简体" pitchFamily="65" charset="-122"/>
            </a:endParaRPr>
          </a:p>
        </p:txBody>
      </p:sp>
      <p:grpSp>
        <p:nvGrpSpPr>
          <p:cNvPr id="11296" name="组合 975912"/>
          <p:cNvGrpSpPr/>
          <p:nvPr/>
        </p:nvGrpSpPr>
        <p:grpSpPr>
          <a:xfrm>
            <a:off x="2540000" y="5108575"/>
            <a:ext cx="762000" cy="665163"/>
            <a:chOff x="1110" y="2656"/>
            <a:chExt cx="1549" cy="1351"/>
          </a:xfrm>
        </p:grpSpPr>
        <p:sp>
          <p:nvSpPr>
            <p:cNvPr id="11297" name="六边形 975913"/>
            <p:cNvSpPr/>
            <p:nvPr/>
          </p:nvSpPr>
          <p:spPr>
            <a:xfrm>
              <a:off x="1123" y="2679"/>
              <a:ext cx="1536" cy="1328"/>
            </a:xfrm>
            <a:prstGeom prst="hexagon">
              <a:avLst>
                <a:gd name="adj" fmla="val 28915"/>
                <a:gd name="vf" fmla="val 115470"/>
              </a:avLst>
            </a:prstGeom>
            <a:solidFill>
              <a:srgbClr val="808080"/>
            </a:solidFill>
            <a:ln w="9525">
              <a:noFill/>
            </a:ln>
          </p:spPr>
          <p:txBody>
            <a:bodyPr anchor="t"/>
            <a:p>
              <a:pPr algn="ctr"/>
              <a:endParaRPr lang="zh-CN" altLang="en-US">
                <a:latin typeface="Arial" panose="020B0604020202020204" pitchFamily="34" charset="0"/>
                <a:ea typeface="宋体" panose="02010600030101010101" pitchFamily="2" charset="-122"/>
              </a:endParaRPr>
            </a:p>
          </p:txBody>
        </p:sp>
        <p:sp>
          <p:nvSpPr>
            <p:cNvPr id="11298" name="六边形 975914"/>
            <p:cNvSpPr/>
            <p:nvPr/>
          </p:nvSpPr>
          <p:spPr>
            <a:xfrm>
              <a:off x="1110" y="2656"/>
              <a:ext cx="1536" cy="1328"/>
            </a:xfrm>
            <a:prstGeom prst="hexagon">
              <a:avLst>
                <a:gd name="adj" fmla="val 28915"/>
                <a:gd name="vf" fmla="val 115470"/>
              </a:avLst>
            </a:prstGeom>
            <a:gradFill rotWithShape="1">
              <a:gsLst>
                <a:gs pos="0">
                  <a:srgbClr val="E6E6E6">
                    <a:alpha val="100000"/>
                  </a:srgbClr>
                </a:gs>
                <a:gs pos="7500">
                  <a:srgbClr val="7D8496">
                    <a:alpha val="100000"/>
                  </a:srgbClr>
                </a:gs>
                <a:gs pos="26500">
                  <a:srgbClr val="E6E6E6">
                    <a:alpha val="100000"/>
                  </a:srgbClr>
                </a:gs>
                <a:gs pos="34000">
                  <a:srgbClr val="7D8496">
                    <a:alpha val="100000"/>
                  </a:srgbClr>
                </a:gs>
                <a:gs pos="46500">
                  <a:srgbClr val="E6E6E6">
                    <a:alpha val="100000"/>
                  </a:srgbClr>
                </a:gs>
                <a:gs pos="50000">
                  <a:srgbClr val="FFFFFF">
                    <a:alpha val="100000"/>
                  </a:srgbClr>
                </a:gs>
                <a:gs pos="53500">
                  <a:srgbClr val="E6E6E6">
                    <a:alpha val="100000"/>
                  </a:srgbClr>
                </a:gs>
                <a:gs pos="66000">
                  <a:srgbClr val="7D8496">
                    <a:alpha val="100000"/>
                  </a:srgbClr>
                </a:gs>
                <a:gs pos="73500">
                  <a:srgbClr val="E6E6E6">
                    <a:alpha val="100000"/>
                  </a:srgbClr>
                </a:gs>
                <a:gs pos="92500">
                  <a:srgbClr val="7D8496">
                    <a:alpha val="100000"/>
                  </a:srgbClr>
                </a:gs>
                <a:gs pos="100000">
                  <a:srgbClr val="E6E6E6">
                    <a:alpha val="100000"/>
                  </a:srgbClr>
                </a:gs>
              </a:gsLst>
              <a:lin ang="2700000" scaled="1"/>
              <a:tileRect/>
            </a:gradFill>
            <a:ln w="9525" cap="flat" cmpd="sng">
              <a:solidFill>
                <a:srgbClr val="C0C0C0"/>
              </a:solidFill>
              <a:prstDash val="solid"/>
              <a:miter/>
              <a:headEnd type="none" w="med" len="med"/>
              <a:tailEnd type="none" w="med" len="med"/>
            </a:ln>
          </p:spPr>
          <p:txBody>
            <a:bodyPr anchor="t"/>
            <a:p>
              <a:pPr algn="ctr"/>
              <a:endParaRPr lang="zh-CN" altLang="en-US">
                <a:latin typeface="Arial" panose="020B0604020202020204" pitchFamily="34" charset="0"/>
                <a:ea typeface="宋体" panose="02010600030101010101" pitchFamily="2" charset="-122"/>
              </a:endParaRPr>
            </a:p>
          </p:txBody>
        </p:sp>
        <p:sp>
          <p:nvSpPr>
            <p:cNvPr id="11299" name="六边形 975915"/>
            <p:cNvSpPr/>
            <p:nvPr/>
          </p:nvSpPr>
          <p:spPr>
            <a:xfrm>
              <a:off x="1200" y="2736"/>
              <a:ext cx="1350" cy="1168"/>
            </a:xfrm>
            <a:prstGeom prst="hexagon">
              <a:avLst>
                <a:gd name="adj" fmla="val 28895"/>
                <a:gd name="vf" fmla="val 115470"/>
              </a:avLst>
            </a:prstGeom>
            <a:gradFill rotWithShape="1">
              <a:gsLst>
                <a:gs pos="0">
                  <a:srgbClr val="5E5E6A"/>
                </a:gs>
                <a:gs pos="100000">
                  <a:schemeClr val="folHlink"/>
                </a:gs>
              </a:gsLst>
              <a:lin ang="2700000" scaled="1"/>
              <a:tileRect/>
            </a:gradFill>
            <a:ln w="9525" cap="flat" cmpd="sng">
              <a:solidFill>
                <a:schemeClr val="tx1"/>
              </a:solidFill>
              <a:prstDash val="solid"/>
              <a:miter/>
              <a:headEnd type="none" w="med" len="med"/>
              <a:tailEnd type="none" w="med" len="med"/>
            </a:ln>
          </p:spPr>
          <p:txBody>
            <a:bodyPr anchor="t"/>
            <a:p>
              <a:pPr algn="ctr"/>
              <a:endParaRPr lang="zh-CN" altLang="en-US">
                <a:latin typeface="Arial" panose="020B0604020202020204" pitchFamily="34" charset="0"/>
                <a:ea typeface="宋体" panose="02010600030101010101" pitchFamily="2" charset="-122"/>
              </a:endParaRPr>
            </a:p>
          </p:txBody>
        </p:sp>
      </p:grpSp>
      <p:sp>
        <p:nvSpPr>
          <p:cNvPr id="11300" name="文本框 975916"/>
          <p:cNvSpPr txBox="1"/>
          <p:nvPr/>
        </p:nvSpPr>
        <p:spPr>
          <a:xfrm>
            <a:off x="2668588" y="5187950"/>
            <a:ext cx="488950" cy="460375"/>
          </a:xfrm>
          <a:prstGeom prst="rect">
            <a:avLst/>
          </a:prstGeom>
          <a:noFill/>
          <a:ln w="9525">
            <a:noFill/>
          </a:ln>
        </p:spPr>
        <p:txBody>
          <a:bodyPr wrap="none" anchor="t">
            <a:spAutoFit/>
          </a:bodyPr>
          <a:p>
            <a:pPr algn="ctr" eaLnBrk="0" hangingPunct="0">
              <a:lnSpc>
                <a:spcPct val="100000"/>
              </a:lnSpc>
              <a:buFontTx/>
            </a:pPr>
            <a:r>
              <a:rPr lang="en-US" altLang="zh-CN" sz="2400">
                <a:solidFill>
                  <a:schemeClr val="bg1"/>
                </a:solidFill>
                <a:latin typeface="Arial" panose="020B0604020202020204" pitchFamily="34" charset="0"/>
                <a:ea typeface="宋体" panose="02010600030101010101" pitchFamily="2" charset="-122"/>
              </a:rPr>
              <a:t>★</a:t>
            </a:r>
            <a:endParaRPr lang="en-US" altLang="zh-CN" sz="2400">
              <a:solidFill>
                <a:schemeClr val="bg1"/>
              </a:solidFill>
              <a:latin typeface="Arial" panose="020B0604020202020204" pitchFamily="34" charset="0"/>
              <a:ea typeface="宋体" panose="02010600030101010101" pitchFamily="2" charset="-122"/>
            </a:endParaRPr>
          </a:p>
        </p:txBody>
      </p:sp>
    </p:spTree>
  </p:cSld>
  <p:clrMapOvr>
    <a:masterClrMapping/>
  </p:clrMapOvr>
  <p:transition>
    <p:circl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9697" name="对象 920579"/>
          <p:cNvGraphicFramePr/>
          <p:nvPr/>
        </p:nvGraphicFramePr>
        <p:xfrm>
          <a:off x="1895475" y="836613"/>
          <a:ext cx="8343900" cy="4951412"/>
        </p:xfrm>
        <a:graphic>
          <a:graphicData uri="http://schemas.openxmlformats.org/presentationml/2006/ole">
            <mc:AlternateContent xmlns:mc="http://schemas.openxmlformats.org/markup-compatibility/2006">
              <mc:Choice xmlns:v="urn:schemas-microsoft-com:vml" Requires="v">
                <p:oleObj spid="_x0000_s3086" name="" r:id="rId1" imgW="8397240" imgH="4983480" progId="Word.Document.8">
                  <p:embed/>
                </p:oleObj>
              </mc:Choice>
              <mc:Fallback>
                <p:oleObj name="" r:id="rId1" imgW="8397240" imgH="4983480" progId="Word.Document.8">
                  <p:embed/>
                  <p:pic>
                    <p:nvPicPr>
                      <p:cNvPr id="0" name="图片 3085"/>
                      <p:cNvPicPr/>
                      <p:nvPr/>
                    </p:nvPicPr>
                    <p:blipFill>
                      <a:blip r:embed="rId2"/>
                      <a:stretch>
                        <a:fillRect/>
                      </a:stretch>
                    </p:blipFill>
                    <p:spPr>
                      <a:xfrm>
                        <a:off x="1895475" y="836613"/>
                        <a:ext cx="8343900" cy="4951412"/>
                      </a:xfrm>
                      <a:prstGeom prst="rect">
                        <a:avLst/>
                      </a:prstGeom>
                      <a:noFill/>
                      <a:ln w="38100">
                        <a:noFill/>
                        <a:miter/>
                      </a:ln>
                    </p:spPr>
                  </p:pic>
                </p:oleObj>
              </mc:Fallback>
            </mc:AlternateContent>
          </a:graphicData>
        </a:graphic>
      </p:graphicFrame>
      <p:graphicFrame>
        <p:nvGraphicFramePr>
          <p:cNvPr id="920581" name="对象 920580"/>
          <p:cNvGraphicFramePr/>
          <p:nvPr/>
        </p:nvGraphicFramePr>
        <p:xfrm>
          <a:off x="1863725" y="5568950"/>
          <a:ext cx="5335588" cy="395288"/>
        </p:xfrm>
        <a:graphic>
          <a:graphicData uri="http://schemas.openxmlformats.org/presentationml/2006/ole">
            <mc:AlternateContent xmlns:mc="http://schemas.openxmlformats.org/markup-compatibility/2006">
              <mc:Choice xmlns:v="urn:schemas-microsoft-com:vml" Requires="v">
                <p:oleObj spid="_x0000_s3095" name="" r:id="rId3" imgW="5337175" imgH="399415" progId="Word.Document.8">
                  <p:embed/>
                </p:oleObj>
              </mc:Choice>
              <mc:Fallback>
                <p:oleObj name="" r:id="rId3" imgW="5337175" imgH="399415" progId="Word.Document.8">
                  <p:embed/>
                  <p:pic>
                    <p:nvPicPr>
                      <p:cNvPr id="0" name="图片 3094"/>
                      <p:cNvPicPr/>
                      <p:nvPr/>
                    </p:nvPicPr>
                    <p:blipFill>
                      <a:blip r:embed="rId4"/>
                      <a:stretch>
                        <a:fillRect/>
                      </a:stretch>
                    </p:blipFill>
                    <p:spPr>
                      <a:xfrm>
                        <a:off x="1863725" y="5568950"/>
                        <a:ext cx="5335588" cy="395288"/>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0581"/>
                                        </p:tgtEl>
                                        <p:attrNameLst>
                                          <p:attrName>style.visibility</p:attrName>
                                        </p:attrNameLst>
                                      </p:cBhvr>
                                      <p:to>
                                        <p:strVal val="visible"/>
                                      </p:to>
                                    </p:set>
                                    <p:animEffect transition="in" filter="randombar(horizontal)">
                                      <p:cBhvr>
                                        <p:cTn id="7" dur="500"/>
                                        <p:tgtEl>
                                          <p:spTgt spid="9205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0721" name="对象 921603"/>
          <p:cNvGraphicFramePr/>
          <p:nvPr/>
        </p:nvGraphicFramePr>
        <p:xfrm>
          <a:off x="1855788" y="549275"/>
          <a:ext cx="8483600" cy="5189538"/>
        </p:xfrm>
        <a:graphic>
          <a:graphicData uri="http://schemas.openxmlformats.org/presentationml/2006/ole">
            <mc:AlternateContent xmlns:mc="http://schemas.openxmlformats.org/markup-compatibility/2006">
              <mc:Choice xmlns:v="urn:schemas-microsoft-com:vml" Requires="v">
                <p:oleObj spid="_x0000_s3096" name="" r:id="rId1" imgW="8607425" imgH="5269865" progId="Word.Document.8">
                  <p:embed/>
                </p:oleObj>
              </mc:Choice>
              <mc:Fallback>
                <p:oleObj name="" r:id="rId1" imgW="8607425" imgH="5269865" progId="Word.Document.8">
                  <p:embed/>
                  <p:pic>
                    <p:nvPicPr>
                      <p:cNvPr id="0" name="图片 3095"/>
                      <p:cNvPicPr/>
                      <p:nvPr/>
                    </p:nvPicPr>
                    <p:blipFill>
                      <a:blip r:embed="rId2"/>
                      <a:stretch>
                        <a:fillRect/>
                      </a:stretch>
                    </p:blipFill>
                    <p:spPr>
                      <a:xfrm>
                        <a:off x="1855788" y="549275"/>
                        <a:ext cx="8483600" cy="5189538"/>
                      </a:xfrm>
                      <a:prstGeom prst="rect">
                        <a:avLst/>
                      </a:prstGeom>
                      <a:noFill/>
                      <a:ln w="38100">
                        <a:noFill/>
                        <a:miter/>
                      </a:ln>
                    </p:spPr>
                  </p:pic>
                </p:oleObj>
              </mc:Fallback>
            </mc:AlternateContent>
          </a:graphicData>
        </a:graphic>
      </p:graphicFrame>
      <p:graphicFrame>
        <p:nvGraphicFramePr>
          <p:cNvPr id="921605" name="对象 921604"/>
          <p:cNvGraphicFramePr/>
          <p:nvPr/>
        </p:nvGraphicFramePr>
        <p:xfrm>
          <a:off x="2281238" y="4600575"/>
          <a:ext cx="8015287" cy="1763713"/>
        </p:xfrm>
        <a:graphic>
          <a:graphicData uri="http://schemas.openxmlformats.org/presentationml/2006/ole">
            <mc:AlternateContent xmlns:mc="http://schemas.openxmlformats.org/markup-compatibility/2006">
              <mc:Choice xmlns:v="urn:schemas-microsoft-com:vml" Requires="v">
                <p:oleObj spid="_x0000_s3091" name="" r:id="rId3" imgW="8083550" imgH="1779905" progId="Word.Document.8">
                  <p:embed/>
                </p:oleObj>
              </mc:Choice>
              <mc:Fallback>
                <p:oleObj name="" r:id="rId3" imgW="8083550" imgH="1779905" progId="Word.Document.8">
                  <p:embed/>
                  <p:pic>
                    <p:nvPicPr>
                      <p:cNvPr id="0" name="图片 3090"/>
                      <p:cNvPicPr/>
                      <p:nvPr/>
                    </p:nvPicPr>
                    <p:blipFill>
                      <a:blip r:embed="rId4"/>
                      <a:stretch>
                        <a:fillRect/>
                      </a:stretch>
                    </p:blipFill>
                    <p:spPr>
                      <a:xfrm>
                        <a:off x="2281238" y="4600575"/>
                        <a:ext cx="8015287" cy="1763713"/>
                      </a:xfrm>
                      <a:prstGeom prst="rect">
                        <a:avLst/>
                      </a:prstGeom>
                      <a:noFill/>
                      <a:ln w="38100">
                        <a:noFill/>
                        <a:miter/>
                      </a:ln>
                    </p:spPr>
                  </p:pic>
                </p:oleObj>
              </mc:Fallback>
            </mc:AlternateContent>
          </a:graphicData>
        </a:graphic>
      </p:graphicFrame>
      <p:graphicFrame>
        <p:nvGraphicFramePr>
          <p:cNvPr id="921606" name="对象 921605"/>
          <p:cNvGraphicFramePr/>
          <p:nvPr/>
        </p:nvGraphicFramePr>
        <p:xfrm>
          <a:off x="2287588" y="6281738"/>
          <a:ext cx="5335587" cy="395287"/>
        </p:xfrm>
        <a:graphic>
          <a:graphicData uri="http://schemas.openxmlformats.org/presentationml/2006/ole">
            <mc:AlternateContent xmlns:mc="http://schemas.openxmlformats.org/markup-compatibility/2006">
              <mc:Choice xmlns:v="urn:schemas-microsoft-com:vml" Requires="v">
                <p:oleObj spid="_x0000_s3093" name="" r:id="rId5" imgW="5337175" imgH="399415" progId="Word.Document.8">
                  <p:embed/>
                </p:oleObj>
              </mc:Choice>
              <mc:Fallback>
                <p:oleObj name="" r:id="rId5" imgW="5337175" imgH="399415" progId="Word.Document.8">
                  <p:embed/>
                  <p:pic>
                    <p:nvPicPr>
                      <p:cNvPr id="0" name="图片 3092"/>
                      <p:cNvPicPr/>
                      <p:nvPr/>
                    </p:nvPicPr>
                    <p:blipFill>
                      <a:blip r:embed="rId6"/>
                      <a:stretch>
                        <a:fillRect/>
                      </a:stretch>
                    </p:blipFill>
                    <p:spPr>
                      <a:xfrm>
                        <a:off x="2287588" y="6281738"/>
                        <a:ext cx="5335587" cy="395287"/>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1605"/>
                                        </p:tgtEl>
                                        <p:attrNameLst>
                                          <p:attrName>style.visibility</p:attrName>
                                        </p:attrNameLst>
                                      </p:cBhvr>
                                      <p:to>
                                        <p:strVal val="visible"/>
                                      </p:to>
                                    </p:set>
                                    <p:animEffect transition="in" filter="randombar(horizontal)">
                                      <p:cBhvr>
                                        <p:cTn id="7" dur="500"/>
                                        <p:tgtEl>
                                          <p:spTgt spid="92160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21606"/>
                                        </p:tgtEl>
                                        <p:attrNameLst>
                                          <p:attrName>style.visibility</p:attrName>
                                        </p:attrNameLst>
                                      </p:cBhvr>
                                      <p:to>
                                        <p:strVal val="visible"/>
                                      </p:to>
                                    </p:set>
                                    <p:animEffect transition="in" filter="randombar(horizontal)">
                                      <p:cBhvr>
                                        <p:cTn id="12" dur="500"/>
                                        <p:tgtEl>
                                          <p:spTgt spid="921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1745" name="对象 922627"/>
          <p:cNvGraphicFramePr/>
          <p:nvPr/>
        </p:nvGraphicFramePr>
        <p:xfrm>
          <a:off x="1895475" y="660400"/>
          <a:ext cx="8343900" cy="4711700"/>
        </p:xfrm>
        <a:graphic>
          <a:graphicData uri="http://schemas.openxmlformats.org/presentationml/2006/ole">
            <mc:AlternateContent xmlns:mc="http://schemas.openxmlformats.org/markup-compatibility/2006">
              <mc:Choice xmlns:v="urn:schemas-microsoft-com:vml" Requires="v">
                <p:oleObj spid="_x0000_s3099" name="" r:id="rId1" imgW="8397240" imgH="4745990" progId="Word.Document.8">
                  <p:embed/>
                </p:oleObj>
              </mc:Choice>
              <mc:Fallback>
                <p:oleObj name="" r:id="rId1" imgW="8397240" imgH="4745990" progId="Word.Document.8">
                  <p:embed/>
                  <p:pic>
                    <p:nvPicPr>
                      <p:cNvPr id="0" name="图片 3098"/>
                      <p:cNvPicPr/>
                      <p:nvPr/>
                    </p:nvPicPr>
                    <p:blipFill>
                      <a:blip r:embed="rId2"/>
                      <a:stretch>
                        <a:fillRect/>
                      </a:stretch>
                    </p:blipFill>
                    <p:spPr>
                      <a:xfrm>
                        <a:off x="1895475" y="660400"/>
                        <a:ext cx="8343900" cy="4711700"/>
                      </a:xfrm>
                      <a:prstGeom prst="rect">
                        <a:avLst/>
                      </a:prstGeom>
                      <a:noFill/>
                      <a:ln w="38100">
                        <a:noFill/>
                        <a:miter/>
                      </a:ln>
                    </p:spPr>
                  </p:pic>
                </p:oleObj>
              </mc:Fallback>
            </mc:AlternateContent>
          </a:graphicData>
        </a:graphic>
      </p:graphicFrame>
      <p:graphicFrame>
        <p:nvGraphicFramePr>
          <p:cNvPr id="922629" name="对象 922628"/>
          <p:cNvGraphicFramePr/>
          <p:nvPr/>
        </p:nvGraphicFramePr>
        <p:xfrm>
          <a:off x="2312988" y="5024438"/>
          <a:ext cx="8023225" cy="1763712"/>
        </p:xfrm>
        <a:graphic>
          <a:graphicData uri="http://schemas.openxmlformats.org/presentationml/2006/ole">
            <mc:AlternateContent xmlns:mc="http://schemas.openxmlformats.org/markup-compatibility/2006">
              <mc:Choice xmlns:v="urn:schemas-microsoft-com:vml" Requires="v">
                <p:oleObj spid="_x0000_s3100" name="" r:id="rId3" imgW="8098790" imgH="1779905" progId="Word.Document.8">
                  <p:embed/>
                </p:oleObj>
              </mc:Choice>
              <mc:Fallback>
                <p:oleObj name="" r:id="rId3" imgW="8098790" imgH="1779905" progId="Word.Document.8">
                  <p:embed/>
                  <p:pic>
                    <p:nvPicPr>
                      <p:cNvPr id="0" name="图片 3099"/>
                      <p:cNvPicPr/>
                      <p:nvPr/>
                    </p:nvPicPr>
                    <p:blipFill>
                      <a:blip r:embed="rId4"/>
                      <a:stretch>
                        <a:fillRect/>
                      </a:stretch>
                    </p:blipFill>
                    <p:spPr>
                      <a:xfrm>
                        <a:off x="2312988" y="5024438"/>
                        <a:ext cx="8023225" cy="1763712"/>
                      </a:xfrm>
                      <a:prstGeom prst="rect">
                        <a:avLst/>
                      </a:prstGeom>
                      <a:noFill/>
                      <a:ln w="38100">
                        <a:noFill/>
                        <a:miter/>
                      </a:ln>
                    </p:spPr>
                  </p:pic>
                </p:oleObj>
              </mc:Fallback>
            </mc:AlternateContent>
          </a:graphicData>
        </a:graphic>
      </p:graphicFrame>
      <p:graphicFrame>
        <p:nvGraphicFramePr>
          <p:cNvPr id="922630" name="对象 922629"/>
          <p:cNvGraphicFramePr/>
          <p:nvPr/>
        </p:nvGraphicFramePr>
        <p:xfrm>
          <a:off x="6959600" y="6188075"/>
          <a:ext cx="1927225" cy="395288"/>
        </p:xfrm>
        <a:graphic>
          <a:graphicData uri="http://schemas.openxmlformats.org/presentationml/2006/ole">
            <mc:AlternateContent xmlns:mc="http://schemas.openxmlformats.org/markup-compatibility/2006">
              <mc:Choice xmlns:v="urn:schemas-microsoft-com:vml" Requires="v">
                <p:oleObj spid="_x0000_s3098" name="" r:id="rId5" imgW="1947545" imgH="399415" progId="Word.Document.8">
                  <p:embed/>
                </p:oleObj>
              </mc:Choice>
              <mc:Fallback>
                <p:oleObj name="" r:id="rId5" imgW="1947545" imgH="399415" progId="Word.Document.8">
                  <p:embed/>
                  <p:pic>
                    <p:nvPicPr>
                      <p:cNvPr id="0" name="图片 3097"/>
                      <p:cNvPicPr/>
                      <p:nvPr/>
                    </p:nvPicPr>
                    <p:blipFill>
                      <a:blip r:embed="rId6"/>
                      <a:stretch>
                        <a:fillRect/>
                      </a:stretch>
                    </p:blipFill>
                    <p:spPr>
                      <a:xfrm>
                        <a:off x="6959600" y="6188075"/>
                        <a:ext cx="1927225" cy="395288"/>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2629"/>
                                        </p:tgtEl>
                                        <p:attrNameLst>
                                          <p:attrName>style.visibility</p:attrName>
                                        </p:attrNameLst>
                                      </p:cBhvr>
                                      <p:to>
                                        <p:strVal val="visible"/>
                                      </p:to>
                                    </p:set>
                                    <p:animEffect transition="in" filter="randombar(horizontal)">
                                      <p:cBhvr>
                                        <p:cTn id="7" dur="500"/>
                                        <p:tgtEl>
                                          <p:spTgt spid="9226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22630"/>
                                        </p:tgtEl>
                                        <p:attrNameLst>
                                          <p:attrName>style.visibility</p:attrName>
                                        </p:attrNameLst>
                                      </p:cBhvr>
                                      <p:to>
                                        <p:strVal val="visible"/>
                                      </p:to>
                                    </p:set>
                                    <p:animEffect transition="in" filter="randombar(horizontal)">
                                      <p:cBhvr>
                                        <p:cTn id="12" dur="500"/>
                                        <p:tgtEl>
                                          <p:spTgt spid="9226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62" name="矩形 808961"/>
          <p:cNvSpPr/>
          <p:nvPr/>
        </p:nvSpPr>
        <p:spPr>
          <a:xfrm>
            <a:off x="1608138" y="2346325"/>
            <a:ext cx="8928100" cy="708025"/>
          </a:xfrm>
          <a:prstGeom prst="rect">
            <a:avLst/>
          </a:prstGeom>
          <a:noFill/>
          <a:ln w="19050">
            <a:noFill/>
          </a:ln>
        </p:spPr>
        <p:txBody>
          <a:bodyPr anchor="ctr">
            <a:spAutoFit/>
          </a:bodyPr>
          <a:p>
            <a:pPr algn="ctr">
              <a:lnSpc>
                <a:spcPct val="100000"/>
              </a:lnSpc>
            </a:pPr>
            <a:r>
              <a:rPr lang="zh-CN" altLang="en-US" sz="4000" dirty="0">
                <a:solidFill>
                  <a:srgbClr val="009999"/>
                </a:solidFill>
                <a:latin typeface="方正宋黑简体" pitchFamily="2" charset="-122"/>
                <a:ea typeface="方正宋黑简体" pitchFamily="2" charset="-122"/>
              </a:rPr>
              <a:t>复习集成块二  文化在继承中发展</a:t>
            </a:r>
            <a:endParaRPr lang="zh-CN" altLang="en-US" sz="4000" dirty="0">
              <a:solidFill>
                <a:srgbClr val="009999"/>
              </a:solidFill>
              <a:latin typeface="方正宋黑简体" pitchFamily="2" charset="-122"/>
              <a:ea typeface="方正宋黑简体" pitchFamily="2" charset="-122"/>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08962"/>
                                        </p:tgtEl>
                                        <p:attrNameLst>
                                          <p:attrName>style.visibility</p:attrName>
                                        </p:attrNameLst>
                                      </p:cBhvr>
                                      <p:to>
                                        <p:strVal val="visible"/>
                                      </p:to>
                                    </p:set>
                                    <p:animEffect transition="in" filter="wipe(left)">
                                      <p:cBhvr>
                                        <p:cTn id="7" dur="1000"/>
                                        <p:tgtEl>
                                          <p:spTgt spid="808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6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椭圆 12"/>
          <p:cNvSpPr/>
          <p:nvPr/>
        </p:nvSpPr>
        <p:spPr>
          <a:xfrm>
            <a:off x="3791744" y="3076971"/>
            <a:ext cx="914846" cy="914846"/>
          </a:xfrm>
          <a:prstGeom prst="ellipse">
            <a:avLst/>
          </a:prstGeom>
          <a:noFill/>
          <a:ln w="9525" cap="flat" cmpd="sng" algn="ctr">
            <a:gradFill>
              <a:gsLst>
                <a:gs pos="100000">
                  <a:srgbClr val="108692"/>
                </a:gs>
                <a:gs pos="0">
                  <a:srgbClr val="16B2C1"/>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33794" name="矩形 14"/>
          <p:cNvSpPr/>
          <p:nvPr/>
        </p:nvSpPr>
        <p:spPr>
          <a:xfrm>
            <a:off x="5375275" y="2659063"/>
            <a:ext cx="5040313" cy="630237"/>
          </a:xfrm>
          <a:prstGeom prst="rect">
            <a:avLst/>
          </a:prstGeom>
          <a:noFill/>
          <a:ln w="9525">
            <a:noFill/>
          </a:ln>
        </p:spPr>
        <p:txBody>
          <a:bodyPr wrap="square" lIns="0" anchor="t">
            <a:spAutoFit/>
          </a:bodyPr>
          <a:p>
            <a:pPr>
              <a:lnSpc>
                <a:spcPct val="100000"/>
              </a:lnSpc>
            </a:pPr>
            <a:r>
              <a:rPr lang="zh-CN" altLang="en-US" sz="3500" b="0" dirty="0">
                <a:solidFill>
                  <a:srgbClr val="17AD9D"/>
                </a:solidFill>
                <a:latin typeface="方正大黑_GBK" pitchFamily="65" charset="-122"/>
                <a:ea typeface="方正大黑_GBK" pitchFamily="65" charset="-122"/>
              </a:rPr>
              <a:t>在“微点批注”中理解透</a:t>
            </a:r>
            <a:endParaRPr lang="zh-CN" altLang="en-US" sz="3500" b="0" dirty="0">
              <a:solidFill>
                <a:srgbClr val="17AD9D"/>
              </a:solidFill>
              <a:latin typeface="微软雅黑" panose="020B0503020204020204" pitchFamily="34" charset="-122"/>
              <a:ea typeface="微软雅黑" panose="020B0503020204020204" pitchFamily="34" charset="-122"/>
            </a:endParaRPr>
          </a:p>
        </p:txBody>
      </p:sp>
      <p:sp>
        <p:nvSpPr>
          <p:cNvPr id="16" name="椭圆 15"/>
          <p:cNvSpPr/>
          <p:nvPr/>
        </p:nvSpPr>
        <p:spPr>
          <a:xfrm>
            <a:off x="2865755" y="1823085"/>
            <a:ext cx="1642110" cy="1683385"/>
          </a:xfrm>
          <a:prstGeom prst="ellipse">
            <a:avLst/>
          </a:prstGeom>
          <a:noFill/>
          <a:ln w="9525" cap="flat" cmpd="sng" algn="ctr">
            <a:gradFill>
              <a:gsLst>
                <a:gs pos="100000">
                  <a:srgbClr val="89A13D"/>
                </a:gs>
                <a:gs pos="0">
                  <a:srgbClr val="B2D138"/>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7" name="椭圆 16"/>
          <p:cNvSpPr/>
          <p:nvPr/>
        </p:nvSpPr>
        <p:spPr>
          <a:xfrm>
            <a:off x="695398" y="4373910"/>
            <a:ext cx="2079426" cy="2079426"/>
          </a:xfrm>
          <a:prstGeom prst="ellipse">
            <a:avLst/>
          </a:prstGeom>
          <a:noFill/>
          <a:ln w="9525" cap="flat" cmpd="sng" algn="ctr">
            <a:gradFill>
              <a:gsLst>
                <a:gs pos="100000">
                  <a:srgbClr val="138F81"/>
                </a:gs>
                <a:gs pos="0">
                  <a:srgbClr val="19BAA9"/>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8" name="椭圆 17"/>
          <p:cNvSpPr/>
          <p:nvPr/>
        </p:nvSpPr>
        <p:spPr>
          <a:xfrm>
            <a:off x="2495598" y="2645718"/>
            <a:ext cx="628674" cy="628674"/>
          </a:xfrm>
          <a:prstGeom prst="ellipse">
            <a:avLst/>
          </a:prstGeom>
          <a:noFill/>
          <a:ln w="9525" cap="flat" cmpd="sng" algn="ctr">
            <a:gradFill>
              <a:gsLst>
                <a:gs pos="100000">
                  <a:srgbClr val="E33F24"/>
                </a:gs>
                <a:gs pos="0">
                  <a:srgbClr val="F26434"/>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9" name="椭圆 18"/>
          <p:cNvSpPr/>
          <p:nvPr/>
        </p:nvSpPr>
        <p:spPr>
          <a:xfrm>
            <a:off x="8976320" y="5000649"/>
            <a:ext cx="1296144" cy="1296144"/>
          </a:xfrm>
          <a:prstGeom prst="ellipse">
            <a:avLst/>
          </a:prstGeom>
          <a:noFill/>
          <a:ln w="9525" cap="flat" cmpd="sng" algn="ctr">
            <a:gradFill>
              <a:gsLst>
                <a:gs pos="100000">
                  <a:srgbClr val="108692"/>
                </a:gs>
                <a:gs pos="0">
                  <a:srgbClr val="16B2C1"/>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0" name="椭圆 19"/>
          <p:cNvSpPr/>
          <p:nvPr/>
        </p:nvSpPr>
        <p:spPr>
          <a:xfrm>
            <a:off x="4943872" y="2357686"/>
            <a:ext cx="347246" cy="347246"/>
          </a:xfrm>
          <a:prstGeom prst="ellipse">
            <a:avLst/>
          </a:prstGeom>
          <a:noFill/>
          <a:ln w="9525" cap="flat" cmpd="sng" algn="ctr">
            <a:gradFill>
              <a:gsLst>
                <a:gs pos="100000">
                  <a:srgbClr val="E33F24"/>
                </a:gs>
                <a:gs pos="0">
                  <a:srgbClr val="F26434"/>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1" name="椭圆 20"/>
          <p:cNvSpPr/>
          <p:nvPr/>
        </p:nvSpPr>
        <p:spPr>
          <a:xfrm>
            <a:off x="3718560" y="2357755"/>
            <a:ext cx="1116965" cy="1131570"/>
          </a:xfrm>
          <a:prstGeom prst="ellipse">
            <a:avLst/>
          </a:prstGeom>
          <a:gradFill flip="none" rotWithShape="1">
            <a:gsLst>
              <a:gs pos="90000">
                <a:srgbClr val="138F81"/>
              </a:gs>
              <a:gs pos="30000">
                <a:srgbClr val="19BAA9"/>
              </a:gs>
            </a:gsLst>
            <a:lin ang="2700000" scaled="1"/>
            <a:tileRect/>
          </a:gradFill>
          <a:ln w="25400" cap="flat" cmpd="sng" algn="ctr">
            <a:gradFill>
              <a:gsLst>
                <a:gs pos="0">
                  <a:srgbClr val="138F81"/>
                </a:gs>
                <a:gs pos="100000">
                  <a:srgbClr val="19BAA9"/>
                </a:gs>
              </a:gsLst>
              <a:lin ang="5400000" scaled="0"/>
            </a:gradFill>
            <a:prstDash val="solid"/>
          </a:ln>
          <a:effectLst>
            <a:outerShdw blurRad="254000" dist="190500" dir="3540000" sx="105000" sy="105000" algn="tl" rotWithShape="0">
              <a:sysClr val="windowText" lastClr="000000">
                <a:lumMod val="95000"/>
                <a:lumOff val="5000"/>
                <a:alpha val="20000"/>
              </a:sys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33801" name="TextBox 21"/>
          <p:cNvSpPr txBox="1"/>
          <p:nvPr/>
        </p:nvSpPr>
        <p:spPr>
          <a:xfrm>
            <a:off x="3603625" y="2566988"/>
            <a:ext cx="1346200" cy="706437"/>
          </a:xfrm>
          <a:prstGeom prst="rect">
            <a:avLst/>
          </a:prstGeom>
          <a:noFill/>
          <a:ln w="9525">
            <a:noFill/>
          </a:ln>
        </p:spPr>
        <p:txBody>
          <a:bodyPr anchor="t">
            <a:spAutoFit/>
          </a:bodyPr>
          <a:p>
            <a:pPr algn="ctr">
              <a:lnSpc>
                <a:spcPct val="100000"/>
              </a:lnSpc>
            </a:pPr>
            <a:r>
              <a:rPr lang="en-US" altLang="zh-CN" sz="4000">
                <a:solidFill>
                  <a:srgbClr val="FFFFFF"/>
                </a:solidFill>
                <a:latin typeface="方正姚体" pitchFamily="2" charset="-122"/>
                <a:ea typeface="方正姚体" pitchFamily="2" charset="-122"/>
              </a:rPr>
              <a:t>NO</a:t>
            </a:r>
            <a:r>
              <a:rPr lang="en-US" altLang="zh-CN" sz="4000">
                <a:solidFill>
                  <a:srgbClr val="FFFFFF"/>
                </a:solidFill>
                <a:latin typeface="微软雅黑" panose="020B0503020204020204" pitchFamily="34" charset="-122"/>
                <a:ea typeface="微软雅黑" panose="020B0503020204020204" pitchFamily="34" charset="-122"/>
              </a:rPr>
              <a:t>.</a:t>
            </a:r>
            <a:r>
              <a:rPr lang="en-US" altLang="zh-CN" sz="2800">
                <a:solidFill>
                  <a:srgbClr val="FFFFFF"/>
                </a:solidFill>
                <a:latin typeface="微软雅黑" panose="020B0503020204020204" pitchFamily="34" charset="-122"/>
                <a:ea typeface="微软雅黑" panose="020B0503020204020204" pitchFamily="34" charset="-122"/>
              </a:rPr>
              <a:t>1</a:t>
            </a:r>
            <a:endParaRPr lang="en-US" altLang="zh-CN" sz="2800">
              <a:solidFill>
                <a:srgbClr val="FFFFFF"/>
              </a:solidFill>
              <a:latin typeface="微软雅黑" panose="020B0503020204020204" pitchFamily="34" charset="-122"/>
              <a:ea typeface="微软雅黑" panose="020B0503020204020204" pitchFamily="34" charset="-122"/>
            </a:endParaRPr>
          </a:p>
        </p:txBody>
      </p:sp>
      <p:sp>
        <p:nvSpPr>
          <p:cNvPr id="23" name="椭圆 22"/>
          <p:cNvSpPr/>
          <p:nvPr/>
        </p:nvSpPr>
        <p:spPr>
          <a:xfrm>
            <a:off x="10145662" y="5310014"/>
            <a:ext cx="864840" cy="864840"/>
          </a:xfrm>
          <a:prstGeom prst="ellipse">
            <a:avLst/>
          </a:prstGeom>
          <a:noFill/>
          <a:ln w="9525" cap="flat" cmpd="sng" algn="ctr">
            <a:gradFill>
              <a:gsLst>
                <a:gs pos="100000">
                  <a:srgbClr val="89A13D"/>
                </a:gs>
                <a:gs pos="0">
                  <a:srgbClr val="B2D138"/>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Tree>
  </p:cSld>
  <p:clrMapOvr>
    <a:masterClrMapping/>
  </p:clrMapOvr>
  <p:transition>
    <p:circl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4817" name="对象 924675"/>
          <p:cNvGraphicFramePr/>
          <p:nvPr/>
        </p:nvGraphicFramePr>
        <p:xfrm>
          <a:off x="1784350" y="188913"/>
          <a:ext cx="4052888" cy="584200"/>
        </p:xfrm>
        <a:graphic>
          <a:graphicData uri="http://schemas.openxmlformats.org/presentationml/2006/ole">
            <mc:AlternateContent xmlns:mc="http://schemas.openxmlformats.org/markup-compatibility/2006">
              <mc:Choice xmlns:v="urn:schemas-microsoft-com:vml" Requires="v">
                <p:oleObj spid="_x0000_s3097" name="" r:id="rId1" imgW="4100830" imgH="596265" progId="Word.Document.8">
                  <p:embed/>
                </p:oleObj>
              </mc:Choice>
              <mc:Fallback>
                <p:oleObj name="" r:id="rId1" imgW="4100830" imgH="596265" progId="Word.Document.8">
                  <p:embed/>
                  <p:pic>
                    <p:nvPicPr>
                      <p:cNvPr id="0" name="图片 3096"/>
                      <p:cNvPicPr/>
                      <p:nvPr/>
                    </p:nvPicPr>
                    <p:blipFill>
                      <a:blip r:embed="rId2"/>
                      <a:stretch>
                        <a:fillRect/>
                      </a:stretch>
                    </p:blipFill>
                    <p:spPr>
                      <a:xfrm>
                        <a:off x="1784350" y="188913"/>
                        <a:ext cx="4052888" cy="584200"/>
                      </a:xfrm>
                      <a:prstGeom prst="rect">
                        <a:avLst/>
                      </a:prstGeom>
                      <a:noFill/>
                      <a:ln w="38100">
                        <a:noFill/>
                        <a:miter/>
                      </a:ln>
                    </p:spPr>
                  </p:pic>
                </p:oleObj>
              </mc:Fallback>
            </mc:AlternateContent>
          </a:graphicData>
        </a:graphic>
      </p:graphicFrame>
      <p:sp>
        <p:nvSpPr>
          <p:cNvPr id="924694" name="矩形 924693"/>
          <p:cNvSpPr/>
          <p:nvPr/>
        </p:nvSpPr>
        <p:spPr>
          <a:xfrm>
            <a:off x="6816725" y="700088"/>
            <a:ext cx="3598863" cy="488950"/>
          </a:xfrm>
          <a:prstGeom prst="rect">
            <a:avLst/>
          </a:prstGeom>
          <a:noFill/>
          <a:ln w="19050">
            <a:noFill/>
          </a:ln>
        </p:spPr>
        <p:txBody>
          <a:bodyPr lIns="90000" tIns="46800" rIns="90000" bIns="46800" anchor="ctr"/>
          <a:p>
            <a:pPr algn="ctr" defTabSz="914400">
              <a:tabLst>
                <a:tab pos="2628900" algn="l"/>
              </a:tabLst>
            </a:pPr>
            <a:r>
              <a:rPr lang="zh-CN" altLang="en-US" sz="2000" dirty="0">
                <a:latin typeface="Times New Roman" panose="02020603050405020304" pitchFamily="18" charset="0"/>
                <a:ea typeface="宋体" panose="02010600030101010101" pitchFamily="2" charset="-122"/>
              </a:rPr>
              <a:t>发展</a:t>
            </a:r>
            <a:endParaRPr lang="zh-CN" altLang="en-US" sz="2000" b="0" dirty="0">
              <a:latin typeface="Arial" panose="020B0604020202020204" pitchFamily="34" charset="0"/>
              <a:ea typeface="宋体" panose="02010600030101010101" pitchFamily="2" charset="-122"/>
            </a:endParaRPr>
          </a:p>
        </p:txBody>
      </p:sp>
      <p:sp>
        <p:nvSpPr>
          <p:cNvPr id="924693" name="矩形 924692"/>
          <p:cNvSpPr/>
          <p:nvPr/>
        </p:nvSpPr>
        <p:spPr>
          <a:xfrm>
            <a:off x="2495550" y="700088"/>
            <a:ext cx="4321175" cy="488950"/>
          </a:xfrm>
          <a:prstGeom prst="rect">
            <a:avLst/>
          </a:prstGeom>
          <a:noFill/>
          <a:ln w="19050">
            <a:noFill/>
          </a:ln>
        </p:spPr>
        <p:txBody>
          <a:bodyPr lIns="90000" tIns="46800" rIns="90000" bIns="46800" anchor="ctr"/>
          <a:p>
            <a:pPr algn="ctr" defTabSz="914400">
              <a:tabLst>
                <a:tab pos="2628900" algn="l"/>
              </a:tabLst>
            </a:pPr>
            <a:r>
              <a:rPr lang="zh-CN" altLang="en-US" sz="2000" dirty="0">
                <a:latin typeface="Times New Roman" panose="02020603050405020304" pitchFamily="18" charset="0"/>
                <a:ea typeface="宋体" panose="02010600030101010101" pitchFamily="2" charset="-122"/>
              </a:rPr>
              <a:t>继承</a:t>
            </a:r>
            <a:endParaRPr lang="zh-CN" altLang="en-US" sz="2000" b="0" dirty="0">
              <a:latin typeface="Arial" panose="020B0604020202020204" pitchFamily="34" charset="0"/>
              <a:ea typeface="宋体" panose="02010600030101010101" pitchFamily="2" charset="-122"/>
            </a:endParaRPr>
          </a:p>
        </p:txBody>
      </p:sp>
      <p:sp>
        <p:nvSpPr>
          <p:cNvPr id="924692" name="矩形 924691"/>
          <p:cNvSpPr/>
          <p:nvPr/>
        </p:nvSpPr>
        <p:spPr>
          <a:xfrm>
            <a:off x="1776413" y="700088"/>
            <a:ext cx="719137" cy="488950"/>
          </a:xfrm>
          <a:prstGeom prst="rect">
            <a:avLst/>
          </a:prstGeom>
          <a:noFill/>
          <a:ln w="19050">
            <a:noFill/>
          </a:ln>
        </p:spPr>
        <p:txBody>
          <a:bodyPr lIns="90000" tIns="46800" rIns="90000" bIns="46800" anchor="ctr"/>
          <a:p>
            <a:pPr>
              <a:spcBef>
                <a:spcPct val="20000"/>
              </a:spcBef>
              <a:buClr>
                <a:schemeClr val="bg2"/>
              </a:buClr>
              <a:buSzPct val="75000"/>
            </a:pPr>
            <a:endParaRPr lang="zh-CN" altLang="en-US" sz="2000" b="0" dirty="0">
              <a:latin typeface="Arial" panose="020B0604020202020204" pitchFamily="34" charset="0"/>
              <a:ea typeface="宋体" panose="02010600030101010101" pitchFamily="2" charset="-122"/>
            </a:endParaRPr>
          </a:p>
        </p:txBody>
      </p:sp>
      <p:sp>
        <p:nvSpPr>
          <p:cNvPr id="924713" name="直接连接符 924712"/>
          <p:cNvSpPr/>
          <p:nvPr/>
        </p:nvSpPr>
        <p:spPr>
          <a:xfrm>
            <a:off x="1776413" y="1189038"/>
            <a:ext cx="8639175" cy="0"/>
          </a:xfrm>
          <a:prstGeom prst="line">
            <a:avLst/>
          </a:prstGeom>
          <a:ln w="19050" cap="flat" cmpd="sng">
            <a:solidFill>
              <a:schemeClr val="tx1"/>
            </a:solidFill>
            <a:prstDash val="solid"/>
            <a:round/>
            <a:headEnd type="none" w="med" len="med"/>
            <a:tailEnd type="none" w="med" len="med"/>
          </a:ln>
        </p:spPr>
      </p:sp>
      <p:sp>
        <p:nvSpPr>
          <p:cNvPr id="924715" name="直接连接符 924714"/>
          <p:cNvSpPr/>
          <p:nvPr/>
        </p:nvSpPr>
        <p:spPr>
          <a:xfrm>
            <a:off x="2495550" y="700088"/>
            <a:ext cx="0" cy="5975350"/>
          </a:xfrm>
          <a:prstGeom prst="line">
            <a:avLst/>
          </a:prstGeom>
          <a:ln w="19050" cap="flat" cmpd="sng">
            <a:solidFill>
              <a:schemeClr val="tx1"/>
            </a:solidFill>
            <a:prstDash val="solid"/>
            <a:round/>
            <a:headEnd type="none" w="med" len="med"/>
            <a:tailEnd type="none" w="med" len="med"/>
          </a:ln>
        </p:spPr>
      </p:sp>
      <p:sp>
        <p:nvSpPr>
          <p:cNvPr id="924718" name="直接连接符 924717"/>
          <p:cNvSpPr/>
          <p:nvPr/>
        </p:nvSpPr>
        <p:spPr>
          <a:xfrm>
            <a:off x="6816725" y="700088"/>
            <a:ext cx="0" cy="5130800"/>
          </a:xfrm>
          <a:prstGeom prst="line">
            <a:avLst/>
          </a:prstGeom>
          <a:ln w="19050" cap="flat" cmpd="sng">
            <a:solidFill>
              <a:schemeClr val="tx1"/>
            </a:solidFill>
            <a:prstDash val="solid"/>
            <a:round/>
            <a:headEnd type="none" w="med" len="med"/>
            <a:tailEnd type="none" w="med" len="med"/>
          </a:ln>
        </p:spPr>
      </p:sp>
      <p:sp>
        <p:nvSpPr>
          <p:cNvPr id="924722" name="直接连接符 924721"/>
          <p:cNvSpPr/>
          <p:nvPr/>
        </p:nvSpPr>
        <p:spPr>
          <a:xfrm>
            <a:off x="1776413" y="2471738"/>
            <a:ext cx="8639175" cy="0"/>
          </a:xfrm>
          <a:prstGeom prst="line">
            <a:avLst/>
          </a:prstGeom>
          <a:ln w="19050" cap="flat" cmpd="sng">
            <a:solidFill>
              <a:schemeClr val="tx1"/>
            </a:solidFill>
            <a:prstDash val="solid"/>
            <a:round/>
            <a:headEnd type="none" w="med" len="med"/>
            <a:tailEnd type="none" w="med" len="med"/>
          </a:ln>
        </p:spPr>
      </p:sp>
      <p:sp>
        <p:nvSpPr>
          <p:cNvPr id="924735" name="直接连接符 924734"/>
          <p:cNvSpPr/>
          <p:nvPr/>
        </p:nvSpPr>
        <p:spPr>
          <a:xfrm>
            <a:off x="1776413" y="3357563"/>
            <a:ext cx="8639175" cy="0"/>
          </a:xfrm>
          <a:prstGeom prst="line">
            <a:avLst/>
          </a:prstGeom>
          <a:ln w="19050" cap="flat" cmpd="sng">
            <a:solidFill>
              <a:schemeClr val="tx1"/>
            </a:solidFill>
            <a:prstDash val="solid"/>
            <a:round/>
            <a:headEnd type="none" w="med" len="med"/>
            <a:tailEnd type="none" w="med" len="med"/>
          </a:ln>
        </p:spPr>
      </p:sp>
      <p:sp>
        <p:nvSpPr>
          <p:cNvPr id="924748" name="直接连接符 924747"/>
          <p:cNvSpPr/>
          <p:nvPr/>
        </p:nvSpPr>
        <p:spPr>
          <a:xfrm>
            <a:off x="1776413" y="5830888"/>
            <a:ext cx="8639175" cy="0"/>
          </a:xfrm>
          <a:prstGeom prst="line">
            <a:avLst/>
          </a:prstGeom>
          <a:ln w="19050" cap="flat" cmpd="sng">
            <a:solidFill>
              <a:schemeClr val="tx1"/>
            </a:solidFill>
            <a:prstDash val="solid"/>
            <a:round/>
            <a:headEnd type="none" w="med" len="med"/>
            <a:tailEnd type="none" w="med" len="med"/>
          </a:ln>
        </p:spPr>
      </p:sp>
      <p:sp>
        <p:nvSpPr>
          <p:cNvPr id="924707" name="直接连接符 924706"/>
          <p:cNvSpPr/>
          <p:nvPr/>
        </p:nvSpPr>
        <p:spPr>
          <a:xfrm>
            <a:off x="1776413" y="700088"/>
            <a:ext cx="8639175" cy="0"/>
          </a:xfrm>
          <a:prstGeom prst="line">
            <a:avLst/>
          </a:prstGeom>
          <a:ln w="19050" cap="sq" cmpd="sng">
            <a:solidFill>
              <a:schemeClr val="tx1"/>
            </a:solidFill>
            <a:prstDash val="solid"/>
            <a:round/>
            <a:headEnd type="none" w="med" len="med"/>
            <a:tailEnd type="none" w="med" len="med"/>
          </a:ln>
        </p:spPr>
      </p:sp>
      <p:sp>
        <p:nvSpPr>
          <p:cNvPr id="924709" name="直接连接符 924708"/>
          <p:cNvSpPr/>
          <p:nvPr/>
        </p:nvSpPr>
        <p:spPr>
          <a:xfrm>
            <a:off x="1776413" y="700088"/>
            <a:ext cx="0" cy="5975350"/>
          </a:xfrm>
          <a:prstGeom prst="line">
            <a:avLst/>
          </a:prstGeom>
          <a:ln w="19050" cap="sq" cmpd="sng">
            <a:solidFill>
              <a:schemeClr val="tx1"/>
            </a:solidFill>
            <a:prstDash val="solid"/>
            <a:round/>
            <a:headEnd type="none" w="med" len="med"/>
            <a:tailEnd type="none" w="med" len="med"/>
          </a:ln>
        </p:spPr>
      </p:sp>
      <p:sp>
        <p:nvSpPr>
          <p:cNvPr id="924710" name="直接连接符 924709"/>
          <p:cNvSpPr/>
          <p:nvPr/>
        </p:nvSpPr>
        <p:spPr>
          <a:xfrm>
            <a:off x="10415588" y="700088"/>
            <a:ext cx="0" cy="5975350"/>
          </a:xfrm>
          <a:prstGeom prst="line">
            <a:avLst/>
          </a:prstGeom>
          <a:ln w="19050" cap="sq" cmpd="sng">
            <a:solidFill>
              <a:schemeClr val="tx1"/>
            </a:solidFill>
            <a:prstDash val="solid"/>
            <a:round/>
            <a:headEnd type="none" w="med" len="med"/>
            <a:tailEnd type="none" w="med" len="med"/>
          </a:ln>
        </p:spPr>
      </p:sp>
      <p:sp>
        <p:nvSpPr>
          <p:cNvPr id="924708" name="直接连接符 924707"/>
          <p:cNvSpPr/>
          <p:nvPr/>
        </p:nvSpPr>
        <p:spPr>
          <a:xfrm>
            <a:off x="1776413" y="6675438"/>
            <a:ext cx="8639175" cy="0"/>
          </a:xfrm>
          <a:prstGeom prst="line">
            <a:avLst/>
          </a:prstGeom>
          <a:ln w="19050" cap="sq" cmpd="sng">
            <a:solidFill>
              <a:schemeClr val="tx1"/>
            </a:solidFill>
            <a:prstDash val="solid"/>
            <a:round/>
            <a:headEnd type="none" w="med" len="med"/>
            <a:tailEnd type="none" w="med" len="med"/>
          </a:ln>
        </p:spPr>
      </p:sp>
      <p:sp>
        <p:nvSpPr>
          <p:cNvPr id="924829" name="直接连接符 924828"/>
          <p:cNvSpPr/>
          <p:nvPr/>
        </p:nvSpPr>
        <p:spPr>
          <a:xfrm>
            <a:off x="1776413" y="700088"/>
            <a:ext cx="719137" cy="488950"/>
          </a:xfrm>
          <a:prstGeom prst="line">
            <a:avLst/>
          </a:prstGeom>
          <a:ln w="19050" cap="rnd" cmpd="sng">
            <a:solidFill>
              <a:schemeClr val="tx1"/>
            </a:solidFill>
            <a:prstDash val="solid"/>
            <a:round/>
            <a:headEnd type="none" w="med" len="med"/>
            <a:tailEnd type="none" w="med" len="med"/>
          </a:ln>
        </p:spPr>
      </p:sp>
      <p:graphicFrame>
        <p:nvGraphicFramePr>
          <p:cNvPr id="924831" name="对象 924830"/>
          <p:cNvGraphicFramePr/>
          <p:nvPr/>
        </p:nvGraphicFramePr>
        <p:xfrm>
          <a:off x="1966913" y="2925763"/>
          <a:ext cx="493712" cy="395287"/>
        </p:xfrm>
        <a:graphic>
          <a:graphicData uri="http://schemas.openxmlformats.org/presentationml/2006/ole">
            <mc:AlternateContent xmlns:mc="http://schemas.openxmlformats.org/markup-compatibility/2006">
              <mc:Choice xmlns:v="urn:schemas-microsoft-com:vml" Requires="v">
                <p:oleObj spid="_x0000_s3101" name="" r:id="rId3" imgW="507365" imgH="400685" progId="Word.Document.8">
                  <p:embed/>
                </p:oleObj>
              </mc:Choice>
              <mc:Fallback>
                <p:oleObj name="" r:id="rId3" imgW="507365" imgH="400685" progId="Word.Document.8">
                  <p:embed/>
                  <p:pic>
                    <p:nvPicPr>
                      <p:cNvPr id="0" name="图片 3100"/>
                      <p:cNvPicPr/>
                      <p:nvPr/>
                    </p:nvPicPr>
                    <p:blipFill>
                      <a:blip r:embed="rId4"/>
                      <a:stretch>
                        <a:fillRect/>
                      </a:stretch>
                    </p:blipFill>
                    <p:spPr>
                      <a:xfrm>
                        <a:off x="1966913" y="2925763"/>
                        <a:ext cx="493712" cy="395287"/>
                      </a:xfrm>
                      <a:prstGeom prst="rect">
                        <a:avLst/>
                      </a:prstGeom>
                      <a:noFill/>
                      <a:ln w="38100">
                        <a:noFill/>
                        <a:miter/>
                      </a:ln>
                    </p:spPr>
                  </p:pic>
                </p:oleObj>
              </mc:Fallback>
            </mc:AlternateContent>
          </a:graphicData>
        </a:graphic>
      </p:graphicFrame>
      <p:graphicFrame>
        <p:nvGraphicFramePr>
          <p:cNvPr id="924832" name="对象 924831"/>
          <p:cNvGraphicFramePr/>
          <p:nvPr/>
        </p:nvGraphicFramePr>
        <p:xfrm>
          <a:off x="9728200" y="6284913"/>
          <a:ext cx="485775" cy="395287"/>
        </p:xfrm>
        <a:graphic>
          <a:graphicData uri="http://schemas.openxmlformats.org/presentationml/2006/ole">
            <mc:AlternateContent xmlns:mc="http://schemas.openxmlformats.org/markup-compatibility/2006">
              <mc:Choice xmlns:v="urn:schemas-microsoft-com:vml" Requires="v">
                <p:oleObj spid="_x0000_s3104" name="" r:id="rId5" imgW="500380" imgH="401955" progId="Word.Document.8">
                  <p:embed/>
                </p:oleObj>
              </mc:Choice>
              <mc:Fallback>
                <p:oleObj name="" r:id="rId5" imgW="500380" imgH="401955" progId="Word.Document.8">
                  <p:embed/>
                  <p:pic>
                    <p:nvPicPr>
                      <p:cNvPr id="0" name="图片 3103"/>
                      <p:cNvPicPr/>
                      <p:nvPr/>
                    </p:nvPicPr>
                    <p:blipFill>
                      <a:blip r:embed="rId6"/>
                      <a:stretch>
                        <a:fillRect/>
                      </a:stretch>
                    </p:blipFill>
                    <p:spPr>
                      <a:xfrm>
                        <a:off x="9728200" y="6284913"/>
                        <a:ext cx="485775" cy="395287"/>
                      </a:xfrm>
                      <a:prstGeom prst="rect">
                        <a:avLst/>
                      </a:prstGeom>
                      <a:noFill/>
                      <a:ln w="38100">
                        <a:noFill/>
                        <a:miter/>
                      </a:ln>
                    </p:spPr>
                  </p:pic>
                </p:oleObj>
              </mc:Fallback>
            </mc:AlternateContent>
          </a:graphicData>
        </a:graphic>
      </p:graphicFrame>
      <p:sp>
        <p:nvSpPr>
          <p:cNvPr id="924837" name="矩形 924836"/>
          <p:cNvSpPr/>
          <p:nvPr/>
        </p:nvSpPr>
        <p:spPr>
          <a:xfrm>
            <a:off x="2495550" y="5832475"/>
            <a:ext cx="7920038" cy="844550"/>
          </a:xfrm>
          <a:prstGeom prst="rect">
            <a:avLst/>
          </a:prstGeom>
          <a:noFill/>
          <a:ln w="19050">
            <a:noFill/>
          </a:ln>
        </p:spPr>
        <p:txBody>
          <a:bodyPr lIns="90000" tIns="46800" rIns="90000" bIns="46800" anchor="ctr"/>
          <a:p>
            <a:pPr algn="just" defTabSz="914400">
              <a:tabLst>
                <a:tab pos="2628900" algn="l"/>
              </a:tabLst>
            </a:pPr>
            <a:r>
              <a:rPr lang="zh-CN" altLang="en-US" sz="1900" dirty="0">
                <a:latin typeface="Times New Roman" panose="02020603050405020304" pitchFamily="18" charset="0"/>
                <a:ea typeface="宋体" panose="02010600030101010101" pitchFamily="2" charset="-122"/>
              </a:rPr>
              <a:t>继承是发展的必要前提，发展是继承的必然要求。继承与发展，是同一过程的两个方面。文化在继承的基础上发展，在发展的过程中继承</a:t>
            </a:r>
            <a:endParaRPr lang="en-US" altLang="zh-CN" sz="1900" b="0">
              <a:latin typeface="Arial" panose="020B0604020202020204" pitchFamily="34" charset="0"/>
              <a:ea typeface="宋体" panose="02010600030101010101" pitchFamily="2" charset="-122"/>
            </a:endParaRPr>
          </a:p>
        </p:txBody>
      </p:sp>
      <p:sp>
        <p:nvSpPr>
          <p:cNvPr id="924838" name="矩形 924837"/>
          <p:cNvSpPr/>
          <p:nvPr/>
        </p:nvSpPr>
        <p:spPr>
          <a:xfrm>
            <a:off x="1776413" y="5830888"/>
            <a:ext cx="719137" cy="844550"/>
          </a:xfrm>
          <a:prstGeom prst="rect">
            <a:avLst/>
          </a:prstGeom>
          <a:noFill/>
          <a:ln w="19050">
            <a:noFill/>
          </a:ln>
        </p:spPr>
        <p:txBody>
          <a:bodyPr lIns="90000" tIns="46800" rIns="90000" bIns="46800" anchor="ctr"/>
          <a:p>
            <a:pPr algn="ctr" defTabSz="914400">
              <a:tabLst>
                <a:tab pos="2628900" algn="l"/>
              </a:tabLst>
            </a:pPr>
            <a:r>
              <a:rPr lang="zh-CN" altLang="en-US" sz="2000" dirty="0">
                <a:latin typeface="Times New Roman" panose="02020603050405020304" pitchFamily="18" charset="0"/>
                <a:ea typeface="宋体" panose="02010600030101010101" pitchFamily="2" charset="-122"/>
              </a:rPr>
              <a:t>关系</a:t>
            </a:r>
            <a:endParaRPr lang="zh-CN" altLang="en-US" sz="2000" b="0" dirty="0">
              <a:latin typeface="Arial" panose="020B0604020202020204" pitchFamily="34" charset="0"/>
              <a:ea typeface="宋体" panose="02010600030101010101" pitchFamily="2" charset="-122"/>
            </a:endParaRPr>
          </a:p>
        </p:txBody>
      </p:sp>
      <p:sp>
        <p:nvSpPr>
          <p:cNvPr id="924839" name="矩形 924838"/>
          <p:cNvSpPr/>
          <p:nvPr/>
        </p:nvSpPr>
        <p:spPr>
          <a:xfrm>
            <a:off x="6816725" y="3357563"/>
            <a:ext cx="3598863" cy="2473325"/>
          </a:xfrm>
          <a:prstGeom prst="rect">
            <a:avLst/>
          </a:prstGeom>
          <a:noFill/>
          <a:ln w="19050">
            <a:noFill/>
          </a:ln>
        </p:spPr>
        <p:txBody>
          <a:bodyPr lIns="90000" tIns="46800" rIns="90000" bIns="46800" anchor="ctr"/>
          <a:p>
            <a:pPr algn="just" defTabSz="914400">
              <a:tabLst>
                <a:tab pos="2628900" algn="l"/>
              </a:tabLst>
            </a:pPr>
            <a:r>
              <a:rPr lang="zh-CN" altLang="en-US" sz="2000" dirty="0">
                <a:latin typeface="Times New Roman" panose="02020603050405020304" pitchFamily="18" charset="0"/>
                <a:ea typeface="宋体" panose="02010600030101010101" pitchFamily="2" charset="-122"/>
              </a:rPr>
              <a:t>在继承的基础上发展，在发展的过程中继承，不断推陈出新、革故鼎新</a:t>
            </a:r>
            <a:endParaRPr lang="zh-CN" altLang="en-US" sz="2000" b="0" dirty="0">
              <a:latin typeface="Arial" panose="020B0604020202020204" pitchFamily="34" charset="0"/>
              <a:ea typeface="宋体" panose="02010600030101010101" pitchFamily="2" charset="-122"/>
            </a:endParaRPr>
          </a:p>
        </p:txBody>
      </p:sp>
      <p:sp>
        <p:nvSpPr>
          <p:cNvPr id="924840" name="矩形 924839"/>
          <p:cNvSpPr/>
          <p:nvPr/>
        </p:nvSpPr>
        <p:spPr>
          <a:xfrm>
            <a:off x="2495550" y="3357563"/>
            <a:ext cx="4321175" cy="2473325"/>
          </a:xfrm>
          <a:prstGeom prst="rect">
            <a:avLst/>
          </a:prstGeom>
          <a:noFill/>
          <a:ln w="19050">
            <a:noFill/>
          </a:ln>
        </p:spPr>
        <p:txBody>
          <a:bodyPr lIns="90000" tIns="46800" rIns="90000" bIns="46800" anchor="ctr"/>
          <a:p>
            <a:pPr algn="just" defTabSz="914400">
              <a:tabLst>
                <a:tab pos="2628900" algn="l"/>
              </a:tabLst>
            </a:pPr>
            <a:r>
              <a:rPr lang="zh-CN" altLang="en-US" sz="2000" dirty="0">
                <a:latin typeface="Times New Roman" panose="02020603050405020304" pitchFamily="18" charset="0"/>
                <a:ea typeface="宋体" panose="02010600030101010101" pitchFamily="2" charset="-122"/>
              </a:rPr>
              <a:t>辩证地认识传统文化在现实生活中的作用，分辨其中的精华和糟粕。对于符合社会发展要求的、积极向上的内容，应该继续保持和发扬；对于不符合社会发展要求的、落后的、腐朽的东西，应改造或剔除</a:t>
            </a:r>
            <a:endParaRPr lang="zh-CN" altLang="en-US" sz="2000" b="0" dirty="0">
              <a:latin typeface="Arial" panose="020B0604020202020204" pitchFamily="34" charset="0"/>
              <a:ea typeface="宋体" panose="02010600030101010101" pitchFamily="2" charset="-122"/>
            </a:endParaRPr>
          </a:p>
        </p:txBody>
      </p:sp>
      <p:sp>
        <p:nvSpPr>
          <p:cNvPr id="924841" name="矩形 924840"/>
          <p:cNvSpPr/>
          <p:nvPr/>
        </p:nvSpPr>
        <p:spPr>
          <a:xfrm>
            <a:off x="1776413" y="3357563"/>
            <a:ext cx="719137" cy="2473325"/>
          </a:xfrm>
          <a:prstGeom prst="rect">
            <a:avLst/>
          </a:prstGeom>
          <a:noFill/>
          <a:ln w="19050">
            <a:noFill/>
          </a:ln>
        </p:spPr>
        <p:txBody>
          <a:bodyPr lIns="90000" tIns="46800" rIns="90000" bIns="46800" anchor="ctr"/>
          <a:p>
            <a:pPr algn="ctr" defTabSz="914400">
              <a:tabLst>
                <a:tab pos="2628900" algn="l"/>
              </a:tabLst>
            </a:pPr>
            <a:r>
              <a:rPr lang="zh-CN" altLang="en-US" sz="2000" dirty="0">
                <a:latin typeface="Times New Roman" panose="02020603050405020304" pitchFamily="18" charset="0"/>
                <a:ea typeface="宋体" panose="02010600030101010101" pitchFamily="2" charset="-122"/>
              </a:rPr>
              <a:t>做法</a:t>
            </a:r>
            <a:endParaRPr lang="zh-CN" altLang="en-US" sz="2000" b="0" dirty="0">
              <a:latin typeface="Arial" panose="020B0604020202020204" pitchFamily="34" charset="0"/>
              <a:ea typeface="宋体" panose="02010600030101010101" pitchFamily="2" charset="-122"/>
            </a:endParaRPr>
          </a:p>
        </p:txBody>
      </p:sp>
      <p:sp>
        <p:nvSpPr>
          <p:cNvPr id="924842" name="矩形 924841"/>
          <p:cNvSpPr/>
          <p:nvPr/>
        </p:nvSpPr>
        <p:spPr>
          <a:xfrm>
            <a:off x="6816725" y="2471738"/>
            <a:ext cx="3598863" cy="885825"/>
          </a:xfrm>
          <a:prstGeom prst="rect">
            <a:avLst/>
          </a:prstGeom>
          <a:noFill/>
          <a:ln w="19050">
            <a:noFill/>
          </a:ln>
        </p:spPr>
        <p:txBody>
          <a:bodyPr lIns="90000" tIns="46800" rIns="90000" bIns="46800" anchor="ctr"/>
          <a:p>
            <a:pPr algn="ctr" defTabSz="914400">
              <a:tabLst>
                <a:tab pos="2628900" algn="l"/>
              </a:tabLst>
            </a:pPr>
            <a:r>
              <a:rPr lang="zh-CN" altLang="en-US" sz="2000" dirty="0">
                <a:latin typeface="Times New Roman" panose="02020603050405020304" pitchFamily="18" charset="0"/>
                <a:ea typeface="宋体" panose="02010600030101010101" pitchFamily="2" charset="-122"/>
              </a:rPr>
              <a:t>推陈出新、革故鼎新</a:t>
            </a:r>
            <a:endParaRPr lang="zh-CN" altLang="en-US" sz="2000" b="0" dirty="0">
              <a:latin typeface="Arial" panose="020B0604020202020204" pitchFamily="34" charset="0"/>
              <a:ea typeface="宋体" panose="02010600030101010101" pitchFamily="2" charset="-122"/>
            </a:endParaRPr>
          </a:p>
        </p:txBody>
      </p:sp>
      <p:sp>
        <p:nvSpPr>
          <p:cNvPr id="924843" name="矩形 924842"/>
          <p:cNvSpPr/>
          <p:nvPr/>
        </p:nvSpPr>
        <p:spPr>
          <a:xfrm>
            <a:off x="2495550" y="2471738"/>
            <a:ext cx="4321175" cy="885825"/>
          </a:xfrm>
          <a:prstGeom prst="rect">
            <a:avLst/>
          </a:prstGeom>
          <a:noFill/>
          <a:ln w="19050">
            <a:noFill/>
          </a:ln>
        </p:spPr>
        <p:txBody>
          <a:bodyPr lIns="90000" tIns="46800" rIns="90000" bIns="46800" anchor="ctr"/>
          <a:p>
            <a:pPr algn="just" defTabSz="914400">
              <a:tabLst>
                <a:tab pos="2628900" algn="l"/>
              </a:tabLst>
            </a:pPr>
            <a:r>
              <a:rPr lang="zh-CN" altLang="en-US" sz="2000" dirty="0">
                <a:latin typeface="宋体" panose="02010600030101010101" pitchFamily="2" charset="-122"/>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取其精华、去其糟粕</a:t>
            </a:r>
            <a:r>
              <a:rPr lang="zh-CN" altLang="en-US" sz="2000" dirty="0">
                <a:latin typeface="宋体" panose="02010600030101010101" pitchFamily="2" charset="-122"/>
                <a:ea typeface="宋体" panose="02010600030101010101" pitchFamily="2" charset="-122"/>
              </a:rPr>
              <a:t>”</a:t>
            </a:r>
            <a:r>
              <a:rPr lang="zh-CN" altLang="en-US" sz="2000" dirty="0">
                <a:latin typeface="Times New Roman" panose="02020603050405020304" pitchFamily="18" charset="0"/>
                <a:ea typeface="宋体" panose="02010600030101010101" pitchFamily="2" charset="-122"/>
              </a:rPr>
              <a:t>，批判继承，古为今用</a:t>
            </a:r>
            <a:endParaRPr lang="zh-CN" altLang="en-US" sz="2000" b="0" dirty="0">
              <a:latin typeface="Arial" panose="020B0604020202020204" pitchFamily="34" charset="0"/>
              <a:ea typeface="宋体" panose="02010600030101010101" pitchFamily="2" charset="-122"/>
            </a:endParaRPr>
          </a:p>
        </p:txBody>
      </p:sp>
      <p:sp>
        <p:nvSpPr>
          <p:cNvPr id="924844" name="矩形 924843"/>
          <p:cNvSpPr/>
          <p:nvPr/>
        </p:nvSpPr>
        <p:spPr>
          <a:xfrm>
            <a:off x="1776413" y="2471738"/>
            <a:ext cx="719137" cy="885825"/>
          </a:xfrm>
          <a:prstGeom prst="rect">
            <a:avLst/>
          </a:prstGeom>
          <a:noFill/>
          <a:ln w="19050">
            <a:noFill/>
          </a:ln>
        </p:spPr>
        <p:txBody>
          <a:bodyPr lIns="90000" tIns="46800" rIns="90000" bIns="46800" anchor="ctr"/>
          <a:p>
            <a:pPr algn="ctr" defTabSz="914400">
              <a:tabLst>
                <a:tab pos="2628900" algn="l"/>
              </a:tabLst>
            </a:pPr>
            <a:r>
              <a:rPr lang="zh-CN" altLang="en-US" sz="2000" dirty="0">
                <a:latin typeface="Times New Roman" panose="02020603050405020304" pitchFamily="18" charset="0"/>
                <a:ea typeface="宋体" panose="02010600030101010101" pitchFamily="2" charset="-122"/>
              </a:rPr>
              <a:t>态度</a:t>
            </a:r>
            <a:endParaRPr lang="zh-CN" altLang="en-US" sz="2000" dirty="0">
              <a:latin typeface="Times New Roman" panose="02020603050405020304" pitchFamily="18" charset="0"/>
              <a:ea typeface="宋体" panose="02010600030101010101" pitchFamily="2" charset="-122"/>
            </a:endParaRPr>
          </a:p>
          <a:p>
            <a:pPr algn="ctr" defTabSz="914400">
              <a:tabLst>
                <a:tab pos="2628900" algn="l"/>
              </a:tabLst>
            </a:pPr>
            <a:endParaRPr lang="en-US" altLang="zh-CN" sz="2000" b="0">
              <a:latin typeface="Arial" panose="020B0604020202020204" pitchFamily="34" charset="0"/>
              <a:ea typeface="宋体" panose="02010600030101010101" pitchFamily="2" charset="-122"/>
            </a:endParaRPr>
          </a:p>
        </p:txBody>
      </p:sp>
      <p:sp>
        <p:nvSpPr>
          <p:cNvPr id="924845" name="矩形 924844"/>
          <p:cNvSpPr/>
          <p:nvPr/>
        </p:nvSpPr>
        <p:spPr>
          <a:xfrm>
            <a:off x="6816725" y="1189038"/>
            <a:ext cx="3598863" cy="1282700"/>
          </a:xfrm>
          <a:prstGeom prst="rect">
            <a:avLst/>
          </a:prstGeom>
          <a:noFill/>
          <a:ln w="19050">
            <a:noFill/>
          </a:ln>
        </p:spPr>
        <p:txBody>
          <a:bodyPr lIns="90000" tIns="46800" rIns="90000" bIns="46800" anchor="ctr"/>
          <a:p>
            <a:pPr algn="just" defTabSz="914400">
              <a:tabLst>
                <a:tab pos="2628900" algn="l"/>
              </a:tabLst>
            </a:pPr>
            <a:r>
              <a:rPr lang="zh-CN" altLang="en-US" sz="2000" dirty="0">
                <a:latin typeface="Times New Roman" panose="02020603050405020304" pitchFamily="18" charset="0"/>
                <a:ea typeface="宋体" panose="02010600030101010101" pitchFamily="2" charset="-122"/>
              </a:rPr>
              <a:t>随着社会生产力、经济、政治的变化，传统文化的相应内容也应随着社会生活而变化</a:t>
            </a:r>
            <a:endParaRPr lang="zh-CN" altLang="en-US" sz="2000" b="0" dirty="0">
              <a:latin typeface="Arial" panose="020B0604020202020204" pitchFamily="34" charset="0"/>
              <a:ea typeface="宋体" panose="02010600030101010101" pitchFamily="2" charset="-122"/>
            </a:endParaRPr>
          </a:p>
        </p:txBody>
      </p:sp>
      <p:sp>
        <p:nvSpPr>
          <p:cNvPr id="924846" name="矩形 924845"/>
          <p:cNvSpPr/>
          <p:nvPr/>
        </p:nvSpPr>
        <p:spPr>
          <a:xfrm>
            <a:off x="2495550" y="1189038"/>
            <a:ext cx="4321175" cy="1282700"/>
          </a:xfrm>
          <a:prstGeom prst="rect">
            <a:avLst/>
          </a:prstGeom>
          <a:noFill/>
          <a:ln w="19050">
            <a:noFill/>
          </a:ln>
        </p:spPr>
        <p:txBody>
          <a:bodyPr lIns="90000" tIns="46800" rIns="90000" bIns="46800" anchor="ctr"/>
          <a:p>
            <a:pPr algn="just" defTabSz="914400">
              <a:tabLst>
                <a:tab pos="2628900" algn="l"/>
              </a:tabLst>
            </a:pPr>
            <a:r>
              <a:rPr lang="zh-CN" altLang="en-US" sz="2000" dirty="0">
                <a:latin typeface="Times New Roman" panose="02020603050405020304" pitchFamily="18" charset="0"/>
                <a:ea typeface="宋体" panose="02010600030101010101" pitchFamily="2" charset="-122"/>
              </a:rPr>
              <a:t>传统文化具有积极的、健康的内容，同时也具有消极的、落后的部分。这些积极成分具有重要现实价值</a:t>
            </a:r>
            <a:endParaRPr lang="zh-CN" altLang="en-US" sz="2000" b="0" dirty="0">
              <a:latin typeface="Arial" panose="020B0604020202020204" pitchFamily="34" charset="0"/>
              <a:ea typeface="宋体" panose="02010600030101010101" pitchFamily="2" charset="-122"/>
            </a:endParaRPr>
          </a:p>
        </p:txBody>
      </p:sp>
      <p:sp>
        <p:nvSpPr>
          <p:cNvPr id="924847" name="矩形 924846"/>
          <p:cNvSpPr/>
          <p:nvPr/>
        </p:nvSpPr>
        <p:spPr>
          <a:xfrm>
            <a:off x="1776413" y="1177925"/>
            <a:ext cx="719137" cy="1282700"/>
          </a:xfrm>
          <a:prstGeom prst="rect">
            <a:avLst/>
          </a:prstGeom>
          <a:noFill/>
          <a:ln w="19050">
            <a:noFill/>
          </a:ln>
        </p:spPr>
        <p:txBody>
          <a:bodyPr lIns="90000" tIns="46800" rIns="90000" bIns="46800" anchor="ctr"/>
          <a:p>
            <a:pPr algn="ctr" defTabSz="914400">
              <a:tabLst>
                <a:tab pos="2628900" algn="l"/>
              </a:tabLst>
            </a:pPr>
            <a:r>
              <a:rPr lang="zh-CN" altLang="en-US" sz="2000" dirty="0">
                <a:latin typeface="Times New Roman" panose="02020603050405020304" pitchFamily="18" charset="0"/>
                <a:ea typeface="宋体" panose="02010600030101010101" pitchFamily="2" charset="-122"/>
              </a:rPr>
              <a:t>原因</a:t>
            </a:r>
            <a:endParaRPr lang="zh-CN" altLang="en-US" sz="2000" b="0" dirty="0">
              <a:latin typeface="Arial" panose="020B0604020202020204" pitchFamily="34" charset="0"/>
              <a:ea typeface="宋体" panose="02010600030101010101" pitchFamily="2" charset="-122"/>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4694"/>
                                        </p:tgtEl>
                                        <p:attrNameLst>
                                          <p:attrName>style.visibility</p:attrName>
                                        </p:attrNameLst>
                                      </p:cBhvr>
                                      <p:to>
                                        <p:strVal val="visible"/>
                                      </p:to>
                                    </p:set>
                                    <p:anim calcmode="lin" valueType="num">
                                      <p:cBhvr additive="base">
                                        <p:cTn id="7" dur="500" fill="hold"/>
                                        <p:tgtEl>
                                          <p:spTgt spid="924694"/>
                                        </p:tgtEl>
                                        <p:attrNameLst>
                                          <p:attrName>ppt_x</p:attrName>
                                        </p:attrNameLst>
                                      </p:cBhvr>
                                      <p:tavLst>
                                        <p:tav tm="0">
                                          <p:val>
                                            <p:strVal val="#ppt_x"/>
                                          </p:val>
                                        </p:tav>
                                        <p:tav tm="100000">
                                          <p:val>
                                            <p:strVal val="#ppt_x"/>
                                          </p:val>
                                        </p:tav>
                                      </p:tavLst>
                                    </p:anim>
                                    <p:anim calcmode="lin" valueType="num">
                                      <p:cBhvr additive="base">
                                        <p:cTn id="8" dur="500" fill="hold"/>
                                        <p:tgtEl>
                                          <p:spTgt spid="92469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24693"/>
                                        </p:tgtEl>
                                        <p:attrNameLst>
                                          <p:attrName>style.visibility</p:attrName>
                                        </p:attrNameLst>
                                      </p:cBhvr>
                                      <p:to>
                                        <p:strVal val="visible"/>
                                      </p:to>
                                    </p:set>
                                    <p:anim calcmode="lin" valueType="num">
                                      <p:cBhvr additive="base">
                                        <p:cTn id="11" dur="500" fill="hold"/>
                                        <p:tgtEl>
                                          <p:spTgt spid="924693"/>
                                        </p:tgtEl>
                                        <p:attrNameLst>
                                          <p:attrName>ppt_x</p:attrName>
                                        </p:attrNameLst>
                                      </p:cBhvr>
                                      <p:tavLst>
                                        <p:tav tm="0">
                                          <p:val>
                                            <p:strVal val="#ppt_x"/>
                                          </p:val>
                                        </p:tav>
                                        <p:tav tm="100000">
                                          <p:val>
                                            <p:strVal val="#ppt_x"/>
                                          </p:val>
                                        </p:tav>
                                      </p:tavLst>
                                    </p:anim>
                                    <p:anim calcmode="lin" valueType="num">
                                      <p:cBhvr additive="base">
                                        <p:cTn id="12" dur="500" fill="hold"/>
                                        <p:tgtEl>
                                          <p:spTgt spid="9246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924692"/>
                                        </p:tgtEl>
                                        <p:attrNameLst>
                                          <p:attrName>style.visibility</p:attrName>
                                        </p:attrNameLst>
                                      </p:cBhvr>
                                      <p:to>
                                        <p:strVal val="visible"/>
                                      </p:to>
                                    </p:set>
                                    <p:anim calcmode="lin" valueType="num">
                                      <p:cBhvr additive="base">
                                        <p:cTn id="15" dur="500" fill="hold"/>
                                        <p:tgtEl>
                                          <p:spTgt spid="924692"/>
                                        </p:tgtEl>
                                        <p:attrNameLst>
                                          <p:attrName>ppt_x</p:attrName>
                                        </p:attrNameLst>
                                      </p:cBhvr>
                                      <p:tavLst>
                                        <p:tav tm="0">
                                          <p:val>
                                            <p:strVal val="#ppt_x"/>
                                          </p:val>
                                        </p:tav>
                                        <p:tav tm="100000">
                                          <p:val>
                                            <p:strVal val="#ppt_x"/>
                                          </p:val>
                                        </p:tav>
                                      </p:tavLst>
                                    </p:anim>
                                    <p:anim calcmode="lin" valueType="num">
                                      <p:cBhvr additive="base">
                                        <p:cTn id="16" dur="500" fill="hold"/>
                                        <p:tgtEl>
                                          <p:spTgt spid="92469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24713"/>
                                        </p:tgtEl>
                                        <p:attrNameLst>
                                          <p:attrName>style.visibility</p:attrName>
                                        </p:attrNameLst>
                                      </p:cBhvr>
                                      <p:to>
                                        <p:strVal val="visible"/>
                                      </p:to>
                                    </p:set>
                                    <p:anim calcmode="lin" valueType="num">
                                      <p:cBhvr additive="base">
                                        <p:cTn id="19" dur="500" fill="hold"/>
                                        <p:tgtEl>
                                          <p:spTgt spid="924713"/>
                                        </p:tgtEl>
                                        <p:attrNameLst>
                                          <p:attrName>ppt_x</p:attrName>
                                        </p:attrNameLst>
                                      </p:cBhvr>
                                      <p:tavLst>
                                        <p:tav tm="0">
                                          <p:val>
                                            <p:strVal val="#ppt_x"/>
                                          </p:val>
                                        </p:tav>
                                        <p:tav tm="100000">
                                          <p:val>
                                            <p:strVal val="#ppt_x"/>
                                          </p:val>
                                        </p:tav>
                                      </p:tavLst>
                                    </p:anim>
                                    <p:anim calcmode="lin" valueType="num">
                                      <p:cBhvr additive="base">
                                        <p:cTn id="20" dur="500" fill="hold"/>
                                        <p:tgtEl>
                                          <p:spTgt spid="924713"/>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24715"/>
                                        </p:tgtEl>
                                        <p:attrNameLst>
                                          <p:attrName>style.visibility</p:attrName>
                                        </p:attrNameLst>
                                      </p:cBhvr>
                                      <p:to>
                                        <p:strVal val="visible"/>
                                      </p:to>
                                    </p:set>
                                    <p:anim calcmode="lin" valueType="num">
                                      <p:cBhvr additive="base">
                                        <p:cTn id="23" dur="500" fill="hold"/>
                                        <p:tgtEl>
                                          <p:spTgt spid="924715"/>
                                        </p:tgtEl>
                                        <p:attrNameLst>
                                          <p:attrName>ppt_x</p:attrName>
                                        </p:attrNameLst>
                                      </p:cBhvr>
                                      <p:tavLst>
                                        <p:tav tm="0">
                                          <p:val>
                                            <p:strVal val="#ppt_x"/>
                                          </p:val>
                                        </p:tav>
                                        <p:tav tm="100000">
                                          <p:val>
                                            <p:strVal val="#ppt_x"/>
                                          </p:val>
                                        </p:tav>
                                      </p:tavLst>
                                    </p:anim>
                                    <p:anim calcmode="lin" valueType="num">
                                      <p:cBhvr additive="base">
                                        <p:cTn id="24" dur="500" fill="hold"/>
                                        <p:tgtEl>
                                          <p:spTgt spid="924715"/>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24718"/>
                                        </p:tgtEl>
                                        <p:attrNameLst>
                                          <p:attrName>style.visibility</p:attrName>
                                        </p:attrNameLst>
                                      </p:cBhvr>
                                      <p:to>
                                        <p:strVal val="visible"/>
                                      </p:to>
                                    </p:set>
                                    <p:anim calcmode="lin" valueType="num">
                                      <p:cBhvr additive="base">
                                        <p:cTn id="27" dur="500" fill="hold"/>
                                        <p:tgtEl>
                                          <p:spTgt spid="924718"/>
                                        </p:tgtEl>
                                        <p:attrNameLst>
                                          <p:attrName>ppt_x</p:attrName>
                                        </p:attrNameLst>
                                      </p:cBhvr>
                                      <p:tavLst>
                                        <p:tav tm="0">
                                          <p:val>
                                            <p:strVal val="#ppt_x"/>
                                          </p:val>
                                        </p:tav>
                                        <p:tav tm="100000">
                                          <p:val>
                                            <p:strVal val="#ppt_x"/>
                                          </p:val>
                                        </p:tav>
                                      </p:tavLst>
                                    </p:anim>
                                    <p:anim calcmode="lin" valueType="num">
                                      <p:cBhvr additive="base">
                                        <p:cTn id="28" dur="500" fill="hold"/>
                                        <p:tgtEl>
                                          <p:spTgt spid="92471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24722"/>
                                        </p:tgtEl>
                                        <p:attrNameLst>
                                          <p:attrName>style.visibility</p:attrName>
                                        </p:attrNameLst>
                                      </p:cBhvr>
                                      <p:to>
                                        <p:strVal val="visible"/>
                                      </p:to>
                                    </p:set>
                                    <p:anim calcmode="lin" valueType="num">
                                      <p:cBhvr additive="base">
                                        <p:cTn id="31" dur="500" fill="hold"/>
                                        <p:tgtEl>
                                          <p:spTgt spid="924722"/>
                                        </p:tgtEl>
                                        <p:attrNameLst>
                                          <p:attrName>ppt_x</p:attrName>
                                        </p:attrNameLst>
                                      </p:cBhvr>
                                      <p:tavLst>
                                        <p:tav tm="0">
                                          <p:val>
                                            <p:strVal val="#ppt_x"/>
                                          </p:val>
                                        </p:tav>
                                        <p:tav tm="100000">
                                          <p:val>
                                            <p:strVal val="#ppt_x"/>
                                          </p:val>
                                        </p:tav>
                                      </p:tavLst>
                                    </p:anim>
                                    <p:anim calcmode="lin" valueType="num">
                                      <p:cBhvr additive="base">
                                        <p:cTn id="32" dur="500" fill="hold"/>
                                        <p:tgtEl>
                                          <p:spTgt spid="924722"/>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24735"/>
                                        </p:tgtEl>
                                        <p:attrNameLst>
                                          <p:attrName>style.visibility</p:attrName>
                                        </p:attrNameLst>
                                      </p:cBhvr>
                                      <p:to>
                                        <p:strVal val="visible"/>
                                      </p:to>
                                    </p:set>
                                    <p:anim calcmode="lin" valueType="num">
                                      <p:cBhvr additive="base">
                                        <p:cTn id="35" dur="500" fill="hold"/>
                                        <p:tgtEl>
                                          <p:spTgt spid="924735"/>
                                        </p:tgtEl>
                                        <p:attrNameLst>
                                          <p:attrName>ppt_x</p:attrName>
                                        </p:attrNameLst>
                                      </p:cBhvr>
                                      <p:tavLst>
                                        <p:tav tm="0">
                                          <p:val>
                                            <p:strVal val="#ppt_x"/>
                                          </p:val>
                                        </p:tav>
                                        <p:tav tm="100000">
                                          <p:val>
                                            <p:strVal val="#ppt_x"/>
                                          </p:val>
                                        </p:tav>
                                      </p:tavLst>
                                    </p:anim>
                                    <p:anim calcmode="lin" valueType="num">
                                      <p:cBhvr additive="base">
                                        <p:cTn id="36" dur="500" fill="hold"/>
                                        <p:tgtEl>
                                          <p:spTgt spid="924735"/>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24748"/>
                                        </p:tgtEl>
                                        <p:attrNameLst>
                                          <p:attrName>style.visibility</p:attrName>
                                        </p:attrNameLst>
                                      </p:cBhvr>
                                      <p:to>
                                        <p:strVal val="visible"/>
                                      </p:to>
                                    </p:set>
                                    <p:anim calcmode="lin" valueType="num">
                                      <p:cBhvr additive="base">
                                        <p:cTn id="39" dur="500" fill="hold"/>
                                        <p:tgtEl>
                                          <p:spTgt spid="924748"/>
                                        </p:tgtEl>
                                        <p:attrNameLst>
                                          <p:attrName>ppt_x</p:attrName>
                                        </p:attrNameLst>
                                      </p:cBhvr>
                                      <p:tavLst>
                                        <p:tav tm="0">
                                          <p:val>
                                            <p:strVal val="#ppt_x"/>
                                          </p:val>
                                        </p:tav>
                                        <p:tav tm="100000">
                                          <p:val>
                                            <p:strVal val="#ppt_x"/>
                                          </p:val>
                                        </p:tav>
                                      </p:tavLst>
                                    </p:anim>
                                    <p:anim calcmode="lin" valueType="num">
                                      <p:cBhvr additive="base">
                                        <p:cTn id="40" dur="500" fill="hold"/>
                                        <p:tgtEl>
                                          <p:spTgt spid="924748"/>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24707"/>
                                        </p:tgtEl>
                                        <p:attrNameLst>
                                          <p:attrName>style.visibility</p:attrName>
                                        </p:attrNameLst>
                                      </p:cBhvr>
                                      <p:to>
                                        <p:strVal val="visible"/>
                                      </p:to>
                                    </p:set>
                                    <p:anim calcmode="lin" valueType="num">
                                      <p:cBhvr additive="base">
                                        <p:cTn id="43" dur="500" fill="hold"/>
                                        <p:tgtEl>
                                          <p:spTgt spid="924707"/>
                                        </p:tgtEl>
                                        <p:attrNameLst>
                                          <p:attrName>ppt_x</p:attrName>
                                        </p:attrNameLst>
                                      </p:cBhvr>
                                      <p:tavLst>
                                        <p:tav tm="0">
                                          <p:val>
                                            <p:strVal val="#ppt_x"/>
                                          </p:val>
                                        </p:tav>
                                        <p:tav tm="100000">
                                          <p:val>
                                            <p:strVal val="#ppt_x"/>
                                          </p:val>
                                        </p:tav>
                                      </p:tavLst>
                                    </p:anim>
                                    <p:anim calcmode="lin" valueType="num">
                                      <p:cBhvr additive="base">
                                        <p:cTn id="44" dur="500" fill="hold"/>
                                        <p:tgtEl>
                                          <p:spTgt spid="924707"/>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24709"/>
                                        </p:tgtEl>
                                        <p:attrNameLst>
                                          <p:attrName>style.visibility</p:attrName>
                                        </p:attrNameLst>
                                      </p:cBhvr>
                                      <p:to>
                                        <p:strVal val="visible"/>
                                      </p:to>
                                    </p:set>
                                    <p:anim calcmode="lin" valueType="num">
                                      <p:cBhvr additive="base">
                                        <p:cTn id="47" dur="500" fill="hold"/>
                                        <p:tgtEl>
                                          <p:spTgt spid="924709"/>
                                        </p:tgtEl>
                                        <p:attrNameLst>
                                          <p:attrName>ppt_x</p:attrName>
                                        </p:attrNameLst>
                                      </p:cBhvr>
                                      <p:tavLst>
                                        <p:tav tm="0">
                                          <p:val>
                                            <p:strVal val="#ppt_x"/>
                                          </p:val>
                                        </p:tav>
                                        <p:tav tm="100000">
                                          <p:val>
                                            <p:strVal val="#ppt_x"/>
                                          </p:val>
                                        </p:tav>
                                      </p:tavLst>
                                    </p:anim>
                                    <p:anim calcmode="lin" valueType="num">
                                      <p:cBhvr additive="base">
                                        <p:cTn id="48" dur="500" fill="hold"/>
                                        <p:tgtEl>
                                          <p:spTgt spid="92470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924710"/>
                                        </p:tgtEl>
                                        <p:attrNameLst>
                                          <p:attrName>style.visibility</p:attrName>
                                        </p:attrNameLst>
                                      </p:cBhvr>
                                      <p:to>
                                        <p:strVal val="visible"/>
                                      </p:to>
                                    </p:set>
                                    <p:anim calcmode="lin" valueType="num">
                                      <p:cBhvr additive="base">
                                        <p:cTn id="51" dur="500" fill="hold"/>
                                        <p:tgtEl>
                                          <p:spTgt spid="924710"/>
                                        </p:tgtEl>
                                        <p:attrNameLst>
                                          <p:attrName>ppt_x</p:attrName>
                                        </p:attrNameLst>
                                      </p:cBhvr>
                                      <p:tavLst>
                                        <p:tav tm="0">
                                          <p:val>
                                            <p:strVal val="#ppt_x"/>
                                          </p:val>
                                        </p:tav>
                                        <p:tav tm="100000">
                                          <p:val>
                                            <p:strVal val="#ppt_x"/>
                                          </p:val>
                                        </p:tav>
                                      </p:tavLst>
                                    </p:anim>
                                    <p:anim calcmode="lin" valueType="num">
                                      <p:cBhvr additive="base">
                                        <p:cTn id="52" dur="500" fill="hold"/>
                                        <p:tgtEl>
                                          <p:spTgt spid="92471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924708"/>
                                        </p:tgtEl>
                                        <p:attrNameLst>
                                          <p:attrName>style.visibility</p:attrName>
                                        </p:attrNameLst>
                                      </p:cBhvr>
                                      <p:to>
                                        <p:strVal val="visible"/>
                                      </p:to>
                                    </p:set>
                                    <p:anim calcmode="lin" valueType="num">
                                      <p:cBhvr additive="base">
                                        <p:cTn id="55" dur="500" fill="hold"/>
                                        <p:tgtEl>
                                          <p:spTgt spid="924708"/>
                                        </p:tgtEl>
                                        <p:attrNameLst>
                                          <p:attrName>ppt_x</p:attrName>
                                        </p:attrNameLst>
                                      </p:cBhvr>
                                      <p:tavLst>
                                        <p:tav tm="0">
                                          <p:val>
                                            <p:strVal val="#ppt_x"/>
                                          </p:val>
                                        </p:tav>
                                        <p:tav tm="100000">
                                          <p:val>
                                            <p:strVal val="#ppt_x"/>
                                          </p:val>
                                        </p:tav>
                                      </p:tavLst>
                                    </p:anim>
                                    <p:anim calcmode="lin" valueType="num">
                                      <p:cBhvr additive="base">
                                        <p:cTn id="56" dur="500" fill="hold"/>
                                        <p:tgtEl>
                                          <p:spTgt spid="924708"/>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924829"/>
                                        </p:tgtEl>
                                        <p:attrNameLst>
                                          <p:attrName>style.visibility</p:attrName>
                                        </p:attrNameLst>
                                      </p:cBhvr>
                                      <p:to>
                                        <p:strVal val="visible"/>
                                      </p:to>
                                    </p:set>
                                    <p:anim calcmode="lin" valueType="num">
                                      <p:cBhvr additive="base">
                                        <p:cTn id="59" dur="500" fill="hold"/>
                                        <p:tgtEl>
                                          <p:spTgt spid="924829"/>
                                        </p:tgtEl>
                                        <p:attrNameLst>
                                          <p:attrName>ppt_x</p:attrName>
                                        </p:attrNameLst>
                                      </p:cBhvr>
                                      <p:tavLst>
                                        <p:tav tm="0">
                                          <p:val>
                                            <p:strVal val="#ppt_x"/>
                                          </p:val>
                                        </p:tav>
                                        <p:tav tm="100000">
                                          <p:val>
                                            <p:strVal val="#ppt_x"/>
                                          </p:val>
                                        </p:tav>
                                      </p:tavLst>
                                    </p:anim>
                                    <p:anim calcmode="lin" valueType="num">
                                      <p:cBhvr additive="base">
                                        <p:cTn id="60" dur="500" fill="hold"/>
                                        <p:tgtEl>
                                          <p:spTgt spid="92482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grpId="0" nodeType="clickEffect">
                                  <p:stCondLst>
                                    <p:cond delay="0"/>
                                  </p:stCondLst>
                                  <p:childTnLst>
                                    <p:set>
                                      <p:cBhvr>
                                        <p:cTn id="64" dur="1" fill="hold">
                                          <p:stCondLst>
                                            <p:cond delay="0"/>
                                          </p:stCondLst>
                                        </p:cTn>
                                        <p:tgtEl>
                                          <p:spTgt spid="924847"/>
                                        </p:tgtEl>
                                        <p:attrNameLst>
                                          <p:attrName>style.visibility</p:attrName>
                                        </p:attrNameLst>
                                      </p:cBhvr>
                                      <p:to>
                                        <p:strVal val="visible"/>
                                      </p:to>
                                    </p:set>
                                    <p:animEffect transition="in" filter="randombar(horizontal)">
                                      <p:cBhvr>
                                        <p:cTn id="65" dur="500"/>
                                        <p:tgtEl>
                                          <p:spTgt spid="924847"/>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924846"/>
                                        </p:tgtEl>
                                        <p:attrNameLst>
                                          <p:attrName>style.visibility</p:attrName>
                                        </p:attrNameLst>
                                      </p:cBhvr>
                                      <p:to>
                                        <p:strVal val="visible"/>
                                      </p:to>
                                    </p:set>
                                    <p:animEffect transition="in" filter="randombar(horizontal)">
                                      <p:cBhvr>
                                        <p:cTn id="70" dur="500"/>
                                        <p:tgtEl>
                                          <p:spTgt spid="924846"/>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924845"/>
                                        </p:tgtEl>
                                        <p:attrNameLst>
                                          <p:attrName>style.visibility</p:attrName>
                                        </p:attrNameLst>
                                      </p:cBhvr>
                                      <p:to>
                                        <p:strVal val="visible"/>
                                      </p:to>
                                    </p:set>
                                    <p:animEffect transition="in" filter="randombar(horizontal)">
                                      <p:cBhvr>
                                        <p:cTn id="75" dur="500"/>
                                        <p:tgtEl>
                                          <p:spTgt spid="924845"/>
                                        </p:tgtEl>
                                      </p:cBhvr>
                                    </p:animEffect>
                                  </p:childTnLst>
                                </p:cTn>
                              </p:par>
                            </p:childTnLst>
                          </p:cTn>
                        </p:par>
                      </p:childTnLst>
                    </p:cTn>
                  </p:par>
                  <p:par>
                    <p:cTn id="76" fill="hold">
                      <p:stCondLst>
                        <p:cond delay="indefinite"/>
                      </p:stCondLst>
                      <p:childTnLst>
                        <p:par>
                          <p:cTn id="77" fill="hold">
                            <p:stCondLst>
                              <p:cond delay="0"/>
                            </p:stCondLst>
                            <p:childTnLst>
                              <p:par>
                                <p:cTn id="78" presetID="14" presetClass="entr" presetSubtype="10" fill="hold" grpId="0" nodeType="clickEffect">
                                  <p:stCondLst>
                                    <p:cond delay="0"/>
                                  </p:stCondLst>
                                  <p:childTnLst>
                                    <p:set>
                                      <p:cBhvr>
                                        <p:cTn id="79" dur="1" fill="hold">
                                          <p:stCondLst>
                                            <p:cond delay="0"/>
                                          </p:stCondLst>
                                        </p:cTn>
                                        <p:tgtEl>
                                          <p:spTgt spid="924844"/>
                                        </p:tgtEl>
                                        <p:attrNameLst>
                                          <p:attrName>style.visibility</p:attrName>
                                        </p:attrNameLst>
                                      </p:cBhvr>
                                      <p:to>
                                        <p:strVal val="visible"/>
                                      </p:to>
                                    </p:set>
                                    <p:animEffect transition="in" filter="randombar(horizontal)">
                                      <p:cBhvr>
                                        <p:cTn id="80" dur="500"/>
                                        <p:tgtEl>
                                          <p:spTgt spid="924844"/>
                                        </p:tgtEl>
                                      </p:cBhvr>
                                    </p:animEffect>
                                  </p:childTnLst>
                                </p:cTn>
                              </p:par>
                              <p:par>
                                <p:cTn id="81" presetID="14" presetClass="entr" presetSubtype="10" fill="hold" nodeType="withEffect">
                                  <p:stCondLst>
                                    <p:cond delay="0"/>
                                  </p:stCondLst>
                                  <p:childTnLst>
                                    <p:set>
                                      <p:cBhvr>
                                        <p:cTn id="82" dur="1" fill="hold">
                                          <p:stCondLst>
                                            <p:cond delay="0"/>
                                          </p:stCondLst>
                                        </p:cTn>
                                        <p:tgtEl>
                                          <p:spTgt spid="924831"/>
                                        </p:tgtEl>
                                        <p:attrNameLst>
                                          <p:attrName>style.visibility</p:attrName>
                                        </p:attrNameLst>
                                      </p:cBhvr>
                                      <p:to>
                                        <p:strVal val="visible"/>
                                      </p:to>
                                    </p:set>
                                    <p:animEffect transition="in" filter="randombar(horizontal)">
                                      <p:cBhvr>
                                        <p:cTn id="83" dur="500"/>
                                        <p:tgtEl>
                                          <p:spTgt spid="924831"/>
                                        </p:tgtEl>
                                      </p:cBhvr>
                                    </p:animEffect>
                                  </p:childTnLst>
                                </p:cTn>
                              </p:par>
                            </p:childTnLst>
                          </p:cTn>
                        </p:par>
                      </p:childTnLst>
                    </p:cTn>
                  </p:par>
                  <p:par>
                    <p:cTn id="84" fill="hold">
                      <p:stCondLst>
                        <p:cond delay="indefinite"/>
                      </p:stCondLst>
                      <p:childTnLst>
                        <p:par>
                          <p:cTn id="85" fill="hold">
                            <p:stCondLst>
                              <p:cond delay="0"/>
                            </p:stCondLst>
                            <p:childTnLst>
                              <p:par>
                                <p:cTn id="86" presetID="14" presetClass="entr" presetSubtype="10" fill="hold" grpId="0" nodeType="clickEffect">
                                  <p:stCondLst>
                                    <p:cond delay="0"/>
                                  </p:stCondLst>
                                  <p:childTnLst>
                                    <p:set>
                                      <p:cBhvr>
                                        <p:cTn id="87" dur="1" fill="hold">
                                          <p:stCondLst>
                                            <p:cond delay="0"/>
                                          </p:stCondLst>
                                        </p:cTn>
                                        <p:tgtEl>
                                          <p:spTgt spid="924843"/>
                                        </p:tgtEl>
                                        <p:attrNameLst>
                                          <p:attrName>style.visibility</p:attrName>
                                        </p:attrNameLst>
                                      </p:cBhvr>
                                      <p:to>
                                        <p:strVal val="visible"/>
                                      </p:to>
                                    </p:set>
                                    <p:animEffect transition="in" filter="randombar(horizontal)">
                                      <p:cBhvr>
                                        <p:cTn id="88" dur="500"/>
                                        <p:tgtEl>
                                          <p:spTgt spid="924843"/>
                                        </p:tgtEl>
                                      </p:cBhvr>
                                    </p:animEffect>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924842"/>
                                        </p:tgtEl>
                                        <p:attrNameLst>
                                          <p:attrName>style.visibility</p:attrName>
                                        </p:attrNameLst>
                                      </p:cBhvr>
                                      <p:to>
                                        <p:strVal val="visible"/>
                                      </p:to>
                                    </p:set>
                                    <p:animEffect transition="in" filter="randombar(horizontal)">
                                      <p:cBhvr>
                                        <p:cTn id="93" dur="500"/>
                                        <p:tgtEl>
                                          <p:spTgt spid="924842"/>
                                        </p:tgtEl>
                                      </p:cBhvr>
                                    </p:animEffect>
                                  </p:childTnLst>
                                </p:cTn>
                              </p:par>
                            </p:childTnLst>
                          </p:cTn>
                        </p:par>
                      </p:childTnLst>
                    </p:cTn>
                  </p:par>
                  <p:par>
                    <p:cTn id="94" fill="hold">
                      <p:stCondLst>
                        <p:cond delay="indefinite"/>
                      </p:stCondLst>
                      <p:childTnLst>
                        <p:par>
                          <p:cTn id="95" fill="hold">
                            <p:stCondLst>
                              <p:cond delay="0"/>
                            </p:stCondLst>
                            <p:childTnLst>
                              <p:par>
                                <p:cTn id="96" presetID="14" presetClass="entr" presetSubtype="10" fill="hold" grpId="0" nodeType="clickEffect">
                                  <p:stCondLst>
                                    <p:cond delay="0"/>
                                  </p:stCondLst>
                                  <p:childTnLst>
                                    <p:set>
                                      <p:cBhvr>
                                        <p:cTn id="97" dur="1" fill="hold">
                                          <p:stCondLst>
                                            <p:cond delay="0"/>
                                          </p:stCondLst>
                                        </p:cTn>
                                        <p:tgtEl>
                                          <p:spTgt spid="924841"/>
                                        </p:tgtEl>
                                        <p:attrNameLst>
                                          <p:attrName>style.visibility</p:attrName>
                                        </p:attrNameLst>
                                      </p:cBhvr>
                                      <p:to>
                                        <p:strVal val="visible"/>
                                      </p:to>
                                    </p:set>
                                    <p:animEffect transition="in" filter="randombar(horizontal)">
                                      <p:cBhvr>
                                        <p:cTn id="98" dur="500"/>
                                        <p:tgtEl>
                                          <p:spTgt spid="924841"/>
                                        </p:tgtEl>
                                      </p:cBhvr>
                                    </p:animEffect>
                                  </p:childTnLst>
                                </p:cTn>
                              </p:par>
                            </p:childTnLst>
                          </p:cTn>
                        </p:par>
                      </p:childTnLst>
                    </p:cTn>
                  </p:par>
                  <p:par>
                    <p:cTn id="99" fill="hold">
                      <p:stCondLst>
                        <p:cond delay="indefinite"/>
                      </p:stCondLst>
                      <p:childTnLst>
                        <p:par>
                          <p:cTn id="100" fill="hold">
                            <p:stCondLst>
                              <p:cond delay="0"/>
                            </p:stCondLst>
                            <p:childTnLst>
                              <p:par>
                                <p:cTn id="101" presetID="14" presetClass="entr" presetSubtype="10" fill="hold" grpId="0" nodeType="clickEffect">
                                  <p:stCondLst>
                                    <p:cond delay="0"/>
                                  </p:stCondLst>
                                  <p:childTnLst>
                                    <p:set>
                                      <p:cBhvr>
                                        <p:cTn id="102" dur="1" fill="hold">
                                          <p:stCondLst>
                                            <p:cond delay="0"/>
                                          </p:stCondLst>
                                        </p:cTn>
                                        <p:tgtEl>
                                          <p:spTgt spid="924840"/>
                                        </p:tgtEl>
                                        <p:attrNameLst>
                                          <p:attrName>style.visibility</p:attrName>
                                        </p:attrNameLst>
                                      </p:cBhvr>
                                      <p:to>
                                        <p:strVal val="visible"/>
                                      </p:to>
                                    </p:set>
                                    <p:animEffect transition="in" filter="randombar(horizontal)">
                                      <p:cBhvr>
                                        <p:cTn id="103" dur="500"/>
                                        <p:tgtEl>
                                          <p:spTgt spid="924840"/>
                                        </p:tgtEl>
                                      </p:cBhvr>
                                    </p:animEffect>
                                  </p:childTnLst>
                                </p:cTn>
                              </p:par>
                            </p:childTnLst>
                          </p:cTn>
                        </p:par>
                      </p:childTnLst>
                    </p:cTn>
                  </p:par>
                  <p:par>
                    <p:cTn id="104" fill="hold">
                      <p:stCondLst>
                        <p:cond delay="indefinite"/>
                      </p:stCondLst>
                      <p:childTnLst>
                        <p:par>
                          <p:cTn id="105" fill="hold">
                            <p:stCondLst>
                              <p:cond delay="0"/>
                            </p:stCondLst>
                            <p:childTnLst>
                              <p:par>
                                <p:cTn id="106" presetID="14" presetClass="entr" presetSubtype="10" fill="hold" grpId="0" nodeType="clickEffect">
                                  <p:stCondLst>
                                    <p:cond delay="0"/>
                                  </p:stCondLst>
                                  <p:childTnLst>
                                    <p:set>
                                      <p:cBhvr>
                                        <p:cTn id="107" dur="1" fill="hold">
                                          <p:stCondLst>
                                            <p:cond delay="0"/>
                                          </p:stCondLst>
                                        </p:cTn>
                                        <p:tgtEl>
                                          <p:spTgt spid="924839"/>
                                        </p:tgtEl>
                                        <p:attrNameLst>
                                          <p:attrName>style.visibility</p:attrName>
                                        </p:attrNameLst>
                                      </p:cBhvr>
                                      <p:to>
                                        <p:strVal val="visible"/>
                                      </p:to>
                                    </p:set>
                                    <p:animEffect transition="in" filter="randombar(horizontal)">
                                      <p:cBhvr>
                                        <p:cTn id="108" dur="500"/>
                                        <p:tgtEl>
                                          <p:spTgt spid="924839"/>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924838"/>
                                        </p:tgtEl>
                                        <p:attrNameLst>
                                          <p:attrName>style.visibility</p:attrName>
                                        </p:attrNameLst>
                                      </p:cBhvr>
                                      <p:to>
                                        <p:strVal val="visible"/>
                                      </p:to>
                                    </p:set>
                                    <p:animEffect transition="in" filter="randombar(horizontal)">
                                      <p:cBhvr>
                                        <p:cTn id="113" dur="500"/>
                                        <p:tgtEl>
                                          <p:spTgt spid="924838"/>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grpId="0" nodeType="clickEffect">
                                  <p:stCondLst>
                                    <p:cond delay="0"/>
                                  </p:stCondLst>
                                  <p:childTnLst>
                                    <p:set>
                                      <p:cBhvr>
                                        <p:cTn id="117" dur="1" fill="hold">
                                          <p:stCondLst>
                                            <p:cond delay="0"/>
                                          </p:stCondLst>
                                        </p:cTn>
                                        <p:tgtEl>
                                          <p:spTgt spid="924837"/>
                                        </p:tgtEl>
                                        <p:attrNameLst>
                                          <p:attrName>style.visibility</p:attrName>
                                        </p:attrNameLst>
                                      </p:cBhvr>
                                      <p:to>
                                        <p:strVal val="visible"/>
                                      </p:to>
                                    </p:set>
                                    <p:animEffect transition="in" filter="randombar(horizontal)">
                                      <p:cBhvr>
                                        <p:cTn id="118" dur="500"/>
                                        <p:tgtEl>
                                          <p:spTgt spid="924837"/>
                                        </p:tgtEl>
                                      </p:cBhvr>
                                    </p:animEffect>
                                  </p:childTnLst>
                                </p:cTn>
                              </p:par>
                              <p:par>
                                <p:cTn id="119" presetID="14" presetClass="entr" presetSubtype="10" fill="hold" nodeType="withEffect">
                                  <p:stCondLst>
                                    <p:cond delay="0"/>
                                  </p:stCondLst>
                                  <p:childTnLst>
                                    <p:set>
                                      <p:cBhvr>
                                        <p:cTn id="120" dur="1" fill="hold">
                                          <p:stCondLst>
                                            <p:cond delay="0"/>
                                          </p:stCondLst>
                                        </p:cTn>
                                        <p:tgtEl>
                                          <p:spTgt spid="924832"/>
                                        </p:tgtEl>
                                        <p:attrNameLst>
                                          <p:attrName>style.visibility</p:attrName>
                                        </p:attrNameLst>
                                      </p:cBhvr>
                                      <p:to>
                                        <p:strVal val="visible"/>
                                      </p:to>
                                    </p:set>
                                    <p:animEffect transition="in" filter="randombar(horizontal)">
                                      <p:cBhvr>
                                        <p:cTn id="121" dur="500"/>
                                        <p:tgtEl>
                                          <p:spTgt spid="9248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4694" grpId="0"/>
      <p:bldP spid="924693" grpId="0"/>
      <p:bldP spid="924692" grpId="0"/>
      <p:bldP spid="924837" grpId="0"/>
      <p:bldP spid="924838" grpId="0"/>
      <p:bldP spid="924839" grpId="0"/>
      <p:bldP spid="924840" grpId="0"/>
      <p:bldP spid="924841" grpId="0"/>
      <p:bldP spid="924842" grpId="0"/>
      <p:bldP spid="924843" grpId="0"/>
      <p:bldP spid="924844" grpId="0"/>
      <p:bldP spid="924845" grpId="0"/>
      <p:bldP spid="924846" grpId="0"/>
      <p:bldP spid="92484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5841" name="对象 934915"/>
          <p:cNvGraphicFramePr/>
          <p:nvPr/>
        </p:nvGraphicFramePr>
        <p:xfrm>
          <a:off x="1871663" y="155575"/>
          <a:ext cx="6738937" cy="650875"/>
        </p:xfrm>
        <a:graphic>
          <a:graphicData uri="http://schemas.openxmlformats.org/presentationml/2006/ole">
            <mc:AlternateContent xmlns:mc="http://schemas.openxmlformats.org/markup-compatibility/2006">
              <mc:Choice xmlns:v="urn:schemas-microsoft-com:vml" Requires="v">
                <p:oleObj spid="_x0000_s3105" name="" r:id="rId1" imgW="7001510" imgH="679450" progId="Word.Document.8">
                  <p:embed/>
                </p:oleObj>
              </mc:Choice>
              <mc:Fallback>
                <p:oleObj name="" r:id="rId1" imgW="7001510" imgH="679450" progId="Word.Document.8">
                  <p:embed/>
                  <p:pic>
                    <p:nvPicPr>
                      <p:cNvPr id="0" name="图片 3104"/>
                      <p:cNvPicPr/>
                      <p:nvPr/>
                    </p:nvPicPr>
                    <p:blipFill>
                      <a:blip r:embed="rId2"/>
                      <a:stretch>
                        <a:fillRect/>
                      </a:stretch>
                    </p:blipFill>
                    <p:spPr>
                      <a:xfrm>
                        <a:off x="1871663" y="155575"/>
                        <a:ext cx="6738937" cy="650875"/>
                      </a:xfrm>
                      <a:prstGeom prst="rect">
                        <a:avLst/>
                      </a:prstGeom>
                      <a:noFill/>
                      <a:ln w="38100">
                        <a:noFill/>
                        <a:miter/>
                      </a:ln>
                    </p:spPr>
                  </p:pic>
                </p:oleObj>
              </mc:Fallback>
            </mc:AlternateContent>
          </a:graphicData>
        </a:graphic>
      </p:graphicFrame>
      <p:graphicFrame>
        <p:nvGraphicFramePr>
          <p:cNvPr id="35842" name="对象 934916"/>
          <p:cNvGraphicFramePr/>
          <p:nvPr/>
        </p:nvGraphicFramePr>
        <p:xfrm>
          <a:off x="1844675" y="2660650"/>
          <a:ext cx="8320088" cy="4168775"/>
        </p:xfrm>
        <a:graphic>
          <a:graphicData uri="http://schemas.openxmlformats.org/presentationml/2006/ole">
            <mc:AlternateContent xmlns:mc="http://schemas.openxmlformats.org/markup-compatibility/2006">
              <mc:Choice xmlns:v="urn:schemas-microsoft-com:vml" Requires="v">
                <p:oleObj spid="_x0000_s3103" name="" r:id="rId3" imgW="8568055" imgH="4304030" progId="Word.Document.8">
                  <p:embed/>
                </p:oleObj>
              </mc:Choice>
              <mc:Fallback>
                <p:oleObj name="" r:id="rId3" imgW="8568055" imgH="4304030" progId="Word.Document.8">
                  <p:embed/>
                  <p:pic>
                    <p:nvPicPr>
                      <p:cNvPr id="0" name="图片 3102"/>
                      <p:cNvPicPr/>
                      <p:nvPr/>
                    </p:nvPicPr>
                    <p:blipFill>
                      <a:blip r:embed="rId4"/>
                      <a:stretch>
                        <a:fillRect/>
                      </a:stretch>
                    </p:blipFill>
                    <p:spPr>
                      <a:xfrm>
                        <a:off x="1844675" y="2660650"/>
                        <a:ext cx="8320088" cy="4168775"/>
                      </a:xfrm>
                      <a:prstGeom prst="rect">
                        <a:avLst/>
                      </a:prstGeom>
                      <a:noFill/>
                      <a:ln w="38100">
                        <a:noFill/>
                        <a:miter/>
                      </a:ln>
                    </p:spPr>
                  </p:pic>
                </p:oleObj>
              </mc:Fallback>
            </mc:AlternateContent>
          </a:graphicData>
        </a:graphic>
      </p:graphicFrame>
      <p:pic>
        <p:nvPicPr>
          <p:cNvPr id="35843" name="图片 934917" descr="F:/一轮复习/课件/3文化生活  第二单元 文化传承与创新/20CYZB3-2-4.TIF"/>
          <p:cNvPicPr>
            <a:picLocks noChangeAspect="1"/>
          </p:cNvPicPr>
          <p:nvPr/>
        </p:nvPicPr>
        <p:blipFill>
          <a:blip r:embed="rId5" r:link="rId6">
            <a:clrChange>
              <a:clrFrom>
                <a:srgbClr val="FFFFFF"/>
              </a:clrFrom>
              <a:clrTo>
                <a:srgbClr val="FFFFFF">
                  <a:alpha val="0"/>
                </a:srgbClr>
              </a:clrTo>
            </a:clrChange>
          </a:blip>
          <a:stretch>
            <a:fillRect/>
          </a:stretch>
        </p:blipFill>
        <p:spPr>
          <a:xfrm>
            <a:off x="4440238" y="414338"/>
            <a:ext cx="3349625" cy="2179637"/>
          </a:xfrm>
          <a:prstGeom prst="rect">
            <a:avLst/>
          </a:prstGeom>
          <a:noFill/>
          <a:ln w="9525">
            <a:noFill/>
          </a:ln>
        </p:spPr>
      </p:pic>
    </p:spTree>
  </p:cSld>
  <p:clrMapOvr>
    <a:masterClrMapping/>
  </p:clrMapOvr>
  <p:transition>
    <p:circl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6865" name="对象 925699"/>
          <p:cNvGraphicFramePr/>
          <p:nvPr/>
        </p:nvGraphicFramePr>
        <p:xfrm>
          <a:off x="1831975" y="212725"/>
          <a:ext cx="4043363" cy="584200"/>
        </p:xfrm>
        <a:graphic>
          <a:graphicData uri="http://schemas.openxmlformats.org/presentationml/2006/ole">
            <mc:AlternateContent xmlns:mc="http://schemas.openxmlformats.org/markup-compatibility/2006">
              <mc:Choice xmlns:v="urn:schemas-microsoft-com:vml" Requires="v">
                <p:oleObj spid="_x0000_s3102" name="" r:id="rId1" imgW="4096385" imgH="594360" progId="Word.Document.8">
                  <p:embed/>
                </p:oleObj>
              </mc:Choice>
              <mc:Fallback>
                <p:oleObj name="" r:id="rId1" imgW="4096385" imgH="594360" progId="Word.Document.8">
                  <p:embed/>
                  <p:pic>
                    <p:nvPicPr>
                      <p:cNvPr id="0" name="图片 3101"/>
                      <p:cNvPicPr/>
                      <p:nvPr/>
                    </p:nvPicPr>
                    <p:blipFill>
                      <a:blip r:embed="rId2"/>
                      <a:stretch>
                        <a:fillRect/>
                      </a:stretch>
                    </p:blipFill>
                    <p:spPr>
                      <a:xfrm>
                        <a:off x="1831975" y="212725"/>
                        <a:ext cx="4043363" cy="584200"/>
                      </a:xfrm>
                      <a:prstGeom prst="rect">
                        <a:avLst/>
                      </a:prstGeom>
                      <a:noFill/>
                      <a:ln w="38100">
                        <a:noFill/>
                        <a:miter/>
                      </a:ln>
                    </p:spPr>
                  </p:pic>
                </p:oleObj>
              </mc:Fallback>
            </mc:AlternateContent>
          </a:graphicData>
        </a:graphic>
      </p:graphicFrame>
      <p:sp>
        <p:nvSpPr>
          <p:cNvPr id="925720" name="矩形 925719"/>
          <p:cNvSpPr/>
          <p:nvPr/>
        </p:nvSpPr>
        <p:spPr>
          <a:xfrm>
            <a:off x="3576638" y="709613"/>
            <a:ext cx="6767512" cy="530225"/>
          </a:xfrm>
          <a:prstGeom prst="rect">
            <a:avLst/>
          </a:prstGeom>
          <a:noFill/>
          <a:ln w="19050">
            <a:noFill/>
          </a:ln>
        </p:spPr>
        <p:txBody>
          <a:bodyPr lIns="90000" tIns="46800" rIns="90000" bIns="46800" anchor="ctr"/>
          <a:p>
            <a:pPr algn="ctr" defTabSz="914400">
              <a:lnSpc>
                <a:spcPct val="120000"/>
              </a:lnSpc>
              <a:tabLst>
                <a:tab pos="2628900" algn="l"/>
              </a:tabLst>
            </a:pPr>
            <a:r>
              <a:rPr lang="zh-CN" altLang="en-US" sz="2400" dirty="0">
                <a:latin typeface="Times New Roman" panose="02020603050405020304" pitchFamily="18" charset="0"/>
                <a:ea typeface="宋体" panose="02010600030101010101" pitchFamily="2" charset="-122"/>
              </a:rPr>
              <a:t>影响</a:t>
            </a:r>
            <a:endParaRPr lang="zh-CN" altLang="en-US" b="0" dirty="0">
              <a:latin typeface="Arial" panose="020B0604020202020204" pitchFamily="34" charset="0"/>
              <a:ea typeface="宋体" panose="02010600030101010101" pitchFamily="2" charset="-122"/>
            </a:endParaRPr>
          </a:p>
        </p:txBody>
      </p:sp>
      <p:sp>
        <p:nvSpPr>
          <p:cNvPr id="925719" name="矩形 925718"/>
          <p:cNvSpPr/>
          <p:nvPr/>
        </p:nvSpPr>
        <p:spPr>
          <a:xfrm>
            <a:off x="1824038" y="709613"/>
            <a:ext cx="1752600" cy="530225"/>
          </a:xfrm>
          <a:prstGeom prst="rect">
            <a:avLst/>
          </a:prstGeom>
          <a:noFill/>
          <a:ln w="19050">
            <a:noFill/>
          </a:ln>
        </p:spPr>
        <p:txBody>
          <a:bodyPr lIns="90000" tIns="46800" rIns="90000" bIns="46800" anchor="ctr"/>
          <a:p>
            <a:pPr algn="ctr" defTabSz="914400">
              <a:lnSpc>
                <a:spcPct val="120000"/>
              </a:lnSpc>
              <a:tabLst>
                <a:tab pos="2628900" algn="l"/>
              </a:tabLst>
            </a:pPr>
            <a:r>
              <a:rPr lang="zh-CN" altLang="en-US" sz="2400" dirty="0">
                <a:latin typeface="Times New Roman" panose="02020603050405020304" pitchFamily="18" charset="0"/>
                <a:ea typeface="宋体" panose="02010600030101010101" pitchFamily="2" charset="-122"/>
              </a:rPr>
              <a:t>因素</a:t>
            </a:r>
            <a:endParaRPr lang="zh-CN" altLang="en-US" b="0" dirty="0">
              <a:latin typeface="Arial" panose="020B0604020202020204" pitchFamily="34" charset="0"/>
              <a:ea typeface="宋体" panose="02010600030101010101" pitchFamily="2" charset="-122"/>
            </a:endParaRPr>
          </a:p>
        </p:txBody>
      </p:sp>
      <p:sp>
        <p:nvSpPr>
          <p:cNvPr id="925749" name="直接连接符 925748"/>
          <p:cNvSpPr/>
          <p:nvPr/>
        </p:nvSpPr>
        <p:spPr>
          <a:xfrm>
            <a:off x="1824038" y="1239838"/>
            <a:ext cx="8520112" cy="0"/>
          </a:xfrm>
          <a:prstGeom prst="line">
            <a:avLst/>
          </a:prstGeom>
          <a:ln w="19050" cap="flat" cmpd="sng">
            <a:solidFill>
              <a:schemeClr val="tx1"/>
            </a:solidFill>
            <a:prstDash val="solid"/>
            <a:round/>
            <a:headEnd type="none" w="med" len="med"/>
            <a:tailEnd type="none" w="med" len="med"/>
          </a:ln>
        </p:spPr>
      </p:sp>
      <p:sp>
        <p:nvSpPr>
          <p:cNvPr id="925751" name="直接连接符 925750"/>
          <p:cNvSpPr/>
          <p:nvPr/>
        </p:nvSpPr>
        <p:spPr>
          <a:xfrm>
            <a:off x="3576638" y="709613"/>
            <a:ext cx="0" cy="6064250"/>
          </a:xfrm>
          <a:prstGeom prst="line">
            <a:avLst/>
          </a:prstGeom>
          <a:ln w="19050" cap="flat" cmpd="sng">
            <a:solidFill>
              <a:schemeClr val="tx1"/>
            </a:solidFill>
            <a:prstDash val="solid"/>
            <a:round/>
            <a:headEnd type="none" w="med" len="med"/>
            <a:tailEnd type="none" w="med" len="med"/>
          </a:ln>
        </p:spPr>
      </p:sp>
      <p:sp>
        <p:nvSpPr>
          <p:cNvPr id="925757" name="直接连接符 925756"/>
          <p:cNvSpPr/>
          <p:nvPr/>
        </p:nvSpPr>
        <p:spPr>
          <a:xfrm>
            <a:off x="1824038" y="3522663"/>
            <a:ext cx="8520112" cy="0"/>
          </a:xfrm>
          <a:prstGeom prst="line">
            <a:avLst/>
          </a:prstGeom>
          <a:ln w="19050" cap="flat" cmpd="sng">
            <a:solidFill>
              <a:schemeClr val="tx1"/>
            </a:solidFill>
            <a:prstDash val="solid"/>
            <a:round/>
            <a:headEnd type="none" w="med" len="med"/>
            <a:tailEnd type="none" w="med" len="med"/>
          </a:ln>
        </p:spPr>
      </p:sp>
      <p:sp>
        <p:nvSpPr>
          <p:cNvPr id="925767" name="直接连接符 925766"/>
          <p:cNvSpPr/>
          <p:nvPr/>
        </p:nvSpPr>
        <p:spPr>
          <a:xfrm>
            <a:off x="1824038" y="5367338"/>
            <a:ext cx="8520112" cy="0"/>
          </a:xfrm>
          <a:prstGeom prst="line">
            <a:avLst/>
          </a:prstGeom>
          <a:ln w="19050" cap="flat" cmpd="sng">
            <a:solidFill>
              <a:schemeClr val="tx1"/>
            </a:solidFill>
            <a:prstDash val="solid"/>
            <a:round/>
            <a:headEnd type="none" w="med" len="med"/>
            <a:tailEnd type="none" w="med" len="med"/>
          </a:ln>
        </p:spPr>
      </p:sp>
      <p:sp>
        <p:nvSpPr>
          <p:cNvPr id="925743" name="直接连接符 925742"/>
          <p:cNvSpPr/>
          <p:nvPr/>
        </p:nvSpPr>
        <p:spPr>
          <a:xfrm>
            <a:off x="1824038" y="709613"/>
            <a:ext cx="8520112" cy="0"/>
          </a:xfrm>
          <a:prstGeom prst="line">
            <a:avLst/>
          </a:prstGeom>
          <a:ln w="19050" cap="sq" cmpd="sng">
            <a:solidFill>
              <a:schemeClr val="tx1"/>
            </a:solidFill>
            <a:prstDash val="solid"/>
            <a:round/>
            <a:headEnd type="none" w="med" len="med"/>
            <a:tailEnd type="none" w="med" len="med"/>
          </a:ln>
        </p:spPr>
      </p:sp>
      <p:sp>
        <p:nvSpPr>
          <p:cNvPr id="925745" name="直接连接符 925744"/>
          <p:cNvSpPr/>
          <p:nvPr/>
        </p:nvSpPr>
        <p:spPr>
          <a:xfrm>
            <a:off x="1824038" y="709613"/>
            <a:ext cx="0" cy="6064250"/>
          </a:xfrm>
          <a:prstGeom prst="line">
            <a:avLst/>
          </a:prstGeom>
          <a:ln w="19050" cap="sq" cmpd="sng">
            <a:solidFill>
              <a:schemeClr val="tx1"/>
            </a:solidFill>
            <a:prstDash val="solid"/>
            <a:round/>
            <a:headEnd type="none" w="med" len="med"/>
            <a:tailEnd type="none" w="med" len="med"/>
          </a:ln>
        </p:spPr>
      </p:sp>
      <p:sp>
        <p:nvSpPr>
          <p:cNvPr id="925746" name="直接连接符 925745"/>
          <p:cNvSpPr/>
          <p:nvPr/>
        </p:nvSpPr>
        <p:spPr>
          <a:xfrm>
            <a:off x="10344150" y="709613"/>
            <a:ext cx="0" cy="6064250"/>
          </a:xfrm>
          <a:prstGeom prst="line">
            <a:avLst/>
          </a:prstGeom>
          <a:ln w="19050" cap="sq" cmpd="sng">
            <a:solidFill>
              <a:schemeClr val="tx1"/>
            </a:solidFill>
            <a:prstDash val="solid"/>
            <a:round/>
            <a:headEnd type="none" w="med" len="med"/>
            <a:tailEnd type="none" w="med" len="med"/>
          </a:ln>
        </p:spPr>
      </p:sp>
      <p:sp>
        <p:nvSpPr>
          <p:cNvPr id="925744" name="直接连接符 925743"/>
          <p:cNvSpPr/>
          <p:nvPr/>
        </p:nvSpPr>
        <p:spPr>
          <a:xfrm>
            <a:off x="1824038" y="6773863"/>
            <a:ext cx="8520112" cy="0"/>
          </a:xfrm>
          <a:prstGeom prst="line">
            <a:avLst/>
          </a:prstGeom>
          <a:ln w="19050" cap="sq" cmpd="sng">
            <a:solidFill>
              <a:schemeClr val="tx1"/>
            </a:solidFill>
            <a:prstDash val="solid"/>
            <a:round/>
            <a:headEnd type="none" w="med" len="med"/>
            <a:tailEnd type="none" w="med" len="med"/>
          </a:ln>
        </p:spPr>
      </p:sp>
      <p:sp>
        <p:nvSpPr>
          <p:cNvPr id="925870" name="矩形 925869"/>
          <p:cNvSpPr/>
          <p:nvPr/>
        </p:nvSpPr>
        <p:spPr>
          <a:xfrm>
            <a:off x="3576638" y="5367338"/>
            <a:ext cx="6767512" cy="1406525"/>
          </a:xfrm>
          <a:prstGeom prst="rect">
            <a:avLst/>
          </a:prstGeom>
          <a:noFill/>
          <a:ln w="19050">
            <a:noFill/>
          </a:ln>
        </p:spPr>
        <p:txBody>
          <a:bodyPr lIns="90000" tIns="46800" rIns="90000" bIns="46800" anchor="ctr"/>
          <a:p>
            <a:pPr algn="just" defTabSz="914400">
              <a:lnSpc>
                <a:spcPct val="120000"/>
              </a:lnSpc>
              <a:tabLst>
                <a:tab pos="2628900" algn="l"/>
              </a:tabLst>
            </a:pPr>
            <a:r>
              <a:rPr lang="zh-CN" altLang="en-US" sz="2400" dirty="0">
                <a:latin typeface="Times New Roman" panose="02020603050405020304" pitchFamily="18" charset="0"/>
                <a:ea typeface="宋体" panose="02010600030101010101" pitchFamily="2" charset="-122"/>
              </a:rPr>
              <a:t>思想运动往往催生社会变革，促进文化发展。</a:t>
            </a:r>
            <a:r>
              <a:rPr lang="zh-CN" altLang="en-US" sz="2400" dirty="0">
                <a:latin typeface="宋体" panose="02010600030101010101" pitchFamily="2" charset="-122"/>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新文化运动</a:t>
            </a:r>
            <a:r>
              <a:rPr lang="zh-CN" altLang="en-US" sz="2400" dirty="0">
                <a:latin typeface="宋体" panose="02010600030101010101" pitchFamily="2" charset="-122"/>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启蒙运动</a:t>
            </a:r>
            <a:r>
              <a:rPr lang="zh-CN" altLang="en-US" sz="2400" dirty="0">
                <a:latin typeface="宋体" panose="02010600030101010101" pitchFamily="2" charset="-122"/>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等都成为社会变革的先导，大大促进了文化自身的发展</a:t>
            </a:r>
            <a:endParaRPr lang="zh-CN" altLang="en-US" b="0" dirty="0">
              <a:latin typeface="Arial" panose="020B0604020202020204" pitchFamily="34" charset="0"/>
              <a:ea typeface="宋体" panose="02010600030101010101" pitchFamily="2" charset="-122"/>
            </a:endParaRPr>
          </a:p>
        </p:txBody>
      </p:sp>
      <p:sp>
        <p:nvSpPr>
          <p:cNvPr id="925871" name="矩形 925870"/>
          <p:cNvSpPr/>
          <p:nvPr/>
        </p:nvSpPr>
        <p:spPr>
          <a:xfrm>
            <a:off x="1824038" y="5367338"/>
            <a:ext cx="1752600" cy="1406525"/>
          </a:xfrm>
          <a:prstGeom prst="rect">
            <a:avLst/>
          </a:prstGeom>
          <a:noFill/>
          <a:ln w="19050">
            <a:noFill/>
          </a:ln>
        </p:spPr>
        <p:txBody>
          <a:bodyPr lIns="90000" tIns="46800" rIns="90000" bIns="46800" anchor="ctr"/>
          <a:p>
            <a:pPr algn="ctr" defTabSz="914400">
              <a:lnSpc>
                <a:spcPct val="120000"/>
              </a:lnSpc>
              <a:tabLst>
                <a:tab pos="2628900" algn="l"/>
              </a:tabLst>
            </a:pPr>
            <a:r>
              <a:rPr lang="zh-CN" altLang="en-US" sz="2400" dirty="0">
                <a:latin typeface="Times New Roman" panose="02020603050405020304" pitchFamily="18" charset="0"/>
                <a:ea typeface="宋体" panose="02010600030101010101" pitchFamily="2" charset="-122"/>
              </a:rPr>
              <a:t>思想运动</a:t>
            </a:r>
            <a:endParaRPr lang="zh-CN" altLang="en-US" b="0" dirty="0">
              <a:latin typeface="Arial" panose="020B0604020202020204" pitchFamily="34" charset="0"/>
              <a:ea typeface="宋体" panose="02010600030101010101" pitchFamily="2" charset="-122"/>
            </a:endParaRPr>
          </a:p>
        </p:txBody>
      </p:sp>
      <p:sp>
        <p:nvSpPr>
          <p:cNvPr id="925872" name="矩形 925871"/>
          <p:cNvSpPr/>
          <p:nvPr/>
        </p:nvSpPr>
        <p:spPr>
          <a:xfrm>
            <a:off x="3576638" y="3522663"/>
            <a:ext cx="6767512" cy="1844675"/>
          </a:xfrm>
          <a:prstGeom prst="rect">
            <a:avLst/>
          </a:prstGeom>
          <a:noFill/>
          <a:ln w="19050">
            <a:noFill/>
          </a:ln>
        </p:spPr>
        <p:txBody>
          <a:bodyPr lIns="90000" tIns="46800" rIns="90000" bIns="46800" anchor="ctr"/>
          <a:p>
            <a:pPr algn="just" defTabSz="914400">
              <a:lnSpc>
                <a:spcPct val="120000"/>
              </a:lnSpc>
              <a:tabLst>
                <a:tab pos="2628900" algn="l"/>
              </a:tabLst>
            </a:pPr>
            <a:r>
              <a:rPr lang="zh-CN" altLang="en-US" sz="2400" dirty="0">
                <a:latin typeface="Times New Roman" panose="02020603050405020304" pitchFamily="18" charset="0"/>
                <a:ea typeface="宋体" panose="02010600030101010101" pitchFamily="2" charset="-122"/>
              </a:rPr>
              <a:t>科学技术的进步是推动文化发展的重要因素。科学技术中每一项重大发现和发明都推动了人类社会经济、文化的发展。现代信息技术的运用，极大地促进了文化传播、继承与发展</a:t>
            </a:r>
            <a:endParaRPr lang="zh-CN" altLang="en-US" b="0" dirty="0">
              <a:latin typeface="Arial" panose="020B0604020202020204" pitchFamily="34" charset="0"/>
              <a:ea typeface="宋体" panose="02010600030101010101" pitchFamily="2" charset="-122"/>
            </a:endParaRPr>
          </a:p>
        </p:txBody>
      </p:sp>
      <p:sp>
        <p:nvSpPr>
          <p:cNvPr id="925873" name="矩形 925872"/>
          <p:cNvSpPr/>
          <p:nvPr/>
        </p:nvSpPr>
        <p:spPr>
          <a:xfrm>
            <a:off x="1824038" y="3522663"/>
            <a:ext cx="1752600" cy="1844675"/>
          </a:xfrm>
          <a:prstGeom prst="rect">
            <a:avLst/>
          </a:prstGeom>
          <a:noFill/>
          <a:ln w="19050">
            <a:noFill/>
          </a:ln>
        </p:spPr>
        <p:txBody>
          <a:bodyPr lIns="90000" tIns="46800" rIns="90000" bIns="46800" anchor="ctr"/>
          <a:p>
            <a:pPr algn="just" defTabSz="914400">
              <a:lnSpc>
                <a:spcPct val="120000"/>
              </a:lnSpc>
              <a:tabLst>
                <a:tab pos="2628900" algn="l"/>
              </a:tabLst>
            </a:pPr>
            <a:r>
              <a:rPr lang="zh-CN" altLang="en-US" sz="2400" dirty="0">
                <a:latin typeface="Times New Roman" panose="02020603050405020304" pitchFamily="18" charset="0"/>
                <a:ea typeface="宋体" panose="02010600030101010101" pitchFamily="2" charset="-122"/>
              </a:rPr>
              <a:t>科学技术的进步</a:t>
            </a:r>
            <a:endParaRPr lang="zh-CN" altLang="en-US" b="0" dirty="0">
              <a:latin typeface="Arial" panose="020B0604020202020204" pitchFamily="34" charset="0"/>
              <a:ea typeface="宋体" panose="02010600030101010101" pitchFamily="2" charset="-122"/>
            </a:endParaRPr>
          </a:p>
        </p:txBody>
      </p:sp>
      <p:sp>
        <p:nvSpPr>
          <p:cNvPr id="925874" name="矩形 925873"/>
          <p:cNvSpPr/>
          <p:nvPr/>
        </p:nvSpPr>
        <p:spPr>
          <a:xfrm>
            <a:off x="3576638" y="1239838"/>
            <a:ext cx="6767512" cy="2282825"/>
          </a:xfrm>
          <a:prstGeom prst="rect">
            <a:avLst/>
          </a:prstGeom>
          <a:noFill/>
          <a:ln w="19050">
            <a:noFill/>
          </a:ln>
        </p:spPr>
        <p:txBody>
          <a:bodyPr lIns="90000" tIns="46800" rIns="90000" bIns="46800" anchor="ctr"/>
          <a:p>
            <a:pPr algn="just" defTabSz="914400">
              <a:lnSpc>
                <a:spcPct val="120000"/>
              </a:lnSpc>
              <a:tabLst>
                <a:tab pos="2628900" algn="l"/>
              </a:tabLst>
            </a:pPr>
            <a:r>
              <a:rPr lang="zh-CN" altLang="en-US" sz="2400" dirty="0">
                <a:latin typeface="Times New Roman" panose="02020603050405020304" pitchFamily="18" charset="0"/>
                <a:ea typeface="宋体" panose="02010600030101010101" pitchFamily="2" charset="-122"/>
              </a:rPr>
              <a:t>生产力与生产关系的矛盾运动，决定着社会制度的变化，也决定着文化的发展方向。每当社会制度发生新旧更替时，代表新的政治、经济力量的新文化，通过反对代表旧的政治、经济力量的旧文化的斗争，有力地促进文化的进步</a:t>
            </a:r>
            <a:endParaRPr lang="zh-CN" altLang="en-US" b="0" dirty="0">
              <a:latin typeface="Arial" panose="020B0604020202020204" pitchFamily="34" charset="0"/>
              <a:ea typeface="宋体" panose="02010600030101010101" pitchFamily="2" charset="-122"/>
            </a:endParaRPr>
          </a:p>
        </p:txBody>
      </p:sp>
      <p:sp>
        <p:nvSpPr>
          <p:cNvPr id="925875" name="矩形 925874"/>
          <p:cNvSpPr/>
          <p:nvPr/>
        </p:nvSpPr>
        <p:spPr>
          <a:xfrm>
            <a:off x="1824038" y="1239838"/>
            <a:ext cx="1752600" cy="2282825"/>
          </a:xfrm>
          <a:prstGeom prst="rect">
            <a:avLst/>
          </a:prstGeom>
          <a:noFill/>
          <a:ln w="19050">
            <a:noFill/>
          </a:ln>
        </p:spPr>
        <p:txBody>
          <a:bodyPr lIns="90000" tIns="46800" rIns="90000" bIns="46800" anchor="ctr"/>
          <a:p>
            <a:pPr algn="just" defTabSz="914400">
              <a:lnSpc>
                <a:spcPct val="120000"/>
              </a:lnSpc>
              <a:tabLst>
                <a:tab pos="2628900" algn="l"/>
              </a:tabLst>
            </a:pPr>
            <a:r>
              <a:rPr lang="zh-CN" altLang="en-US" sz="2400" dirty="0">
                <a:latin typeface="Times New Roman" panose="02020603050405020304" pitchFamily="18" charset="0"/>
                <a:ea typeface="宋体" panose="02010600030101010101" pitchFamily="2" charset="-122"/>
              </a:rPr>
              <a:t>生产力与生产关系的矛盾运动</a:t>
            </a:r>
            <a:endParaRPr lang="zh-CN" altLang="en-US" b="0" dirty="0">
              <a:latin typeface="Arial" panose="020B0604020202020204" pitchFamily="34" charset="0"/>
              <a:ea typeface="宋体" panose="02010600030101010101" pitchFamily="2" charset="-122"/>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25720"/>
                                        </p:tgtEl>
                                        <p:attrNameLst>
                                          <p:attrName>style.visibility</p:attrName>
                                        </p:attrNameLst>
                                      </p:cBhvr>
                                      <p:to>
                                        <p:strVal val="visible"/>
                                      </p:to>
                                    </p:set>
                                    <p:animEffect transition="in" filter="randombar(horizontal)">
                                      <p:cBhvr>
                                        <p:cTn id="7" dur="500"/>
                                        <p:tgtEl>
                                          <p:spTgt spid="925720"/>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925719"/>
                                        </p:tgtEl>
                                        <p:attrNameLst>
                                          <p:attrName>style.visibility</p:attrName>
                                        </p:attrNameLst>
                                      </p:cBhvr>
                                      <p:to>
                                        <p:strVal val="visible"/>
                                      </p:to>
                                    </p:set>
                                    <p:animEffect transition="in" filter="randombar(horizontal)">
                                      <p:cBhvr>
                                        <p:cTn id="10" dur="500"/>
                                        <p:tgtEl>
                                          <p:spTgt spid="925719"/>
                                        </p:tgtEl>
                                      </p:cBhvr>
                                    </p:animEffect>
                                  </p:childTnLst>
                                </p:cTn>
                              </p:par>
                              <p:par>
                                <p:cTn id="11" presetID="14" presetClass="entr" presetSubtype="10" fill="hold" nodeType="withEffect">
                                  <p:stCondLst>
                                    <p:cond delay="0"/>
                                  </p:stCondLst>
                                  <p:childTnLst>
                                    <p:set>
                                      <p:cBhvr>
                                        <p:cTn id="12" dur="1" fill="hold">
                                          <p:stCondLst>
                                            <p:cond delay="0"/>
                                          </p:stCondLst>
                                        </p:cTn>
                                        <p:tgtEl>
                                          <p:spTgt spid="925749"/>
                                        </p:tgtEl>
                                        <p:attrNameLst>
                                          <p:attrName>style.visibility</p:attrName>
                                        </p:attrNameLst>
                                      </p:cBhvr>
                                      <p:to>
                                        <p:strVal val="visible"/>
                                      </p:to>
                                    </p:set>
                                    <p:animEffect transition="in" filter="randombar(horizontal)">
                                      <p:cBhvr>
                                        <p:cTn id="13" dur="500"/>
                                        <p:tgtEl>
                                          <p:spTgt spid="925749"/>
                                        </p:tgtEl>
                                      </p:cBhvr>
                                    </p:animEffect>
                                  </p:childTnLst>
                                </p:cTn>
                              </p:par>
                              <p:par>
                                <p:cTn id="14" presetID="14" presetClass="entr" presetSubtype="10" fill="hold" nodeType="withEffect">
                                  <p:stCondLst>
                                    <p:cond delay="0"/>
                                  </p:stCondLst>
                                  <p:childTnLst>
                                    <p:set>
                                      <p:cBhvr>
                                        <p:cTn id="15" dur="1" fill="hold">
                                          <p:stCondLst>
                                            <p:cond delay="0"/>
                                          </p:stCondLst>
                                        </p:cTn>
                                        <p:tgtEl>
                                          <p:spTgt spid="925751"/>
                                        </p:tgtEl>
                                        <p:attrNameLst>
                                          <p:attrName>style.visibility</p:attrName>
                                        </p:attrNameLst>
                                      </p:cBhvr>
                                      <p:to>
                                        <p:strVal val="visible"/>
                                      </p:to>
                                    </p:set>
                                    <p:animEffect transition="in" filter="randombar(horizontal)">
                                      <p:cBhvr>
                                        <p:cTn id="16" dur="500"/>
                                        <p:tgtEl>
                                          <p:spTgt spid="925751"/>
                                        </p:tgtEl>
                                      </p:cBhvr>
                                    </p:animEffect>
                                  </p:childTnLst>
                                </p:cTn>
                              </p:par>
                              <p:par>
                                <p:cTn id="17" presetID="14" presetClass="entr" presetSubtype="10" fill="hold" nodeType="withEffect">
                                  <p:stCondLst>
                                    <p:cond delay="0"/>
                                  </p:stCondLst>
                                  <p:childTnLst>
                                    <p:set>
                                      <p:cBhvr>
                                        <p:cTn id="18" dur="1" fill="hold">
                                          <p:stCondLst>
                                            <p:cond delay="0"/>
                                          </p:stCondLst>
                                        </p:cTn>
                                        <p:tgtEl>
                                          <p:spTgt spid="925757"/>
                                        </p:tgtEl>
                                        <p:attrNameLst>
                                          <p:attrName>style.visibility</p:attrName>
                                        </p:attrNameLst>
                                      </p:cBhvr>
                                      <p:to>
                                        <p:strVal val="visible"/>
                                      </p:to>
                                    </p:set>
                                    <p:animEffect transition="in" filter="randombar(horizontal)">
                                      <p:cBhvr>
                                        <p:cTn id="19" dur="500"/>
                                        <p:tgtEl>
                                          <p:spTgt spid="925757"/>
                                        </p:tgtEl>
                                      </p:cBhvr>
                                    </p:animEffect>
                                  </p:childTnLst>
                                </p:cTn>
                              </p:par>
                              <p:par>
                                <p:cTn id="20" presetID="14" presetClass="entr" presetSubtype="10" fill="hold" nodeType="withEffect">
                                  <p:stCondLst>
                                    <p:cond delay="0"/>
                                  </p:stCondLst>
                                  <p:childTnLst>
                                    <p:set>
                                      <p:cBhvr>
                                        <p:cTn id="21" dur="1" fill="hold">
                                          <p:stCondLst>
                                            <p:cond delay="0"/>
                                          </p:stCondLst>
                                        </p:cTn>
                                        <p:tgtEl>
                                          <p:spTgt spid="925767"/>
                                        </p:tgtEl>
                                        <p:attrNameLst>
                                          <p:attrName>style.visibility</p:attrName>
                                        </p:attrNameLst>
                                      </p:cBhvr>
                                      <p:to>
                                        <p:strVal val="visible"/>
                                      </p:to>
                                    </p:set>
                                    <p:animEffect transition="in" filter="randombar(horizontal)">
                                      <p:cBhvr>
                                        <p:cTn id="22" dur="500"/>
                                        <p:tgtEl>
                                          <p:spTgt spid="925767"/>
                                        </p:tgtEl>
                                      </p:cBhvr>
                                    </p:animEffect>
                                  </p:childTnLst>
                                </p:cTn>
                              </p:par>
                              <p:par>
                                <p:cTn id="23" presetID="14" presetClass="entr" presetSubtype="10" fill="hold" nodeType="withEffect">
                                  <p:stCondLst>
                                    <p:cond delay="0"/>
                                  </p:stCondLst>
                                  <p:childTnLst>
                                    <p:set>
                                      <p:cBhvr>
                                        <p:cTn id="24" dur="1" fill="hold">
                                          <p:stCondLst>
                                            <p:cond delay="0"/>
                                          </p:stCondLst>
                                        </p:cTn>
                                        <p:tgtEl>
                                          <p:spTgt spid="925743"/>
                                        </p:tgtEl>
                                        <p:attrNameLst>
                                          <p:attrName>style.visibility</p:attrName>
                                        </p:attrNameLst>
                                      </p:cBhvr>
                                      <p:to>
                                        <p:strVal val="visible"/>
                                      </p:to>
                                    </p:set>
                                    <p:animEffect transition="in" filter="randombar(horizontal)">
                                      <p:cBhvr>
                                        <p:cTn id="25" dur="500"/>
                                        <p:tgtEl>
                                          <p:spTgt spid="925743"/>
                                        </p:tgtEl>
                                      </p:cBhvr>
                                    </p:animEffect>
                                  </p:childTnLst>
                                </p:cTn>
                              </p:par>
                              <p:par>
                                <p:cTn id="26" presetID="14" presetClass="entr" presetSubtype="10" fill="hold" nodeType="withEffect">
                                  <p:stCondLst>
                                    <p:cond delay="0"/>
                                  </p:stCondLst>
                                  <p:childTnLst>
                                    <p:set>
                                      <p:cBhvr>
                                        <p:cTn id="27" dur="1" fill="hold">
                                          <p:stCondLst>
                                            <p:cond delay="0"/>
                                          </p:stCondLst>
                                        </p:cTn>
                                        <p:tgtEl>
                                          <p:spTgt spid="925745"/>
                                        </p:tgtEl>
                                        <p:attrNameLst>
                                          <p:attrName>style.visibility</p:attrName>
                                        </p:attrNameLst>
                                      </p:cBhvr>
                                      <p:to>
                                        <p:strVal val="visible"/>
                                      </p:to>
                                    </p:set>
                                    <p:animEffect transition="in" filter="randombar(horizontal)">
                                      <p:cBhvr>
                                        <p:cTn id="28" dur="500"/>
                                        <p:tgtEl>
                                          <p:spTgt spid="925745"/>
                                        </p:tgtEl>
                                      </p:cBhvr>
                                    </p:animEffect>
                                  </p:childTnLst>
                                </p:cTn>
                              </p:par>
                              <p:par>
                                <p:cTn id="29" presetID="14" presetClass="entr" presetSubtype="10" fill="hold" nodeType="withEffect">
                                  <p:stCondLst>
                                    <p:cond delay="0"/>
                                  </p:stCondLst>
                                  <p:childTnLst>
                                    <p:set>
                                      <p:cBhvr>
                                        <p:cTn id="30" dur="1" fill="hold">
                                          <p:stCondLst>
                                            <p:cond delay="0"/>
                                          </p:stCondLst>
                                        </p:cTn>
                                        <p:tgtEl>
                                          <p:spTgt spid="925746"/>
                                        </p:tgtEl>
                                        <p:attrNameLst>
                                          <p:attrName>style.visibility</p:attrName>
                                        </p:attrNameLst>
                                      </p:cBhvr>
                                      <p:to>
                                        <p:strVal val="visible"/>
                                      </p:to>
                                    </p:set>
                                    <p:animEffect transition="in" filter="randombar(horizontal)">
                                      <p:cBhvr>
                                        <p:cTn id="31" dur="500"/>
                                        <p:tgtEl>
                                          <p:spTgt spid="925746"/>
                                        </p:tgtEl>
                                      </p:cBhvr>
                                    </p:animEffect>
                                  </p:childTnLst>
                                </p:cTn>
                              </p:par>
                              <p:par>
                                <p:cTn id="32" presetID="14" presetClass="entr" presetSubtype="10" fill="hold" nodeType="withEffect">
                                  <p:stCondLst>
                                    <p:cond delay="0"/>
                                  </p:stCondLst>
                                  <p:childTnLst>
                                    <p:set>
                                      <p:cBhvr>
                                        <p:cTn id="33" dur="1" fill="hold">
                                          <p:stCondLst>
                                            <p:cond delay="0"/>
                                          </p:stCondLst>
                                        </p:cTn>
                                        <p:tgtEl>
                                          <p:spTgt spid="925744"/>
                                        </p:tgtEl>
                                        <p:attrNameLst>
                                          <p:attrName>style.visibility</p:attrName>
                                        </p:attrNameLst>
                                      </p:cBhvr>
                                      <p:to>
                                        <p:strVal val="visible"/>
                                      </p:to>
                                    </p:set>
                                    <p:animEffect transition="in" filter="randombar(horizontal)">
                                      <p:cBhvr>
                                        <p:cTn id="34" dur="500"/>
                                        <p:tgtEl>
                                          <p:spTgt spid="925744"/>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925875"/>
                                        </p:tgtEl>
                                        <p:attrNameLst>
                                          <p:attrName>style.visibility</p:attrName>
                                        </p:attrNameLst>
                                      </p:cBhvr>
                                      <p:to>
                                        <p:strVal val="visible"/>
                                      </p:to>
                                    </p:set>
                                    <p:animEffect transition="in" filter="slide(fromBottom)">
                                      <p:cBhvr>
                                        <p:cTn id="39" dur="500"/>
                                        <p:tgtEl>
                                          <p:spTgt spid="925875"/>
                                        </p:tgtEl>
                                      </p:cBhvr>
                                    </p:animEffect>
                                  </p:childTnLst>
                                </p:cTn>
                              </p:par>
                            </p:childTnLst>
                          </p:cTn>
                        </p:par>
                      </p:childTnLst>
                    </p:cTn>
                  </p:par>
                  <p:par>
                    <p:cTn id="40" fill="hold">
                      <p:stCondLst>
                        <p:cond delay="indefinite"/>
                      </p:stCondLst>
                      <p:childTnLst>
                        <p:par>
                          <p:cTn id="41" fill="hold">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925874"/>
                                        </p:tgtEl>
                                        <p:attrNameLst>
                                          <p:attrName>style.visibility</p:attrName>
                                        </p:attrNameLst>
                                      </p:cBhvr>
                                      <p:to>
                                        <p:strVal val="visible"/>
                                      </p:to>
                                    </p:set>
                                    <p:animEffect transition="in" filter="slide(fromBottom)">
                                      <p:cBhvr>
                                        <p:cTn id="44" dur="500"/>
                                        <p:tgtEl>
                                          <p:spTgt spid="925874"/>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925873"/>
                                        </p:tgtEl>
                                        <p:attrNameLst>
                                          <p:attrName>style.visibility</p:attrName>
                                        </p:attrNameLst>
                                      </p:cBhvr>
                                      <p:to>
                                        <p:strVal val="visible"/>
                                      </p:to>
                                    </p:set>
                                    <p:animEffect transition="in" filter="slide(fromBottom)">
                                      <p:cBhvr>
                                        <p:cTn id="49" dur="500"/>
                                        <p:tgtEl>
                                          <p:spTgt spid="925873"/>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925872"/>
                                        </p:tgtEl>
                                        <p:attrNameLst>
                                          <p:attrName>style.visibility</p:attrName>
                                        </p:attrNameLst>
                                      </p:cBhvr>
                                      <p:to>
                                        <p:strVal val="visible"/>
                                      </p:to>
                                    </p:set>
                                    <p:animEffect transition="in" filter="slide(fromBottom)">
                                      <p:cBhvr>
                                        <p:cTn id="54" dur="500"/>
                                        <p:tgtEl>
                                          <p:spTgt spid="925872"/>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925871"/>
                                        </p:tgtEl>
                                        <p:attrNameLst>
                                          <p:attrName>style.visibility</p:attrName>
                                        </p:attrNameLst>
                                      </p:cBhvr>
                                      <p:to>
                                        <p:strVal val="visible"/>
                                      </p:to>
                                    </p:set>
                                    <p:animEffect transition="in" filter="slide(fromBottom)">
                                      <p:cBhvr>
                                        <p:cTn id="59" dur="500"/>
                                        <p:tgtEl>
                                          <p:spTgt spid="925871"/>
                                        </p:tgtEl>
                                      </p:cBhvr>
                                    </p:animEffect>
                                  </p:childTnLst>
                                </p:cTn>
                              </p:par>
                            </p:childTnLst>
                          </p:cTn>
                        </p:par>
                      </p:childTnLst>
                    </p:cTn>
                  </p:par>
                  <p:par>
                    <p:cTn id="60" fill="hold">
                      <p:stCondLst>
                        <p:cond delay="indefinite"/>
                      </p:stCondLst>
                      <p:childTnLst>
                        <p:par>
                          <p:cTn id="61" fill="hold">
                            <p:stCondLst>
                              <p:cond delay="0"/>
                            </p:stCondLst>
                            <p:childTnLst>
                              <p:par>
                                <p:cTn id="62" presetID="12" presetClass="entr" presetSubtype="4" fill="hold" grpId="0" nodeType="clickEffect">
                                  <p:stCondLst>
                                    <p:cond delay="0"/>
                                  </p:stCondLst>
                                  <p:childTnLst>
                                    <p:set>
                                      <p:cBhvr>
                                        <p:cTn id="63" dur="1" fill="hold">
                                          <p:stCondLst>
                                            <p:cond delay="0"/>
                                          </p:stCondLst>
                                        </p:cTn>
                                        <p:tgtEl>
                                          <p:spTgt spid="925870"/>
                                        </p:tgtEl>
                                        <p:attrNameLst>
                                          <p:attrName>style.visibility</p:attrName>
                                        </p:attrNameLst>
                                      </p:cBhvr>
                                      <p:to>
                                        <p:strVal val="visible"/>
                                      </p:to>
                                    </p:set>
                                    <p:animEffect transition="in" filter="slide(fromBottom)">
                                      <p:cBhvr>
                                        <p:cTn id="64" dur="500"/>
                                        <p:tgtEl>
                                          <p:spTgt spid="9258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5720" grpId="0"/>
      <p:bldP spid="925719" grpId="0"/>
      <p:bldP spid="925870" grpId="0"/>
      <p:bldP spid="925871" grpId="0"/>
      <p:bldP spid="925872" grpId="0"/>
      <p:bldP spid="925873" grpId="0"/>
      <p:bldP spid="925874" grpId="0"/>
      <p:bldP spid="92587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89" name="矩形 926739"/>
          <p:cNvSpPr/>
          <p:nvPr/>
        </p:nvSpPr>
        <p:spPr>
          <a:xfrm>
            <a:off x="2640013" y="609600"/>
            <a:ext cx="7704137" cy="493713"/>
          </a:xfrm>
          <a:prstGeom prst="rect">
            <a:avLst/>
          </a:prstGeom>
          <a:noFill/>
          <a:ln w="19050">
            <a:noFill/>
          </a:ln>
        </p:spPr>
        <p:txBody>
          <a:bodyPr lIns="90000" tIns="46800" rIns="90000" bIns="46800" anchor="ctr"/>
          <a:p>
            <a:pPr algn="ctr" defTabSz="914400">
              <a:lnSpc>
                <a:spcPct val="110000"/>
              </a:lnSpc>
              <a:buSzTx/>
              <a:tabLst>
                <a:tab pos="2628900" algn="l"/>
              </a:tabLst>
            </a:pPr>
            <a:r>
              <a:rPr lang="zh-CN" altLang="en-US" sz="2400" dirty="0">
                <a:latin typeface="Times New Roman" panose="02020603050405020304" pitchFamily="18" charset="0"/>
                <a:ea typeface="宋体" panose="02010600030101010101" pitchFamily="2" charset="-122"/>
              </a:rPr>
              <a:t>影响</a:t>
            </a:r>
            <a:endParaRPr lang="zh-CN" altLang="en-US" b="0" dirty="0">
              <a:latin typeface="Arial" panose="020B0604020202020204" pitchFamily="34" charset="0"/>
              <a:ea typeface="宋体" panose="02010600030101010101" pitchFamily="2" charset="-122"/>
            </a:endParaRPr>
          </a:p>
        </p:txBody>
      </p:sp>
      <p:sp>
        <p:nvSpPr>
          <p:cNvPr id="37890" name="矩形 926740"/>
          <p:cNvSpPr/>
          <p:nvPr/>
        </p:nvSpPr>
        <p:spPr>
          <a:xfrm>
            <a:off x="1824038" y="609600"/>
            <a:ext cx="815975" cy="493713"/>
          </a:xfrm>
          <a:prstGeom prst="rect">
            <a:avLst/>
          </a:prstGeom>
          <a:noFill/>
          <a:ln w="19050">
            <a:noFill/>
          </a:ln>
        </p:spPr>
        <p:txBody>
          <a:bodyPr lIns="90000" tIns="46800" rIns="90000" bIns="46800" anchor="ctr"/>
          <a:p>
            <a:pPr algn="ctr" defTabSz="914400">
              <a:lnSpc>
                <a:spcPct val="110000"/>
              </a:lnSpc>
              <a:buSzTx/>
              <a:tabLst>
                <a:tab pos="2628900" algn="l"/>
              </a:tabLst>
            </a:pPr>
            <a:r>
              <a:rPr lang="zh-CN" altLang="en-US" sz="2400" dirty="0">
                <a:latin typeface="Times New Roman" panose="02020603050405020304" pitchFamily="18" charset="0"/>
                <a:ea typeface="宋体" panose="02010600030101010101" pitchFamily="2" charset="-122"/>
              </a:rPr>
              <a:t>因素</a:t>
            </a:r>
            <a:endParaRPr lang="zh-CN" altLang="en-US" b="0" dirty="0">
              <a:latin typeface="Arial" panose="020B0604020202020204" pitchFamily="34" charset="0"/>
              <a:ea typeface="宋体" panose="02010600030101010101" pitchFamily="2" charset="-122"/>
            </a:endParaRPr>
          </a:p>
        </p:txBody>
      </p:sp>
      <p:sp>
        <p:nvSpPr>
          <p:cNvPr id="37891" name="直接连接符 926745"/>
          <p:cNvSpPr/>
          <p:nvPr/>
        </p:nvSpPr>
        <p:spPr>
          <a:xfrm>
            <a:off x="1824038" y="1103313"/>
            <a:ext cx="8520112" cy="0"/>
          </a:xfrm>
          <a:prstGeom prst="line">
            <a:avLst/>
          </a:prstGeom>
          <a:ln w="19050" cap="flat" cmpd="sng">
            <a:solidFill>
              <a:schemeClr val="tx1"/>
            </a:solidFill>
            <a:prstDash val="solid"/>
            <a:round/>
            <a:headEnd type="none" w="med" len="med"/>
            <a:tailEnd type="none" w="med" len="med"/>
          </a:ln>
        </p:spPr>
      </p:sp>
      <p:sp>
        <p:nvSpPr>
          <p:cNvPr id="37892" name="直接连接符 926746"/>
          <p:cNvSpPr/>
          <p:nvPr/>
        </p:nvSpPr>
        <p:spPr>
          <a:xfrm>
            <a:off x="2640013" y="609600"/>
            <a:ext cx="0" cy="5681663"/>
          </a:xfrm>
          <a:prstGeom prst="line">
            <a:avLst/>
          </a:prstGeom>
          <a:ln w="19050" cap="flat" cmpd="sng">
            <a:solidFill>
              <a:schemeClr val="tx1"/>
            </a:solidFill>
            <a:prstDash val="solid"/>
            <a:round/>
            <a:headEnd type="none" w="med" len="med"/>
            <a:tailEnd type="none" w="med" len="med"/>
          </a:ln>
        </p:spPr>
      </p:sp>
      <p:sp>
        <p:nvSpPr>
          <p:cNvPr id="37893" name="直接连接符 926750"/>
          <p:cNvSpPr/>
          <p:nvPr/>
        </p:nvSpPr>
        <p:spPr>
          <a:xfrm>
            <a:off x="2640013" y="2801938"/>
            <a:ext cx="7704137" cy="0"/>
          </a:xfrm>
          <a:prstGeom prst="line">
            <a:avLst/>
          </a:prstGeom>
          <a:ln w="19050" cap="flat" cmpd="sng">
            <a:solidFill>
              <a:schemeClr val="tx1"/>
            </a:solidFill>
            <a:prstDash val="solid"/>
            <a:round/>
            <a:headEnd type="none" w="med" len="med"/>
            <a:tailEnd type="none" w="med" len="med"/>
          </a:ln>
        </p:spPr>
      </p:sp>
      <p:sp>
        <p:nvSpPr>
          <p:cNvPr id="37894" name="直接连接符 926751"/>
          <p:cNvSpPr/>
          <p:nvPr/>
        </p:nvSpPr>
        <p:spPr>
          <a:xfrm>
            <a:off x="4368800" y="1103313"/>
            <a:ext cx="0" cy="5187950"/>
          </a:xfrm>
          <a:prstGeom prst="line">
            <a:avLst/>
          </a:prstGeom>
          <a:ln w="19050" cap="flat" cmpd="sng">
            <a:solidFill>
              <a:schemeClr val="tx1"/>
            </a:solidFill>
            <a:prstDash val="solid"/>
            <a:round/>
            <a:headEnd type="none" w="med" len="med"/>
            <a:tailEnd type="none" w="med" len="med"/>
          </a:ln>
        </p:spPr>
      </p:sp>
      <p:sp>
        <p:nvSpPr>
          <p:cNvPr id="37895" name="直接连接符 926752"/>
          <p:cNvSpPr/>
          <p:nvPr/>
        </p:nvSpPr>
        <p:spPr>
          <a:xfrm>
            <a:off x="2640013" y="3697288"/>
            <a:ext cx="7704137" cy="0"/>
          </a:xfrm>
          <a:prstGeom prst="line">
            <a:avLst/>
          </a:prstGeom>
          <a:ln w="19050" cap="flat" cmpd="sng">
            <a:solidFill>
              <a:schemeClr val="tx1"/>
            </a:solidFill>
            <a:prstDash val="solid"/>
            <a:round/>
            <a:headEnd type="none" w="med" len="med"/>
            <a:tailEnd type="none" w="med" len="med"/>
          </a:ln>
        </p:spPr>
      </p:sp>
      <p:sp>
        <p:nvSpPr>
          <p:cNvPr id="37896" name="直接连接符 926753"/>
          <p:cNvSpPr/>
          <p:nvPr/>
        </p:nvSpPr>
        <p:spPr>
          <a:xfrm>
            <a:off x="2640013" y="5395913"/>
            <a:ext cx="7704137" cy="0"/>
          </a:xfrm>
          <a:prstGeom prst="line">
            <a:avLst/>
          </a:prstGeom>
          <a:ln w="19050" cap="flat" cmpd="sng">
            <a:solidFill>
              <a:schemeClr val="tx1"/>
            </a:solidFill>
            <a:prstDash val="solid"/>
            <a:round/>
            <a:headEnd type="none" w="med" len="med"/>
            <a:tailEnd type="none" w="med" len="med"/>
          </a:ln>
        </p:spPr>
      </p:sp>
      <p:sp>
        <p:nvSpPr>
          <p:cNvPr id="37897" name="直接连接符 926741"/>
          <p:cNvSpPr/>
          <p:nvPr/>
        </p:nvSpPr>
        <p:spPr>
          <a:xfrm>
            <a:off x="1824038" y="609600"/>
            <a:ext cx="8520112" cy="0"/>
          </a:xfrm>
          <a:prstGeom prst="line">
            <a:avLst/>
          </a:prstGeom>
          <a:ln w="19050" cap="sq" cmpd="sng">
            <a:solidFill>
              <a:schemeClr val="tx1"/>
            </a:solidFill>
            <a:prstDash val="solid"/>
            <a:round/>
            <a:headEnd type="none" w="med" len="med"/>
            <a:tailEnd type="none" w="med" len="med"/>
          </a:ln>
        </p:spPr>
      </p:sp>
      <p:sp>
        <p:nvSpPr>
          <p:cNvPr id="37898" name="直接连接符 926743"/>
          <p:cNvSpPr/>
          <p:nvPr/>
        </p:nvSpPr>
        <p:spPr>
          <a:xfrm>
            <a:off x="1824038" y="609600"/>
            <a:ext cx="0" cy="5681663"/>
          </a:xfrm>
          <a:prstGeom prst="line">
            <a:avLst/>
          </a:prstGeom>
          <a:ln w="19050" cap="sq" cmpd="sng">
            <a:solidFill>
              <a:schemeClr val="tx1"/>
            </a:solidFill>
            <a:prstDash val="solid"/>
            <a:round/>
            <a:headEnd type="none" w="med" len="med"/>
            <a:tailEnd type="none" w="med" len="med"/>
          </a:ln>
        </p:spPr>
      </p:sp>
      <p:sp>
        <p:nvSpPr>
          <p:cNvPr id="37899" name="直接连接符 926744"/>
          <p:cNvSpPr/>
          <p:nvPr/>
        </p:nvSpPr>
        <p:spPr>
          <a:xfrm>
            <a:off x="10344150" y="609600"/>
            <a:ext cx="0" cy="5681663"/>
          </a:xfrm>
          <a:prstGeom prst="line">
            <a:avLst/>
          </a:prstGeom>
          <a:ln w="19050" cap="sq" cmpd="sng">
            <a:solidFill>
              <a:schemeClr val="tx1"/>
            </a:solidFill>
            <a:prstDash val="solid"/>
            <a:round/>
            <a:headEnd type="none" w="med" len="med"/>
            <a:tailEnd type="none" w="med" len="med"/>
          </a:ln>
        </p:spPr>
      </p:sp>
      <p:sp>
        <p:nvSpPr>
          <p:cNvPr id="37900" name="直接连接符 926742"/>
          <p:cNvSpPr/>
          <p:nvPr/>
        </p:nvSpPr>
        <p:spPr>
          <a:xfrm>
            <a:off x="1824038" y="6291263"/>
            <a:ext cx="8520112" cy="0"/>
          </a:xfrm>
          <a:prstGeom prst="line">
            <a:avLst/>
          </a:prstGeom>
          <a:ln w="19050" cap="sq" cmpd="sng">
            <a:solidFill>
              <a:schemeClr val="tx1"/>
            </a:solidFill>
            <a:prstDash val="solid"/>
            <a:round/>
            <a:headEnd type="none" w="med" len="med"/>
            <a:tailEnd type="none" w="med" len="med"/>
          </a:ln>
        </p:spPr>
      </p:sp>
      <p:sp>
        <p:nvSpPr>
          <p:cNvPr id="926785" name="矩形 926784"/>
          <p:cNvSpPr/>
          <p:nvPr/>
        </p:nvSpPr>
        <p:spPr>
          <a:xfrm>
            <a:off x="4368800" y="5395913"/>
            <a:ext cx="5975350" cy="895350"/>
          </a:xfrm>
          <a:prstGeom prst="rect">
            <a:avLst/>
          </a:prstGeom>
          <a:noFill/>
          <a:ln w="19050">
            <a:noFill/>
          </a:ln>
        </p:spPr>
        <p:txBody>
          <a:bodyPr lIns="90000" tIns="46800" rIns="90000" bIns="46800" anchor="ctr"/>
          <a:p>
            <a:pPr algn="just" defTabSz="914400">
              <a:lnSpc>
                <a:spcPct val="110000"/>
              </a:lnSpc>
              <a:buSzTx/>
              <a:tabLst>
                <a:tab pos="2628900" algn="l"/>
              </a:tabLst>
            </a:pPr>
            <a:r>
              <a:rPr lang="zh-CN" altLang="en-US" sz="2400" dirty="0">
                <a:latin typeface="Times New Roman" panose="02020603050405020304" pitchFamily="18" charset="0"/>
                <a:ea typeface="宋体" panose="02010600030101010101" pitchFamily="2" charset="-122"/>
              </a:rPr>
              <a:t>随着教育方式的不断变革，教育在人类文化的传承中将产生越来越大的影响</a:t>
            </a:r>
            <a:endParaRPr lang="zh-CN" altLang="en-US" b="0" dirty="0">
              <a:latin typeface="Arial" panose="020B0604020202020204" pitchFamily="34" charset="0"/>
              <a:ea typeface="宋体" panose="02010600030101010101" pitchFamily="2" charset="-122"/>
            </a:endParaRPr>
          </a:p>
        </p:txBody>
      </p:sp>
      <p:sp>
        <p:nvSpPr>
          <p:cNvPr id="926786" name="矩形 926785"/>
          <p:cNvSpPr/>
          <p:nvPr/>
        </p:nvSpPr>
        <p:spPr>
          <a:xfrm>
            <a:off x="2640013" y="5395913"/>
            <a:ext cx="1728787" cy="895350"/>
          </a:xfrm>
          <a:prstGeom prst="rect">
            <a:avLst/>
          </a:prstGeom>
          <a:noFill/>
          <a:ln w="19050">
            <a:noFill/>
          </a:ln>
        </p:spPr>
        <p:txBody>
          <a:bodyPr lIns="90000" tIns="46800" rIns="90000" bIns="46800" anchor="ctr"/>
          <a:p>
            <a:pPr algn="just" defTabSz="914400">
              <a:lnSpc>
                <a:spcPct val="110000"/>
              </a:lnSpc>
              <a:buSzTx/>
              <a:tabLst>
                <a:tab pos="2628900" algn="l"/>
              </a:tabLst>
            </a:pPr>
            <a:r>
              <a:rPr lang="zh-CN" altLang="en-US" sz="2400" dirty="0">
                <a:latin typeface="Times New Roman" panose="02020603050405020304" pitchFamily="18" charset="0"/>
                <a:ea typeface="宋体" panose="02010600030101010101" pitchFamily="2" charset="-122"/>
              </a:rPr>
              <a:t>教育的影响越越大</a:t>
            </a:r>
            <a:endParaRPr lang="zh-CN" altLang="en-US" b="0" dirty="0">
              <a:latin typeface="Arial" panose="020B0604020202020204" pitchFamily="34" charset="0"/>
              <a:ea typeface="宋体" panose="02010600030101010101" pitchFamily="2" charset="-122"/>
            </a:endParaRPr>
          </a:p>
        </p:txBody>
      </p:sp>
      <p:sp>
        <p:nvSpPr>
          <p:cNvPr id="926787" name="矩形 926786"/>
          <p:cNvSpPr/>
          <p:nvPr/>
        </p:nvSpPr>
        <p:spPr>
          <a:xfrm>
            <a:off x="4368800" y="3697288"/>
            <a:ext cx="5975350" cy="1698625"/>
          </a:xfrm>
          <a:prstGeom prst="rect">
            <a:avLst/>
          </a:prstGeom>
          <a:noFill/>
          <a:ln w="19050">
            <a:noFill/>
          </a:ln>
        </p:spPr>
        <p:txBody>
          <a:bodyPr lIns="90000" tIns="46800" rIns="90000" bIns="46800" anchor="ctr"/>
          <a:p>
            <a:pPr algn="just" defTabSz="914400">
              <a:lnSpc>
                <a:spcPct val="110000"/>
              </a:lnSpc>
              <a:buSzTx/>
              <a:tabLst>
                <a:tab pos="2628900" algn="l"/>
              </a:tabLst>
            </a:pPr>
            <a:r>
              <a:rPr lang="zh-CN" altLang="en-US" sz="2400" dirty="0">
                <a:latin typeface="Times New Roman" panose="02020603050405020304" pitchFamily="18" charset="0"/>
                <a:ea typeface="宋体" panose="02010600030101010101" pitchFamily="2" charset="-122"/>
              </a:rPr>
              <a:t>教育能够以浓缩的形式重演人类在漫长的历史中走过的认识世界的过程，使人们在有限的学习生涯中获得既有的文化财富，</a:t>
            </a:r>
            <a:r>
              <a:rPr lang="zh-CN" altLang="en-US" sz="2400" dirty="0">
                <a:latin typeface="宋体" panose="02010600030101010101" pitchFamily="2" charset="-122"/>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站在前人的肩膀上</a:t>
            </a:r>
            <a:r>
              <a:rPr lang="zh-CN" altLang="en-US" sz="2400" dirty="0">
                <a:latin typeface="宋体" panose="02010600030101010101" pitchFamily="2" charset="-122"/>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从事文化创造</a:t>
            </a:r>
            <a:endParaRPr lang="zh-CN" altLang="en-US" b="0" dirty="0">
              <a:latin typeface="Arial" panose="020B0604020202020204" pitchFamily="34" charset="0"/>
              <a:ea typeface="宋体" panose="02010600030101010101" pitchFamily="2" charset="-122"/>
            </a:endParaRPr>
          </a:p>
        </p:txBody>
      </p:sp>
      <p:sp>
        <p:nvSpPr>
          <p:cNvPr id="926788" name="矩形 926787"/>
          <p:cNvSpPr/>
          <p:nvPr/>
        </p:nvSpPr>
        <p:spPr>
          <a:xfrm>
            <a:off x="2640013" y="3697288"/>
            <a:ext cx="1728787" cy="1698625"/>
          </a:xfrm>
          <a:prstGeom prst="rect">
            <a:avLst/>
          </a:prstGeom>
          <a:noFill/>
          <a:ln w="19050">
            <a:noFill/>
          </a:ln>
        </p:spPr>
        <p:txBody>
          <a:bodyPr lIns="90000" tIns="46800" rIns="90000" bIns="46800" anchor="ctr"/>
          <a:p>
            <a:pPr algn="just" defTabSz="914400">
              <a:lnSpc>
                <a:spcPct val="110000"/>
              </a:lnSpc>
              <a:buSzTx/>
              <a:tabLst>
                <a:tab pos="2628900" algn="l"/>
              </a:tabLst>
            </a:pPr>
            <a:r>
              <a:rPr lang="zh-CN" altLang="en-US" sz="2400" dirty="0">
                <a:latin typeface="Times New Roman" panose="02020603050405020304" pitchFamily="18" charset="0"/>
                <a:ea typeface="宋体" panose="02010600030101010101" pitchFamily="2" charset="-122"/>
              </a:rPr>
              <a:t>教育对文化创造的影响</a:t>
            </a:r>
            <a:endParaRPr lang="zh-CN" altLang="en-US" b="0" dirty="0">
              <a:latin typeface="Arial" panose="020B0604020202020204" pitchFamily="34" charset="0"/>
              <a:ea typeface="宋体" panose="02010600030101010101" pitchFamily="2" charset="-122"/>
            </a:endParaRPr>
          </a:p>
        </p:txBody>
      </p:sp>
      <p:sp>
        <p:nvSpPr>
          <p:cNvPr id="926789" name="矩形 926788"/>
          <p:cNvSpPr/>
          <p:nvPr/>
        </p:nvSpPr>
        <p:spPr>
          <a:xfrm>
            <a:off x="4368800" y="2801938"/>
            <a:ext cx="5975350" cy="895350"/>
          </a:xfrm>
          <a:prstGeom prst="rect">
            <a:avLst/>
          </a:prstGeom>
          <a:noFill/>
          <a:ln w="19050">
            <a:noFill/>
          </a:ln>
        </p:spPr>
        <p:txBody>
          <a:bodyPr lIns="90000" tIns="46800" rIns="90000" bIns="46800" anchor="ctr"/>
          <a:p>
            <a:pPr algn="just" defTabSz="914400">
              <a:lnSpc>
                <a:spcPct val="110000"/>
              </a:lnSpc>
              <a:buSzTx/>
              <a:tabLst>
                <a:tab pos="2628900" algn="l"/>
              </a:tabLst>
            </a:pPr>
            <a:r>
              <a:rPr lang="zh-CN" altLang="en-US" sz="2400" dirty="0">
                <a:latin typeface="Times New Roman" panose="02020603050405020304" pitchFamily="18" charset="0"/>
                <a:ea typeface="宋体" panose="02010600030101010101" pitchFamily="2" charset="-122"/>
              </a:rPr>
              <a:t>教育通过对受教育者的</a:t>
            </a:r>
            <a:r>
              <a:rPr lang="zh-CN" altLang="en-US" sz="2400" dirty="0">
                <a:latin typeface="宋体" panose="02010600030101010101" pitchFamily="2" charset="-122"/>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传道、授业、解惑</a:t>
            </a:r>
            <a:r>
              <a:rPr lang="zh-CN" altLang="en-US" sz="2400" dirty="0">
                <a:latin typeface="宋体" panose="02010600030101010101" pitchFamily="2" charset="-122"/>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，把文化传递给下一代</a:t>
            </a:r>
            <a:endParaRPr lang="zh-CN" altLang="en-US" b="0" dirty="0">
              <a:latin typeface="Arial" panose="020B0604020202020204" pitchFamily="34" charset="0"/>
              <a:ea typeface="宋体" panose="02010600030101010101" pitchFamily="2" charset="-122"/>
            </a:endParaRPr>
          </a:p>
        </p:txBody>
      </p:sp>
      <p:sp>
        <p:nvSpPr>
          <p:cNvPr id="926790" name="矩形 926789"/>
          <p:cNvSpPr/>
          <p:nvPr/>
        </p:nvSpPr>
        <p:spPr>
          <a:xfrm>
            <a:off x="2640013" y="2801938"/>
            <a:ext cx="1728787" cy="895350"/>
          </a:xfrm>
          <a:prstGeom prst="rect">
            <a:avLst/>
          </a:prstGeom>
          <a:noFill/>
          <a:ln w="19050">
            <a:noFill/>
          </a:ln>
        </p:spPr>
        <p:txBody>
          <a:bodyPr lIns="90000" tIns="46800" rIns="90000" bIns="46800" anchor="ctr"/>
          <a:p>
            <a:pPr algn="ctr" defTabSz="914400">
              <a:lnSpc>
                <a:spcPct val="110000"/>
              </a:lnSpc>
              <a:buSzTx/>
              <a:tabLst>
                <a:tab pos="2628900" algn="l"/>
              </a:tabLst>
            </a:pPr>
            <a:r>
              <a:rPr lang="zh-CN" altLang="en-US" sz="2400" dirty="0">
                <a:latin typeface="Times New Roman" panose="02020603050405020304" pitchFamily="18" charset="0"/>
                <a:ea typeface="宋体" panose="02010600030101010101" pitchFamily="2" charset="-122"/>
              </a:rPr>
              <a:t>教育传</a:t>
            </a:r>
            <a:endParaRPr lang="zh-CN" altLang="en-US" sz="2400" dirty="0">
              <a:latin typeface="Times New Roman" panose="02020603050405020304" pitchFamily="18" charset="0"/>
              <a:ea typeface="宋体" panose="02010600030101010101" pitchFamily="2" charset="-122"/>
            </a:endParaRPr>
          </a:p>
          <a:p>
            <a:pPr algn="ctr" defTabSz="914400">
              <a:lnSpc>
                <a:spcPct val="110000"/>
              </a:lnSpc>
              <a:buSzTx/>
              <a:tabLst>
                <a:tab pos="2628900" algn="l"/>
              </a:tabLst>
            </a:pPr>
            <a:r>
              <a:rPr lang="zh-CN" altLang="en-US" sz="2400" dirty="0">
                <a:latin typeface="Times New Roman" panose="02020603050405020304" pitchFamily="18" charset="0"/>
                <a:ea typeface="宋体" panose="02010600030101010101" pitchFamily="2" charset="-122"/>
              </a:rPr>
              <a:t>递文化</a:t>
            </a:r>
            <a:endParaRPr lang="zh-CN" altLang="en-US" b="0" dirty="0">
              <a:latin typeface="Arial" panose="020B0604020202020204" pitchFamily="34" charset="0"/>
              <a:ea typeface="宋体" panose="02010600030101010101" pitchFamily="2" charset="-122"/>
            </a:endParaRPr>
          </a:p>
        </p:txBody>
      </p:sp>
      <p:sp>
        <p:nvSpPr>
          <p:cNvPr id="926791" name="矩形 926790"/>
          <p:cNvSpPr/>
          <p:nvPr/>
        </p:nvSpPr>
        <p:spPr>
          <a:xfrm>
            <a:off x="4368800" y="1103313"/>
            <a:ext cx="5975350" cy="1698625"/>
          </a:xfrm>
          <a:prstGeom prst="rect">
            <a:avLst/>
          </a:prstGeom>
          <a:noFill/>
          <a:ln w="19050">
            <a:noFill/>
          </a:ln>
        </p:spPr>
        <p:txBody>
          <a:bodyPr lIns="90000" tIns="46800" rIns="90000" bIns="46800" anchor="ctr"/>
          <a:p>
            <a:pPr algn="just" defTabSz="914400">
              <a:lnSpc>
                <a:spcPct val="110000"/>
              </a:lnSpc>
              <a:buSzTx/>
              <a:tabLst>
                <a:tab pos="2628900" algn="l"/>
              </a:tabLst>
            </a:pPr>
            <a:r>
              <a:rPr lang="zh-CN" altLang="en-US" sz="2400" dirty="0">
                <a:latin typeface="Times New Roman" panose="02020603050405020304" pitchFamily="18" charset="0"/>
                <a:ea typeface="宋体" panose="02010600030101010101" pitchFamily="2" charset="-122"/>
              </a:rPr>
              <a:t>教育是人类特有的传承文化的能动性活动，具有选择、传递、创造文化的特定功能，在人的教化与培育上始终扮演着重要的角色</a:t>
            </a:r>
            <a:endParaRPr lang="zh-CN" altLang="en-US" b="0" dirty="0">
              <a:latin typeface="Arial" panose="020B0604020202020204" pitchFamily="34" charset="0"/>
              <a:ea typeface="宋体" panose="02010600030101010101" pitchFamily="2" charset="-122"/>
            </a:endParaRPr>
          </a:p>
        </p:txBody>
      </p:sp>
      <p:sp>
        <p:nvSpPr>
          <p:cNvPr id="926792" name="矩形 926791"/>
          <p:cNvSpPr/>
          <p:nvPr/>
        </p:nvSpPr>
        <p:spPr>
          <a:xfrm>
            <a:off x="2640013" y="1103313"/>
            <a:ext cx="1728787" cy="1698625"/>
          </a:xfrm>
          <a:prstGeom prst="rect">
            <a:avLst/>
          </a:prstGeom>
          <a:noFill/>
          <a:ln w="19050">
            <a:noFill/>
          </a:ln>
        </p:spPr>
        <p:txBody>
          <a:bodyPr lIns="90000" tIns="46800" rIns="90000" bIns="46800" anchor="ctr"/>
          <a:p>
            <a:pPr algn="just" defTabSz="914400">
              <a:lnSpc>
                <a:spcPct val="110000"/>
              </a:lnSpc>
              <a:buSzTx/>
              <a:tabLst>
                <a:tab pos="2628900" algn="l"/>
              </a:tabLst>
            </a:pPr>
            <a:r>
              <a:rPr lang="zh-CN" altLang="en-US" sz="2400" dirty="0">
                <a:latin typeface="Times New Roman" panose="02020603050405020304" pitchFamily="18" charset="0"/>
                <a:ea typeface="宋体" panose="02010600030101010101" pitchFamily="2" charset="-122"/>
              </a:rPr>
              <a:t>教育的功能和作用</a:t>
            </a:r>
            <a:endParaRPr lang="zh-CN" altLang="en-US" b="0" dirty="0">
              <a:latin typeface="Arial" panose="020B0604020202020204" pitchFamily="34" charset="0"/>
              <a:ea typeface="宋体" panose="02010600030101010101" pitchFamily="2" charset="-122"/>
            </a:endParaRPr>
          </a:p>
        </p:txBody>
      </p:sp>
      <p:sp>
        <p:nvSpPr>
          <p:cNvPr id="926793" name="矩形 926792"/>
          <p:cNvSpPr/>
          <p:nvPr/>
        </p:nvSpPr>
        <p:spPr>
          <a:xfrm>
            <a:off x="1824038" y="1103313"/>
            <a:ext cx="815975" cy="5187950"/>
          </a:xfrm>
          <a:prstGeom prst="rect">
            <a:avLst/>
          </a:prstGeom>
          <a:noFill/>
          <a:ln w="19050">
            <a:noFill/>
          </a:ln>
        </p:spPr>
        <p:txBody>
          <a:bodyPr lIns="90000" tIns="46800" rIns="90000" bIns="46800" anchor="ctr"/>
          <a:p>
            <a:pPr algn="ctr" defTabSz="914400">
              <a:lnSpc>
                <a:spcPct val="110000"/>
              </a:lnSpc>
              <a:buSzTx/>
              <a:tabLst>
                <a:tab pos="2628900" algn="l"/>
              </a:tabLst>
            </a:pPr>
            <a:r>
              <a:rPr lang="zh-CN" altLang="en-US" sz="2400" dirty="0">
                <a:latin typeface="Times New Roman" panose="02020603050405020304" pitchFamily="18" charset="0"/>
                <a:ea typeface="宋体" panose="02010600030101010101" pitchFamily="2" charset="-122"/>
              </a:rPr>
              <a:t>教育</a:t>
            </a:r>
            <a:endParaRPr lang="zh-CN" altLang="en-US" b="0" dirty="0">
              <a:latin typeface="Arial" panose="020B0604020202020204" pitchFamily="34" charset="0"/>
              <a:ea typeface="宋体" panose="02010600030101010101" pitchFamily="2" charset="-122"/>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26793"/>
                                        </p:tgtEl>
                                        <p:attrNameLst>
                                          <p:attrName>style.visibility</p:attrName>
                                        </p:attrNameLst>
                                      </p:cBhvr>
                                      <p:to>
                                        <p:strVal val="visible"/>
                                      </p:to>
                                    </p:set>
                                    <p:animEffect transition="in" filter="randombar(horizontal)">
                                      <p:cBhvr>
                                        <p:cTn id="7" dur="500"/>
                                        <p:tgtEl>
                                          <p:spTgt spid="92679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926792"/>
                                        </p:tgtEl>
                                        <p:attrNameLst>
                                          <p:attrName>style.visibility</p:attrName>
                                        </p:attrNameLst>
                                      </p:cBhvr>
                                      <p:to>
                                        <p:strVal val="visible"/>
                                      </p:to>
                                    </p:set>
                                    <p:animEffect transition="in" filter="randombar(horizontal)">
                                      <p:cBhvr>
                                        <p:cTn id="12" dur="500"/>
                                        <p:tgtEl>
                                          <p:spTgt spid="92679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926791"/>
                                        </p:tgtEl>
                                        <p:attrNameLst>
                                          <p:attrName>style.visibility</p:attrName>
                                        </p:attrNameLst>
                                      </p:cBhvr>
                                      <p:to>
                                        <p:strVal val="visible"/>
                                      </p:to>
                                    </p:set>
                                    <p:animEffect transition="in" filter="randombar(horizontal)">
                                      <p:cBhvr>
                                        <p:cTn id="17" dur="500"/>
                                        <p:tgtEl>
                                          <p:spTgt spid="926791"/>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26790"/>
                                        </p:tgtEl>
                                        <p:attrNameLst>
                                          <p:attrName>style.visibility</p:attrName>
                                        </p:attrNameLst>
                                      </p:cBhvr>
                                      <p:to>
                                        <p:strVal val="visible"/>
                                      </p:to>
                                    </p:set>
                                    <p:animEffect transition="in" filter="randombar(horizontal)">
                                      <p:cBhvr>
                                        <p:cTn id="22" dur="500"/>
                                        <p:tgtEl>
                                          <p:spTgt spid="92679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926789"/>
                                        </p:tgtEl>
                                        <p:attrNameLst>
                                          <p:attrName>style.visibility</p:attrName>
                                        </p:attrNameLst>
                                      </p:cBhvr>
                                      <p:to>
                                        <p:strVal val="visible"/>
                                      </p:to>
                                    </p:set>
                                    <p:animEffect transition="in" filter="randombar(horizontal)">
                                      <p:cBhvr>
                                        <p:cTn id="27" dur="500"/>
                                        <p:tgtEl>
                                          <p:spTgt spid="926789"/>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926788"/>
                                        </p:tgtEl>
                                        <p:attrNameLst>
                                          <p:attrName>style.visibility</p:attrName>
                                        </p:attrNameLst>
                                      </p:cBhvr>
                                      <p:to>
                                        <p:strVal val="visible"/>
                                      </p:to>
                                    </p:set>
                                    <p:animEffect transition="in" filter="randombar(horizontal)">
                                      <p:cBhvr>
                                        <p:cTn id="32" dur="500"/>
                                        <p:tgtEl>
                                          <p:spTgt spid="926788"/>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926787"/>
                                        </p:tgtEl>
                                        <p:attrNameLst>
                                          <p:attrName>style.visibility</p:attrName>
                                        </p:attrNameLst>
                                      </p:cBhvr>
                                      <p:to>
                                        <p:strVal val="visible"/>
                                      </p:to>
                                    </p:set>
                                    <p:animEffect transition="in" filter="randombar(horizontal)">
                                      <p:cBhvr>
                                        <p:cTn id="37" dur="500"/>
                                        <p:tgtEl>
                                          <p:spTgt spid="926787"/>
                                        </p:tgtEl>
                                      </p:cBhvr>
                                    </p:animEffect>
                                  </p:childTnLst>
                                </p:cTn>
                              </p:par>
                            </p:childTnLst>
                          </p:cTn>
                        </p:par>
                      </p:childTnLst>
                    </p:cTn>
                  </p:par>
                  <p:par>
                    <p:cTn id="38" fill="hold">
                      <p:stCondLst>
                        <p:cond delay="indefinite"/>
                      </p:stCondLst>
                      <p:childTnLst>
                        <p:par>
                          <p:cTn id="39" fill="hold">
                            <p:stCondLst>
                              <p:cond delay="0"/>
                            </p:stCondLst>
                            <p:childTnLst>
                              <p:par>
                                <p:cTn id="40" presetID="14" presetClass="entr" presetSubtype="10" fill="hold" grpId="0" nodeType="clickEffect">
                                  <p:stCondLst>
                                    <p:cond delay="0"/>
                                  </p:stCondLst>
                                  <p:childTnLst>
                                    <p:set>
                                      <p:cBhvr>
                                        <p:cTn id="41" dur="1" fill="hold">
                                          <p:stCondLst>
                                            <p:cond delay="0"/>
                                          </p:stCondLst>
                                        </p:cTn>
                                        <p:tgtEl>
                                          <p:spTgt spid="926786"/>
                                        </p:tgtEl>
                                        <p:attrNameLst>
                                          <p:attrName>style.visibility</p:attrName>
                                        </p:attrNameLst>
                                      </p:cBhvr>
                                      <p:to>
                                        <p:strVal val="visible"/>
                                      </p:to>
                                    </p:set>
                                    <p:animEffect transition="in" filter="randombar(horizontal)">
                                      <p:cBhvr>
                                        <p:cTn id="42" dur="500"/>
                                        <p:tgtEl>
                                          <p:spTgt spid="926786"/>
                                        </p:tgtEl>
                                      </p:cBhvr>
                                    </p:animEffec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926785"/>
                                        </p:tgtEl>
                                        <p:attrNameLst>
                                          <p:attrName>style.visibility</p:attrName>
                                        </p:attrNameLst>
                                      </p:cBhvr>
                                      <p:to>
                                        <p:strVal val="visible"/>
                                      </p:to>
                                    </p:set>
                                    <p:animEffect transition="in" filter="randombar(horizontal)">
                                      <p:cBhvr>
                                        <p:cTn id="47" dur="500"/>
                                        <p:tgtEl>
                                          <p:spTgt spid="926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785" grpId="0"/>
      <p:bldP spid="926786" grpId="0"/>
      <p:bldP spid="926787" grpId="0"/>
      <p:bldP spid="926788" grpId="0"/>
      <p:bldP spid="926789" grpId="0"/>
      <p:bldP spid="926790" grpId="0"/>
      <p:bldP spid="926791" grpId="0"/>
      <p:bldP spid="926792" grpId="0"/>
      <p:bldP spid="92679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8913" name="对象 927747"/>
          <p:cNvGraphicFramePr/>
          <p:nvPr/>
        </p:nvGraphicFramePr>
        <p:xfrm>
          <a:off x="1870075" y="2133600"/>
          <a:ext cx="8353425" cy="2182813"/>
        </p:xfrm>
        <a:graphic>
          <a:graphicData uri="http://schemas.openxmlformats.org/presentationml/2006/ole">
            <mc:AlternateContent xmlns:mc="http://schemas.openxmlformats.org/markup-compatibility/2006">
              <mc:Choice xmlns:v="urn:schemas-microsoft-com:vml" Requires="v">
                <p:oleObj spid="_x0000_s3111" name="" r:id="rId1" imgW="8610600" imgH="2255520" progId="Word.Document.8">
                  <p:embed/>
                </p:oleObj>
              </mc:Choice>
              <mc:Fallback>
                <p:oleObj name="" r:id="rId1" imgW="8610600" imgH="2255520" progId="Word.Document.8">
                  <p:embed/>
                  <p:pic>
                    <p:nvPicPr>
                      <p:cNvPr id="0" name="图片 3110"/>
                      <p:cNvPicPr/>
                      <p:nvPr/>
                    </p:nvPicPr>
                    <p:blipFill>
                      <a:blip r:embed="rId2"/>
                      <a:stretch>
                        <a:fillRect/>
                      </a:stretch>
                    </p:blipFill>
                    <p:spPr>
                      <a:xfrm>
                        <a:off x="1870075" y="2133600"/>
                        <a:ext cx="8353425" cy="2182813"/>
                      </a:xfrm>
                      <a:prstGeom prst="rect">
                        <a:avLst/>
                      </a:prstGeom>
                      <a:noFill/>
                      <a:ln w="38100">
                        <a:noFill/>
                        <a:miter/>
                      </a:ln>
                    </p:spPr>
                  </p:pic>
                </p:oleObj>
              </mc:Fallback>
            </mc:AlternateContent>
          </a:graphicData>
        </a:graphic>
      </p:graphicFrame>
    </p:spTree>
  </p:cSld>
  <p:clrMapOvr>
    <a:masterClrMapping/>
  </p:clrMapOvr>
  <p:transition>
    <p:circl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2289" name="对象 765959"/>
          <p:cNvGraphicFramePr/>
          <p:nvPr/>
        </p:nvGraphicFramePr>
        <p:xfrm>
          <a:off x="2411413" y="317500"/>
          <a:ext cx="7356475" cy="584200"/>
        </p:xfrm>
        <a:graphic>
          <a:graphicData uri="http://schemas.openxmlformats.org/presentationml/2006/ole">
            <mc:AlternateContent xmlns:mc="http://schemas.openxmlformats.org/markup-compatibility/2006">
              <mc:Choice xmlns:v="urn:schemas-microsoft-com:vml" Requires="v">
                <p:oleObj spid="_x0000_s3077" name="" r:id="rId1" imgW="7408545" imgH="596900" progId="Word.Document.8">
                  <p:embed/>
                </p:oleObj>
              </mc:Choice>
              <mc:Fallback>
                <p:oleObj name="" r:id="rId1" imgW="7408545" imgH="596900" progId="Word.Document.8">
                  <p:embed/>
                  <p:pic>
                    <p:nvPicPr>
                      <p:cNvPr id="0" name="图片 3076"/>
                      <p:cNvPicPr/>
                      <p:nvPr/>
                    </p:nvPicPr>
                    <p:blipFill>
                      <a:blip r:embed="rId2"/>
                      <a:stretch>
                        <a:fillRect/>
                      </a:stretch>
                    </p:blipFill>
                    <p:spPr>
                      <a:xfrm>
                        <a:off x="2411413" y="317500"/>
                        <a:ext cx="7356475" cy="584200"/>
                      </a:xfrm>
                      <a:prstGeom prst="rect">
                        <a:avLst/>
                      </a:prstGeom>
                      <a:noFill/>
                      <a:ln w="38100">
                        <a:noFill/>
                        <a:miter/>
                      </a:ln>
                    </p:spPr>
                  </p:pic>
                </p:oleObj>
              </mc:Fallback>
            </mc:AlternateContent>
          </a:graphicData>
        </a:graphic>
      </p:graphicFrame>
      <p:pic>
        <p:nvPicPr>
          <p:cNvPr id="12290" name="图片 765972"/>
          <p:cNvPicPr>
            <a:picLocks noChangeAspect="1"/>
          </p:cNvPicPr>
          <p:nvPr/>
        </p:nvPicPr>
        <p:blipFill>
          <a:blip r:embed="rId3"/>
          <a:stretch>
            <a:fillRect/>
          </a:stretch>
        </p:blipFill>
        <p:spPr>
          <a:xfrm>
            <a:off x="1911350" y="1076325"/>
            <a:ext cx="8305800" cy="5510213"/>
          </a:xfrm>
          <a:prstGeom prst="rect">
            <a:avLst/>
          </a:prstGeom>
          <a:noFill/>
          <a:ln w="19050">
            <a:noFill/>
          </a:ln>
        </p:spPr>
      </p:pic>
      <p:pic>
        <p:nvPicPr>
          <p:cNvPr id="765974" name="图片 765973"/>
          <p:cNvPicPr>
            <a:picLocks noChangeAspect="1"/>
          </p:cNvPicPr>
          <p:nvPr/>
        </p:nvPicPr>
        <p:blipFill>
          <a:blip r:embed="rId4">
            <a:clrChange>
              <a:clrFrom>
                <a:srgbClr val="FFFFFF"/>
              </a:clrFrom>
              <a:clrTo>
                <a:srgbClr val="FFFFFF">
                  <a:alpha val="0"/>
                </a:srgbClr>
              </a:clrTo>
            </a:clrChange>
          </a:blip>
          <a:stretch>
            <a:fillRect/>
          </a:stretch>
        </p:blipFill>
        <p:spPr>
          <a:xfrm>
            <a:off x="4760913" y="1404938"/>
            <a:ext cx="1133475" cy="273050"/>
          </a:xfrm>
          <a:prstGeom prst="rect">
            <a:avLst/>
          </a:prstGeom>
          <a:noFill/>
          <a:ln w="19050">
            <a:noFill/>
          </a:ln>
        </p:spPr>
      </p:pic>
      <p:pic>
        <p:nvPicPr>
          <p:cNvPr id="765975" name="图片 765974"/>
          <p:cNvPicPr>
            <a:picLocks noChangeAspect="1"/>
          </p:cNvPicPr>
          <p:nvPr/>
        </p:nvPicPr>
        <p:blipFill>
          <a:blip r:embed="rId5">
            <a:clrChange>
              <a:clrFrom>
                <a:srgbClr val="FFFFFF"/>
              </a:clrFrom>
              <a:clrTo>
                <a:srgbClr val="FFFFFF">
                  <a:alpha val="0"/>
                </a:srgbClr>
              </a:clrTo>
            </a:clrChange>
          </a:blip>
          <a:stretch>
            <a:fillRect/>
          </a:stretch>
        </p:blipFill>
        <p:spPr>
          <a:xfrm>
            <a:off x="7864475" y="1076325"/>
            <a:ext cx="935038" cy="280988"/>
          </a:xfrm>
          <a:prstGeom prst="rect">
            <a:avLst/>
          </a:prstGeom>
          <a:noFill/>
          <a:ln w="19050">
            <a:noFill/>
          </a:ln>
        </p:spPr>
      </p:pic>
      <p:pic>
        <p:nvPicPr>
          <p:cNvPr id="765976" name="图片 765975"/>
          <p:cNvPicPr>
            <a:picLocks noChangeAspect="1"/>
          </p:cNvPicPr>
          <p:nvPr/>
        </p:nvPicPr>
        <p:blipFill>
          <a:blip r:embed="rId6">
            <a:clrChange>
              <a:clrFrom>
                <a:srgbClr val="FFFFFF"/>
              </a:clrFrom>
              <a:clrTo>
                <a:srgbClr val="FFFFFF">
                  <a:alpha val="0"/>
                </a:srgbClr>
              </a:clrTo>
            </a:clrChange>
          </a:blip>
          <a:stretch>
            <a:fillRect/>
          </a:stretch>
        </p:blipFill>
        <p:spPr>
          <a:xfrm>
            <a:off x="5207000" y="1812925"/>
            <a:ext cx="479425" cy="254000"/>
          </a:xfrm>
          <a:prstGeom prst="rect">
            <a:avLst/>
          </a:prstGeom>
          <a:noFill/>
          <a:ln w="19050">
            <a:noFill/>
          </a:ln>
        </p:spPr>
      </p:pic>
      <p:pic>
        <p:nvPicPr>
          <p:cNvPr id="765977" name="图片 765976"/>
          <p:cNvPicPr>
            <a:picLocks noChangeAspect="1"/>
          </p:cNvPicPr>
          <p:nvPr/>
        </p:nvPicPr>
        <p:blipFill>
          <a:blip r:embed="rId7">
            <a:clrChange>
              <a:clrFrom>
                <a:srgbClr val="FFFFFF"/>
              </a:clrFrom>
              <a:clrTo>
                <a:srgbClr val="FFFFFF">
                  <a:alpha val="0"/>
                </a:srgbClr>
              </a:clrTo>
            </a:clrChange>
          </a:blip>
          <a:stretch>
            <a:fillRect/>
          </a:stretch>
        </p:blipFill>
        <p:spPr>
          <a:xfrm>
            <a:off x="8504238" y="1797050"/>
            <a:ext cx="471487" cy="265113"/>
          </a:xfrm>
          <a:prstGeom prst="rect">
            <a:avLst/>
          </a:prstGeom>
          <a:noFill/>
          <a:ln w="19050">
            <a:noFill/>
          </a:ln>
        </p:spPr>
      </p:pic>
      <p:pic>
        <p:nvPicPr>
          <p:cNvPr id="765978" name="图片 765977"/>
          <p:cNvPicPr>
            <a:picLocks noChangeAspect="1"/>
          </p:cNvPicPr>
          <p:nvPr/>
        </p:nvPicPr>
        <p:blipFill>
          <a:blip r:embed="rId8">
            <a:clrChange>
              <a:clrFrom>
                <a:srgbClr val="FFFFFF"/>
              </a:clrFrom>
              <a:clrTo>
                <a:srgbClr val="FFFFFF">
                  <a:alpha val="0"/>
                </a:srgbClr>
              </a:clrTo>
            </a:clrChange>
          </a:blip>
          <a:stretch>
            <a:fillRect/>
          </a:stretch>
        </p:blipFill>
        <p:spPr>
          <a:xfrm>
            <a:off x="4800600" y="2157413"/>
            <a:ext cx="1133475" cy="266700"/>
          </a:xfrm>
          <a:prstGeom prst="rect">
            <a:avLst/>
          </a:prstGeom>
          <a:noFill/>
          <a:ln w="19050">
            <a:noFill/>
          </a:ln>
        </p:spPr>
      </p:pic>
      <p:pic>
        <p:nvPicPr>
          <p:cNvPr id="765979" name="图片 765978"/>
          <p:cNvPicPr>
            <a:picLocks noChangeAspect="1"/>
          </p:cNvPicPr>
          <p:nvPr/>
        </p:nvPicPr>
        <p:blipFill>
          <a:blip r:embed="rId9">
            <a:clrChange>
              <a:clrFrom>
                <a:srgbClr val="FFFFFF"/>
              </a:clrFrom>
              <a:clrTo>
                <a:srgbClr val="FFFFFF">
                  <a:alpha val="0"/>
                </a:srgbClr>
              </a:clrTo>
            </a:clrChange>
          </a:blip>
          <a:stretch>
            <a:fillRect/>
          </a:stretch>
        </p:blipFill>
        <p:spPr>
          <a:xfrm>
            <a:off x="6881813" y="2165350"/>
            <a:ext cx="733425" cy="266700"/>
          </a:xfrm>
          <a:prstGeom prst="rect">
            <a:avLst/>
          </a:prstGeom>
          <a:noFill/>
          <a:ln w="19050">
            <a:noFill/>
          </a:ln>
        </p:spPr>
      </p:pic>
      <p:pic>
        <p:nvPicPr>
          <p:cNvPr id="765980" name="图片 765979"/>
          <p:cNvPicPr>
            <a:picLocks noChangeAspect="1"/>
          </p:cNvPicPr>
          <p:nvPr/>
        </p:nvPicPr>
        <p:blipFill>
          <a:blip r:embed="rId10">
            <a:clrChange>
              <a:clrFrom>
                <a:srgbClr val="FFFFFF"/>
              </a:clrFrom>
              <a:clrTo>
                <a:srgbClr val="FFFFFF">
                  <a:alpha val="0"/>
                </a:srgbClr>
              </a:clrTo>
            </a:clrChange>
          </a:blip>
          <a:stretch>
            <a:fillRect/>
          </a:stretch>
        </p:blipFill>
        <p:spPr>
          <a:xfrm>
            <a:off x="8364538" y="2692400"/>
            <a:ext cx="482600" cy="274638"/>
          </a:xfrm>
          <a:prstGeom prst="rect">
            <a:avLst/>
          </a:prstGeom>
          <a:noFill/>
          <a:ln w="19050">
            <a:noFill/>
          </a:ln>
        </p:spPr>
      </p:pic>
      <p:pic>
        <p:nvPicPr>
          <p:cNvPr id="765981" name="图片 765980"/>
          <p:cNvPicPr>
            <a:picLocks noChangeAspect="1"/>
          </p:cNvPicPr>
          <p:nvPr/>
        </p:nvPicPr>
        <p:blipFill>
          <a:blip r:embed="rId11">
            <a:clrChange>
              <a:clrFrom>
                <a:srgbClr val="FFFFFF"/>
              </a:clrFrom>
              <a:clrTo>
                <a:srgbClr val="FFFFFF">
                  <a:alpha val="0"/>
                </a:srgbClr>
              </a:clrTo>
            </a:clrChange>
          </a:blip>
          <a:stretch>
            <a:fillRect/>
          </a:stretch>
        </p:blipFill>
        <p:spPr>
          <a:xfrm>
            <a:off x="9336088" y="3078163"/>
            <a:ext cx="471487" cy="258762"/>
          </a:xfrm>
          <a:prstGeom prst="rect">
            <a:avLst/>
          </a:prstGeom>
          <a:noFill/>
          <a:ln w="19050">
            <a:noFill/>
          </a:ln>
        </p:spPr>
      </p:pic>
      <p:pic>
        <p:nvPicPr>
          <p:cNvPr id="765982" name="图片 765981"/>
          <p:cNvPicPr>
            <a:picLocks noChangeAspect="1"/>
          </p:cNvPicPr>
          <p:nvPr/>
        </p:nvPicPr>
        <p:blipFill>
          <a:blip r:embed="rId12">
            <a:clrChange>
              <a:clrFrom>
                <a:srgbClr val="FFFFFF"/>
              </a:clrFrom>
              <a:clrTo>
                <a:srgbClr val="FFFFFF">
                  <a:alpha val="0"/>
                </a:srgbClr>
              </a:clrTo>
            </a:clrChange>
          </a:blip>
          <a:stretch>
            <a:fillRect/>
          </a:stretch>
        </p:blipFill>
        <p:spPr>
          <a:xfrm>
            <a:off x="5840413" y="3687763"/>
            <a:ext cx="471487" cy="252412"/>
          </a:xfrm>
          <a:prstGeom prst="rect">
            <a:avLst/>
          </a:prstGeom>
          <a:noFill/>
          <a:ln w="19050">
            <a:noFill/>
          </a:ln>
        </p:spPr>
      </p:pic>
      <p:pic>
        <p:nvPicPr>
          <p:cNvPr id="765983" name="图片 765982"/>
          <p:cNvPicPr>
            <a:picLocks noChangeAspect="1"/>
          </p:cNvPicPr>
          <p:nvPr/>
        </p:nvPicPr>
        <p:blipFill>
          <a:blip r:embed="rId13">
            <a:clrChange>
              <a:clrFrom>
                <a:srgbClr val="FFFFFF"/>
              </a:clrFrom>
              <a:clrTo>
                <a:srgbClr val="FFFFFF">
                  <a:alpha val="0"/>
                </a:srgbClr>
              </a:clrTo>
            </a:clrChange>
          </a:blip>
          <a:stretch>
            <a:fillRect/>
          </a:stretch>
        </p:blipFill>
        <p:spPr>
          <a:xfrm>
            <a:off x="7104063" y="3684588"/>
            <a:ext cx="485775" cy="265112"/>
          </a:xfrm>
          <a:prstGeom prst="rect">
            <a:avLst/>
          </a:prstGeom>
          <a:noFill/>
          <a:ln w="19050">
            <a:noFill/>
          </a:ln>
        </p:spPr>
      </p:pic>
      <p:pic>
        <p:nvPicPr>
          <p:cNvPr id="765984" name="图片 765983"/>
          <p:cNvPicPr>
            <a:picLocks noChangeAspect="1"/>
          </p:cNvPicPr>
          <p:nvPr/>
        </p:nvPicPr>
        <p:blipFill>
          <a:blip r:embed="rId14">
            <a:clrChange>
              <a:clrFrom>
                <a:srgbClr val="FFFFFF"/>
              </a:clrFrom>
              <a:clrTo>
                <a:srgbClr val="FFFFFF">
                  <a:alpha val="0"/>
                </a:srgbClr>
              </a:clrTo>
            </a:clrChange>
          </a:blip>
          <a:stretch>
            <a:fillRect/>
          </a:stretch>
        </p:blipFill>
        <p:spPr>
          <a:xfrm>
            <a:off x="6561138" y="4237038"/>
            <a:ext cx="917575" cy="258762"/>
          </a:xfrm>
          <a:prstGeom prst="rect">
            <a:avLst/>
          </a:prstGeom>
          <a:noFill/>
          <a:ln w="19050">
            <a:noFill/>
          </a:ln>
        </p:spPr>
      </p:pic>
      <p:pic>
        <p:nvPicPr>
          <p:cNvPr id="765985" name="图片 765984"/>
          <p:cNvPicPr>
            <a:picLocks noChangeAspect="1"/>
          </p:cNvPicPr>
          <p:nvPr/>
        </p:nvPicPr>
        <p:blipFill>
          <a:blip r:embed="rId15">
            <a:clrChange>
              <a:clrFrom>
                <a:srgbClr val="FFFFFF"/>
              </a:clrFrom>
              <a:clrTo>
                <a:srgbClr val="FFFFFF">
                  <a:alpha val="0"/>
                </a:srgbClr>
              </a:clrTo>
            </a:clrChange>
          </a:blip>
          <a:stretch>
            <a:fillRect/>
          </a:stretch>
        </p:blipFill>
        <p:spPr>
          <a:xfrm>
            <a:off x="9102725" y="4244975"/>
            <a:ext cx="928688" cy="252413"/>
          </a:xfrm>
          <a:prstGeom prst="rect">
            <a:avLst/>
          </a:prstGeom>
          <a:noFill/>
          <a:ln w="19050">
            <a:noFill/>
          </a:ln>
        </p:spPr>
      </p:pic>
      <p:pic>
        <p:nvPicPr>
          <p:cNvPr id="765986" name="图片 765985"/>
          <p:cNvPicPr>
            <a:picLocks noChangeAspect="1"/>
          </p:cNvPicPr>
          <p:nvPr/>
        </p:nvPicPr>
        <p:blipFill>
          <a:blip r:embed="rId16">
            <a:clrChange>
              <a:clrFrom>
                <a:srgbClr val="FFFFFF"/>
              </a:clrFrom>
              <a:clrTo>
                <a:srgbClr val="FFFFFF">
                  <a:alpha val="0"/>
                </a:srgbClr>
              </a:clrTo>
            </a:clrChange>
          </a:blip>
          <a:stretch>
            <a:fillRect/>
          </a:stretch>
        </p:blipFill>
        <p:spPr>
          <a:xfrm>
            <a:off x="5468938" y="4595813"/>
            <a:ext cx="482600" cy="288925"/>
          </a:xfrm>
          <a:prstGeom prst="rect">
            <a:avLst/>
          </a:prstGeom>
          <a:noFill/>
          <a:ln w="19050">
            <a:noFill/>
          </a:ln>
        </p:spPr>
      </p:pic>
      <p:pic>
        <p:nvPicPr>
          <p:cNvPr id="765987" name="图片 765986"/>
          <p:cNvPicPr>
            <a:picLocks noChangeAspect="1"/>
          </p:cNvPicPr>
          <p:nvPr/>
        </p:nvPicPr>
        <p:blipFill>
          <a:blip r:embed="rId17">
            <a:clrChange>
              <a:clrFrom>
                <a:srgbClr val="FFFFFF"/>
              </a:clrFrom>
              <a:clrTo>
                <a:srgbClr val="FFFFFF">
                  <a:alpha val="0"/>
                </a:srgbClr>
              </a:clrTo>
            </a:clrChange>
          </a:blip>
          <a:stretch>
            <a:fillRect/>
          </a:stretch>
        </p:blipFill>
        <p:spPr>
          <a:xfrm>
            <a:off x="7799388" y="4605338"/>
            <a:ext cx="511175" cy="249237"/>
          </a:xfrm>
          <a:prstGeom prst="rect">
            <a:avLst/>
          </a:prstGeom>
          <a:noFill/>
          <a:ln w="19050">
            <a:noFill/>
          </a:ln>
        </p:spPr>
      </p:pic>
      <p:pic>
        <p:nvPicPr>
          <p:cNvPr id="765988" name="图片 765987"/>
          <p:cNvPicPr>
            <a:picLocks noChangeAspect="1"/>
          </p:cNvPicPr>
          <p:nvPr/>
        </p:nvPicPr>
        <p:blipFill>
          <a:blip r:embed="rId18">
            <a:clrChange>
              <a:clrFrom>
                <a:srgbClr val="FFFFFF"/>
              </a:clrFrom>
              <a:clrTo>
                <a:srgbClr val="FFFFFF">
                  <a:alpha val="0"/>
                </a:srgbClr>
              </a:clrTo>
            </a:clrChange>
          </a:blip>
          <a:stretch>
            <a:fillRect/>
          </a:stretch>
        </p:blipFill>
        <p:spPr>
          <a:xfrm>
            <a:off x="4240213" y="5148263"/>
            <a:ext cx="1809750" cy="266700"/>
          </a:xfrm>
          <a:prstGeom prst="rect">
            <a:avLst/>
          </a:prstGeom>
          <a:noFill/>
          <a:ln w="19050">
            <a:noFill/>
          </a:ln>
        </p:spPr>
      </p:pic>
      <p:pic>
        <p:nvPicPr>
          <p:cNvPr id="765989" name="图片 765988"/>
          <p:cNvPicPr>
            <a:picLocks noChangeAspect="1"/>
          </p:cNvPicPr>
          <p:nvPr/>
        </p:nvPicPr>
        <p:blipFill>
          <a:blip r:embed="rId19">
            <a:clrChange>
              <a:clrFrom>
                <a:srgbClr val="FFFFFF"/>
              </a:clrFrom>
              <a:clrTo>
                <a:srgbClr val="FFFFFF">
                  <a:alpha val="0"/>
                </a:srgbClr>
              </a:clrTo>
            </a:clrChange>
          </a:blip>
          <a:stretch>
            <a:fillRect/>
          </a:stretch>
        </p:blipFill>
        <p:spPr>
          <a:xfrm>
            <a:off x="4240213" y="5522913"/>
            <a:ext cx="931862" cy="266700"/>
          </a:xfrm>
          <a:prstGeom prst="rect">
            <a:avLst/>
          </a:prstGeom>
          <a:noFill/>
          <a:ln w="19050">
            <a:noFill/>
          </a:ln>
        </p:spPr>
      </p:pic>
      <p:pic>
        <p:nvPicPr>
          <p:cNvPr id="765990" name="图片 765989"/>
          <p:cNvPicPr>
            <a:picLocks noChangeAspect="1"/>
          </p:cNvPicPr>
          <p:nvPr/>
        </p:nvPicPr>
        <p:blipFill>
          <a:blip r:embed="rId20">
            <a:clrChange>
              <a:clrFrom>
                <a:srgbClr val="FFFFFF"/>
              </a:clrFrom>
              <a:clrTo>
                <a:srgbClr val="FFFFFF">
                  <a:alpha val="0"/>
                </a:srgbClr>
              </a:clrTo>
            </a:clrChange>
          </a:blip>
          <a:stretch>
            <a:fillRect/>
          </a:stretch>
        </p:blipFill>
        <p:spPr>
          <a:xfrm>
            <a:off x="4240213" y="5892800"/>
            <a:ext cx="914400" cy="249238"/>
          </a:xfrm>
          <a:prstGeom prst="rect">
            <a:avLst/>
          </a:prstGeom>
          <a:noFill/>
          <a:ln w="19050">
            <a:noFill/>
          </a:ln>
        </p:spPr>
      </p:pic>
      <p:pic>
        <p:nvPicPr>
          <p:cNvPr id="765991" name="图片 765990"/>
          <p:cNvPicPr>
            <a:picLocks noChangeAspect="1"/>
          </p:cNvPicPr>
          <p:nvPr/>
        </p:nvPicPr>
        <p:blipFill>
          <a:blip r:embed="rId21">
            <a:clrChange>
              <a:clrFrom>
                <a:srgbClr val="FFFFFF"/>
              </a:clrFrom>
              <a:clrTo>
                <a:srgbClr val="FFFFFF">
                  <a:alpha val="0"/>
                </a:srgbClr>
              </a:clrTo>
            </a:clrChange>
          </a:blip>
          <a:stretch>
            <a:fillRect/>
          </a:stretch>
        </p:blipFill>
        <p:spPr>
          <a:xfrm>
            <a:off x="4264025" y="6269038"/>
            <a:ext cx="468313" cy="268287"/>
          </a:xfrm>
          <a:prstGeom prst="rect">
            <a:avLst/>
          </a:prstGeom>
          <a:noFill/>
          <a:ln w="19050">
            <a:noFill/>
          </a:ln>
        </p:spPr>
      </p:pic>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765975"/>
                                        </p:tgtEl>
                                        <p:attrNameLst>
                                          <p:attrName>style.visibility</p:attrName>
                                        </p:attrNameLst>
                                      </p:cBhvr>
                                      <p:to>
                                        <p:strVal val="visible"/>
                                      </p:to>
                                    </p:set>
                                    <p:animEffect transition="in" filter="slide(fromBottom)">
                                      <p:cBhvr>
                                        <p:cTn id="7" dur="500"/>
                                        <p:tgtEl>
                                          <p:spTgt spid="76597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765974"/>
                                        </p:tgtEl>
                                        <p:attrNameLst>
                                          <p:attrName>style.visibility</p:attrName>
                                        </p:attrNameLst>
                                      </p:cBhvr>
                                      <p:to>
                                        <p:strVal val="visible"/>
                                      </p:to>
                                    </p:set>
                                    <p:animEffect transition="in" filter="slide(fromBottom)">
                                      <p:cBhvr>
                                        <p:cTn id="12" dur="500"/>
                                        <p:tgtEl>
                                          <p:spTgt spid="76597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nodeType="clickEffect">
                                  <p:stCondLst>
                                    <p:cond delay="0"/>
                                  </p:stCondLst>
                                  <p:childTnLst>
                                    <p:set>
                                      <p:cBhvr>
                                        <p:cTn id="16" dur="1" fill="hold">
                                          <p:stCondLst>
                                            <p:cond delay="0"/>
                                          </p:stCondLst>
                                        </p:cTn>
                                        <p:tgtEl>
                                          <p:spTgt spid="765976"/>
                                        </p:tgtEl>
                                        <p:attrNameLst>
                                          <p:attrName>style.visibility</p:attrName>
                                        </p:attrNameLst>
                                      </p:cBhvr>
                                      <p:to>
                                        <p:strVal val="visible"/>
                                      </p:to>
                                    </p:set>
                                    <p:animEffect transition="in" filter="slide(fromBottom)">
                                      <p:cBhvr>
                                        <p:cTn id="17" dur="500"/>
                                        <p:tgtEl>
                                          <p:spTgt spid="765976"/>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nodeType="clickEffect">
                                  <p:stCondLst>
                                    <p:cond delay="0"/>
                                  </p:stCondLst>
                                  <p:childTnLst>
                                    <p:set>
                                      <p:cBhvr>
                                        <p:cTn id="21" dur="1" fill="hold">
                                          <p:stCondLst>
                                            <p:cond delay="0"/>
                                          </p:stCondLst>
                                        </p:cTn>
                                        <p:tgtEl>
                                          <p:spTgt spid="765977"/>
                                        </p:tgtEl>
                                        <p:attrNameLst>
                                          <p:attrName>style.visibility</p:attrName>
                                        </p:attrNameLst>
                                      </p:cBhvr>
                                      <p:to>
                                        <p:strVal val="visible"/>
                                      </p:to>
                                    </p:set>
                                    <p:animEffect transition="in" filter="slide(fromBottom)">
                                      <p:cBhvr>
                                        <p:cTn id="22" dur="500"/>
                                        <p:tgtEl>
                                          <p:spTgt spid="765977"/>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765978"/>
                                        </p:tgtEl>
                                        <p:attrNameLst>
                                          <p:attrName>style.visibility</p:attrName>
                                        </p:attrNameLst>
                                      </p:cBhvr>
                                      <p:to>
                                        <p:strVal val="visible"/>
                                      </p:to>
                                    </p:set>
                                    <p:animEffect transition="in" filter="slide(fromBottom)">
                                      <p:cBhvr>
                                        <p:cTn id="27" dur="500"/>
                                        <p:tgtEl>
                                          <p:spTgt spid="765978"/>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765979"/>
                                        </p:tgtEl>
                                        <p:attrNameLst>
                                          <p:attrName>style.visibility</p:attrName>
                                        </p:attrNameLst>
                                      </p:cBhvr>
                                      <p:to>
                                        <p:strVal val="visible"/>
                                      </p:to>
                                    </p:set>
                                    <p:animEffect transition="in" filter="slide(fromBottom)">
                                      <p:cBhvr>
                                        <p:cTn id="32" dur="500"/>
                                        <p:tgtEl>
                                          <p:spTgt spid="765979"/>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765980"/>
                                        </p:tgtEl>
                                        <p:attrNameLst>
                                          <p:attrName>style.visibility</p:attrName>
                                        </p:attrNameLst>
                                      </p:cBhvr>
                                      <p:to>
                                        <p:strVal val="visible"/>
                                      </p:to>
                                    </p:set>
                                    <p:animEffect transition="in" filter="slide(fromBottom)">
                                      <p:cBhvr>
                                        <p:cTn id="37" dur="500"/>
                                        <p:tgtEl>
                                          <p:spTgt spid="765980"/>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nodeType="clickEffect">
                                  <p:stCondLst>
                                    <p:cond delay="0"/>
                                  </p:stCondLst>
                                  <p:childTnLst>
                                    <p:set>
                                      <p:cBhvr>
                                        <p:cTn id="41" dur="1" fill="hold">
                                          <p:stCondLst>
                                            <p:cond delay="0"/>
                                          </p:stCondLst>
                                        </p:cTn>
                                        <p:tgtEl>
                                          <p:spTgt spid="765981"/>
                                        </p:tgtEl>
                                        <p:attrNameLst>
                                          <p:attrName>style.visibility</p:attrName>
                                        </p:attrNameLst>
                                      </p:cBhvr>
                                      <p:to>
                                        <p:strVal val="visible"/>
                                      </p:to>
                                    </p:set>
                                    <p:animEffect transition="in" filter="slide(fromBottom)">
                                      <p:cBhvr>
                                        <p:cTn id="42" dur="500"/>
                                        <p:tgtEl>
                                          <p:spTgt spid="765981"/>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765982"/>
                                        </p:tgtEl>
                                        <p:attrNameLst>
                                          <p:attrName>style.visibility</p:attrName>
                                        </p:attrNameLst>
                                      </p:cBhvr>
                                      <p:to>
                                        <p:strVal val="visible"/>
                                      </p:to>
                                    </p:set>
                                    <p:animEffect transition="in" filter="slide(fromBottom)">
                                      <p:cBhvr>
                                        <p:cTn id="47" dur="500"/>
                                        <p:tgtEl>
                                          <p:spTgt spid="765982"/>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4" fill="hold" nodeType="clickEffect">
                                  <p:stCondLst>
                                    <p:cond delay="0"/>
                                  </p:stCondLst>
                                  <p:childTnLst>
                                    <p:set>
                                      <p:cBhvr>
                                        <p:cTn id="51" dur="1" fill="hold">
                                          <p:stCondLst>
                                            <p:cond delay="0"/>
                                          </p:stCondLst>
                                        </p:cTn>
                                        <p:tgtEl>
                                          <p:spTgt spid="765983"/>
                                        </p:tgtEl>
                                        <p:attrNameLst>
                                          <p:attrName>style.visibility</p:attrName>
                                        </p:attrNameLst>
                                      </p:cBhvr>
                                      <p:to>
                                        <p:strVal val="visible"/>
                                      </p:to>
                                    </p:set>
                                    <p:animEffect transition="in" filter="slide(fromBottom)">
                                      <p:cBhvr>
                                        <p:cTn id="52" dur="500"/>
                                        <p:tgtEl>
                                          <p:spTgt spid="765983"/>
                                        </p:tgtEl>
                                      </p:cBhvr>
                                    </p:animEffect>
                                  </p:childTnLst>
                                </p:cTn>
                              </p:par>
                            </p:childTnLst>
                          </p:cTn>
                        </p:par>
                      </p:childTnLst>
                    </p:cTn>
                  </p:par>
                  <p:par>
                    <p:cTn id="53" fill="hold">
                      <p:stCondLst>
                        <p:cond delay="indefinite"/>
                      </p:stCondLst>
                      <p:childTnLst>
                        <p:par>
                          <p:cTn id="54" fill="hold">
                            <p:stCondLst>
                              <p:cond delay="0"/>
                            </p:stCondLst>
                            <p:childTnLst>
                              <p:par>
                                <p:cTn id="55" presetID="12" presetClass="entr" presetSubtype="4" fill="hold" nodeType="clickEffect">
                                  <p:stCondLst>
                                    <p:cond delay="0"/>
                                  </p:stCondLst>
                                  <p:childTnLst>
                                    <p:set>
                                      <p:cBhvr>
                                        <p:cTn id="56" dur="1" fill="hold">
                                          <p:stCondLst>
                                            <p:cond delay="0"/>
                                          </p:stCondLst>
                                        </p:cTn>
                                        <p:tgtEl>
                                          <p:spTgt spid="765984"/>
                                        </p:tgtEl>
                                        <p:attrNameLst>
                                          <p:attrName>style.visibility</p:attrName>
                                        </p:attrNameLst>
                                      </p:cBhvr>
                                      <p:to>
                                        <p:strVal val="visible"/>
                                      </p:to>
                                    </p:set>
                                    <p:animEffect transition="in" filter="slide(fromBottom)">
                                      <p:cBhvr>
                                        <p:cTn id="57" dur="500"/>
                                        <p:tgtEl>
                                          <p:spTgt spid="765984"/>
                                        </p:tgtEl>
                                      </p:cBhvr>
                                    </p:animEffect>
                                  </p:childTnLst>
                                </p:cTn>
                              </p:par>
                            </p:childTnLst>
                          </p:cTn>
                        </p:par>
                      </p:childTnLst>
                    </p:cTn>
                  </p:par>
                  <p:par>
                    <p:cTn id="58" fill="hold">
                      <p:stCondLst>
                        <p:cond delay="indefinite"/>
                      </p:stCondLst>
                      <p:childTnLst>
                        <p:par>
                          <p:cTn id="59" fill="hold">
                            <p:stCondLst>
                              <p:cond delay="0"/>
                            </p:stCondLst>
                            <p:childTnLst>
                              <p:par>
                                <p:cTn id="60" presetID="12" presetClass="entr" presetSubtype="4" fill="hold" nodeType="clickEffect">
                                  <p:stCondLst>
                                    <p:cond delay="0"/>
                                  </p:stCondLst>
                                  <p:childTnLst>
                                    <p:set>
                                      <p:cBhvr>
                                        <p:cTn id="61" dur="1" fill="hold">
                                          <p:stCondLst>
                                            <p:cond delay="0"/>
                                          </p:stCondLst>
                                        </p:cTn>
                                        <p:tgtEl>
                                          <p:spTgt spid="765985"/>
                                        </p:tgtEl>
                                        <p:attrNameLst>
                                          <p:attrName>style.visibility</p:attrName>
                                        </p:attrNameLst>
                                      </p:cBhvr>
                                      <p:to>
                                        <p:strVal val="visible"/>
                                      </p:to>
                                    </p:set>
                                    <p:animEffect transition="in" filter="slide(fromBottom)">
                                      <p:cBhvr>
                                        <p:cTn id="62" dur="500"/>
                                        <p:tgtEl>
                                          <p:spTgt spid="765985"/>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765986"/>
                                        </p:tgtEl>
                                        <p:attrNameLst>
                                          <p:attrName>style.visibility</p:attrName>
                                        </p:attrNameLst>
                                      </p:cBhvr>
                                      <p:to>
                                        <p:strVal val="visible"/>
                                      </p:to>
                                    </p:set>
                                    <p:animEffect transition="in" filter="slide(fromBottom)">
                                      <p:cBhvr>
                                        <p:cTn id="67" dur="500"/>
                                        <p:tgtEl>
                                          <p:spTgt spid="765986"/>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nodeType="clickEffect">
                                  <p:stCondLst>
                                    <p:cond delay="0"/>
                                  </p:stCondLst>
                                  <p:childTnLst>
                                    <p:set>
                                      <p:cBhvr>
                                        <p:cTn id="71" dur="1" fill="hold">
                                          <p:stCondLst>
                                            <p:cond delay="0"/>
                                          </p:stCondLst>
                                        </p:cTn>
                                        <p:tgtEl>
                                          <p:spTgt spid="765987"/>
                                        </p:tgtEl>
                                        <p:attrNameLst>
                                          <p:attrName>style.visibility</p:attrName>
                                        </p:attrNameLst>
                                      </p:cBhvr>
                                      <p:to>
                                        <p:strVal val="visible"/>
                                      </p:to>
                                    </p:set>
                                    <p:animEffect transition="in" filter="slide(fromBottom)">
                                      <p:cBhvr>
                                        <p:cTn id="72" dur="500"/>
                                        <p:tgtEl>
                                          <p:spTgt spid="765987"/>
                                        </p:tgtEl>
                                      </p:cBhvr>
                                    </p:animEffect>
                                  </p:childTnLst>
                                </p:cTn>
                              </p:par>
                            </p:childTnLst>
                          </p:cTn>
                        </p:par>
                      </p:childTnLst>
                    </p:cTn>
                  </p:par>
                  <p:par>
                    <p:cTn id="73" fill="hold">
                      <p:stCondLst>
                        <p:cond delay="indefinite"/>
                      </p:stCondLst>
                      <p:childTnLst>
                        <p:par>
                          <p:cTn id="74" fill="hold">
                            <p:stCondLst>
                              <p:cond delay="0"/>
                            </p:stCondLst>
                            <p:childTnLst>
                              <p:par>
                                <p:cTn id="75" presetID="12" presetClass="entr" presetSubtype="4" fill="hold" nodeType="clickEffect">
                                  <p:stCondLst>
                                    <p:cond delay="0"/>
                                  </p:stCondLst>
                                  <p:childTnLst>
                                    <p:set>
                                      <p:cBhvr>
                                        <p:cTn id="76" dur="1" fill="hold">
                                          <p:stCondLst>
                                            <p:cond delay="0"/>
                                          </p:stCondLst>
                                        </p:cTn>
                                        <p:tgtEl>
                                          <p:spTgt spid="765988"/>
                                        </p:tgtEl>
                                        <p:attrNameLst>
                                          <p:attrName>style.visibility</p:attrName>
                                        </p:attrNameLst>
                                      </p:cBhvr>
                                      <p:to>
                                        <p:strVal val="visible"/>
                                      </p:to>
                                    </p:set>
                                    <p:animEffect transition="in" filter="slide(fromBottom)">
                                      <p:cBhvr>
                                        <p:cTn id="77" dur="500"/>
                                        <p:tgtEl>
                                          <p:spTgt spid="765988"/>
                                        </p:tgtEl>
                                      </p:cBhvr>
                                    </p:animEffect>
                                  </p:childTnLst>
                                </p:cTn>
                              </p:par>
                            </p:childTnLst>
                          </p:cTn>
                        </p:par>
                      </p:childTnLst>
                    </p:cTn>
                  </p:par>
                  <p:par>
                    <p:cTn id="78" fill="hold">
                      <p:stCondLst>
                        <p:cond delay="indefinite"/>
                      </p:stCondLst>
                      <p:childTnLst>
                        <p:par>
                          <p:cTn id="79" fill="hold">
                            <p:stCondLst>
                              <p:cond delay="0"/>
                            </p:stCondLst>
                            <p:childTnLst>
                              <p:par>
                                <p:cTn id="80" presetID="12" presetClass="entr" presetSubtype="4" fill="hold" nodeType="clickEffect">
                                  <p:stCondLst>
                                    <p:cond delay="0"/>
                                  </p:stCondLst>
                                  <p:childTnLst>
                                    <p:set>
                                      <p:cBhvr>
                                        <p:cTn id="81" dur="1" fill="hold">
                                          <p:stCondLst>
                                            <p:cond delay="0"/>
                                          </p:stCondLst>
                                        </p:cTn>
                                        <p:tgtEl>
                                          <p:spTgt spid="765989"/>
                                        </p:tgtEl>
                                        <p:attrNameLst>
                                          <p:attrName>style.visibility</p:attrName>
                                        </p:attrNameLst>
                                      </p:cBhvr>
                                      <p:to>
                                        <p:strVal val="visible"/>
                                      </p:to>
                                    </p:set>
                                    <p:animEffect transition="in" filter="slide(fromBottom)">
                                      <p:cBhvr>
                                        <p:cTn id="82" dur="500"/>
                                        <p:tgtEl>
                                          <p:spTgt spid="765989"/>
                                        </p:tgtEl>
                                      </p:cBhvr>
                                    </p:animEffect>
                                  </p:childTnLst>
                                </p:cTn>
                              </p:par>
                            </p:childTnLst>
                          </p:cTn>
                        </p:par>
                      </p:childTnLst>
                    </p:cTn>
                  </p:par>
                  <p:par>
                    <p:cTn id="83" fill="hold">
                      <p:stCondLst>
                        <p:cond delay="indefinite"/>
                      </p:stCondLst>
                      <p:childTnLst>
                        <p:par>
                          <p:cTn id="84" fill="hold">
                            <p:stCondLst>
                              <p:cond delay="0"/>
                            </p:stCondLst>
                            <p:childTnLst>
                              <p:par>
                                <p:cTn id="85" presetID="12" presetClass="entr" presetSubtype="4" fill="hold" nodeType="clickEffect">
                                  <p:stCondLst>
                                    <p:cond delay="0"/>
                                  </p:stCondLst>
                                  <p:childTnLst>
                                    <p:set>
                                      <p:cBhvr>
                                        <p:cTn id="86" dur="1" fill="hold">
                                          <p:stCondLst>
                                            <p:cond delay="0"/>
                                          </p:stCondLst>
                                        </p:cTn>
                                        <p:tgtEl>
                                          <p:spTgt spid="765990"/>
                                        </p:tgtEl>
                                        <p:attrNameLst>
                                          <p:attrName>style.visibility</p:attrName>
                                        </p:attrNameLst>
                                      </p:cBhvr>
                                      <p:to>
                                        <p:strVal val="visible"/>
                                      </p:to>
                                    </p:set>
                                    <p:animEffect transition="in" filter="slide(fromBottom)">
                                      <p:cBhvr>
                                        <p:cTn id="87" dur="500"/>
                                        <p:tgtEl>
                                          <p:spTgt spid="765990"/>
                                        </p:tgtEl>
                                      </p:cBhvr>
                                    </p:animEffect>
                                  </p:childTnLst>
                                </p:cTn>
                              </p:par>
                            </p:childTnLst>
                          </p:cTn>
                        </p:par>
                      </p:childTnLst>
                    </p:cTn>
                  </p:par>
                  <p:par>
                    <p:cTn id="88" fill="hold">
                      <p:stCondLst>
                        <p:cond delay="indefinite"/>
                      </p:stCondLst>
                      <p:childTnLst>
                        <p:par>
                          <p:cTn id="89" fill="hold">
                            <p:stCondLst>
                              <p:cond delay="0"/>
                            </p:stCondLst>
                            <p:childTnLst>
                              <p:par>
                                <p:cTn id="90" presetID="12" presetClass="entr" presetSubtype="4" fill="hold" nodeType="clickEffect">
                                  <p:stCondLst>
                                    <p:cond delay="0"/>
                                  </p:stCondLst>
                                  <p:childTnLst>
                                    <p:set>
                                      <p:cBhvr>
                                        <p:cTn id="91" dur="1" fill="hold">
                                          <p:stCondLst>
                                            <p:cond delay="0"/>
                                          </p:stCondLst>
                                        </p:cTn>
                                        <p:tgtEl>
                                          <p:spTgt spid="765991"/>
                                        </p:tgtEl>
                                        <p:attrNameLst>
                                          <p:attrName>style.visibility</p:attrName>
                                        </p:attrNameLst>
                                      </p:cBhvr>
                                      <p:to>
                                        <p:strVal val="visible"/>
                                      </p:to>
                                    </p:set>
                                    <p:animEffect transition="in" filter="slide(fromBottom)">
                                      <p:cBhvr>
                                        <p:cTn id="92" dur="500"/>
                                        <p:tgtEl>
                                          <p:spTgt spid="7659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椭圆 12"/>
          <p:cNvSpPr/>
          <p:nvPr/>
        </p:nvSpPr>
        <p:spPr>
          <a:xfrm>
            <a:off x="3791744" y="3076971"/>
            <a:ext cx="914846" cy="914846"/>
          </a:xfrm>
          <a:prstGeom prst="ellipse">
            <a:avLst/>
          </a:prstGeom>
          <a:noFill/>
          <a:ln w="9525" cap="flat" cmpd="sng" algn="ctr">
            <a:gradFill>
              <a:gsLst>
                <a:gs pos="100000">
                  <a:srgbClr val="108692"/>
                </a:gs>
                <a:gs pos="0">
                  <a:srgbClr val="16B2C1"/>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39938" name="矩形 14"/>
          <p:cNvSpPr/>
          <p:nvPr/>
        </p:nvSpPr>
        <p:spPr>
          <a:xfrm>
            <a:off x="5343525" y="2659063"/>
            <a:ext cx="5216525" cy="630237"/>
          </a:xfrm>
          <a:prstGeom prst="rect">
            <a:avLst/>
          </a:prstGeom>
          <a:noFill/>
          <a:ln w="9525">
            <a:noFill/>
          </a:ln>
        </p:spPr>
        <p:txBody>
          <a:bodyPr wrap="square" lIns="0" anchor="t">
            <a:spAutoFit/>
          </a:bodyPr>
          <a:p>
            <a:pPr>
              <a:lnSpc>
                <a:spcPct val="100000"/>
              </a:lnSpc>
            </a:pPr>
            <a:r>
              <a:rPr lang="zh-CN" altLang="en-US" sz="3500" b="0" dirty="0">
                <a:solidFill>
                  <a:srgbClr val="17AD9D"/>
                </a:solidFill>
                <a:latin typeface="方正大黑_GBK" pitchFamily="65" charset="-122"/>
                <a:ea typeface="方正大黑_GBK" pitchFamily="65" charset="-122"/>
              </a:rPr>
              <a:t>在“一题多变”中应用好</a:t>
            </a:r>
            <a:endParaRPr lang="zh-CN" altLang="en-US" sz="3500" b="0" dirty="0">
              <a:solidFill>
                <a:srgbClr val="17AD9D"/>
              </a:solidFill>
              <a:latin typeface="微软雅黑" panose="020B0503020204020204" pitchFamily="34" charset="-122"/>
              <a:ea typeface="微软雅黑" panose="020B0503020204020204" pitchFamily="34" charset="-122"/>
            </a:endParaRPr>
          </a:p>
        </p:txBody>
      </p:sp>
      <p:sp>
        <p:nvSpPr>
          <p:cNvPr id="16" name="椭圆 15"/>
          <p:cNvSpPr/>
          <p:nvPr/>
        </p:nvSpPr>
        <p:spPr>
          <a:xfrm>
            <a:off x="2865755" y="1823085"/>
            <a:ext cx="1642110" cy="1683385"/>
          </a:xfrm>
          <a:prstGeom prst="ellipse">
            <a:avLst/>
          </a:prstGeom>
          <a:noFill/>
          <a:ln w="9525" cap="flat" cmpd="sng" algn="ctr">
            <a:gradFill>
              <a:gsLst>
                <a:gs pos="100000">
                  <a:srgbClr val="89A13D"/>
                </a:gs>
                <a:gs pos="0">
                  <a:srgbClr val="B2D138"/>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7" name="椭圆 16"/>
          <p:cNvSpPr/>
          <p:nvPr/>
        </p:nvSpPr>
        <p:spPr>
          <a:xfrm>
            <a:off x="695398" y="4373910"/>
            <a:ext cx="2079426" cy="2079426"/>
          </a:xfrm>
          <a:prstGeom prst="ellipse">
            <a:avLst/>
          </a:prstGeom>
          <a:noFill/>
          <a:ln w="9525" cap="flat" cmpd="sng" algn="ctr">
            <a:gradFill>
              <a:gsLst>
                <a:gs pos="100000">
                  <a:srgbClr val="138F81"/>
                </a:gs>
                <a:gs pos="0">
                  <a:srgbClr val="19BAA9"/>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8" name="椭圆 17"/>
          <p:cNvSpPr/>
          <p:nvPr/>
        </p:nvSpPr>
        <p:spPr>
          <a:xfrm>
            <a:off x="2495598" y="2645718"/>
            <a:ext cx="628674" cy="628674"/>
          </a:xfrm>
          <a:prstGeom prst="ellipse">
            <a:avLst/>
          </a:prstGeom>
          <a:noFill/>
          <a:ln w="9525" cap="flat" cmpd="sng" algn="ctr">
            <a:gradFill>
              <a:gsLst>
                <a:gs pos="100000">
                  <a:srgbClr val="E33F24"/>
                </a:gs>
                <a:gs pos="0">
                  <a:srgbClr val="F26434"/>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9" name="椭圆 18"/>
          <p:cNvSpPr/>
          <p:nvPr/>
        </p:nvSpPr>
        <p:spPr>
          <a:xfrm>
            <a:off x="8976320" y="5000649"/>
            <a:ext cx="1296144" cy="1296144"/>
          </a:xfrm>
          <a:prstGeom prst="ellipse">
            <a:avLst/>
          </a:prstGeom>
          <a:noFill/>
          <a:ln w="9525" cap="flat" cmpd="sng" algn="ctr">
            <a:gradFill>
              <a:gsLst>
                <a:gs pos="100000">
                  <a:srgbClr val="108692"/>
                </a:gs>
                <a:gs pos="0">
                  <a:srgbClr val="16B2C1"/>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0" name="椭圆 19"/>
          <p:cNvSpPr/>
          <p:nvPr/>
        </p:nvSpPr>
        <p:spPr>
          <a:xfrm>
            <a:off x="4943872" y="2357686"/>
            <a:ext cx="347246" cy="347246"/>
          </a:xfrm>
          <a:prstGeom prst="ellipse">
            <a:avLst/>
          </a:prstGeom>
          <a:noFill/>
          <a:ln w="9525" cap="flat" cmpd="sng" algn="ctr">
            <a:gradFill>
              <a:gsLst>
                <a:gs pos="100000">
                  <a:srgbClr val="E33F24"/>
                </a:gs>
                <a:gs pos="0">
                  <a:srgbClr val="F26434"/>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1" name="椭圆 20"/>
          <p:cNvSpPr/>
          <p:nvPr/>
        </p:nvSpPr>
        <p:spPr>
          <a:xfrm>
            <a:off x="3718560" y="2357755"/>
            <a:ext cx="1116965" cy="1131570"/>
          </a:xfrm>
          <a:prstGeom prst="ellipse">
            <a:avLst/>
          </a:prstGeom>
          <a:gradFill flip="none" rotWithShape="1">
            <a:gsLst>
              <a:gs pos="90000">
                <a:srgbClr val="138F81"/>
              </a:gs>
              <a:gs pos="30000">
                <a:srgbClr val="19BAA9"/>
              </a:gs>
            </a:gsLst>
            <a:lin ang="2700000" scaled="1"/>
            <a:tileRect/>
          </a:gradFill>
          <a:ln w="25400" cap="flat" cmpd="sng" algn="ctr">
            <a:gradFill>
              <a:gsLst>
                <a:gs pos="0">
                  <a:srgbClr val="138F81"/>
                </a:gs>
                <a:gs pos="100000">
                  <a:srgbClr val="19BAA9"/>
                </a:gs>
              </a:gsLst>
              <a:lin ang="5400000" scaled="0"/>
            </a:gradFill>
            <a:prstDash val="solid"/>
          </a:ln>
          <a:effectLst>
            <a:outerShdw blurRad="254000" dist="190500" dir="3540000" sx="105000" sy="105000" algn="tl" rotWithShape="0">
              <a:sysClr val="windowText" lastClr="000000">
                <a:lumMod val="95000"/>
                <a:lumOff val="5000"/>
                <a:alpha val="20000"/>
              </a:sys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39945" name="TextBox 21"/>
          <p:cNvSpPr txBox="1"/>
          <p:nvPr/>
        </p:nvSpPr>
        <p:spPr>
          <a:xfrm>
            <a:off x="3603625" y="2566988"/>
            <a:ext cx="1346200" cy="706437"/>
          </a:xfrm>
          <a:prstGeom prst="rect">
            <a:avLst/>
          </a:prstGeom>
          <a:noFill/>
          <a:ln w="9525">
            <a:noFill/>
          </a:ln>
        </p:spPr>
        <p:txBody>
          <a:bodyPr anchor="t">
            <a:spAutoFit/>
          </a:bodyPr>
          <a:p>
            <a:pPr algn="ctr">
              <a:lnSpc>
                <a:spcPct val="100000"/>
              </a:lnSpc>
            </a:pPr>
            <a:r>
              <a:rPr lang="en-US" altLang="zh-CN" sz="4000">
                <a:solidFill>
                  <a:srgbClr val="FFFFFF"/>
                </a:solidFill>
                <a:latin typeface="方正姚体" pitchFamily="2" charset="-122"/>
                <a:ea typeface="方正姚体" pitchFamily="2" charset="-122"/>
              </a:rPr>
              <a:t>NO</a:t>
            </a:r>
            <a:r>
              <a:rPr lang="en-US" altLang="zh-CN" sz="4000">
                <a:solidFill>
                  <a:srgbClr val="FFFFFF"/>
                </a:solidFill>
                <a:latin typeface="微软雅黑" panose="020B0503020204020204" pitchFamily="34" charset="-122"/>
                <a:ea typeface="微软雅黑" panose="020B0503020204020204" pitchFamily="34" charset="-122"/>
              </a:rPr>
              <a:t>.</a:t>
            </a:r>
            <a:r>
              <a:rPr lang="en-US" altLang="zh-CN" sz="2800">
                <a:solidFill>
                  <a:srgbClr val="FFFFFF"/>
                </a:solidFill>
                <a:latin typeface="微软雅黑" panose="020B0503020204020204" pitchFamily="34" charset="-122"/>
                <a:ea typeface="微软雅黑" panose="020B0503020204020204" pitchFamily="34" charset="-122"/>
              </a:rPr>
              <a:t>2</a:t>
            </a:r>
            <a:endParaRPr lang="en-US" altLang="zh-CN" sz="2800">
              <a:solidFill>
                <a:srgbClr val="FFFFFF"/>
              </a:solidFill>
              <a:latin typeface="微软雅黑" panose="020B0503020204020204" pitchFamily="34" charset="-122"/>
              <a:ea typeface="微软雅黑" panose="020B0503020204020204" pitchFamily="34" charset="-122"/>
            </a:endParaRPr>
          </a:p>
        </p:txBody>
      </p:sp>
      <p:sp>
        <p:nvSpPr>
          <p:cNvPr id="23" name="椭圆 22"/>
          <p:cNvSpPr/>
          <p:nvPr/>
        </p:nvSpPr>
        <p:spPr>
          <a:xfrm>
            <a:off x="10145662" y="5310014"/>
            <a:ext cx="864840" cy="864840"/>
          </a:xfrm>
          <a:prstGeom prst="ellipse">
            <a:avLst/>
          </a:prstGeom>
          <a:noFill/>
          <a:ln w="9525" cap="flat" cmpd="sng" algn="ctr">
            <a:gradFill>
              <a:gsLst>
                <a:gs pos="100000">
                  <a:srgbClr val="89A13D"/>
                </a:gs>
                <a:gs pos="0">
                  <a:srgbClr val="B2D138"/>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Tree>
  </p:cSld>
  <p:clrMapOvr>
    <a:masterClrMapping/>
  </p:clrMapOvr>
  <p:transition>
    <p:circl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0961" name="对象 928771"/>
          <p:cNvGraphicFramePr/>
          <p:nvPr/>
        </p:nvGraphicFramePr>
        <p:xfrm>
          <a:off x="4238625" y="236538"/>
          <a:ext cx="4184650" cy="395287"/>
        </p:xfrm>
        <a:graphic>
          <a:graphicData uri="http://schemas.openxmlformats.org/presentationml/2006/ole">
            <mc:AlternateContent xmlns:mc="http://schemas.openxmlformats.org/markup-compatibility/2006">
              <mc:Choice xmlns:v="urn:schemas-microsoft-com:vml" Requires="v">
                <p:oleObj spid="_x0000_s3106" name="" r:id="rId1" imgW="4236720" imgH="399415" progId="Word.Document.8">
                  <p:embed/>
                </p:oleObj>
              </mc:Choice>
              <mc:Fallback>
                <p:oleObj name="" r:id="rId1" imgW="4236720" imgH="399415" progId="Word.Document.8">
                  <p:embed/>
                  <p:pic>
                    <p:nvPicPr>
                      <p:cNvPr id="0" name="图片 3105"/>
                      <p:cNvPicPr/>
                      <p:nvPr/>
                    </p:nvPicPr>
                    <p:blipFill>
                      <a:blip r:embed="rId2"/>
                      <a:stretch>
                        <a:fillRect/>
                      </a:stretch>
                    </p:blipFill>
                    <p:spPr>
                      <a:xfrm>
                        <a:off x="4238625" y="236538"/>
                        <a:ext cx="4184650" cy="395287"/>
                      </a:xfrm>
                      <a:prstGeom prst="rect">
                        <a:avLst/>
                      </a:prstGeom>
                      <a:noFill/>
                      <a:ln w="38100">
                        <a:noFill/>
                        <a:miter/>
                      </a:ln>
                    </p:spPr>
                  </p:pic>
                </p:oleObj>
              </mc:Fallback>
            </mc:AlternateContent>
          </a:graphicData>
        </a:graphic>
      </p:graphicFrame>
      <p:graphicFrame>
        <p:nvGraphicFramePr>
          <p:cNvPr id="40962" name="对象 928772"/>
          <p:cNvGraphicFramePr/>
          <p:nvPr/>
        </p:nvGraphicFramePr>
        <p:xfrm>
          <a:off x="1919288" y="815975"/>
          <a:ext cx="8312150" cy="6037263"/>
        </p:xfrm>
        <a:graphic>
          <a:graphicData uri="http://schemas.openxmlformats.org/presentationml/2006/ole">
            <mc:AlternateContent xmlns:mc="http://schemas.openxmlformats.org/markup-compatibility/2006">
              <mc:Choice xmlns:v="urn:schemas-microsoft-com:vml" Requires="v">
                <p:oleObj spid="_x0000_s3110" name="" r:id="rId3" imgW="8436610" imgH="6129655" progId="Word.Document.8">
                  <p:embed/>
                </p:oleObj>
              </mc:Choice>
              <mc:Fallback>
                <p:oleObj name="" r:id="rId3" imgW="8436610" imgH="6129655" progId="Word.Document.8">
                  <p:embed/>
                  <p:pic>
                    <p:nvPicPr>
                      <p:cNvPr id="0" name="图片 3109"/>
                      <p:cNvPicPr/>
                      <p:nvPr/>
                    </p:nvPicPr>
                    <p:blipFill>
                      <a:blip r:embed="rId4"/>
                      <a:stretch>
                        <a:fillRect/>
                      </a:stretch>
                    </p:blipFill>
                    <p:spPr>
                      <a:xfrm>
                        <a:off x="1919288" y="815975"/>
                        <a:ext cx="8312150" cy="6037263"/>
                      </a:xfrm>
                      <a:prstGeom prst="rect">
                        <a:avLst/>
                      </a:prstGeom>
                      <a:noFill/>
                      <a:ln w="38100">
                        <a:noFill/>
                        <a:miter/>
                      </a:ln>
                    </p:spPr>
                  </p:pic>
                </p:oleObj>
              </mc:Fallback>
            </mc:AlternateContent>
          </a:graphicData>
        </a:graphic>
      </p:graphicFrame>
    </p:spTree>
  </p:cSld>
  <p:clrMapOvr>
    <a:masterClrMapping/>
  </p:clrMapOvr>
  <p:transition>
    <p:circl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1985" name="对象 929795"/>
          <p:cNvGraphicFramePr/>
          <p:nvPr/>
        </p:nvGraphicFramePr>
        <p:xfrm>
          <a:off x="1895475" y="1484313"/>
          <a:ext cx="8401050" cy="3929062"/>
        </p:xfrm>
        <a:graphic>
          <a:graphicData uri="http://schemas.openxmlformats.org/presentationml/2006/ole">
            <mc:AlternateContent xmlns:mc="http://schemas.openxmlformats.org/markup-compatibility/2006">
              <mc:Choice xmlns:v="urn:schemas-microsoft-com:vml" Requires="v">
                <p:oleObj spid="_x0000_s3112" name="" r:id="rId1" imgW="8629015" imgH="4023360" progId="Word.Document.8">
                  <p:embed/>
                </p:oleObj>
              </mc:Choice>
              <mc:Fallback>
                <p:oleObj name="" r:id="rId1" imgW="8629015" imgH="4023360" progId="Word.Document.8">
                  <p:embed/>
                  <p:pic>
                    <p:nvPicPr>
                      <p:cNvPr id="0" name="图片 3111"/>
                      <p:cNvPicPr/>
                      <p:nvPr/>
                    </p:nvPicPr>
                    <p:blipFill>
                      <a:blip r:embed="rId2"/>
                      <a:stretch>
                        <a:fillRect/>
                      </a:stretch>
                    </p:blipFill>
                    <p:spPr>
                      <a:xfrm>
                        <a:off x="1895475" y="1484313"/>
                        <a:ext cx="8401050" cy="3929062"/>
                      </a:xfrm>
                      <a:prstGeom prst="rect">
                        <a:avLst/>
                      </a:prstGeom>
                      <a:noFill/>
                      <a:ln w="38100">
                        <a:noFill/>
                        <a:miter/>
                      </a:ln>
                    </p:spPr>
                  </p:pic>
                </p:oleObj>
              </mc:Fallback>
            </mc:AlternateContent>
          </a:graphicData>
        </a:graphic>
      </p:graphicFrame>
      <p:graphicFrame>
        <p:nvGraphicFramePr>
          <p:cNvPr id="929797" name="对象 929796"/>
          <p:cNvGraphicFramePr/>
          <p:nvPr/>
        </p:nvGraphicFramePr>
        <p:xfrm>
          <a:off x="1885950" y="4510088"/>
          <a:ext cx="8626475" cy="790575"/>
        </p:xfrm>
        <a:graphic>
          <a:graphicData uri="http://schemas.openxmlformats.org/presentationml/2006/ole">
            <mc:AlternateContent xmlns:mc="http://schemas.openxmlformats.org/markup-compatibility/2006">
              <mc:Choice xmlns:v="urn:schemas-microsoft-com:vml" Requires="v">
                <p:oleObj spid="_x0000_s3107" name="" r:id="rId3" imgW="8629015" imgH="792480" progId="Word.Document.8">
                  <p:embed/>
                </p:oleObj>
              </mc:Choice>
              <mc:Fallback>
                <p:oleObj name="" r:id="rId3" imgW="8629015" imgH="792480" progId="Word.Document.8">
                  <p:embed/>
                  <p:pic>
                    <p:nvPicPr>
                      <p:cNvPr id="0" name="图片 3106"/>
                      <p:cNvPicPr/>
                      <p:nvPr/>
                    </p:nvPicPr>
                    <p:blipFill>
                      <a:blip r:embed="rId4"/>
                      <a:stretch>
                        <a:fillRect/>
                      </a:stretch>
                    </p:blipFill>
                    <p:spPr>
                      <a:xfrm>
                        <a:off x="1885950" y="4510088"/>
                        <a:ext cx="8626475" cy="790575"/>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9797"/>
                                        </p:tgtEl>
                                        <p:attrNameLst>
                                          <p:attrName>style.visibility</p:attrName>
                                        </p:attrNameLst>
                                      </p:cBhvr>
                                      <p:to>
                                        <p:strVal val="visible"/>
                                      </p:to>
                                    </p:set>
                                    <p:animEffect transition="in" filter="randombar(horizontal)">
                                      <p:cBhvr>
                                        <p:cTn id="7" dur="500"/>
                                        <p:tgtEl>
                                          <p:spTgt spid="9297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3009" name="对象 930819"/>
          <p:cNvGraphicFramePr/>
          <p:nvPr/>
        </p:nvGraphicFramePr>
        <p:xfrm>
          <a:off x="1911350" y="509588"/>
          <a:ext cx="8343900" cy="4711700"/>
        </p:xfrm>
        <a:graphic>
          <a:graphicData uri="http://schemas.openxmlformats.org/presentationml/2006/ole">
            <mc:AlternateContent xmlns:mc="http://schemas.openxmlformats.org/markup-compatibility/2006">
              <mc:Choice xmlns:v="urn:schemas-microsoft-com:vml" Requires="v">
                <p:oleObj spid="_x0000_s3108" name="" r:id="rId1" imgW="8397240" imgH="4745990" progId="Word.Document.8">
                  <p:embed/>
                </p:oleObj>
              </mc:Choice>
              <mc:Fallback>
                <p:oleObj name="" r:id="rId1" imgW="8397240" imgH="4745990" progId="Word.Document.8">
                  <p:embed/>
                  <p:pic>
                    <p:nvPicPr>
                      <p:cNvPr id="0" name="图片 3107"/>
                      <p:cNvPicPr/>
                      <p:nvPr/>
                    </p:nvPicPr>
                    <p:blipFill>
                      <a:blip r:embed="rId2"/>
                      <a:stretch>
                        <a:fillRect/>
                      </a:stretch>
                    </p:blipFill>
                    <p:spPr>
                      <a:xfrm>
                        <a:off x="1911350" y="509588"/>
                        <a:ext cx="8343900" cy="4711700"/>
                      </a:xfrm>
                      <a:prstGeom prst="rect">
                        <a:avLst/>
                      </a:prstGeom>
                      <a:noFill/>
                      <a:ln w="38100">
                        <a:noFill/>
                        <a:miter/>
                      </a:ln>
                    </p:spPr>
                  </p:pic>
                </p:oleObj>
              </mc:Fallback>
            </mc:AlternateContent>
          </a:graphicData>
        </a:graphic>
      </p:graphicFrame>
      <p:graphicFrame>
        <p:nvGraphicFramePr>
          <p:cNvPr id="930821" name="对象 930820"/>
          <p:cNvGraphicFramePr/>
          <p:nvPr/>
        </p:nvGraphicFramePr>
        <p:xfrm>
          <a:off x="2347913" y="4719638"/>
          <a:ext cx="7900987" cy="2084387"/>
        </p:xfrm>
        <a:graphic>
          <a:graphicData uri="http://schemas.openxmlformats.org/presentationml/2006/ole">
            <mc:AlternateContent xmlns:mc="http://schemas.openxmlformats.org/markup-compatibility/2006">
              <mc:Choice xmlns:v="urn:schemas-microsoft-com:vml" Requires="v">
                <p:oleObj spid="_x0000_s3109" name="" r:id="rId3" imgW="8177530" imgH="2160905" progId="Word.Document.8">
                  <p:embed/>
                </p:oleObj>
              </mc:Choice>
              <mc:Fallback>
                <p:oleObj name="" r:id="rId3" imgW="8177530" imgH="2160905" progId="Word.Document.8">
                  <p:embed/>
                  <p:pic>
                    <p:nvPicPr>
                      <p:cNvPr id="0" name="图片 3108"/>
                      <p:cNvPicPr/>
                      <p:nvPr/>
                    </p:nvPicPr>
                    <p:blipFill>
                      <a:blip r:embed="rId4"/>
                      <a:stretch>
                        <a:fillRect/>
                      </a:stretch>
                    </p:blipFill>
                    <p:spPr>
                      <a:xfrm>
                        <a:off x="2347913" y="4719638"/>
                        <a:ext cx="7900987" cy="2084387"/>
                      </a:xfrm>
                      <a:prstGeom prst="rect">
                        <a:avLst/>
                      </a:prstGeom>
                      <a:noFill/>
                      <a:ln w="38100">
                        <a:noFill/>
                        <a:miter/>
                      </a:ln>
                    </p:spPr>
                  </p:pic>
                </p:oleObj>
              </mc:Fallback>
            </mc:AlternateContent>
          </a:graphicData>
        </a:graphic>
      </p:graphicFrame>
      <p:graphicFrame>
        <p:nvGraphicFramePr>
          <p:cNvPr id="930822" name="对象 930821"/>
          <p:cNvGraphicFramePr/>
          <p:nvPr/>
        </p:nvGraphicFramePr>
        <p:xfrm>
          <a:off x="4879975" y="6294438"/>
          <a:ext cx="5335588" cy="395287"/>
        </p:xfrm>
        <a:graphic>
          <a:graphicData uri="http://schemas.openxmlformats.org/presentationml/2006/ole">
            <mc:AlternateContent xmlns:mc="http://schemas.openxmlformats.org/markup-compatibility/2006">
              <mc:Choice xmlns:v="urn:schemas-microsoft-com:vml" Requires="v">
                <p:oleObj spid="_x0000_s3117" name="" r:id="rId5" imgW="5337175" imgH="399415" progId="Word.Document.8">
                  <p:embed/>
                </p:oleObj>
              </mc:Choice>
              <mc:Fallback>
                <p:oleObj name="" r:id="rId5" imgW="5337175" imgH="399415" progId="Word.Document.8">
                  <p:embed/>
                  <p:pic>
                    <p:nvPicPr>
                      <p:cNvPr id="0" name="图片 3116"/>
                      <p:cNvPicPr/>
                      <p:nvPr/>
                    </p:nvPicPr>
                    <p:blipFill>
                      <a:blip r:embed="rId6"/>
                      <a:stretch>
                        <a:fillRect/>
                      </a:stretch>
                    </p:blipFill>
                    <p:spPr>
                      <a:xfrm>
                        <a:off x="4879975" y="6294438"/>
                        <a:ext cx="5335588" cy="395287"/>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30821"/>
                                        </p:tgtEl>
                                        <p:attrNameLst>
                                          <p:attrName>style.visibility</p:attrName>
                                        </p:attrNameLst>
                                      </p:cBhvr>
                                      <p:to>
                                        <p:strVal val="visible"/>
                                      </p:to>
                                    </p:set>
                                    <p:animEffect transition="in" filter="slide(fromBottom)">
                                      <p:cBhvr>
                                        <p:cTn id="7" dur="500"/>
                                        <p:tgtEl>
                                          <p:spTgt spid="93082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30822"/>
                                        </p:tgtEl>
                                        <p:attrNameLst>
                                          <p:attrName>style.visibility</p:attrName>
                                        </p:attrNameLst>
                                      </p:cBhvr>
                                      <p:to>
                                        <p:strVal val="visible"/>
                                      </p:to>
                                    </p:set>
                                    <p:animEffect transition="in" filter="slide(fromBottom)">
                                      <p:cBhvr>
                                        <p:cTn id="12" dur="500"/>
                                        <p:tgtEl>
                                          <p:spTgt spid="9308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4033" name="对象 931843"/>
          <p:cNvGraphicFramePr/>
          <p:nvPr/>
        </p:nvGraphicFramePr>
        <p:xfrm>
          <a:off x="1895475" y="582613"/>
          <a:ext cx="8343900" cy="6086475"/>
        </p:xfrm>
        <a:graphic>
          <a:graphicData uri="http://schemas.openxmlformats.org/presentationml/2006/ole">
            <mc:AlternateContent xmlns:mc="http://schemas.openxmlformats.org/markup-compatibility/2006">
              <mc:Choice xmlns:v="urn:schemas-microsoft-com:vml" Requires="v">
                <p:oleObj spid="_x0000_s3113" name="" r:id="rId1" imgW="8397240" imgH="6129655" progId="Word.Document.8">
                  <p:embed/>
                </p:oleObj>
              </mc:Choice>
              <mc:Fallback>
                <p:oleObj name="" r:id="rId1" imgW="8397240" imgH="6129655" progId="Word.Document.8">
                  <p:embed/>
                  <p:pic>
                    <p:nvPicPr>
                      <p:cNvPr id="0" name="图片 3112"/>
                      <p:cNvPicPr/>
                      <p:nvPr/>
                    </p:nvPicPr>
                    <p:blipFill>
                      <a:blip r:embed="rId2"/>
                      <a:stretch>
                        <a:fillRect/>
                      </a:stretch>
                    </p:blipFill>
                    <p:spPr>
                      <a:xfrm>
                        <a:off x="1895475" y="582613"/>
                        <a:ext cx="8343900" cy="6086475"/>
                      </a:xfrm>
                      <a:prstGeom prst="rect">
                        <a:avLst/>
                      </a:prstGeom>
                      <a:noFill/>
                      <a:ln w="38100">
                        <a:noFill/>
                        <a:miter/>
                      </a:ln>
                    </p:spPr>
                  </p:pic>
                </p:oleObj>
              </mc:Fallback>
            </mc:AlternateContent>
          </a:graphicData>
        </a:graphic>
      </p:graphicFrame>
    </p:spTree>
  </p:cSld>
  <p:clrMapOvr>
    <a:masterClrMapping/>
  </p:clrMapOvr>
  <p:transition>
    <p:circl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5057" name="对象 932867"/>
          <p:cNvGraphicFramePr/>
          <p:nvPr/>
        </p:nvGraphicFramePr>
        <p:xfrm>
          <a:off x="1895475" y="1111250"/>
          <a:ext cx="8343900" cy="3030538"/>
        </p:xfrm>
        <a:graphic>
          <a:graphicData uri="http://schemas.openxmlformats.org/presentationml/2006/ole">
            <mc:AlternateContent xmlns:mc="http://schemas.openxmlformats.org/markup-compatibility/2006">
              <mc:Choice xmlns:v="urn:schemas-microsoft-com:vml" Requires="v">
                <p:oleObj spid="_x0000_s3118" name="" r:id="rId1" imgW="8424545" imgH="3051175" progId="Word.Document.8">
                  <p:embed/>
                </p:oleObj>
              </mc:Choice>
              <mc:Fallback>
                <p:oleObj name="" r:id="rId1" imgW="8424545" imgH="3051175" progId="Word.Document.8">
                  <p:embed/>
                  <p:pic>
                    <p:nvPicPr>
                      <p:cNvPr id="0" name="图片 3117"/>
                      <p:cNvPicPr/>
                      <p:nvPr/>
                    </p:nvPicPr>
                    <p:blipFill>
                      <a:blip r:embed="rId2"/>
                      <a:stretch>
                        <a:fillRect/>
                      </a:stretch>
                    </p:blipFill>
                    <p:spPr>
                      <a:xfrm>
                        <a:off x="1895475" y="1111250"/>
                        <a:ext cx="8343900" cy="3030538"/>
                      </a:xfrm>
                      <a:prstGeom prst="rect">
                        <a:avLst/>
                      </a:prstGeom>
                      <a:noFill/>
                      <a:ln w="38100">
                        <a:noFill/>
                        <a:miter/>
                      </a:ln>
                    </p:spPr>
                  </p:pic>
                </p:oleObj>
              </mc:Fallback>
            </mc:AlternateContent>
          </a:graphicData>
        </a:graphic>
      </p:graphicFrame>
      <p:graphicFrame>
        <p:nvGraphicFramePr>
          <p:cNvPr id="932869" name="对象 932868"/>
          <p:cNvGraphicFramePr/>
          <p:nvPr/>
        </p:nvGraphicFramePr>
        <p:xfrm>
          <a:off x="1898650" y="3484563"/>
          <a:ext cx="8396288" cy="2528887"/>
        </p:xfrm>
        <a:graphic>
          <a:graphicData uri="http://schemas.openxmlformats.org/presentationml/2006/ole">
            <mc:AlternateContent xmlns:mc="http://schemas.openxmlformats.org/markup-compatibility/2006">
              <mc:Choice xmlns:v="urn:schemas-microsoft-com:vml" Requires="v">
                <p:oleObj spid="_x0000_s3116" name="" r:id="rId3" imgW="8397240" imgH="2533015" progId="Word.Document.8">
                  <p:embed/>
                </p:oleObj>
              </mc:Choice>
              <mc:Fallback>
                <p:oleObj name="" r:id="rId3" imgW="8397240" imgH="2533015" progId="Word.Document.8">
                  <p:embed/>
                  <p:pic>
                    <p:nvPicPr>
                      <p:cNvPr id="0" name="图片 3115"/>
                      <p:cNvPicPr/>
                      <p:nvPr/>
                    </p:nvPicPr>
                    <p:blipFill>
                      <a:blip r:embed="rId4"/>
                      <a:stretch>
                        <a:fillRect/>
                      </a:stretch>
                    </p:blipFill>
                    <p:spPr>
                      <a:xfrm>
                        <a:off x="1898650" y="3484563"/>
                        <a:ext cx="8396288" cy="2528887"/>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32869"/>
                                        </p:tgtEl>
                                        <p:attrNameLst>
                                          <p:attrName>style.visibility</p:attrName>
                                        </p:attrNameLst>
                                      </p:cBhvr>
                                      <p:to>
                                        <p:strVal val="visible"/>
                                      </p:to>
                                    </p:set>
                                    <p:animEffect transition="in" filter="slide(fromBottom)">
                                      <p:cBhvr>
                                        <p:cTn id="7" dur="500"/>
                                        <p:tgtEl>
                                          <p:spTgt spid="932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6081" name="对象 933891"/>
          <p:cNvGraphicFramePr/>
          <p:nvPr/>
        </p:nvGraphicFramePr>
        <p:xfrm>
          <a:off x="2166938" y="998538"/>
          <a:ext cx="7824787" cy="4200525"/>
        </p:xfrm>
        <a:graphic>
          <a:graphicData uri="http://schemas.openxmlformats.org/presentationml/2006/ole">
            <mc:AlternateContent xmlns:mc="http://schemas.openxmlformats.org/markup-compatibility/2006">
              <mc:Choice xmlns:v="urn:schemas-microsoft-com:vml" Requires="v">
                <p:oleObj spid="_x0000_s3114" name="" r:id="rId1" imgW="7955280" imgH="4270375" progId="Word.Document.8">
                  <p:embed/>
                </p:oleObj>
              </mc:Choice>
              <mc:Fallback>
                <p:oleObj name="" r:id="rId1" imgW="7955280" imgH="4270375" progId="Word.Document.8">
                  <p:embed/>
                  <p:pic>
                    <p:nvPicPr>
                      <p:cNvPr id="0" name="图片 3113"/>
                      <p:cNvPicPr/>
                      <p:nvPr/>
                    </p:nvPicPr>
                    <p:blipFill>
                      <a:blip r:embed="rId2"/>
                      <a:stretch>
                        <a:fillRect/>
                      </a:stretch>
                    </p:blipFill>
                    <p:spPr>
                      <a:xfrm>
                        <a:off x="2166938" y="998538"/>
                        <a:ext cx="7824787" cy="4200525"/>
                      </a:xfrm>
                      <a:prstGeom prst="rect">
                        <a:avLst/>
                      </a:prstGeom>
                      <a:noFill/>
                      <a:ln w="38100">
                        <a:noFill/>
                        <a:miter/>
                      </a:ln>
                    </p:spPr>
                  </p:pic>
                </p:oleObj>
              </mc:Fallback>
            </mc:AlternateContent>
          </a:graphicData>
        </a:graphic>
      </p:graphicFrame>
    </p:spTree>
  </p:cSld>
  <p:clrMapOvr>
    <a:masterClrMapping/>
  </p:clrMapOvr>
  <p:transition>
    <p:circl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7105" name="对象 901122"/>
          <p:cNvGraphicFramePr/>
          <p:nvPr/>
        </p:nvGraphicFramePr>
        <p:xfrm>
          <a:off x="1992313" y="180975"/>
          <a:ext cx="5305425" cy="1177925"/>
        </p:xfrm>
        <a:graphic>
          <a:graphicData uri="http://schemas.openxmlformats.org/presentationml/2006/ole">
            <mc:AlternateContent xmlns:mc="http://schemas.openxmlformats.org/markup-compatibility/2006">
              <mc:Choice xmlns:v="urn:schemas-microsoft-com:vml" Requires="v">
                <p:oleObj spid="_x0000_s3115" name="" r:id="rId1" imgW="5337175" imgH="1188720" progId="Word.Document.8">
                  <p:embed/>
                </p:oleObj>
              </mc:Choice>
              <mc:Fallback>
                <p:oleObj name="" r:id="rId1" imgW="5337175" imgH="1188720" progId="Word.Document.8">
                  <p:embed/>
                  <p:pic>
                    <p:nvPicPr>
                      <p:cNvPr id="0" name="图片 3114"/>
                      <p:cNvPicPr/>
                      <p:nvPr/>
                    </p:nvPicPr>
                    <p:blipFill>
                      <a:blip r:embed="rId2"/>
                      <a:stretch>
                        <a:fillRect/>
                      </a:stretch>
                    </p:blipFill>
                    <p:spPr>
                      <a:xfrm>
                        <a:off x="1992313" y="180975"/>
                        <a:ext cx="5305425" cy="1177925"/>
                      </a:xfrm>
                      <a:prstGeom prst="rect">
                        <a:avLst/>
                      </a:prstGeom>
                      <a:noFill/>
                      <a:ln w="38100">
                        <a:noFill/>
                        <a:miter/>
                      </a:ln>
                    </p:spPr>
                  </p:pic>
                </p:oleObj>
              </mc:Fallback>
            </mc:AlternateContent>
          </a:graphicData>
        </a:graphic>
      </p:graphicFrame>
      <p:sp>
        <p:nvSpPr>
          <p:cNvPr id="901142" name="矩形 901141"/>
          <p:cNvSpPr/>
          <p:nvPr/>
        </p:nvSpPr>
        <p:spPr>
          <a:xfrm>
            <a:off x="7270750" y="1373188"/>
            <a:ext cx="2952750" cy="566737"/>
          </a:xfrm>
          <a:prstGeom prst="rect">
            <a:avLst/>
          </a:prstGeom>
          <a:noFill/>
          <a:ln w="19050">
            <a:noFill/>
          </a:ln>
        </p:spPr>
        <p:txBody>
          <a:bodyPr lIns="90000" tIns="46800" rIns="90000" bIns="46800" anchor="ctr"/>
          <a:p>
            <a:pPr algn="ctr" defTabSz="914400">
              <a:tabLst>
                <a:tab pos="2628900" algn="l"/>
              </a:tabLst>
            </a:pPr>
            <a:r>
              <a:rPr lang="zh-CN" altLang="en-US" sz="2400" dirty="0">
                <a:latin typeface="Times New Roman" panose="02020603050405020304" pitchFamily="18" charset="0"/>
                <a:ea typeface="宋体" panose="02010600030101010101" pitchFamily="2" charset="-122"/>
              </a:rPr>
              <a:t>促进文化发展的措施</a:t>
            </a:r>
            <a:endParaRPr lang="zh-CN" altLang="en-US" b="0" dirty="0">
              <a:latin typeface="Arial" panose="020B0604020202020204" pitchFamily="34" charset="0"/>
              <a:ea typeface="宋体" panose="02010600030101010101" pitchFamily="2" charset="-122"/>
            </a:endParaRPr>
          </a:p>
        </p:txBody>
      </p:sp>
      <p:sp>
        <p:nvSpPr>
          <p:cNvPr id="901141" name="矩形 901140"/>
          <p:cNvSpPr/>
          <p:nvPr/>
        </p:nvSpPr>
        <p:spPr>
          <a:xfrm>
            <a:off x="4319588" y="1373188"/>
            <a:ext cx="2951162" cy="566737"/>
          </a:xfrm>
          <a:prstGeom prst="rect">
            <a:avLst/>
          </a:prstGeom>
          <a:noFill/>
          <a:ln w="19050">
            <a:noFill/>
          </a:ln>
        </p:spPr>
        <p:txBody>
          <a:bodyPr lIns="90000" tIns="46800" rIns="90000" bIns="46800" anchor="ctr"/>
          <a:p>
            <a:pPr algn="ctr" defTabSz="914400">
              <a:tabLst>
                <a:tab pos="2628900" algn="l"/>
              </a:tabLst>
            </a:pPr>
            <a:r>
              <a:rPr lang="zh-CN" altLang="en-US" sz="2400" dirty="0">
                <a:latin typeface="Times New Roman" panose="02020603050405020304" pitchFamily="18" charset="0"/>
                <a:ea typeface="宋体" panose="02010600030101010101" pitchFamily="2" charset="-122"/>
              </a:rPr>
              <a:t>理论依据</a:t>
            </a:r>
            <a:endParaRPr lang="zh-CN" altLang="en-US" b="0" dirty="0">
              <a:latin typeface="Arial" panose="020B0604020202020204" pitchFamily="34" charset="0"/>
              <a:ea typeface="宋体" panose="02010600030101010101" pitchFamily="2" charset="-122"/>
            </a:endParaRPr>
          </a:p>
        </p:txBody>
      </p:sp>
      <p:sp>
        <p:nvSpPr>
          <p:cNvPr id="901140" name="矩形 901139"/>
          <p:cNvSpPr/>
          <p:nvPr/>
        </p:nvSpPr>
        <p:spPr>
          <a:xfrm>
            <a:off x="1944688" y="1373188"/>
            <a:ext cx="2374900" cy="566737"/>
          </a:xfrm>
          <a:prstGeom prst="rect">
            <a:avLst/>
          </a:prstGeom>
          <a:noFill/>
          <a:ln w="19050">
            <a:noFill/>
          </a:ln>
        </p:spPr>
        <p:txBody>
          <a:bodyPr lIns="90000" tIns="46800" rIns="90000" bIns="46800" anchor="ctr"/>
          <a:p>
            <a:pPr algn="ctr" defTabSz="914400">
              <a:tabLst>
                <a:tab pos="2628900" algn="l"/>
              </a:tabLst>
            </a:pPr>
            <a:r>
              <a:rPr lang="zh-CN" altLang="en-US" sz="2400" dirty="0">
                <a:latin typeface="Times New Roman" panose="02020603050405020304" pitchFamily="18" charset="0"/>
                <a:ea typeface="宋体" panose="02010600030101010101" pitchFamily="2" charset="-122"/>
              </a:rPr>
              <a:t>影响因素</a:t>
            </a:r>
            <a:endParaRPr lang="zh-CN" altLang="en-US" b="0" dirty="0">
              <a:latin typeface="Arial" panose="020B0604020202020204" pitchFamily="34" charset="0"/>
              <a:ea typeface="宋体" panose="02010600030101010101" pitchFamily="2" charset="-122"/>
            </a:endParaRPr>
          </a:p>
        </p:txBody>
      </p:sp>
      <p:sp>
        <p:nvSpPr>
          <p:cNvPr id="901161" name="直接连接符 901160"/>
          <p:cNvSpPr/>
          <p:nvPr/>
        </p:nvSpPr>
        <p:spPr>
          <a:xfrm>
            <a:off x="1944688" y="1939925"/>
            <a:ext cx="8278812" cy="0"/>
          </a:xfrm>
          <a:prstGeom prst="line">
            <a:avLst/>
          </a:prstGeom>
          <a:ln w="19050" cap="flat" cmpd="sng">
            <a:solidFill>
              <a:schemeClr val="tx1"/>
            </a:solidFill>
            <a:prstDash val="solid"/>
            <a:round/>
            <a:headEnd type="none" w="med" len="med"/>
            <a:tailEnd type="none" w="med" len="med"/>
          </a:ln>
        </p:spPr>
      </p:sp>
      <p:sp>
        <p:nvSpPr>
          <p:cNvPr id="901163" name="直接连接符 901162"/>
          <p:cNvSpPr/>
          <p:nvPr/>
        </p:nvSpPr>
        <p:spPr>
          <a:xfrm>
            <a:off x="4319588" y="1373188"/>
            <a:ext cx="0" cy="4732337"/>
          </a:xfrm>
          <a:prstGeom prst="line">
            <a:avLst/>
          </a:prstGeom>
          <a:ln w="19050" cap="flat" cmpd="sng">
            <a:solidFill>
              <a:schemeClr val="tx1"/>
            </a:solidFill>
            <a:prstDash val="solid"/>
            <a:round/>
            <a:headEnd type="none" w="med" len="med"/>
            <a:tailEnd type="none" w="med" len="med"/>
          </a:ln>
        </p:spPr>
      </p:sp>
      <p:sp>
        <p:nvSpPr>
          <p:cNvPr id="901166" name="直接连接符 901165"/>
          <p:cNvSpPr/>
          <p:nvPr/>
        </p:nvSpPr>
        <p:spPr>
          <a:xfrm>
            <a:off x="7270750" y="1373188"/>
            <a:ext cx="0" cy="4732337"/>
          </a:xfrm>
          <a:prstGeom prst="line">
            <a:avLst/>
          </a:prstGeom>
          <a:ln w="19050" cap="flat" cmpd="sng">
            <a:solidFill>
              <a:schemeClr val="tx1"/>
            </a:solidFill>
            <a:prstDash val="solid"/>
            <a:round/>
            <a:headEnd type="none" w="med" len="med"/>
            <a:tailEnd type="none" w="med" len="med"/>
          </a:ln>
        </p:spPr>
      </p:sp>
      <p:sp>
        <p:nvSpPr>
          <p:cNvPr id="901170" name="直接连接符 901169"/>
          <p:cNvSpPr/>
          <p:nvPr/>
        </p:nvSpPr>
        <p:spPr>
          <a:xfrm>
            <a:off x="1944688" y="2981325"/>
            <a:ext cx="8278812" cy="0"/>
          </a:xfrm>
          <a:prstGeom prst="line">
            <a:avLst/>
          </a:prstGeom>
          <a:ln w="19050" cap="flat" cmpd="sng">
            <a:solidFill>
              <a:schemeClr val="tx1"/>
            </a:solidFill>
            <a:prstDash val="solid"/>
            <a:round/>
            <a:headEnd type="none" w="med" len="med"/>
            <a:tailEnd type="none" w="med" len="med"/>
          </a:ln>
        </p:spPr>
      </p:sp>
      <p:sp>
        <p:nvSpPr>
          <p:cNvPr id="901183" name="直接连接符 901182"/>
          <p:cNvSpPr/>
          <p:nvPr/>
        </p:nvSpPr>
        <p:spPr>
          <a:xfrm>
            <a:off x="1944688" y="4497388"/>
            <a:ext cx="8278812" cy="0"/>
          </a:xfrm>
          <a:prstGeom prst="line">
            <a:avLst/>
          </a:prstGeom>
          <a:ln w="19050" cap="flat" cmpd="sng">
            <a:solidFill>
              <a:schemeClr val="tx1"/>
            </a:solidFill>
            <a:prstDash val="solid"/>
            <a:round/>
            <a:headEnd type="none" w="med" len="med"/>
            <a:tailEnd type="none" w="med" len="med"/>
          </a:ln>
        </p:spPr>
      </p:sp>
      <p:sp>
        <p:nvSpPr>
          <p:cNvPr id="901196" name="直接连接符 901195"/>
          <p:cNvSpPr/>
          <p:nvPr/>
        </p:nvSpPr>
        <p:spPr>
          <a:xfrm>
            <a:off x="1944688" y="5538788"/>
            <a:ext cx="8278812" cy="0"/>
          </a:xfrm>
          <a:prstGeom prst="line">
            <a:avLst/>
          </a:prstGeom>
          <a:ln w="19050" cap="flat" cmpd="sng">
            <a:solidFill>
              <a:schemeClr val="tx1"/>
            </a:solidFill>
            <a:prstDash val="solid"/>
            <a:round/>
            <a:headEnd type="none" w="med" len="med"/>
            <a:tailEnd type="none" w="med" len="med"/>
          </a:ln>
        </p:spPr>
      </p:sp>
      <p:sp>
        <p:nvSpPr>
          <p:cNvPr id="901155" name="直接连接符 901154"/>
          <p:cNvSpPr/>
          <p:nvPr/>
        </p:nvSpPr>
        <p:spPr>
          <a:xfrm>
            <a:off x="1944688" y="1373188"/>
            <a:ext cx="8278812" cy="0"/>
          </a:xfrm>
          <a:prstGeom prst="line">
            <a:avLst/>
          </a:prstGeom>
          <a:ln w="19050" cap="sq" cmpd="sng">
            <a:solidFill>
              <a:schemeClr val="tx1"/>
            </a:solidFill>
            <a:prstDash val="solid"/>
            <a:round/>
            <a:headEnd type="none" w="med" len="med"/>
            <a:tailEnd type="none" w="med" len="med"/>
          </a:ln>
        </p:spPr>
      </p:sp>
      <p:sp>
        <p:nvSpPr>
          <p:cNvPr id="901157" name="直接连接符 901156"/>
          <p:cNvSpPr/>
          <p:nvPr/>
        </p:nvSpPr>
        <p:spPr>
          <a:xfrm>
            <a:off x="1944688" y="1373188"/>
            <a:ext cx="0" cy="4732337"/>
          </a:xfrm>
          <a:prstGeom prst="line">
            <a:avLst/>
          </a:prstGeom>
          <a:ln w="19050" cap="sq" cmpd="sng">
            <a:solidFill>
              <a:schemeClr val="tx1"/>
            </a:solidFill>
            <a:prstDash val="solid"/>
            <a:round/>
            <a:headEnd type="none" w="med" len="med"/>
            <a:tailEnd type="none" w="med" len="med"/>
          </a:ln>
        </p:spPr>
      </p:sp>
      <p:sp>
        <p:nvSpPr>
          <p:cNvPr id="901158" name="直接连接符 901157"/>
          <p:cNvSpPr/>
          <p:nvPr/>
        </p:nvSpPr>
        <p:spPr>
          <a:xfrm>
            <a:off x="10223500" y="1373188"/>
            <a:ext cx="0" cy="4732337"/>
          </a:xfrm>
          <a:prstGeom prst="line">
            <a:avLst/>
          </a:prstGeom>
          <a:ln w="19050" cap="sq" cmpd="sng">
            <a:solidFill>
              <a:schemeClr val="tx1"/>
            </a:solidFill>
            <a:prstDash val="solid"/>
            <a:round/>
            <a:headEnd type="none" w="med" len="med"/>
            <a:tailEnd type="none" w="med" len="med"/>
          </a:ln>
        </p:spPr>
      </p:sp>
      <p:sp>
        <p:nvSpPr>
          <p:cNvPr id="901156" name="直接连接符 901155"/>
          <p:cNvSpPr/>
          <p:nvPr/>
        </p:nvSpPr>
        <p:spPr>
          <a:xfrm>
            <a:off x="1944688" y="6105525"/>
            <a:ext cx="8278812" cy="0"/>
          </a:xfrm>
          <a:prstGeom prst="line">
            <a:avLst/>
          </a:prstGeom>
          <a:ln w="19050" cap="sq" cmpd="sng">
            <a:solidFill>
              <a:schemeClr val="tx1"/>
            </a:solidFill>
            <a:prstDash val="solid"/>
            <a:round/>
            <a:headEnd type="none" w="med" len="med"/>
            <a:tailEnd type="none" w="med" len="med"/>
          </a:ln>
        </p:spPr>
      </p:sp>
      <p:sp>
        <p:nvSpPr>
          <p:cNvPr id="901268" name="矩形 901267"/>
          <p:cNvSpPr/>
          <p:nvPr/>
        </p:nvSpPr>
        <p:spPr>
          <a:xfrm>
            <a:off x="7270750" y="5538788"/>
            <a:ext cx="2952750" cy="566737"/>
          </a:xfrm>
          <a:prstGeom prst="rect">
            <a:avLst/>
          </a:prstGeom>
          <a:noFill/>
          <a:ln w="19050">
            <a:noFill/>
          </a:ln>
        </p:spPr>
        <p:txBody>
          <a:bodyPr lIns="90000" tIns="46800" rIns="90000" bIns="46800" anchor="ctr"/>
          <a:p>
            <a:pPr algn="ctr" defTabSz="914400">
              <a:tabLst>
                <a:tab pos="2628900" algn="l"/>
              </a:tabLst>
            </a:pPr>
            <a:r>
              <a:rPr lang="zh-CN" altLang="en-US" sz="2400" dirty="0">
                <a:latin typeface="Times New Roman" panose="02020603050405020304" pitchFamily="18" charset="0"/>
                <a:ea typeface="宋体" panose="02010600030101010101" pitchFamily="2" charset="-122"/>
              </a:rPr>
              <a:t>大力发展教育事业</a:t>
            </a:r>
            <a:endParaRPr lang="zh-CN" altLang="en-US" b="0" dirty="0">
              <a:latin typeface="Arial" panose="020B0604020202020204" pitchFamily="34" charset="0"/>
              <a:ea typeface="宋体" panose="02010600030101010101" pitchFamily="2" charset="-122"/>
            </a:endParaRPr>
          </a:p>
        </p:txBody>
      </p:sp>
      <p:sp>
        <p:nvSpPr>
          <p:cNvPr id="901269" name="矩形 901268"/>
          <p:cNvSpPr/>
          <p:nvPr/>
        </p:nvSpPr>
        <p:spPr>
          <a:xfrm>
            <a:off x="4319588" y="5538788"/>
            <a:ext cx="2951162" cy="566737"/>
          </a:xfrm>
          <a:prstGeom prst="rect">
            <a:avLst/>
          </a:prstGeom>
          <a:noFill/>
          <a:ln w="19050">
            <a:noFill/>
          </a:ln>
        </p:spPr>
        <p:txBody>
          <a:bodyPr lIns="90000" tIns="46800" rIns="90000" bIns="46800" anchor="ctr"/>
          <a:p>
            <a:pPr algn="ctr" defTabSz="914400">
              <a:tabLst>
                <a:tab pos="2628900" algn="l"/>
              </a:tabLst>
            </a:pPr>
            <a:r>
              <a:rPr lang="zh-CN" altLang="en-US" sz="2400" dirty="0">
                <a:latin typeface="Times New Roman" panose="02020603050405020304" pitchFamily="18" charset="0"/>
                <a:ea typeface="宋体" panose="02010600030101010101" pitchFamily="2" charset="-122"/>
              </a:rPr>
              <a:t>教育是一种文化形式</a:t>
            </a:r>
            <a:endParaRPr lang="zh-CN" altLang="en-US" b="0" dirty="0">
              <a:latin typeface="Arial" panose="020B0604020202020204" pitchFamily="34" charset="0"/>
              <a:ea typeface="宋体" panose="02010600030101010101" pitchFamily="2" charset="-122"/>
            </a:endParaRPr>
          </a:p>
        </p:txBody>
      </p:sp>
      <p:sp>
        <p:nvSpPr>
          <p:cNvPr id="901270" name="矩形 901269"/>
          <p:cNvSpPr/>
          <p:nvPr/>
        </p:nvSpPr>
        <p:spPr>
          <a:xfrm>
            <a:off x="1944688" y="5538788"/>
            <a:ext cx="2374900" cy="566737"/>
          </a:xfrm>
          <a:prstGeom prst="rect">
            <a:avLst/>
          </a:prstGeom>
          <a:noFill/>
          <a:ln w="19050">
            <a:noFill/>
          </a:ln>
        </p:spPr>
        <p:txBody>
          <a:bodyPr lIns="90000" tIns="46800" rIns="90000" bIns="46800" anchor="ctr"/>
          <a:p>
            <a:pPr algn="ctr" defTabSz="914400">
              <a:tabLst>
                <a:tab pos="2628900" algn="l"/>
              </a:tabLst>
            </a:pPr>
            <a:r>
              <a:rPr lang="zh-CN" altLang="en-US" sz="2400" dirty="0">
                <a:latin typeface="Times New Roman" panose="02020603050405020304" pitchFamily="18" charset="0"/>
                <a:ea typeface="宋体" panose="02010600030101010101" pitchFamily="2" charset="-122"/>
              </a:rPr>
              <a:t>教育</a:t>
            </a:r>
            <a:endParaRPr lang="zh-CN" altLang="en-US" b="0" dirty="0">
              <a:latin typeface="Arial" panose="020B0604020202020204" pitchFamily="34" charset="0"/>
              <a:ea typeface="宋体" panose="02010600030101010101" pitchFamily="2" charset="-122"/>
            </a:endParaRPr>
          </a:p>
        </p:txBody>
      </p:sp>
      <p:sp>
        <p:nvSpPr>
          <p:cNvPr id="901271" name="矩形 901270"/>
          <p:cNvSpPr/>
          <p:nvPr/>
        </p:nvSpPr>
        <p:spPr>
          <a:xfrm>
            <a:off x="7270750" y="4497388"/>
            <a:ext cx="2952750" cy="1041400"/>
          </a:xfrm>
          <a:prstGeom prst="rect">
            <a:avLst/>
          </a:prstGeom>
          <a:noFill/>
          <a:ln w="19050">
            <a:noFill/>
          </a:ln>
        </p:spPr>
        <p:txBody>
          <a:bodyPr lIns="90000" tIns="46800" rIns="90000" bIns="46800" anchor="ctr"/>
          <a:p>
            <a:pPr algn="ctr" defTabSz="914400">
              <a:tabLst>
                <a:tab pos="2628900" algn="l"/>
              </a:tabLst>
            </a:pPr>
            <a:r>
              <a:rPr lang="zh-CN" altLang="en-US" sz="2400" dirty="0">
                <a:latin typeface="Times New Roman" panose="02020603050405020304" pitchFamily="18" charset="0"/>
                <a:ea typeface="宋体" panose="02010600030101010101" pitchFamily="2" charset="-122"/>
              </a:rPr>
              <a:t>不断解放思想</a:t>
            </a:r>
            <a:endParaRPr lang="zh-CN" altLang="en-US" b="0" dirty="0">
              <a:latin typeface="Arial" panose="020B0604020202020204" pitchFamily="34" charset="0"/>
              <a:ea typeface="宋体" panose="02010600030101010101" pitchFamily="2" charset="-122"/>
            </a:endParaRPr>
          </a:p>
        </p:txBody>
      </p:sp>
      <p:sp>
        <p:nvSpPr>
          <p:cNvPr id="901272" name="矩形 901271"/>
          <p:cNvSpPr/>
          <p:nvPr/>
        </p:nvSpPr>
        <p:spPr>
          <a:xfrm>
            <a:off x="4319588" y="4497388"/>
            <a:ext cx="2951162" cy="1041400"/>
          </a:xfrm>
          <a:prstGeom prst="rect">
            <a:avLst/>
          </a:prstGeom>
          <a:noFill/>
          <a:ln w="19050">
            <a:noFill/>
          </a:ln>
        </p:spPr>
        <p:txBody>
          <a:bodyPr lIns="90000" tIns="46800" rIns="90000" bIns="46800" anchor="ctr"/>
          <a:p>
            <a:pPr algn="just" defTabSz="914400">
              <a:tabLst>
                <a:tab pos="2628900" algn="l"/>
              </a:tabLst>
            </a:pPr>
            <a:r>
              <a:rPr lang="zh-CN" altLang="en-US" sz="2400" dirty="0">
                <a:latin typeface="Times New Roman" panose="02020603050405020304" pitchFamily="18" charset="0"/>
                <a:ea typeface="宋体" panose="02010600030101010101" pitchFamily="2" charset="-122"/>
              </a:rPr>
              <a:t>思想运动是一种文化活动</a:t>
            </a:r>
            <a:endParaRPr lang="zh-CN" altLang="en-US" b="0" dirty="0">
              <a:latin typeface="Arial" panose="020B0604020202020204" pitchFamily="34" charset="0"/>
              <a:ea typeface="宋体" panose="02010600030101010101" pitchFamily="2" charset="-122"/>
            </a:endParaRPr>
          </a:p>
        </p:txBody>
      </p:sp>
      <p:sp>
        <p:nvSpPr>
          <p:cNvPr id="901273" name="矩形 901272"/>
          <p:cNvSpPr/>
          <p:nvPr/>
        </p:nvSpPr>
        <p:spPr>
          <a:xfrm>
            <a:off x="1944688" y="4497388"/>
            <a:ext cx="2374900" cy="1041400"/>
          </a:xfrm>
          <a:prstGeom prst="rect">
            <a:avLst/>
          </a:prstGeom>
          <a:noFill/>
          <a:ln w="19050">
            <a:noFill/>
          </a:ln>
        </p:spPr>
        <p:txBody>
          <a:bodyPr lIns="90000" tIns="46800" rIns="90000" bIns="46800" anchor="ctr"/>
          <a:p>
            <a:pPr algn="ctr" defTabSz="914400">
              <a:tabLst>
                <a:tab pos="2628900" algn="l"/>
              </a:tabLst>
            </a:pPr>
            <a:r>
              <a:rPr lang="zh-CN" altLang="en-US" sz="2400" dirty="0">
                <a:latin typeface="Times New Roman" panose="02020603050405020304" pitchFamily="18" charset="0"/>
                <a:ea typeface="宋体" panose="02010600030101010101" pitchFamily="2" charset="-122"/>
              </a:rPr>
              <a:t>思想运动</a:t>
            </a:r>
            <a:endParaRPr lang="zh-CN" altLang="en-US" b="0" dirty="0">
              <a:latin typeface="Arial" panose="020B0604020202020204" pitchFamily="34" charset="0"/>
              <a:ea typeface="宋体" panose="02010600030101010101" pitchFamily="2" charset="-122"/>
            </a:endParaRPr>
          </a:p>
        </p:txBody>
      </p:sp>
      <p:sp>
        <p:nvSpPr>
          <p:cNvPr id="901274" name="矩形 901273"/>
          <p:cNvSpPr/>
          <p:nvPr/>
        </p:nvSpPr>
        <p:spPr>
          <a:xfrm>
            <a:off x="7270750" y="2981325"/>
            <a:ext cx="2952750" cy="1516063"/>
          </a:xfrm>
          <a:prstGeom prst="rect">
            <a:avLst/>
          </a:prstGeom>
          <a:noFill/>
          <a:ln w="19050">
            <a:noFill/>
          </a:ln>
        </p:spPr>
        <p:txBody>
          <a:bodyPr lIns="90000" tIns="46800" rIns="90000" bIns="46800" anchor="ctr"/>
          <a:p>
            <a:pPr algn="just" defTabSz="914400">
              <a:tabLst>
                <a:tab pos="2628900" algn="l"/>
              </a:tabLst>
            </a:pPr>
            <a:r>
              <a:rPr lang="zh-CN" altLang="en-US" sz="2400" dirty="0">
                <a:latin typeface="Times New Roman" panose="02020603050405020304" pitchFamily="18" charset="0"/>
                <a:ea typeface="宋体" panose="02010600030101010101" pitchFamily="2" charset="-122"/>
              </a:rPr>
              <a:t>大力发展科学技术，为文化发展提供技术支撑</a:t>
            </a:r>
            <a:endParaRPr lang="zh-CN" altLang="en-US" b="0" dirty="0">
              <a:latin typeface="Arial" panose="020B0604020202020204" pitchFamily="34" charset="0"/>
              <a:ea typeface="宋体" panose="02010600030101010101" pitchFamily="2" charset="-122"/>
            </a:endParaRPr>
          </a:p>
        </p:txBody>
      </p:sp>
      <p:sp>
        <p:nvSpPr>
          <p:cNvPr id="901275" name="矩形 901274"/>
          <p:cNvSpPr/>
          <p:nvPr/>
        </p:nvSpPr>
        <p:spPr>
          <a:xfrm>
            <a:off x="4319588" y="2981325"/>
            <a:ext cx="2951162" cy="1516063"/>
          </a:xfrm>
          <a:prstGeom prst="rect">
            <a:avLst/>
          </a:prstGeom>
          <a:noFill/>
          <a:ln w="19050">
            <a:noFill/>
          </a:ln>
        </p:spPr>
        <p:txBody>
          <a:bodyPr lIns="90000" tIns="46800" rIns="90000" bIns="46800" anchor="ctr"/>
          <a:p>
            <a:pPr algn="just" defTabSz="914400">
              <a:tabLst>
                <a:tab pos="2628900" algn="l"/>
              </a:tabLst>
            </a:pPr>
            <a:r>
              <a:rPr lang="zh-CN" altLang="en-US" sz="2400" dirty="0">
                <a:latin typeface="Times New Roman" panose="02020603050405020304" pitchFamily="18" charset="0"/>
                <a:ea typeface="宋体" panose="02010600030101010101" pitchFamily="2" charset="-122"/>
              </a:rPr>
              <a:t>科学技术是一种文化形式</a:t>
            </a:r>
            <a:endParaRPr lang="zh-CN" altLang="en-US" b="0" dirty="0">
              <a:latin typeface="Arial" panose="020B0604020202020204" pitchFamily="34" charset="0"/>
              <a:ea typeface="宋体" panose="02010600030101010101" pitchFamily="2" charset="-122"/>
            </a:endParaRPr>
          </a:p>
        </p:txBody>
      </p:sp>
      <p:sp>
        <p:nvSpPr>
          <p:cNvPr id="901276" name="矩形 901275"/>
          <p:cNvSpPr/>
          <p:nvPr/>
        </p:nvSpPr>
        <p:spPr>
          <a:xfrm>
            <a:off x="1944688" y="2981325"/>
            <a:ext cx="2374900" cy="1516063"/>
          </a:xfrm>
          <a:prstGeom prst="rect">
            <a:avLst/>
          </a:prstGeom>
          <a:noFill/>
          <a:ln w="19050">
            <a:noFill/>
          </a:ln>
        </p:spPr>
        <p:txBody>
          <a:bodyPr lIns="90000" tIns="46800" rIns="90000" bIns="46800" anchor="ctr"/>
          <a:p>
            <a:pPr algn="ctr" defTabSz="914400">
              <a:tabLst>
                <a:tab pos="2628900" algn="l"/>
              </a:tabLst>
            </a:pPr>
            <a:r>
              <a:rPr lang="zh-CN" altLang="en-US" sz="2400" dirty="0">
                <a:latin typeface="Times New Roman" panose="02020603050405020304" pitchFamily="18" charset="0"/>
                <a:ea typeface="宋体" panose="02010600030101010101" pitchFamily="2" charset="-122"/>
              </a:rPr>
              <a:t>科学技术</a:t>
            </a:r>
            <a:endParaRPr lang="zh-CN" altLang="en-US" b="0" dirty="0">
              <a:latin typeface="Arial" panose="020B0604020202020204" pitchFamily="34" charset="0"/>
              <a:ea typeface="宋体" panose="02010600030101010101" pitchFamily="2" charset="-122"/>
            </a:endParaRPr>
          </a:p>
        </p:txBody>
      </p:sp>
      <p:sp>
        <p:nvSpPr>
          <p:cNvPr id="901277" name="矩形 901276"/>
          <p:cNvSpPr/>
          <p:nvPr/>
        </p:nvSpPr>
        <p:spPr>
          <a:xfrm>
            <a:off x="7270750" y="1939925"/>
            <a:ext cx="2952750" cy="1041400"/>
          </a:xfrm>
          <a:prstGeom prst="rect">
            <a:avLst/>
          </a:prstGeom>
          <a:noFill/>
          <a:ln w="19050">
            <a:noFill/>
          </a:ln>
        </p:spPr>
        <p:txBody>
          <a:bodyPr lIns="90000" tIns="46800" rIns="90000" bIns="46800" anchor="ctr"/>
          <a:p>
            <a:pPr algn="just" defTabSz="914400">
              <a:tabLst>
                <a:tab pos="2628900" algn="l"/>
              </a:tabLst>
            </a:pPr>
            <a:r>
              <a:rPr lang="zh-CN" altLang="en-US" sz="2400" dirty="0">
                <a:latin typeface="Times New Roman" panose="02020603050405020304" pitchFamily="18" charset="0"/>
                <a:ea typeface="宋体" panose="02010600030101010101" pitchFamily="2" charset="-122"/>
              </a:rPr>
              <a:t>大力发展生产力，深化文化体制改革</a:t>
            </a:r>
            <a:endParaRPr lang="zh-CN" altLang="en-US" b="0" dirty="0">
              <a:latin typeface="Arial" panose="020B0604020202020204" pitchFamily="34" charset="0"/>
              <a:ea typeface="宋体" panose="02010600030101010101" pitchFamily="2" charset="-122"/>
            </a:endParaRPr>
          </a:p>
        </p:txBody>
      </p:sp>
      <p:sp>
        <p:nvSpPr>
          <p:cNvPr id="901278" name="矩形 901277"/>
          <p:cNvSpPr/>
          <p:nvPr/>
        </p:nvSpPr>
        <p:spPr>
          <a:xfrm>
            <a:off x="4319588" y="1939925"/>
            <a:ext cx="2951162" cy="1041400"/>
          </a:xfrm>
          <a:prstGeom prst="rect">
            <a:avLst/>
          </a:prstGeom>
          <a:noFill/>
          <a:ln w="19050">
            <a:noFill/>
          </a:ln>
        </p:spPr>
        <p:txBody>
          <a:bodyPr lIns="90000" tIns="46800" rIns="90000" bIns="46800" anchor="ctr"/>
          <a:p>
            <a:pPr algn="just" defTabSz="914400">
              <a:tabLst>
                <a:tab pos="2628900" algn="l"/>
              </a:tabLst>
            </a:pPr>
            <a:r>
              <a:rPr lang="zh-CN" altLang="en-US" sz="2400" dirty="0">
                <a:latin typeface="Times New Roman" panose="02020603050405020304" pitchFamily="18" charset="0"/>
                <a:ea typeface="宋体" panose="02010600030101010101" pitchFamily="2" charset="-122"/>
              </a:rPr>
              <a:t>一定的经济、政治决定一定的文化</a:t>
            </a:r>
            <a:endParaRPr lang="zh-CN" altLang="en-US" b="0" dirty="0">
              <a:latin typeface="Arial" panose="020B0604020202020204" pitchFamily="34" charset="0"/>
              <a:ea typeface="宋体" panose="02010600030101010101" pitchFamily="2" charset="-122"/>
            </a:endParaRPr>
          </a:p>
        </p:txBody>
      </p:sp>
      <p:sp>
        <p:nvSpPr>
          <p:cNvPr id="901279" name="矩形 901278"/>
          <p:cNvSpPr/>
          <p:nvPr/>
        </p:nvSpPr>
        <p:spPr>
          <a:xfrm>
            <a:off x="1944688" y="1939925"/>
            <a:ext cx="2374900" cy="1041400"/>
          </a:xfrm>
          <a:prstGeom prst="rect">
            <a:avLst/>
          </a:prstGeom>
          <a:noFill/>
          <a:ln w="19050">
            <a:noFill/>
          </a:ln>
        </p:spPr>
        <p:txBody>
          <a:bodyPr lIns="90000" tIns="46800" rIns="90000" bIns="46800" anchor="ctr"/>
          <a:p>
            <a:pPr algn="just" defTabSz="914400">
              <a:tabLst>
                <a:tab pos="2628900" algn="l"/>
              </a:tabLst>
            </a:pPr>
            <a:r>
              <a:rPr lang="zh-CN" altLang="en-US" sz="2400" dirty="0">
                <a:latin typeface="Times New Roman" panose="02020603050405020304" pitchFamily="18" charset="0"/>
                <a:ea typeface="宋体" panose="02010600030101010101" pitchFamily="2" charset="-122"/>
              </a:rPr>
              <a:t>生产力与生产关系的矛盾运动</a:t>
            </a:r>
            <a:endParaRPr lang="zh-CN" altLang="en-US" b="0" dirty="0">
              <a:latin typeface="Arial" panose="020B0604020202020204" pitchFamily="34" charset="0"/>
              <a:ea typeface="宋体" panose="02010600030101010101" pitchFamily="2" charset="-122"/>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01142"/>
                                        </p:tgtEl>
                                        <p:attrNameLst>
                                          <p:attrName>style.visibility</p:attrName>
                                        </p:attrNameLst>
                                      </p:cBhvr>
                                      <p:to>
                                        <p:strVal val="visible"/>
                                      </p:to>
                                    </p:set>
                                    <p:anim calcmode="lin" valueType="num">
                                      <p:cBhvr additive="base">
                                        <p:cTn id="7" dur="500" fill="hold"/>
                                        <p:tgtEl>
                                          <p:spTgt spid="901142"/>
                                        </p:tgtEl>
                                        <p:attrNameLst>
                                          <p:attrName>ppt_x</p:attrName>
                                        </p:attrNameLst>
                                      </p:cBhvr>
                                      <p:tavLst>
                                        <p:tav tm="0">
                                          <p:val>
                                            <p:strVal val="#ppt_x"/>
                                          </p:val>
                                        </p:tav>
                                        <p:tav tm="100000">
                                          <p:val>
                                            <p:strVal val="#ppt_x"/>
                                          </p:val>
                                        </p:tav>
                                      </p:tavLst>
                                    </p:anim>
                                    <p:anim calcmode="lin" valueType="num">
                                      <p:cBhvr additive="base">
                                        <p:cTn id="8" dur="500" fill="hold"/>
                                        <p:tgtEl>
                                          <p:spTgt spid="9011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01141"/>
                                        </p:tgtEl>
                                        <p:attrNameLst>
                                          <p:attrName>style.visibility</p:attrName>
                                        </p:attrNameLst>
                                      </p:cBhvr>
                                      <p:to>
                                        <p:strVal val="visible"/>
                                      </p:to>
                                    </p:set>
                                    <p:anim calcmode="lin" valueType="num">
                                      <p:cBhvr additive="base">
                                        <p:cTn id="11" dur="500" fill="hold"/>
                                        <p:tgtEl>
                                          <p:spTgt spid="901141"/>
                                        </p:tgtEl>
                                        <p:attrNameLst>
                                          <p:attrName>ppt_x</p:attrName>
                                        </p:attrNameLst>
                                      </p:cBhvr>
                                      <p:tavLst>
                                        <p:tav tm="0">
                                          <p:val>
                                            <p:strVal val="#ppt_x"/>
                                          </p:val>
                                        </p:tav>
                                        <p:tav tm="100000">
                                          <p:val>
                                            <p:strVal val="#ppt_x"/>
                                          </p:val>
                                        </p:tav>
                                      </p:tavLst>
                                    </p:anim>
                                    <p:anim calcmode="lin" valueType="num">
                                      <p:cBhvr additive="base">
                                        <p:cTn id="12" dur="500" fill="hold"/>
                                        <p:tgtEl>
                                          <p:spTgt spid="90114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01140"/>
                                        </p:tgtEl>
                                        <p:attrNameLst>
                                          <p:attrName>style.visibility</p:attrName>
                                        </p:attrNameLst>
                                      </p:cBhvr>
                                      <p:to>
                                        <p:strVal val="visible"/>
                                      </p:to>
                                    </p:set>
                                    <p:anim calcmode="lin" valueType="num">
                                      <p:cBhvr additive="base">
                                        <p:cTn id="15" dur="500" fill="hold"/>
                                        <p:tgtEl>
                                          <p:spTgt spid="901140"/>
                                        </p:tgtEl>
                                        <p:attrNameLst>
                                          <p:attrName>ppt_x</p:attrName>
                                        </p:attrNameLst>
                                      </p:cBhvr>
                                      <p:tavLst>
                                        <p:tav tm="0">
                                          <p:val>
                                            <p:strVal val="#ppt_x"/>
                                          </p:val>
                                        </p:tav>
                                        <p:tav tm="100000">
                                          <p:val>
                                            <p:strVal val="#ppt_x"/>
                                          </p:val>
                                        </p:tav>
                                      </p:tavLst>
                                    </p:anim>
                                    <p:anim calcmode="lin" valueType="num">
                                      <p:cBhvr additive="base">
                                        <p:cTn id="16" dur="500" fill="hold"/>
                                        <p:tgtEl>
                                          <p:spTgt spid="90114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01161"/>
                                        </p:tgtEl>
                                        <p:attrNameLst>
                                          <p:attrName>style.visibility</p:attrName>
                                        </p:attrNameLst>
                                      </p:cBhvr>
                                      <p:to>
                                        <p:strVal val="visible"/>
                                      </p:to>
                                    </p:set>
                                    <p:anim calcmode="lin" valueType="num">
                                      <p:cBhvr additive="base">
                                        <p:cTn id="19" dur="500" fill="hold"/>
                                        <p:tgtEl>
                                          <p:spTgt spid="901161"/>
                                        </p:tgtEl>
                                        <p:attrNameLst>
                                          <p:attrName>ppt_x</p:attrName>
                                        </p:attrNameLst>
                                      </p:cBhvr>
                                      <p:tavLst>
                                        <p:tav tm="0">
                                          <p:val>
                                            <p:strVal val="#ppt_x"/>
                                          </p:val>
                                        </p:tav>
                                        <p:tav tm="100000">
                                          <p:val>
                                            <p:strVal val="#ppt_x"/>
                                          </p:val>
                                        </p:tav>
                                      </p:tavLst>
                                    </p:anim>
                                    <p:anim calcmode="lin" valueType="num">
                                      <p:cBhvr additive="base">
                                        <p:cTn id="20" dur="500" fill="hold"/>
                                        <p:tgtEl>
                                          <p:spTgt spid="90116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01163"/>
                                        </p:tgtEl>
                                        <p:attrNameLst>
                                          <p:attrName>style.visibility</p:attrName>
                                        </p:attrNameLst>
                                      </p:cBhvr>
                                      <p:to>
                                        <p:strVal val="visible"/>
                                      </p:to>
                                    </p:set>
                                    <p:anim calcmode="lin" valueType="num">
                                      <p:cBhvr additive="base">
                                        <p:cTn id="23" dur="500" fill="hold"/>
                                        <p:tgtEl>
                                          <p:spTgt spid="901163"/>
                                        </p:tgtEl>
                                        <p:attrNameLst>
                                          <p:attrName>ppt_x</p:attrName>
                                        </p:attrNameLst>
                                      </p:cBhvr>
                                      <p:tavLst>
                                        <p:tav tm="0">
                                          <p:val>
                                            <p:strVal val="#ppt_x"/>
                                          </p:val>
                                        </p:tav>
                                        <p:tav tm="100000">
                                          <p:val>
                                            <p:strVal val="#ppt_x"/>
                                          </p:val>
                                        </p:tav>
                                      </p:tavLst>
                                    </p:anim>
                                    <p:anim calcmode="lin" valueType="num">
                                      <p:cBhvr additive="base">
                                        <p:cTn id="24" dur="500" fill="hold"/>
                                        <p:tgtEl>
                                          <p:spTgt spid="90116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01166"/>
                                        </p:tgtEl>
                                        <p:attrNameLst>
                                          <p:attrName>style.visibility</p:attrName>
                                        </p:attrNameLst>
                                      </p:cBhvr>
                                      <p:to>
                                        <p:strVal val="visible"/>
                                      </p:to>
                                    </p:set>
                                    <p:anim calcmode="lin" valueType="num">
                                      <p:cBhvr additive="base">
                                        <p:cTn id="27" dur="500" fill="hold"/>
                                        <p:tgtEl>
                                          <p:spTgt spid="901166"/>
                                        </p:tgtEl>
                                        <p:attrNameLst>
                                          <p:attrName>ppt_x</p:attrName>
                                        </p:attrNameLst>
                                      </p:cBhvr>
                                      <p:tavLst>
                                        <p:tav tm="0">
                                          <p:val>
                                            <p:strVal val="#ppt_x"/>
                                          </p:val>
                                        </p:tav>
                                        <p:tav tm="100000">
                                          <p:val>
                                            <p:strVal val="#ppt_x"/>
                                          </p:val>
                                        </p:tav>
                                      </p:tavLst>
                                    </p:anim>
                                    <p:anim calcmode="lin" valueType="num">
                                      <p:cBhvr additive="base">
                                        <p:cTn id="28" dur="500" fill="hold"/>
                                        <p:tgtEl>
                                          <p:spTgt spid="90116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01170"/>
                                        </p:tgtEl>
                                        <p:attrNameLst>
                                          <p:attrName>style.visibility</p:attrName>
                                        </p:attrNameLst>
                                      </p:cBhvr>
                                      <p:to>
                                        <p:strVal val="visible"/>
                                      </p:to>
                                    </p:set>
                                    <p:anim calcmode="lin" valueType="num">
                                      <p:cBhvr additive="base">
                                        <p:cTn id="31" dur="500" fill="hold"/>
                                        <p:tgtEl>
                                          <p:spTgt spid="901170"/>
                                        </p:tgtEl>
                                        <p:attrNameLst>
                                          <p:attrName>ppt_x</p:attrName>
                                        </p:attrNameLst>
                                      </p:cBhvr>
                                      <p:tavLst>
                                        <p:tav tm="0">
                                          <p:val>
                                            <p:strVal val="#ppt_x"/>
                                          </p:val>
                                        </p:tav>
                                        <p:tav tm="100000">
                                          <p:val>
                                            <p:strVal val="#ppt_x"/>
                                          </p:val>
                                        </p:tav>
                                      </p:tavLst>
                                    </p:anim>
                                    <p:anim calcmode="lin" valueType="num">
                                      <p:cBhvr additive="base">
                                        <p:cTn id="32" dur="500" fill="hold"/>
                                        <p:tgtEl>
                                          <p:spTgt spid="901170"/>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01183"/>
                                        </p:tgtEl>
                                        <p:attrNameLst>
                                          <p:attrName>style.visibility</p:attrName>
                                        </p:attrNameLst>
                                      </p:cBhvr>
                                      <p:to>
                                        <p:strVal val="visible"/>
                                      </p:to>
                                    </p:set>
                                    <p:anim calcmode="lin" valueType="num">
                                      <p:cBhvr additive="base">
                                        <p:cTn id="35" dur="500" fill="hold"/>
                                        <p:tgtEl>
                                          <p:spTgt spid="901183"/>
                                        </p:tgtEl>
                                        <p:attrNameLst>
                                          <p:attrName>ppt_x</p:attrName>
                                        </p:attrNameLst>
                                      </p:cBhvr>
                                      <p:tavLst>
                                        <p:tav tm="0">
                                          <p:val>
                                            <p:strVal val="#ppt_x"/>
                                          </p:val>
                                        </p:tav>
                                        <p:tav tm="100000">
                                          <p:val>
                                            <p:strVal val="#ppt_x"/>
                                          </p:val>
                                        </p:tav>
                                      </p:tavLst>
                                    </p:anim>
                                    <p:anim calcmode="lin" valueType="num">
                                      <p:cBhvr additive="base">
                                        <p:cTn id="36" dur="500" fill="hold"/>
                                        <p:tgtEl>
                                          <p:spTgt spid="901183"/>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01196"/>
                                        </p:tgtEl>
                                        <p:attrNameLst>
                                          <p:attrName>style.visibility</p:attrName>
                                        </p:attrNameLst>
                                      </p:cBhvr>
                                      <p:to>
                                        <p:strVal val="visible"/>
                                      </p:to>
                                    </p:set>
                                    <p:anim calcmode="lin" valueType="num">
                                      <p:cBhvr additive="base">
                                        <p:cTn id="39" dur="500" fill="hold"/>
                                        <p:tgtEl>
                                          <p:spTgt spid="901196"/>
                                        </p:tgtEl>
                                        <p:attrNameLst>
                                          <p:attrName>ppt_x</p:attrName>
                                        </p:attrNameLst>
                                      </p:cBhvr>
                                      <p:tavLst>
                                        <p:tav tm="0">
                                          <p:val>
                                            <p:strVal val="#ppt_x"/>
                                          </p:val>
                                        </p:tav>
                                        <p:tav tm="100000">
                                          <p:val>
                                            <p:strVal val="#ppt_x"/>
                                          </p:val>
                                        </p:tav>
                                      </p:tavLst>
                                    </p:anim>
                                    <p:anim calcmode="lin" valueType="num">
                                      <p:cBhvr additive="base">
                                        <p:cTn id="40" dur="500" fill="hold"/>
                                        <p:tgtEl>
                                          <p:spTgt spid="901196"/>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01155"/>
                                        </p:tgtEl>
                                        <p:attrNameLst>
                                          <p:attrName>style.visibility</p:attrName>
                                        </p:attrNameLst>
                                      </p:cBhvr>
                                      <p:to>
                                        <p:strVal val="visible"/>
                                      </p:to>
                                    </p:set>
                                    <p:anim calcmode="lin" valueType="num">
                                      <p:cBhvr additive="base">
                                        <p:cTn id="43" dur="500" fill="hold"/>
                                        <p:tgtEl>
                                          <p:spTgt spid="901155"/>
                                        </p:tgtEl>
                                        <p:attrNameLst>
                                          <p:attrName>ppt_x</p:attrName>
                                        </p:attrNameLst>
                                      </p:cBhvr>
                                      <p:tavLst>
                                        <p:tav tm="0">
                                          <p:val>
                                            <p:strVal val="#ppt_x"/>
                                          </p:val>
                                        </p:tav>
                                        <p:tav tm="100000">
                                          <p:val>
                                            <p:strVal val="#ppt_x"/>
                                          </p:val>
                                        </p:tav>
                                      </p:tavLst>
                                    </p:anim>
                                    <p:anim calcmode="lin" valueType="num">
                                      <p:cBhvr additive="base">
                                        <p:cTn id="44" dur="500" fill="hold"/>
                                        <p:tgtEl>
                                          <p:spTgt spid="901155"/>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01157"/>
                                        </p:tgtEl>
                                        <p:attrNameLst>
                                          <p:attrName>style.visibility</p:attrName>
                                        </p:attrNameLst>
                                      </p:cBhvr>
                                      <p:to>
                                        <p:strVal val="visible"/>
                                      </p:to>
                                    </p:set>
                                    <p:anim calcmode="lin" valueType="num">
                                      <p:cBhvr additive="base">
                                        <p:cTn id="47" dur="500" fill="hold"/>
                                        <p:tgtEl>
                                          <p:spTgt spid="901157"/>
                                        </p:tgtEl>
                                        <p:attrNameLst>
                                          <p:attrName>ppt_x</p:attrName>
                                        </p:attrNameLst>
                                      </p:cBhvr>
                                      <p:tavLst>
                                        <p:tav tm="0">
                                          <p:val>
                                            <p:strVal val="#ppt_x"/>
                                          </p:val>
                                        </p:tav>
                                        <p:tav tm="100000">
                                          <p:val>
                                            <p:strVal val="#ppt_x"/>
                                          </p:val>
                                        </p:tav>
                                      </p:tavLst>
                                    </p:anim>
                                    <p:anim calcmode="lin" valueType="num">
                                      <p:cBhvr additive="base">
                                        <p:cTn id="48" dur="500" fill="hold"/>
                                        <p:tgtEl>
                                          <p:spTgt spid="901157"/>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901158"/>
                                        </p:tgtEl>
                                        <p:attrNameLst>
                                          <p:attrName>style.visibility</p:attrName>
                                        </p:attrNameLst>
                                      </p:cBhvr>
                                      <p:to>
                                        <p:strVal val="visible"/>
                                      </p:to>
                                    </p:set>
                                    <p:anim calcmode="lin" valueType="num">
                                      <p:cBhvr additive="base">
                                        <p:cTn id="51" dur="500" fill="hold"/>
                                        <p:tgtEl>
                                          <p:spTgt spid="901158"/>
                                        </p:tgtEl>
                                        <p:attrNameLst>
                                          <p:attrName>ppt_x</p:attrName>
                                        </p:attrNameLst>
                                      </p:cBhvr>
                                      <p:tavLst>
                                        <p:tav tm="0">
                                          <p:val>
                                            <p:strVal val="#ppt_x"/>
                                          </p:val>
                                        </p:tav>
                                        <p:tav tm="100000">
                                          <p:val>
                                            <p:strVal val="#ppt_x"/>
                                          </p:val>
                                        </p:tav>
                                      </p:tavLst>
                                    </p:anim>
                                    <p:anim calcmode="lin" valueType="num">
                                      <p:cBhvr additive="base">
                                        <p:cTn id="52" dur="500" fill="hold"/>
                                        <p:tgtEl>
                                          <p:spTgt spid="901158"/>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901156"/>
                                        </p:tgtEl>
                                        <p:attrNameLst>
                                          <p:attrName>style.visibility</p:attrName>
                                        </p:attrNameLst>
                                      </p:cBhvr>
                                      <p:to>
                                        <p:strVal val="visible"/>
                                      </p:to>
                                    </p:set>
                                    <p:anim calcmode="lin" valueType="num">
                                      <p:cBhvr additive="base">
                                        <p:cTn id="55" dur="500" fill="hold"/>
                                        <p:tgtEl>
                                          <p:spTgt spid="901156"/>
                                        </p:tgtEl>
                                        <p:attrNameLst>
                                          <p:attrName>ppt_x</p:attrName>
                                        </p:attrNameLst>
                                      </p:cBhvr>
                                      <p:tavLst>
                                        <p:tav tm="0">
                                          <p:val>
                                            <p:strVal val="#ppt_x"/>
                                          </p:val>
                                        </p:tav>
                                        <p:tav tm="100000">
                                          <p:val>
                                            <p:strVal val="#ppt_x"/>
                                          </p:val>
                                        </p:tav>
                                      </p:tavLst>
                                    </p:anim>
                                    <p:anim calcmode="lin" valueType="num">
                                      <p:cBhvr additive="base">
                                        <p:cTn id="56" dur="500" fill="hold"/>
                                        <p:tgtEl>
                                          <p:spTgt spid="90115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grpId="0" nodeType="clickEffect">
                                  <p:stCondLst>
                                    <p:cond delay="0"/>
                                  </p:stCondLst>
                                  <p:childTnLst>
                                    <p:set>
                                      <p:cBhvr>
                                        <p:cTn id="60" dur="1" fill="hold">
                                          <p:stCondLst>
                                            <p:cond delay="0"/>
                                          </p:stCondLst>
                                        </p:cTn>
                                        <p:tgtEl>
                                          <p:spTgt spid="901279"/>
                                        </p:tgtEl>
                                        <p:attrNameLst>
                                          <p:attrName>style.visibility</p:attrName>
                                        </p:attrNameLst>
                                      </p:cBhvr>
                                      <p:to>
                                        <p:strVal val="visible"/>
                                      </p:to>
                                    </p:set>
                                    <p:animEffect transition="in" filter="slide(fromBottom)">
                                      <p:cBhvr>
                                        <p:cTn id="61" dur="500"/>
                                        <p:tgtEl>
                                          <p:spTgt spid="901279"/>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901278"/>
                                        </p:tgtEl>
                                        <p:attrNameLst>
                                          <p:attrName>style.visibility</p:attrName>
                                        </p:attrNameLst>
                                      </p:cBhvr>
                                      <p:to>
                                        <p:strVal val="visible"/>
                                      </p:to>
                                    </p:set>
                                    <p:animEffect transition="in" filter="slide(fromBottom)">
                                      <p:cBhvr>
                                        <p:cTn id="66" dur="500"/>
                                        <p:tgtEl>
                                          <p:spTgt spid="901278"/>
                                        </p:tgtEl>
                                      </p:cBhvr>
                                    </p:animEffect>
                                  </p:childTnLst>
                                </p:cTn>
                              </p:par>
                            </p:childTnLst>
                          </p:cTn>
                        </p:par>
                      </p:childTnLst>
                    </p:cTn>
                  </p:par>
                  <p:par>
                    <p:cTn id="67" fill="hold">
                      <p:stCondLst>
                        <p:cond delay="indefinite"/>
                      </p:stCondLst>
                      <p:childTnLst>
                        <p:par>
                          <p:cTn id="68" fill="hold">
                            <p:stCondLst>
                              <p:cond delay="0"/>
                            </p:stCondLst>
                            <p:childTnLst>
                              <p:par>
                                <p:cTn id="69" presetID="12" presetClass="entr" presetSubtype="4" fill="hold" grpId="0" nodeType="clickEffect">
                                  <p:stCondLst>
                                    <p:cond delay="0"/>
                                  </p:stCondLst>
                                  <p:childTnLst>
                                    <p:set>
                                      <p:cBhvr>
                                        <p:cTn id="70" dur="1" fill="hold">
                                          <p:stCondLst>
                                            <p:cond delay="0"/>
                                          </p:stCondLst>
                                        </p:cTn>
                                        <p:tgtEl>
                                          <p:spTgt spid="901277"/>
                                        </p:tgtEl>
                                        <p:attrNameLst>
                                          <p:attrName>style.visibility</p:attrName>
                                        </p:attrNameLst>
                                      </p:cBhvr>
                                      <p:to>
                                        <p:strVal val="visible"/>
                                      </p:to>
                                    </p:set>
                                    <p:animEffect transition="in" filter="slide(fromBottom)">
                                      <p:cBhvr>
                                        <p:cTn id="71" dur="500"/>
                                        <p:tgtEl>
                                          <p:spTgt spid="901277"/>
                                        </p:tgtEl>
                                      </p:cBhvr>
                                    </p:animEffect>
                                  </p:childTnLst>
                                </p:cTn>
                              </p:par>
                            </p:childTnLst>
                          </p:cTn>
                        </p:par>
                      </p:childTnLst>
                    </p:cTn>
                  </p:par>
                  <p:par>
                    <p:cTn id="72" fill="hold">
                      <p:stCondLst>
                        <p:cond delay="indefinite"/>
                      </p:stCondLst>
                      <p:childTnLst>
                        <p:par>
                          <p:cTn id="73" fill="hold">
                            <p:stCondLst>
                              <p:cond delay="0"/>
                            </p:stCondLst>
                            <p:childTnLst>
                              <p:par>
                                <p:cTn id="74" presetID="12" presetClass="entr" presetSubtype="4" fill="hold" grpId="0" nodeType="clickEffect">
                                  <p:stCondLst>
                                    <p:cond delay="0"/>
                                  </p:stCondLst>
                                  <p:childTnLst>
                                    <p:set>
                                      <p:cBhvr>
                                        <p:cTn id="75" dur="1" fill="hold">
                                          <p:stCondLst>
                                            <p:cond delay="0"/>
                                          </p:stCondLst>
                                        </p:cTn>
                                        <p:tgtEl>
                                          <p:spTgt spid="901276"/>
                                        </p:tgtEl>
                                        <p:attrNameLst>
                                          <p:attrName>style.visibility</p:attrName>
                                        </p:attrNameLst>
                                      </p:cBhvr>
                                      <p:to>
                                        <p:strVal val="visible"/>
                                      </p:to>
                                    </p:set>
                                    <p:animEffect transition="in" filter="slide(fromBottom)">
                                      <p:cBhvr>
                                        <p:cTn id="76" dur="500"/>
                                        <p:tgtEl>
                                          <p:spTgt spid="901276"/>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ntr" presetSubtype="4" fill="hold" grpId="0" nodeType="clickEffect">
                                  <p:stCondLst>
                                    <p:cond delay="0"/>
                                  </p:stCondLst>
                                  <p:childTnLst>
                                    <p:set>
                                      <p:cBhvr>
                                        <p:cTn id="80" dur="1" fill="hold">
                                          <p:stCondLst>
                                            <p:cond delay="0"/>
                                          </p:stCondLst>
                                        </p:cTn>
                                        <p:tgtEl>
                                          <p:spTgt spid="901275"/>
                                        </p:tgtEl>
                                        <p:attrNameLst>
                                          <p:attrName>style.visibility</p:attrName>
                                        </p:attrNameLst>
                                      </p:cBhvr>
                                      <p:to>
                                        <p:strVal val="visible"/>
                                      </p:to>
                                    </p:set>
                                    <p:animEffect transition="in" filter="slide(fromBottom)">
                                      <p:cBhvr>
                                        <p:cTn id="81" dur="500"/>
                                        <p:tgtEl>
                                          <p:spTgt spid="901275"/>
                                        </p:tgtEl>
                                      </p:cBhvr>
                                    </p:animEffect>
                                  </p:childTnLst>
                                </p:cTn>
                              </p:par>
                            </p:childTnLst>
                          </p:cTn>
                        </p:par>
                      </p:childTnLst>
                    </p:cTn>
                  </p:par>
                  <p:par>
                    <p:cTn id="82" fill="hold">
                      <p:stCondLst>
                        <p:cond delay="indefinite"/>
                      </p:stCondLst>
                      <p:childTnLst>
                        <p:par>
                          <p:cTn id="83" fill="hold">
                            <p:stCondLst>
                              <p:cond delay="0"/>
                            </p:stCondLst>
                            <p:childTnLst>
                              <p:par>
                                <p:cTn id="84" presetID="12" presetClass="entr" presetSubtype="4" fill="hold" grpId="0" nodeType="clickEffect">
                                  <p:stCondLst>
                                    <p:cond delay="0"/>
                                  </p:stCondLst>
                                  <p:childTnLst>
                                    <p:set>
                                      <p:cBhvr>
                                        <p:cTn id="85" dur="1" fill="hold">
                                          <p:stCondLst>
                                            <p:cond delay="0"/>
                                          </p:stCondLst>
                                        </p:cTn>
                                        <p:tgtEl>
                                          <p:spTgt spid="901274"/>
                                        </p:tgtEl>
                                        <p:attrNameLst>
                                          <p:attrName>style.visibility</p:attrName>
                                        </p:attrNameLst>
                                      </p:cBhvr>
                                      <p:to>
                                        <p:strVal val="visible"/>
                                      </p:to>
                                    </p:set>
                                    <p:animEffect transition="in" filter="slide(fromBottom)">
                                      <p:cBhvr>
                                        <p:cTn id="86" dur="500"/>
                                        <p:tgtEl>
                                          <p:spTgt spid="901274"/>
                                        </p:tgtEl>
                                      </p:cBhvr>
                                    </p:animEffect>
                                  </p:childTnLst>
                                </p:cTn>
                              </p:par>
                            </p:childTnLst>
                          </p:cTn>
                        </p:par>
                      </p:childTnLst>
                    </p:cTn>
                  </p:par>
                  <p:par>
                    <p:cTn id="87" fill="hold">
                      <p:stCondLst>
                        <p:cond delay="indefinite"/>
                      </p:stCondLst>
                      <p:childTnLst>
                        <p:par>
                          <p:cTn id="88" fill="hold">
                            <p:stCondLst>
                              <p:cond delay="0"/>
                            </p:stCondLst>
                            <p:childTnLst>
                              <p:par>
                                <p:cTn id="89" presetID="12" presetClass="entr" presetSubtype="4" fill="hold" grpId="0" nodeType="clickEffect">
                                  <p:stCondLst>
                                    <p:cond delay="0"/>
                                  </p:stCondLst>
                                  <p:childTnLst>
                                    <p:set>
                                      <p:cBhvr>
                                        <p:cTn id="90" dur="1" fill="hold">
                                          <p:stCondLst>
                                            <p:cond delay="0"/>
                                          </p:stCondLst>
                                        </p:cTn>
                                        <p:tgtEl>
                                          <p:spTgt spid="901273"/>
                                        </p:tgtEl>
                                        <p:attrNameLst>
                                          <p:attrName>style.visibility</p:attrName>
                                        </p:attrNameLst>
                                      </p:cBhvr>
                                      <p:to>
                                        <p:strVal val="visible"/>
                                      </p:to>
                                    </p:set>
                                    <p:animEffect transition="in" filter="slide(fromBottom)">
                                      <p:cBhvr>
                                        <p:cTn id="91" dur="500"/>
                                        <p:tgtEl>
                                          <p:spTgt spid="901273"/>
                                        </p:tgtEl>
                                      </p:cBhvr>
                                    </p:animEffect>
                                  </p:childTnLst>
                                </p:cTn>
                              </p:par>
                            </p:childTnLst>
                          </p:cTn>
                        </p:par>
                      </p:childTnLst>
                    </p:cTn>
                  </p:par>
                  <p:par>
                    <p:cTn id="92" fill="hold">
                      <p:stCondLst>
                        <p:cond delay="indefinite"/>
                      </p:stCondLst>
                      <p:childTnLst>
                        <p:par>
                          <p:cTn id="93" fill="hold">
                            <p:stCondLst>
                              <p:cond delay="0"/>
                            </p:stCondLst>
                            <p:childTnLst>
                              <p:par>
                                <p:cTn id="94" presetID="12" presetClass="entr" presetSubtype="4" fill="hold" grpId="0" nodeType="clickEffect">
                                  <p:stCondLst>
                                    <p:cond delay="0"/>
                                  </p:stCondLst>
                                  <p:childTnLst>
                                    <p:set>
                                      <p:cBhvr>
                                        <p:cTn id="95" dur="1" fill="hold">
                                          <p:stCondLst>
                                            <p:cond delay="0"/>
                                          </p:stCondLst>
                                        </p:cTn>
                                        <p:tgtEl>
                                          <p:spTgt spid="901272"/>
                                        </p:tgtEl>
                                        <p:attrNameLst>
                                          <p:attrName>style.visibility</p:attrName>
                                        </p:attrNameLst>
                                      </p:cBhvr>
                                      <p:to>
                                        <p:strVal val="visible"/>
                                      </p:to>
                                    </p:set>
                                    <p:animEffect transition="in" filter="slide(fromBottom)">
                                      <p:cBhvr>
                                        <p:cTn id="96" dur="500"/>
                                        <p:tgtEl>
                                          <p:spTgt spid="901272"/>
                                        </p:tgtEl>
                                      </p:cBhvr>
                                    </p:animEffect>
                                  </p:childTnLst>
                                </p:cTn>
                              </p:par>
                            </p:childTnLst>
                          </p:cTn>
                        </p:par>
                      </p:childTnLst>
                    </p:cTn>
                  </p:par>
                  <p:par>
                    <p:cTn id="97" fill="hold">
                      <p:stCondLst>
                        <p:cond delay="indefinite"/>
                      </p:stCondLst>
                      <p:childTnLst>
                        <p:par>
                          <p:cTn id="98" fill="hold">
                            <p:stCondLst>
                              <p:cond delay="0"/>
                            </p:stCondLst>
                            <p:childTnLst>
                              <p:par>
                                <p:cTn id="99" presetID="12" presetClass="entr" presetSubtype="4" fill="hold" grpId="0" nodeType="clickEffect">
                                  <p:stCondLst>
                                    <p:cond delay="0"/>
                                  </p:stCondLst>
                                  <p:childTnLst>
                                    <p:set>
                                      <p:cBhvr>
                                        <p:cTn id="100" dur="1" fill="hold">
                                          <p:stCondLst>
                                            <p:cond delay="0"/>
                                          </p:stCondLst>
                                        </p:cTn>
                                        <p:tgtEl>
                                          <p:spTgt spid="901271"/>
                                        </p:tgtEl>
                                        <p:attrNameLst>
                                          <p:attrName>style.visibility</p:attrName>
                                        </p:attrNameLst>
                                      </p:cBhvr>
                                      <p:to>
                                        <p:strVal val="visible"/>
                                      </p:to>
                                    </p:set>
                                    <p:animEffect transition="in" filter="slide(fromBottom)">
                                      <p:cBhvr>
                                        <p:cTn id="101" dur="500"/>
                                        <p:tgtEl>
                                          <p:spTgt spid="901271"/>
                                        </p:tgtEl>
                                      </p:cBhvr>
                                    </p:animEffect>
                                  </p:childTnLst>
                                </p:cTn>
                              </p:par>
                            </p:childTnLst>
                          </p:cTn>
                        </p:par>
                      </p:childTnLst>
                    </p:cTn>
                  </p:par>
                  <p:par>
                    <p:cTn id="102" fill="hold">
                      <p:stCondLst>
                        <p:cond delay="indefinite"/>
                      </p:stCondLst>
                      <p:childTnLst>
                        <p:par>
                          <p:cTn id="103" fill="hold">
                            <p:stCondLst>
                              <p:cond delay="0"/>
                            </p:stCondLst>
                            <p:childTnLst>
                              <p:par>
                                <p:cTn id="104" presetID="12" presetClass="entr" presetSubtype="4" fill="hold" grpId="0" nodeType="clickEffect">
                                  <p:stCondLst>
                                    <p:cond delay="0"/>
                                  </p:stCondLst>
                                  <p:childTnLst>
                                    <p:set>
                                      <p:cBhvr>
                                        <p:cTn id="105" dur="1" fill="hold">
                                          <p:stCondLst>
                                            <p:cond delay="0"/>
                                          </p:stCondLst>
                                        </p:cTn>
                                        <p:tgtEl>
                                          <p:spTgt spid="901270"/>
                                        </p:tgtEl>
                                        <p:attrNameLst>
                                          <p:attrName>style.visibility</p:attrName>
                                        </p:attrNameLst>
                                      </p:cBhvr>
                                      <p:to>
                                        <p:strVal val="visible"/>
                                      </p:to>
                                    </p:set>
                                    <p:animEffect transition="in" filter="slide(fromBottom)">
                                      <p:cBhvr>
                                        <p:cTn id="106" dur="500"/>
                                        <p:tgtEl>
                                          <p:spTgt spid="901270"/>
                                        </p:tgtEl>
                                      </p:cBhvr>
                                    </p:animEffect>
                                  </p:childTnLst>
                                </p:cTn>
                              </p:par>
                            </p:childTnLst>
                          </p:cTn>
                        </p:par>
                      </p:childTnLst>
                    </p:cTn>
                  </p:par>
                  <p:par>
                    <p:cTn id="107" fill="hold">
                      <p:stCondLst>
                        <p:cond delay="indefinite"/>
                      </p:stCondLst>
                      <p:childTnLst>
                        <p:par>
                          <p:cTn id="108" fill="hold">
                            <p:stCondLst>
                              <p:cond delay="0"/>
                            </p:stCondLst>
                            <p:childTnLst>
                              <p:par>
                                <p:cTn id="109" presetID="12" presetClass="entr" presetSubtype="4" fill="hold" grpId="0" nodeType="clickEffect">
                                  <p:stCondLst>
                                    <p:cond delay="0"/>
                                  </p:stCondLst>
                                  <p:childTnLst>
                                    <p:set>
                                      <p:cBhvr>
                                        <p:cTn id="110" dur="1" fill="hold">
                                          <p:stCondLst>
                                            <p:cond delay="0"/>
                                          </p:stCondLst>
                                        </p:cTn>
                                        <p:tgtEl>
                                          <p:spTgt spid="901269"/>
                                        </p:tgtEl>
                                        <p:attrNameLst>
                                          <p:attrName>style.visibility</p:attrName>
                                        </p:attrNameLst>
                                      </p:cBhvr>
                                      <p:to>
                                        <p:strVal val="visible"/>
                                      </p:to>
                                    </p:set>
                                    <p:animEffect transition="in" filter="slide(fromBottom)">
                                      <p:cBhvr>
                                        <p:cTn id="111" dur="500"/>
                                        <p:tgtEl>
                                          <p:spTgt spid="901269"/>
                                        </p:tgtEl>
                                      </p:cBhvr>
                                    </p:animEffect>
                                  </p:childTnLst>
                                </p:cTn>
                              </p:par>
                            </p:childTnLst>
                          </p:cTn>
                        </p:par>
                      </p:childTnLst>
                    </p:cTn>
                  </p:par>
                  <p:par>
                    <p:cTn id="112" fill="hold">
                      <p:stCondLst>
                        <p:cond delay="indefinite"/>
                      </p:stCondLst>
                      <p:childTnLst>
                        <p:par>
                          <p:cTn id="113" fill="hold">
                            <p:stCondLst>
                              <p:cond delay="0"/>
                            </p:stCondLst>
                            <p:childTnLst>
                              <p:par>
                                <p:cTn id="114" presetID="12" presetClass="entr" presetSubtype="4" fill="hold" grpId="0" nodeType="clickEffect">
                                  <p:stCondLst>
                                    <p:cond delay="0"/>
                                  </p:stCondLst>
                                  <p:childTnLst>
                                    <p:set>
                                      <p:cBhvr>
                                        <p:cTn id="115" dur="1" fill="hold">
                                          <p:stCondLst>
                                            <p:cond delay="0"/>
                                          </p:stCondLst>
                                        </p:cTn>
                                        <p:tgtEl>
                                          <p:spTgt spid="901268"/>
                                        </p:tgtEl>
                                        <p:attrNameLst>
                                          <p:attrName>style.visibility</p:attrName>
                                        </p:attrNameLst>
                                      </p:cBhvr>
                                      <p:to>
                                        <p:strVal val="visible"/>
                                      </p:to>
                                    </p:set>
                                    <p:animEffect transition="in" filter="slide(fromBottom)">
                                      <p:cBhvr>
                                        <p:cTn id="116" dur="500"/>
                                        <p:tgtEl>
                                          <p:spTgt spid="90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2" grpId="0"/>
      <p:bldP spid="901141" grpId="0"/>
      <p:bldP spid="901140" grpId="0"/>
      <p:bldP spid="901268" grpId="0"/>
      <p:bldP spid="901269" grpId="0"/>
      <p:bldP spid="901270" grpId="0"/>
      <p:bldP spid="901271" grpId="0"/>
      <p:bldP spid="901272" grpId="0"/>
      <p:bldP spid="901273" grpId="0"/>
      <p:bldP spid="901274" grpId="0"/>
      <p:bldP spid="901275" grpId="0"/>
      <p:bldP spid="901276" grpId="0"/>
      <p:bldP spid="901277" grpId="0"/>
      <p:bldP spid="901278" grpId="0"/>
      <p:bldP spid="90127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8129" name="对象 902146"/>
          <p:cNvGraphicFramePr/>
          <p:nvPr/>
        </p:nvGraphicFramePr>
        <p:xfrm>
          <a:off x="1895475" y="212725"/>
          <a:ext cx="4884738" cy="584200"/>
        </p:xfrm>
        <a:graphic>
          <a:graphicData uri="http://schemas.openxmlformats.org/presentationml/2006/ole">
            <mc:AlternateContent xmlns:mc="http://schemas.openxmlformats.org/markup-compatibility/2006">
              <mc:Choice xmlns:v="urn:schemas-microsoft-com:vml" Requires="v">
                <p:oleObj spid="_x0000_s3119" name="" r:id="rId1" imgW="4934585" imgH="594360" progId="Word.Document.8">
                  <p:embed/>
                </p:oleObj>
              </mc:Choice>
              <mc:Fallback>
                <p:oleObj name="" r:id="rId1" imgW="4934585" imgH="594360" progId="Word.Document.8">
                  <p:embed/>
                  <p:pic>
                    <p:nvPicPr>
                      <p:cNvPr id="0" name="图片 3118"/>
                      <p:cNvPicPr/>
                      <p:nvPr/>
                    </p:nvPicPr>
                    <p:blipFill>
                      <a:blip r:embed="rId2"/>
                      <a:stretch>
                        <a:fillRect/>
                      </a:stretch>
                    </p:blipFill>
                    <p:spPr>
                      <a:xfrm>
                        <a:off x="1895475" y="212725"/>
                        <a:ext cx="4884738" cy="584200"/>
                      </a:xfrm>
                      <a:prstGeom prst="rect">
                        <a:avLst/>
                      </a:prstGeom>
                      <a:noFill/>
                      <a:ln w="38100">
                        <a:noFill/>
                        <a:miter/>
                      </a:ln>
                    </p:spPr>
                  </p:pic>
                </p:oleObj>
              </mc:Fallback>
            </mc:AlternateContent>
          </a:graphicData>
        </a:graphic>
      </p:graphicFrame>
      <p:sp>
        <p:nvSpPr>
          <p:cNvPr id="902164" name="矩形 902163"/>
          <p:cNvSpPr/>
          <p:nvPr/>
        </p:nvSpPr>
        <p:spPr>
          <a:xfrm>
            <a:off x="3036888" y="733425"/>
            <a:ext cx="7283450" cy="501650"/>
          </a:xfrm>
          <a:prstGeom prst="rect">
            <a:avLst/>
          </a:prstGeom>
          <a:noFill/>
          <a:ln w="19050">
            <a:noFill/>
          </a:ln>
        </p:spPr>
        <p:txBody>
          <a:bodyPr lIns="90000" tIns="46800" rIns="90000" bIns="46800" anchor="ctr"/>
          <a:p>
            <a:pPr algn="ctr" defTabSz="914400">
              <a:lnSpc>
                <a:spcPct val="112000"/>
              </a:lnSpc>
              <a:tabLst>
                <a:tab pos="2628900" algn="l"/>
              </a:tabLst>
            </a:pPr>
            <a:r>
              <a:rPr lang="zh-CN" altLang="en-US" sz="2400" dirty="0">
                <a:latin typeface="Times New Roman" panose="02020603050405020304" pitchFamily="18" charset="0"/>
                <a:ea typeface="宋体" panose="02010600030101010101" pitchFamily="2" charset="-122"/>
              </a:rPr>
              <a:t>科技的作用</a:t>
            </a:r>
            <a:endParaRPr lang="zh-CN" altLang="en-US" b="0" dirty="0">
              <a:latin typeface="Arial" panose="020B0604020202020204" pitchFamily="34" charset="0"/>
              <a:ea typeface="宋体" panose="02010600030101010101" pitchFamily="2" charset="-122"/>
            </a:endParaRPr>
          </a:p>
        </p:txBody>
      </p:sp>
      <p:sp>
        <p:nvSpPr>
          <p:cNvPr id="902163" name="矩形 902162"/>
          <p:cNvSpPr/>
          <p:nvPr/>
        </p:nvSpPr>
        <p:spPr>
          <a:xfrm>
            <a:off x="1871663" y="733425"/>
            <a:ext cx="1165225" cy="501650"/>
          </a:xfrm>
          <a:prstGeom prst="rect">
            <a:avLst/>
          </a:prstGeom>
          <a:noFill/>
          <a:ln w="19050">
            <a:noFill/>
          </a:ln>
        </p:spPr>
        <p:txBody>
          <a:bodyPr lIns="90000" tIns="46800" rIns="90000" bIns="46800" anchor="ctr"/>
          <a:p>
            <a:pPr algn="ctr" defTabSz="914400">
              <a:lnSpc>
                <a:spcPct val="112000"/>
              </a:lnSpc>
              <a:tabLst>
                <a:tab pos="2628900" algn="l"/>
              </a:tabLst>
            </a:pPr>
            <a:r>
              <a:rPr lang="zh-CN" altLang="en-US" sz="2400" dirty="0">
                <a:latin typeface="Times New Roman" panose="02020603050405020304" pitchFamily="18" charset="0"/>
                <a:ea typeface="宋体" panose="02010600030101010101" pitchFamily="2" charset="-122"/>
              </a:rPr>
              <a:t>角度</a:t>
            </a:r>
            <a:endParaRPr lang="zh-CN" altLang="en-US" b="0" dirty="0">
              <a:latin typeface="Arial" panose="020B0604020202020204" pitchFamily="34" charset="0"/>
              <a:ea typeface="宋体" panose="02010600030101010101" pitchFamily="2" charset="-122"/>
            </a:endParaRPr>
          </a:p>
        </p:txBody>
      </p:sp>
      <p:sp>
        <p:nvSpPr>
          <p:cNvPr id="902183" name="直接连接符 902182"/>
          <p:cNvSpPr/>
          <p:nvPr/>
        </p:nvSpPr>
        <p:spPr>
          <a:xfrm>
            <a:off x="1871663" y="1235075"/>
            <a:ext cx="8448675" cy="0"/>
          </a:xfrm>
          <a:prstGeom prst="line">
            <a:avLst/>
          </a:prstGeom>
          <a:ln w="19050" cap="flat" cmpd="sng">
            <a:solidFill>
              <a:schemeClr val="tx1"/>
            </a:solidFill>
            <a:prstDash val="solid"/>
            <a:round/>
            <a:headEnd type="none" w="med" len="med"/>
            <a:tailEnd type="none" w="med" len="med"/>
          </a:ln>
        </p:spPr>
      </p:sp>
      <p:sp>
        <p:nvSpPr>
          <p:cNvPr id="902185" name="直接连接符 902184"/>
          <p:cNvSpPr/>
          <p:nvPr/>
        </p:nvSpPr>
        <p:spPr>
          <a:xfrm>
            <a:off x="3036888" y="733425"/>
            <a:ext cx="0" cy="5969000"/>
          </a:xfrm>
          <a:prstGeom prst="line">
            <a:avLst/>
          </a:prstGeom>
          <a:ln w="19050" cap="flat" cmpd="sng">
            <a:solidFill>
              <a:schemeClr val="tx1"/>
            </a:solidFill>
            <a:prstDash val="solid"/>
            <a:round/>
            <a:headEnd type="none" w="med" len="med"/>
            <a:tailEnd type="none" w="med" len="med"/>
          </a:ln>
        </p:spPr>
      </p:sp>
      <p:sp>
        <p:nvSpPr>
          <p:cNvPr id="902189" name="直接连接符 902188"/>
          <p:cNvSpPr/>
          <p:nvPr/>
        </p:nvSpPr>
        <p:spPr>
          <a:xfrm>
            <a:off x="1871663" y="2146300"/>
            <a:ext cx="8448675" cy="0"/>
          </a:xfrm>
          <a:prstGeom prst="line">
            <a:avLst/>
          </a:prstGeom>
          <a:ln w="19050" cap="flat" cmpd="sng">
            <a:solidFill>
              <a:schemeClr val="tx1"/>
            </a:solidFill>
            <a:prstDash val="solid"/>
            <a:round/>
            <a:headEnd type="none" w="med" len="med"/>
            <a:tailEnd type="none" w="med" len="med"/>
          </a:ln>
        </p:spPr>
      </p:sp>
      <p:sp>
        <p:nvSpPr>
          <p:cNvPr id="902197" name="直接连接符 902196"/>
          <p:cNvSpPr/>
          <p:nvPr/>
        </p:nvSpPr>
        <p:spPr>
          <a:xfrm>
            <a:off x="1871663" y="3057525"/>
            <a:ext cx="8448675" cy="0"/>
          </a:xfrm>
          <a:prstGeom prst="line">
            <a:avLst/>
          </a:prstGeom>
          <a:ln w="19050" cap="flat" cmpd="sng">
            <a:solidFill>
              <a:schemeClr val="tx1"/>
            </a:solidFill>
            <a:prstDash val="solid"/>
            <a:round/>
            <a:headEnd type="none" w="med" len="med"/>
            <a:tailEnd type="none" w="med" len="med"/>
          </a:ln>
        </p:spPr>
      </p:sp>
      <p:sp>
        <p:nvSpPr>
          <p:cNvPr id="902205" name="直接连接符 902204"/>
          <p:cNvSpPr/>
          <p:nvPr/>
        </p:nvSpPr>
        <p:spPr>
          <a:xfrm>
            <a:off x="1871663" y="3968750"/>
            <a:ext cx="8448675" cy="0"/>
          </a:xfrm>
          <a:prstGeom prst="line">
            <a:avLst/>
          </a:prstGeom>
          <a:ln w="19050" cap="flat" cmpd="sng">
            <a:solidFill>
              <a:schemeClr val="tx1"/>
            </a:solidFill>
            <a:prstDash val="solid"/>
            <a:round/>
            <a:headEnd type="none" w="med" len="med"/>
            <a:tailEnd type="none" w="med" len="med"/>
          </a:ln>
        </p:spPr>
      </p:sp>
      <p:sp>
        <p:nvSpPr>
          <p:cNvPr id="902213" name="直接连接符 902212"/>
          <p:cNvSpPr/>
          <p:nvPr/>
        </p:nvSpPr>
        <p:spPr>
          <a:xfrm>
            <a:off x="1871663" y="4879975"/>
            <a:ext cx="8448675" cy="0"/>
          </a:xfrm>
          <a:prstGeom prst="line">
            <a:avLst/>
          </a:prstGeom>
          <a:ln w="19050" cap="flat" cmpd="sng">
            <a:solidFill>
              <a:schemeClr val="tx1"/>
            </a:solidFill>
            <a:prstDash val="solid"/>
            <a:round/>
            <a:headEnd type="none" w="med" len="med"/>
            <a:tailEnd type="none" w="med" len="med"/>
          </a:ln>
        </p:spPr>
      </p:sp>
      <p:sp>
        <p:nvSpPr>
          <p:cNvPr id="902221" name="直接连接符 902220"/>
          <p:cNvSpPr/>
          <p:nvPr/>
        </p:nvSpPr>
        <p:spPr>
          <a:xfrm>
            <a:off x="1871663" y="5791200"/>
            <a:ext cx="8448675" cy="0"/>
          </a:xfrm>
          <a:prstGeom prst="line">
            <a:avLst/>
          </a:prstGeom>
          <a:ln w="19050" cap="flat" cmpd="sng">
            <a:solidFill>
              <a:schemeClr val="tx1"/>
            </a:solidFill>
            <a:prstDash val="solid"/>
            <a:round/>
            <a:headEnd type="none" w="med" len="med"/>
            <a:tailEnd type="none" w="med" len="med"/>
          </a:ln>
        </p:spPr>
      </p:sp>
      <p:sp>
        <p:nvSpPr>
          <p:cNvPr id="902177" name="直接连接符 902176"/>
          <p:cNvSpPr/>
          <p:nvPr/>
        </p:nvSpPr>
        <p:spPr>
          <a:xfrm>
            <a:off x="1871663" y="733425"/>
            <a:ext cx="8448675" cy="0"/>
          </a:xfrm>
          <a:prstGeom prst="line">
            <a:avLst/>
          </a:prstGeom>
          <a:ln w="19050" cap="sq" cmpd="sng">
            <a:solidFill>
              <a:schemeClr val="tx1"/>
            </a:solidFill>
            <a:prstDash val="solid"/>
            <a:round/>
            <a:headEnd type="none" w="med" len="med"/>
            <a:tailEnd type="none" w="med" len="med"/>
          </a:ln>
        </p:spPr>
      </p:sp>
      <p:sp>
        <p:nvSpPr>
          <p:cNvPr id="902179" name="直接连接符 902178"/>
          <p:cNvSpPr/>
          <p:nvPr/>
        </p:nvSpPr>
        <p:spPr>
          <a:xfrm>
            <a:off x="1871663" y="733425"/>
            <a:ext cx="0" cy="5969000"/>
          </a:xfrm>
          <a:prstGeom prst="line">
            <a:avLst/>
          </a:prstGeom>
          <a:ln w="19050" cap="sq" cmpd="sng">
            <a:solidFill>
              <a:schemeClr val="tx1"/>
            </a:solidFill>
            <a:prstDash val="solid"/>
            <a:round/>
            <a:headEnd type="none" w="med" len="med"/>
            <a:tailEnd type="none" w="med" len="med"/>
          </a:ln>
        </p:spPr>
      </p:sp>
      <p:sp>
        <p:nvSpPr>
          <p:cNvPr id="902180" name="直接连接符 902179"/>
          <p:cNvSpPr/>
          <p:nvPr/>
        </p:nvSpPr>
        <p:spPr>
          <a:xfrm>
            <a:off x="10320338" y="733425"/>
            <a:ext cx="0" cy="5969000"/>
          </a:xfrm>
          <a:prstGeom prst="line">
            <a:avLst/>
          </a:prstGeom>
          <a:ln w="19050" cap="sq" cmpd="sng">
            <a:solidFill>
              <a:schemeClr val="tx1"/>
            </a:solidFill>
            <a:prstDash val="solid"/>
            <a:round/>
            <a:headEnd type="none" w="med" len="med"/>
            <a:tailEnd type="none" w="med" len="med"/>
          </a:ln>
        </p:spPr>
      </p:sp>
      <p:sp>
        <p:nvSpPr>
          <p:cNvPr id="902178" name="直接连接符 902177"/>
          <p:cNvSpPr/>
          <p:nvPr/>
        </p:nvSpPr>
        <p:spPr>
          <a:xfrm>
            <a:off x="1871663" y="6702425"/>
            <a:ext cx="8448675" cy="0"/>
          </a:xfrm>
          <a:prstGeom prst="line">
            <a:avLst/>
          </a:prstGeom>
          <a:ln w="19050" cap="sq" cmpd="sng">
            <a:solidFill>
              <a:schemeClr val="tx1"/>
            </a:solidFill>
            <a:prstDash val="solid"/>
            <a:round/>
            <a:headEnd type="none" w="med" len="med"/>
            <a:tailEnd type="none" w="med" len="med"/>
          </a:ln>
        </p:spPr>
      </p:sp>
      <p:sp>
        <p:nvSpPr>
          <p:cNvPr id="902266" name="矩形 902265"/>
          <p:cNvSpPr/>
          <p:nvPr/>
        </p:nvSpPr>
        <p:spPr>
          <a:xfrm>
            <a:off x="3036888" y="5791200"/>
            <a:ext cx="7283450" cy="911225"/>
          </a:xfrm>
          <a:prstGeom prst="rect">
            <a:avLst/>
          </a:prstGeom>
          <a:noFill/>
          <a:ln w="19050">
            <a:noFill/>
          </a:ln>
        </p:spPr>
        <p:txBody>
          <a:bodyPr lIns="90000" tIns="46800" rIns="90000" bIns="46800" anchor="ctr"/>
          <a:p>
            <a:pPr algn="ctr" defTabSz="914400">
              <a:lnSpc>
                <a:spcPct val="112000"/>
              </a:lnSpc>
              <a:tabLst>
                <a:tab pos="2628900" algn="l"/>
              </a:tabLst>
            </a:pPr>
            <a:r>
              <a:rPr lang="zh-CN" altLang="en-US" sz="2400" dirty="0">
                <a:latin typeface="Times New Roman" panose="02020603050405020304" pitchFamily="18" charset="0"/>
                <a:ea typeface="宋体" panose="02010600030101010101" pitchFamily="2" charset="-122"/>
              </a:rPr>
              <a:t>提高科学文化修养，有利于促进思想道德修养</a:t>
            </a:r>
            <a:endParaRPr lang="zh-CN" altLang="en-US" b="0" dirty="0">
              <a:latin typeface="Arial" panose="020B0604020202020204" pitchFamily="34" charset="0"/>
              <a:ea typeface="宋体" panose="02010600030101010101" pitchFamily="2" charset="-122"/>
            </a:endParaRPr>
          </a:p>
        </p:txBody>
      </p:sp>
      <p:sp>
        <p:nvSpPr>
          <p:cNvPr id="902267" name="矩形 902266"/>
          <p:cNvSpPr/>
          <p:nvPr/>
        </p:nvSpPr>
        <p:spPr>
          <a:xfrm>
            <a:off x="1871663" y="5791200"/>
            <a:ext cx="1165225" cy="911225"/>
          </a:xfrm>
          <a:prstGeom prst="rect">
            <a:avLst/>
          </a:prstGeom>
          <a:noFill/>
          <a:ln w="19050">
            <a:noFill/>
          </a:ln>
        </p:spPr>
        <p:txBody>
          <a:bodyPr lIns="90000" tIns="46800" rIns="90000" bIns="46800" anchor="ctr"/>
          <a:p>
            <a:pPr algn="ctr" defTabSz="914400">
              <a:lnSpc>
                <a:spcPct val="112000"/>
              </a:lnSpc>
              <a:tabLst>
                <a:tab pos="2628900" algn="l"/>
              </a:tabLst>
            </a:pPr>
            <a:r>
              <a:rPr lang="zh-CN" altLang="en-US" sz="2400" dirty="0">
                <a:latin typeface="Times New Roman" panose="02020603050405020304" pitchFamily="18" charset="0"/>
                <a:ea typeface="宋体" panose="02010600030101010101" pitchFamily="2" charset="-122"/>
              </a:rPr>
              <a:t>思想道</a:t>
            </a:r>
            <a:endParaRPr lang="zh-CN" altLang="en-US" sz="1000" dirty="0">
              <a:latin typeface="Arial" panose="020B0604020202020204" pitchFamily="34" charset="0"/>
              <a:ea typeface="宋体" panose="02010600030101010101" pitchFamily="2" charset="-122"/>
            </a:endParaRPr>
          </a:p>
          <a:p>
            <a:pPr algn="ctr" defTabSz="914400" eaLnBrk="0" hangingPunct="0">
              <a:lnSpc>
                <a:spcPct val="112000"/>
              </a:lnSpc>
              <a:buFontTx/>
              <a:tabLst>
                <a:tab pos="2628900" algn="l"/>
              </a:tabLst>
            </a:pPr>
            <a:r>
              <a:rPr lang="zh-CN" altLang="en-US" sz="2400" dirty="0">
                <a:latin typeface="Times New Roman" panose="02020603050405020304" pitchFamily="18" charset="0"/>
                <a:ea typeface="宋体" panose="02010600030101010101" pitchFamily="2" charset="-122"/>
              </a:rPr>
              <a:t>德建设</a:t>
            </a:r>
            <a:endParaRPr lang="zh-CN" altLang="en-US" b="0" dirty="0">
              <a:latin typeface="Arial" panose="020B0604020202020204" pitchFamily="34" charset="0"/>
              <a:ea typeface="宋体" panose="02010600030101010101" pitchFamily="2" charset="-122"/>
            </a:endParaRPr>
          </a:p>
        </p:txBody>
      </p:sp>
      <p:sp>
        <p:nvSpPr>
          <p:cNvPr id="902268" name="矩形 902267"/>
          <p:cNvSpPr/>
          <p:nvPr/>
        </p:nvSpPr>
        <p:spPr>
          <a:xfrm>
            <a:off x="3036888" y="4879975"/>
            <a:ext cx="7283450" cy="911225"/>
          </a:xfrm>
          <a:prstGeom prst="rect">
            <a:avLst/>
          </a:prstGeom>
          <a:noFill/>
          <a:ln w="19050">
            <a:noFill/>
          </a:ln>
        </p:spPr>
        <p:txBody>
          <a:bodyPr lIns="90000" tIns="46800" rIns="90000" bIns="46800" anchor="ctr"/>
          <a:p>
            <a:pPr algn="just" defTabSz="914400">
              <a:lnSpc>
                <a:spcPct val="112000"/>
              </a:lnSpc>
              <a:tabLst>
                <a:tab pos="2628900" algn="l"/>
              </a:tabLst>
            </a:pPr>
            <a:r>
              <a:rPr lang="zh-CN" altLang="en-US" sz="2400" dirty="0">
                <a:latin typeface="Times New Roman" panose="02020603050405020304" pitchFamily="18" charset="0"/>
                <a:ea typeface="宋体" panose="02010600030101010101" pitchFamily="2" charset="-122"/>
              </a:rPr>
              <a:t>弘扬科学精神，能够在全社会形成崇尚科学、鼓励创新、反对迷信和伪科学的良好氛围</a:t>
            </a:r>
            <a:endParaRPr lang="zh-CN" altLang="en-US" b="0" dirty="0">
              <a:latin typeface="Arial" panose="020B0604020202020204" pitchFamily="34" charset="0"/>
              <a:ea typeface="宋体" panose="02010600030101010101" pitchFamily="2" charset="-122"/>
            </a:endParaRPr>
          </a:p>
        </p:txBody>
      </p:sp>
      <p:sp>
        <p:nvSpPr>
          <p:cNvPr id="902269" name="矩形 902268"/>
          <p:cNvSpPr/>
          <p:nvPr/>
        </p:nvSpPr>
        <p:spPr>
          <a:xfrm>
            <a:off x="1871663" y="4879975"/>
            <a:ext cx="1165225" cy="911225"/>
          </a:xfrm>
          <a:prstGeom prst="rect">
            <a:avLst/>
          </a:prstGeom>
          <a:noFill/>
          <a:ln w="19050">
            <a:noFill/>
          </a:ln>
        </p:spPr>
        <p:txBody>
          <a:bodyPr lIns="90000" tIns="46800" rIns="90000" bIns="46800" anchor="ctr"/>
          <a:p>
            <a:pPr algn="ctr" defTabSz="914400">
              <a:lnSpc>
                <a:spcPct val="112000"/>
              </a:lnSpc>
              <a:tabLst>
                <a:tab pos="2628900" algn="l"/>
              </a:tabLst>
            </a:pPr>
            <a:r>
              <a:rPr lang="zh-CN" altLang="en-US" sz="2400" dirty="0">
                <a:latin typeface="Times New Roman" panose="02020603050405020304" pitchFamily="18" charset="0"/>
                <a:ea typeface="宋体" panose="02010600030101010101" pitchFamily="2" charset="-122"/>
              </a:rPr>
              <a:t>精神文</a:t>
            </a:r>
            <a:endParaRPr lang="zh-CN" altLang="en-US" sz="1000" dirty="0">
              <a:latin typeface="Arial" panose="020B0604020202020204" pitchFamily="34" charset="0"/>
              <a:ea typeface="宋体" panose="02010600030101010101" pitchFamily="2" charset="-122"/>
            </a:endParaRPr>
          </a:p>
          <a:p>
            <a:pPr algn="ctr" defTabSz="914400" eaLnBrk="0" hangingPunct="0">
              <a:lnSpc>
                <a:spcPct val="112000"/>
              </a:lnSpc>
              <a:buFontTx/>
              <a:tabLst>
                <a:tab pos="2628900" algn="l"/>
              </a:tabLst>
            </a:pPr>
            <a:r>
              <a:rPr lang="zh-CN" altLang="en-US" sz="2400" dirty="0">
                <a:latin typeface="Times New Roman" panose="02020603050405020304" pitchFamily="18" charset="0"/>
                <a:ea typeface="宋体" panose="02010600030101010101" pitchFamily="2" charset="-122"/>
              </a:rPr>
              <a:t>明建设</a:t>
            </a:r>
            <a:endParaRPr lang="zh-CN" altLang="en-US" b="0" dirty="0">
              <a:latin typeface="Arial" panose="020B0604020202020204" pitchFamily="34" charset="0"/>
              <a:ea typeface="宋体" panose="02010600030101010101" pitchFamily="2" charset="-122"/>
            </a:endParaRPr>
          </a:p>
        </p:txBody>
      </p:sp>
      <p:sp>
        <p:nvSpPr>
          <p:cNvPr id="902270" name="矩形 902269"/>
          <p:cNvSpPr/>
          <p:nvPr/>
        </p:nvSpPr>
        <p:spPr>
          <a:xfrm>
            <a:off x="3036888" y="3968750"/>
            <a:ext cx="7283450" cy="911225"/>
          </a:xfrm>
          <a:prstGeom prst="rect">
            <a:avLst/>
          </a:prstGeom>
          <a:noFill/>
          <a:ln w="19050">
            <a:noFill/>
          </a:ln>
        </p:spPr>
        <p:txBody>
          <a:bodyPr lIns="90000" tIns="46800" rIns="90000" bIns="46800" anchor="ctr"/>
          <a:p>
            <a:pPr algn="just" defTabSz="914400">
              <a:lnSpc>
                <a:spcPct val="112000"/>
              </a:lnSpc>
              <a:tabLst>
                <a:tab pos="2628900" algn="l"/>
              </a:tabLst>
            </a:pPr>
            <a:r>
              <a:rPr lang="zh-CN" altLang="en-US" sz="2400" dirty="0">
                <a:latin typeface="Times New Roman" panose="02020603050405020304" pitchFamily="18" charset="0"/>
                <a:ea typeface="宋体" panose="02010600030101010101" pitchFamily="2" charset="-122"/>
              </a:rPr>
              <a:t>中华文化博大精深，科学技术是中华民族生命力、创造力的生动体现</a:t>
            </a:r>
            <a:endParaRPr lang="zh-CN" altLang="en-US" b="0" dirty="0">
              <a:latin typeface="Arial" panose="020B0604020202020204" pitchFamily="34" charset="0"/>
              <a:ea typeface="宋体" panose="02010600030101010101" pitchFamily="2" charset="-122"/>
            </a:endParaRPr>
          </a:p>
        </p:txBody>
      </p:sp>
      <p:sp>
        <p:nvSpPr>
          <p:cNvPr id="902271" name="矩形 902270"/>
          <p:cNvSpPr/>
          <p:nvPr/>
        </p:nvSpPr>
        <p:spPr>
          <a:xfrm>
            <a:off x="1871663" y="3968750"/>
            <a:ext cx="1165225" cy="911225"/>
          </a:xfrm>
          <a:prstGeom prst="rect">
            <a:avLst/>
          </a:prstGeom>
          <a:noFill/>
          <a:ln w="19050">
            <a:noFill/>
          </a:ln>
        </p:spPr>
        <p:txBody>
          <a:bodyPr lIns="90000" tIns="46800" rIns="90000" bIns="46800" anchor="ctr"/>
          <a:p>
            <a:pPr algn="ctr" defTabSz="914400">
              <a:lnSpc>
                <a:spcPct val="112000"/>
              </a:lnSpc>
              <a:tabLst>
                <a:tab pos="2628900" algn="l"/>
              </a:tabLst>
            </a:pPr>
            <a:r>
              <a:rPr lang="zh-CN" altLang="en-US" sz="2400" dirty="0">
                <a:latin typeface="Times New Roman" panose="02020603050405020304" pitchFamily="18" charset="0"/>
                <a:ea typeface="宋体" panose="02010600030101010101" pitchFamily="2" charset="-122"/>
              </a:rPr>
              <a:t>中华</a:t>
            </a:r>
            <a:endParaRPr lang="zh-CN" altLang="en-US" sz="2400" dirty="0">
              <a:latin typeface="Times New Roman" panose="02020603050405020304" pitchFamily="18" charset="0"/>
              <a:ea typeface="宋体" panose="02010600030101010101" pitchFamily="2" charset="-122"/>
            </a:endParaRPr>
          </a:p>
          <a:p>
            <a:pPr algn="ctr" defTabSz="914400">
              <a:lnSpc>
                <a:spcPct val="112000"/>
              </a:lnSpc>
              <a:tabLst>
                <a:tab pos="2628900" algn="l"/>
              </a:tabLst>
            </a:pPr>
            <a:r>
              <a:rPr lang="zh-CN" altLang="en-US" sz="2400" dirty="0">
                <a:latin typeface="Times New Roman" panose="02020603050405020304" pitchFamily="18" charset="0"/>
                <a:ea typeface="宋体" panose="02010600030101010101" pitchFamily="2" charset="-122"/>
              </a:rPr>
              <a:t>文化</a:t>
            </a:r>
            <a:endParaRPr lang="zh-CN" altLang="en-US" b="0" dirty="0">
              <a:latin typeface="Arial" panose="020B0604020202020204" pitchFamily="34" charset="0"/>
              <a:ea typeface="宋体" panose="02010600030101010101" pitchFamily="2" charset="-122"/>
            </a:endParaRPr>
          </a:p>
        </p:txBody>
      </p:sp>
      <p:sp>
        <p:nvSpPr>
          <p:cNvPr id="902272" name="矩形 902271"/>
          <p:cNvSpPr/>
          <p:nvPr/>
        </p:nvSpPr>
        <p:spPr>
          <a:xfrm>
            <a:off x="3036888" y="3057525"/>
            <a:ext cx="7283450" cy="911225"/>
          </a:xfrm>
          <a:prstGeom prst="rect">
            <a:avLst/>
          </a:prstGeom>
          <a:noFill/>
          <a:ln w="19050">
            <a:noFill/>
          </a:ln>
        </p:spPr>
        <p:txBody>
          <a:bodyPr lIns="90000" tIns="46800" rIns="90000" bIns="46800" anchor="ctr"/>
          <a:p>
            <a:pPr algn="just" defTabSz="914400">
              <a:lnSpc>
                <a:spcPct val="112000"/>
              </a:lnSpc>
              <a:tabLst>
                <a:tab pos="2628900" algn="l"/>
              </a:tabLst>
            </a:pPr>
            <a:r>
              <a:rPr lang="zh-CN" altLang="en-US" sz="2400" dirty="0">
                <a:latin typeface="Times New Roman" panose="02020603050405020304" pitchFamily="18" charset="0"/>
                <a:ea typeface="宋体" panose="02010600030101010101" pitchFamily="2" charset="-122"/>
              </a:rPr>
              <a:t>信息技术使收集、选择、传递、储存文化资源的手段和方式发生变革，促进文化传播、继承与发展</a:t>
            </a:r>
            <a:endParaRPr lang="zh-CN" altLang="en-US" b="0" dirty="0">
              <a:latin typeface="Arial" panose="020B0604020202020204" pitchFamily="34" charset="0"/>
              <a:ea typeface="宋体" panose="02010600030101010101" pitchFamily="2" charset="-122"/>
            </a:endParaRPr>
          </a:p>
        </p:txBody>
      </p:sp>
      <p:sp>
        <p:nvSpPr>
          <p:cNvPr id="902273" name="矩形 902272"/>
          <p:cNvSpPr/>
          <p:nvPr/>
        </p:nvSpPr>
        <p:spPr>
          <a:xfrm>
            <a:off x="1871663" y="3057525"/>
            <a:ext cx="1165225" cy="911225"/>
          </a:xfrm>
          <a:prstGeom prst="rect">
            <a:avLst/>
          </a:prstGeom>
          <a:noFill/>
          <a:ln w="19050">
            <a:noFill/>
          </a:ln>
        </p:spPr>
        <p:txBody>
          <a:bodyPr lIns="90000" tIns="46800" rIns="90000" bIns="46800" anchor="ctr"/>
          <a:p>
            <a:pPr algn="ctr" defTabSz="914400">
              <a:lnSpc>
                <a:spcPct val="112000"/>
              </a:lnSpc>
              <a:tabLst>
                <a:tab pos="2628900" algn="l"/>
              </a:tabLst>
            </a:pPr>
            <a:r>
              <a:rPr lang="zh-CN" altLang="en-US" sz="2400" dirty="0">
                <a:latin typeface="Times New Roman" panose="02020603050405020304" pitchFamily="18" charset="0"/>
                <a:ea typeface="宋体" panose="02010600030101010101" pitchFamily="2" charset="-122"/>
              </a:rPr>
              <a:t>文化</a:t>
            </a:r>
            <a:endParaRPr lang="zh-CN" altLang="en-US" sz="2400" dirty="0">
              <a:latin typeface="Times New Roman" panose="02020603050405020304" pitchFamily="18" charset="0"/>
              <a:ea typeface="宋体" panose="02010600030101010101" pitchFamily="2" charset="-122"/>
            </a:endParaRPr>
          </a:p>
          <a:p>
            <a:pPr algn="ctr" defTabSz="914400">
              <a:lnSpc>
                <a:spcPct val="112000"/>
              </a:lnSpc>
              <a:tabLst>
                <a:tab pos="2628900" algn="l"/>
              </a:tabLst>
            </a:pPr>
            <a:r>
              <a:rPr lang="zh-CN" altLang="en-US" sz="2400" dirty="0">
                <a:latin typeface="Times New Roman" panose="02020603050405020304" pitchFamily="18" charset="0"/>
                <a:ea typeface="宋体" panose="02010600030101010101" pitchFamily="2" charset="-122"/>
              </a:rPr>
              <a:t>发展</a:t>
            </a:r>
            <a:endParaRPr lang="zh-CN" altLang="en-US" b="0" dirty="0">
              <a:latin typeface="Arial" panose="020B0604020202020204" pitchFamily="34" charset="0"/>
              <a:ea typeface="宋体" panose="02010600030101010101" pitchFamily="2" charset="-122"/>
            </a:endParaRPr>
          </a:p>
        </p:txBody>
      </p:sp>
      <p:sp>
        <p:nvSpPr>
          <p:cNvPr id="902274" name="矩形 902273"/>
          <p:cNvSpPr/>
          <p:nvPr/>
        </p:nvSpPr>
        <p:spPr>
          <a:xfrm>
            <a:off x="3036888" y="2146300"/>
            <a:ext cx="7283450" cy="911225"/>
          </a:xfrm>
          <a:prstGeom prst="rect">
            <a:avLst/>
          </a:prstGeom>
          <a:noFill/>
          <a:ln w="19050">
            <a:noFill/>
          </a:ln>
        </p:spPr>
        <p:txBody>
          <a:bodyPr lIns="90000" tIns="46800" rIns="90000" bIns="46800" anchor="ctr"/>
          <a:p>
            <a:pPr algn="just" defTabSz="914400">
              <a:lnSpc>
                <a:spcPct val="112000"/>
              </a:lnSpc>
              <a:tabLst>
                <a:tab pos="2628900" algn="l"/>
              </a:tabLst>
            </a:pPr>
            <a:r>
              <a:rPr lang="zh-CN" altLang="en-US" sz="2400" dirty="0">
                <a:latin typeface="Times New Roman" panose="02020603050405020304" pitchFamily="18" charset="0"/>
                <a:ea typeface="宋体" panose="02010600030101010101" pitchFamily="2" charset="-122"/>
              </a:rPr>
              <a:t>伴随着网络技术的发展，大众传媒成为文化传播的主要手段</a:t>
            </a:r>
            <a:endParaRPr lang="zh-CN" altLang="en-US" b="0" dirty="0">
              <a:latin typeface="Arial" panose="020B0604020202020204" pitchFamily="34" charset="0"/>
              <a:ea typeface="宋体" panose="02010600030101010101" pitchFamily="2" charset="-122"/>
            </a:endParaRPr>
          </a:p>
        </p:txBody>
      </p:sp>
      <p:sp>
        <p:nvSpPr>
          <p:cNvPr id="902275" name="矩形 902274"/>
          <p:cNvSpPr/>
          <p:nvPr/>
        </p:nvSpPr>
        <p:spPr>
          <a:xfrm>
            <a:off x="1871663" y="2146300"/>
            <a:ext cx="1165225" cy="911225"/>
          </a:xfrm>
          <a:prstGeom prst="rect">
            <a:avLst/>
          </a:prstGeom>
          <a:noFill/>
          <a:ln w="19050">
            <a:noFill/>
          </a:ln>
        </p:spPr>
        <p:txBody>
          <a:bodyPr lIns="90000" tIns="46800" rIns="90000" bIns="46800" anchor="ctr"/>
          <a:p>
            <a:pPr algn="ctr" defTabSz="914400">
              <a:lnSpc>
                <a:spcPct val="112000"/>
              </a:lnSpc>
              <a:tabLst>
                <a:tab pos="2628900" algn="l"/>
              </a:tabLst>
            </a:pPr>
            <a:r>
              <a:rPr lang="zh-CN" altLang="en-US" sz="2400" dirty="0">
                <a:latin typeface="Times New Roman" panose="02020603050405020304" pitchFamily="18" charset="0"/>
                <a:ea typeface="宋体" panose="02010600030101010101" pitchFamily="2" charset="-122"/>
              </a:rPr>
              <a:t>文化</a:t>
            </a:r>
            <a:endParaRPr lang="zh-CN" altLang="en-US" sz="2400" dirty="0">
              <a:latin typeface="Times New Roman" panose="02020603050405020304" pitchFamily="18" charset="0"/>
              <a:ea typeface="宋体" panose="02010600030101010101" pitchFamily="2" charset="-122"/>
            </a:endParaRPr>
          </a:p>
          <a:p>
            <a:pPr algn="ctr" defTabSz="914400">
              <a:lnSpc>
                <a:spcPct val="112000"/>
              </a:lnSpc>
              <a:tabLst>
                <a:tab pos="2628900" algn="l"/>
              </a:tabLst>
            </a:pPr>
            <a:r>
              <a:rPr lang="zh-CN" altLang="en-US" sz="2400" dirty="0">
                <a:latin typeface="Times New Roman" panose="02020603050405020304" pitchFamily="18" charset="0"/>
                <a:ea typeface="宋体" panose="02010600030101010101" pitchFamily="2" charset="-122"/>
              </a:rPr>
              <a:t>交流</a:t>
            </a:r>
            <a:endParaRPr lang="zh-CN" altLang="en-US" b="0" dirty="0">
              <a:latin typeface="Arial" panose="020B0604020202020204" pitchFamily="34" charset="0"/>
              <a:ea typeface="宋体" panose="02010600030101010101" pitchFamily="2" charset="-122"/>
            </a:endParaRPr>
          </a:p>
        </p:txBody>
      </p:sp>
      <p:sp>
        <p:nvSpPr>
          <p:cNvPr id="902276" name="矩形 902275"/>
          <p:cNvSpPr/>
          <p:nvPr/>
        </p:nvSpPr>
        <p:spPr>
          <a:xfrm>
            <a:off x="3036888" y="1235075"/>
            <a:ext cx="7283450" cy="911225"/>
          </a:xfrm>
          <a:prstGeom prst="rect">
            <a:avLst/>
          </a:prstGeom>
          <a:noFill/>
          <a:ln w="19050">
            <a:noFill/>
          </a:ln>
        </p:spPr>
        <p:txBody>
          <a:bodyPr lIns="90000" tIns="46800" rIns="90000" bIns="46800" anchor="ctr"/>
          <a:p>
            <a:pPr algn="just" defTabSz="914400">
              <a:lnSpc>
                <a:spcPct val="112000"/>
              </a:lnSpc>
              <a:tabLst>
                <a:tab pos="2628900" algn="l"/>
              </a:tabLst>
            </a:pPr>
            <a:r>
              <a:rPr lang="zh-CN" altLang="en-US" sz="2400" dirty="0">
                <a:latin typeface="Times New Roman" panose="02020603050405020304" pitchFamily="18" charset="0"/>
                <a:ea typeface="宋体" panose="02010600030101010101" pitchFamily="2" charset="-122"/>
              </a:rPr>
              <a:t>文化与经济相互交融。科技在经济发展中的作用越来越重要</a:t>
            </a:r>
            <a:endParaRPr lang="zh-CN" altLang="en-US" b="0" dirty="0">
              <a:latin typeface="Arial" panose="020B0604020202020204" pitchFamily="34" charset="0"/>
              <a:ea typeface="宋体" panose="02010600030101010101" pitchFamily="2" charset="-122"/>
            </a:endParaRPr>
          </a:p>
        </p:txBody>
      </p:sp>
      <p:sp>
        <p:nvSpPr>
          <p:cNvPr id="902277" name="矩形 902276"/>
          <p:cNvSpPr/>
          <p:nvPr/>
        </p:nvSpPr>
        <p:spPr>
          <a:xfrm>
            <a:off x="1871663" y="1235075"/>
            <a:ext cx="1165225" cy="911225"/>
          </a:xfrm>
          <a:prstGeom prst="rect">
            <a:avLst/>
          </a:prstGeom>
          <a:noFill/>
          <a:ln w="19050">
            <a:noFill/>
          </a:ln>
        </p:spPr>
        <p:txBody>
          <a:bodyPr lIns="90000" tIns="46800" rIns="90000" bIns="46800" anchor="ctr"/>
          <a:p>
            <a:pPr algn="ctr" defTabSz="914400">
              <a:lnSpc>
                <a:spcPct val="112000"/>
              </a:lnSpc>
              <a:tabLst>
                <a:tab pos="2628900" algn="l"/>
              </a:tabLst>
            </a:pPr>
            <a:r>
              <a:rPr lang="zh-CN" altLang="en-US" sz="2400" dirty="0">
                <a:latin typeface="Times New Roman" panose="02020603050405020304" pitchFamily="18" charset="0"/>
                <a:ea typeface="宋体" panose="02010600030101010101" pitchFamily="2" charset="-122"/>
              </a:rPr>
              <a:t>文化</a:t>
            </a:r>
            <a:endParaRPr lang="zh-CN" altLang="en-US" sz="1000" dirty="0">
              <a:latin typeface="Arial" panose="020B0604020202020204" pitchFamily="34" charset="0"/>
              <a:ea typeface="宋体" panose="02010600030101010101" pitchFamily="2" charset="-122"/>
            </a:endParaRPr>
          </a:p>
          <a:p>
            <a:pPr algn="ctr" defTabSz="914400" eaLnBrk="0" hangingPunct="0">
              <a:lnSpc>
                <a:spcPct val="112000"/>
              </a:lnSpc>
              <a:buFontTx/>
              <a:tabLst>
                <a:tab pos="2628900" algn="l"/>
              </a:tabLst>
            </a:pPr>
            <a:r>
              <a:rPr lang="zh-CN" altLang="en-US" sz="2400" dirty="0">
                <a:latin typeface="Times New Roman" panose="02020603050405020304" pitchFamily="18" charset="0"/>
                <a:ea typeface="宋体" panose="02010600030101010101" pitchFamily="2" charset="-122"/>
              </a:rPr>
              <a:t>与经济</a:t>
            </a:r>
            <a:endParaRPr lang="zh-CN" altLang="en-US" b="0" dirty="0">
              <a:latin typeface="Arial" panose="020B0604020202020204" pitchFamily="34" charset="0"/>
              <a:ea typeface="宋体" panose="02010600030101010101" pitchFamily="2" charset="-122"/>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02164"/>
                                        </p:tgtEl>
                                        <p:attrNameLst>
                                          <p:attrName>style.visibility</p:attrName>
                                        </p:attrNameLst>
                                      </p:cBhvr>
                                      <p:to>
                                        <p:strVal val="visible"/>
                                      </p:to>
                                    </p:set>
                                    <p:animEffect transition="in" filter="checkerboard(across)">
                                      <p:cBhvr>
                                        <p:cTn id="7" dur="500"/>
                                        <p:tgtEl>
                                          <p:spTgt spid="902164"/>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902163"/>
                                        </p:tgtEl>
                                        <p:attrNameLst>
                                          <p:attrName>style.visibility</p:attrName>
                                        </p:attrNameLst>
                                      </p:cBhvr>
                                      <p:to>
                                        <p:strVal val="visible"/>
                                      </p:to>
                                    </p:set>
                                    <p:animEffect transition="in" filter="checkerboard(across)">
                                      <p:cBhvr>
                                        <p:cTn id="10" dur="500"/>
                                        <p:tgtEl>
                                          <p:spTgt spid="902163"/>
                                        </p:tgtEl>
                                      </p:cBhvr>
                                    </p:animEffect>
                                  </p:childTnLst>
                                </p:cTn>
                              </p:par>
                              <p:par>
                                <p:cTn id="11" presetID="5" presetClass="entr" presetSubtype="10" fill="hold" nodeType="withEffect">
                                  <p:stCondLst>
                                    <p:cond delay="0"/>
                                  </p:stCondLst>
                                  <p:childTnLst>
                                    <p:set>
                                      <p:cBhvr>
                                        <p:cTn id="12" dur="1" fill="hold">
                                          <p:stCondLst>
                                            <p:cond delay="0"/>
                                          </p:stCondLst>
                                        </p:cTn>
                                        <p:tgtEl>
                                          <p:spTgt spid="902183"/>
                                        </p:tgtEl>
                                        <p:attrNameLst>
                                          <p:attrName>style.visibility</p:attrName>
                                        </p:attrNameLst>
                                      </p:cBhvr>
                                      <p:to>
                                        <p:strVal val="visible"/>
                                      </p:to>
                                    </p:set>
                                    <p:animEffect transition="in" filter="checkerboard(across)">
                                      <p:cBhvr>
                                        <p:cTn id="13" dur="500"/>
                                        <p:tgtEl>
                                          <p:spTgt spid="902183"/>
                                        </p:tgtEl>
                                      </p:cBhvr>
                                    </p:animEffect>
                                  </p:childTnLst>
                                </p:cTn>
                              </p:par>
                              <p:par>
                                <p:cTn id="14" presetID="5" presetClass="entr" presetSubtype="10" fill="hold" nodeType="withEffect">
                                  <p:stCondLst>
                                    <p:cond delay="0"/>
                                  </p:stCondLst>
                                  <p:childTnLst>
                                    <p:set>
                                      <p:cBhvr>
                                        <p:cTn id="15" dur="1" fill="hold">
                                          <p:stCondLst>
                                            <p:cond delay="0"/>
                                          </p:stCondLst>
                                        </p:cTn>
                                        <p:tgtEl>
                                          <p:spTgt spid="902185"/>
                                        </p:tgtEl>
                                        <p:attrNameLst>
                                          <p:attrName>style.visibility</p:attrName>
                                        </p:attrNameLst>
                                      </p:cBhvr>
                                      <p:to>
                                        <p:strVal val="visible"/>
                                      </p:to>
                                    </p:set>
                                    <p:animEffect transition="in" filter="checkerboard(across)">
                                      <p:cBhvr>
                                        <p:cTn id="16" dur="500"/>
                                        <p:tgtEl>
                                          <p:spTgt spid="902185"/>
                                        </p:tgtEl>
                                      </p:cBhvr>
                                    </p:animEffect>
                                  </p:childTnLst>
                                </p:cTn>
                              </p:par>
                              <p:par>
                                <p:cTn id="17" presetID="5" presetClass="entr" presetSubtype="10" fill="hold" nodeType="withEffect">
                                  <p:stCondLst>
                                    <p:cond delay="0"/>
                                  </p:stCondLst>
                                  <p:childTnLst>
                                    <p:set>
                                      <p:cBhvr>
                                        <p:cTn id="18" dur="1" fill="hold">
                                          <p:stCondLst>
                                            <p:cond delay="0"/>
                                          </p:stCondLst>
                                        </p:cTn>
                                        <p:tgtEl>
                                          <p:spTgt spid="902189"/>
                                        </p:tgtEl>
                                        <p:attrNameLst>
                                          <p:attrName>style.visibility</p:attrName>
                                        </p:attrNameLst>
                                      </p:cBhvr>
                                      <p:to>
                                        <p:strVal val="visible"/>
                                      </p:to>
                                    </p:set>
                                    <p:animEffect transition="in" filter="checkerboard(across)">
                                      <p:cBhvr>
                                        <p:cTn id="19" dur="500"/>
                                        <p:tgtEl>
                                          <p:spTgt spid="902189"/>
                                        </p:tgtEl>
                                      </p:cBhvr>
                                    </p:animEffect>
                                  </p:childTnLst>
                                </p:cTn>
                              </p:par>
                              <p:par>
                                <p:cTn id="20" presetID="5" presetClass="entr" presetSubtype="10" fill="hold" nodeType="withEffect">
                                  <p:stCondLst>
                                    <p:cond delay="0"/>
                                  </p:stCondLst>
                                  <p:childTnLst>
                                    <p:set>
                                      <p:cBhvr>
                                        <p:cTn id="21" dur="1" fill="hold">
                                          <p:stCondLst>
                                            <p:cond delay="0"/>
                                          </p:stCondLst>
                                        </p:cTn>
                                        <p:tgtEl>
                                          <p:spTgt spid="902197"/>
                                        </p:tgtEl>
                                        <p:attrNameLst>
                                          <p:attrName>style.visibility</p:attrName>
                                        </p:attrNameLst>
                                      </p:cBhvr>
                                      <p:to>
                                        <p:strVal val="visible"/>
                                      </p:to>
                                    </p:set>
                                    <p:animEffect transition="in" filter="checkerboard(across)">
                                      <p:cBhvr>
                                        <p:cTn id="22" dur="500"/>
                                        <p:tgtEl>
                                          <p:spTgt spid="902197"/>
                                        </p:tgtEl>
                                      </p:cBhvr>
                                    </p:animEffect>
                                  </p:childTnLst>
                                </p:cTn>
                              </p:par>
                              <p:par>
                                <p:cTn id="23" presetID="5" presetClass="entr" presetSubtype="10" fill="hold" nodeType="withEffect">
                                  <p:stCondLst>
                                    <p:cond delay="0"/>
                                  </p:stCondLst>
                                  <p:childTnLst>
                                    <p:set>
                                      <p:cBhvr>
                                        <p:cTn id="24" dur="1" fill="hold">
                                          <p:stCondLst>
                                            <p:cond delay="0"/>
                                          </p:stCondLst>
                                        </p:cTn>
                                        <p:tgtEl>
                                          <p:spTgt spid="902205"/>
                                        </p:tgtEl>
                                        <p:attrNameLst>
                                          <p:attrName>style.visibility</p:attrName>
                                        </p:attrNameLst>
                                      </p:cBhvr>
                                      <p:to>
                                        <p:strVal val="visible"/>
                                      </p:to>
                                    </p:set>
                                    <p:animEffect transition="in" filter="checkerboard(across)">
                                      <p:cBhvr>
                                        <p:cTn id="25" dur="500"/>
                                        <p:tgtEl>
                                          <p:spTgt spid="902205"/>
                                        </p:tgtEl>
                                      </p:cBhvr>
                                    </p:animEffect>
                                  </p:childTnLst>
                                </p:cTn>
                              </p:par>
                              <p:par>
                                <p:cTn id="26" presetID="5" presetClass="entr" presetSubtype="10" fill="hold" nodeType="withEffect">
                                  <p:stCondLst>
                                    <p:cond delay="0"/>
                                  </p:stCondLst>
                                  <p:childTnLst>
                                    <p:set>
                                      <p:cBhvr>
                                        <p:cTn id="27" dur="1" fill="hold">
                                          <p:stCondLst>
                                            <p:cond delay="0"/>
                                          </p:stCondLst>
                                        </p:cTn>
                                        <p:tgtEl>
                                          <p:spTgt spid="902213"/>
                                        </p:tgtEl>
                                        <p:attrNameLst>
                                          <p:attrName>style.visibility</p:attrName>
                                        </p:attrNameLst>
                                      </p:cBhvr>
                                      <p:to>
                                        <p:strVal val="visible"/>
                                      </p:to>
                                    </p:set>
                                    <p:animEffect transition="in" filter="checkerboard(across)">
                                      <p:cBhvr>
                                        <p:cTn id="28" dur="500"/>
                                        <p:tgtEl>
                                          <p:spTgt spid="902213"/>
                                        </p:tgtEl>
                                      </p:cBhvr>
                                    </p:animEffect>
                                  </p:childTnLst>
                                </p:cTn>
                              </p:par>
                              <p:par>
                                <p:cTn id="29" presetID="5" presetClass="entr" presetSubtype="10" fill="hold" nodeType="withEffect">
                                  <p:stCondLst>
                                    <p:cond delay="0"/>
                                  </p:stCondLst>
                                  <p:childTnLst>
                                    <p:set>
                                      <p:cBhvr>
                                        <p:cTn id="30" dur="1" fill="hold">
                                          <p:stCondLst>
                                            <p:cond delay="0"/>
                                          </p:stCondLst>
                                        </p:cTn>
                                        <p:tgtEl>
                                          <p:spTgt spid="902221"/>
                                        </p:tgtEl>
                                        <p:attrNameLst>
                                          <p:attrName>style.visibility</p:attrName>
                                        </p:attrNameLst>
                                      </p:cBhvr>
                                      <p:to>
                                        <p:strVal val="visible"/>
                                      </p:to>
                                    </p:set>
                                    <p:animEffect transition="in" filter="checkerboard(across)">
                                      <p:cBhvr>
                                        <p:cTn id="31" dur="500"/>
                                        <p:tgtEl>
                                          <p:spTgt spid="902221"/>
                                        </p:tgtEl>
                                      </p:cBhvr>
                                    </p:animEffect>
                                  </p:childTnLst>
                                </p:cTn>
                              </p:par>
                              <p:par>
                                <p:cTn id="32" presetID="5" presetClass="entr" presetSubtype="10" fill="hold" nodeType="withEffect">
                                  <p:stCondLst>
                                    <p:cond delay="0"/>
                                  </p:stCondLst>
                                  <p:childTnLst>
                                    <p:set>
                                      <p:cBhvr>
                                        <p:cTn id="33" dur="1" fill="hold">
                                          <p:stCondLst>
                                            <p:cond delay="0"/>
                                          </p:stCondLst>
                                        </p:cTn>
                                        <p:tgtEl>
                                          <p:spTgt spid="902177"/>
                                        </p:tgtEl>
                                        <p:attrNameLst>
                                          <p:attrName>style.visibility</p:attrName>
                                        </p:attrNameLst>
                                      </p:cBhvr>
                                      <p:to>
                                        <p:strVal val="visible"/>
                                      </p:to>
                                    </p:set>
                                    <p:animEffect transition="in" filter="checkerboard(across)">
                                      <p:cBhvr>
                                        <p:cTn id="34" dur="500"/>
                                        <p:tgtEl>
                                          <p:spTgt spid="902177"/>
                                        </p:tgtEl>
                                      </p:cBhvr>
                                    </p:animEffect>
                                  </p:childTnLst>
                                </p:cTn>
                              </p:par>
                              <p:par>
                                <p:cTn id="35" presetID="5" presetClass="entr" presetSubtype="10" fill="hold" nodeType="withEffect">
                                  <p:stCondLst>
                                    <p:cond delay="0"/>
                                  </p:stCondLst>
                                  <p:childTnLst>
                                    <p:set>
                                      <p:cBhvr>
                                        <p:cTn id="36" dur="1" fill="hold">
                                          <p:stCondLst>
                                            <p:cond delay="0"/>
                                          </p:stCondLst>
                                        </p:cTn>
                                        <p:tgtEl>
                                          <p:spTgt spid="902179"/>
                                        </p:tgtEl>
                                        <p:attrNameLst>
                                          <p:attrName>style.visibility</p:attrName>
                                        </p:attrNameLst>
                                      </p:cBhvr>
                                      <p:to>
                                        <p:strVal val="visible"/>
                                      </p:to>
                                    </p:set>
                                    <p:animEffect transition="in" filter="checkerboard(across)">
                                      <p:cBhvr>
                                        <p:cTn id="37" dur="500"/>
                                        <p:tgtEl>
                                          <p:spTgt spid="902179"/>
                                        </p:tgtEl>
                                      </p:cBhvr>
                                    </p:animEffect>
                                  </p:childTnLst>
                                </p:cTn>
                              </p:par>
                              <p:par>
                                <p:cTn id="38" presetID="5" presetClass="entr" presetSubtype="10" fill="hold" nodeType="withEffect">
                                  <p:stCondLst>
                                    <p:cond delay="0"/>
                                  </p:stCondLst>
                                  <p:childTnLst>
                                    <p:set>
                                      <p:cBhvr>
                                        <p:cTn id="39" dur="1" fill="hold">
                                          <p:stCondLst>
                                            <p:cond delay="0"/>
                                          </p:stCondLst>
                                        </p:cTn>
                                        <p:tgtEl>
                                          <p:spTgt spid="902180"/>
                                        </p:tgtEl>
                                        <p:attrNameLst>
                                          <p:attrName>style.visibility</p:attrName>
                                        </p:attrNameLst>
                                      </p:cBhvr>
                                      <p:to>
                                        <p:strVal val="visible"/>
                                      </p:to>
                                    </p:set>
                                    <p:animEffect transition="in" filter="checkerboard(across)">
                                      <p:cBhvr>
                                        <p:cTn id="40" dur="500"/>
                                        <p:tgtEl>
                                          <p:spTgt spid="902180"/>
                                        </p:tgtEl>
                                      </p:cBhvr>
                                    </p:animEffect>
                                  </p:childTnLst>
                                </p:cTn>
                              </p:par>
                              <p:par>
                                <p:cTn id="41" presetID="5" presetClass="entr" presetSubtype="10" fill="hold" nodeType="withEffect">
                                  <p:stCondLst>
                                    <p:cond delay="0"/>
                                  </p:stCondLst>
                                  <p:childTnLst>
                                    <p:set>
                                      <p:cBhvr>
                                        <p:cTn id="42" dur="1" fill="hold">
                                          <p:stCondLst>
                                            <p:cond delay="0"/>
                                          </p:stCondLst>
                                        </p:cTn>
                                        <p:tgtEl>
                                          <p:spTgt spid="902178"/>
                                        </p:tgtEl>
                                        <p:attrNameLst>
                                          <p:attrName>style.visibility</p:attrName>
                                        </p:attrNameLst>
                                      </p:cBhvr>
                                      <p:to>
                                        <p:strVal val="visible"/>
                                      </p:to>
                                    </p:set>
                                    <p:animEffect transition="in" filter="checkerboard(across)">
                                      <p:cBhvr>
                                        <p:cTn id="43" dur="500"/>
                                        <p:tgtEl>
                                          <p:spTgt spid="902178"/>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902277"/>
                                        </p:tgtEl>
                                        <p:attrNameLst>
                                          <p:attrName>style.visibility</p:attrName>
                                        </p:attrNameLst>
                                      </p:cBhvr>
                                      <p:to>
                                        <p:strVal val="visible"/>
                                      </p:to>
                                    </p:set>
                                    <p:animEffect transition="in" filter="slide(fromBottom)">
                                      <p:cBhvr>
                                        <p:cTn id="48" dur="500"/>
                                        <p:tgtEl>
                                          <p:spTgt spid="902277"/>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902276"/>
                                        </p:tgtEl>
                                        <p:attrNameLst>
                                          <p:attrName>style.visibility</p:attrName>
                                        </p:attrNameLst>
                                      </p:cBhvr>
                                      <p:to>
                                        <p:strVal val="visible"/>
                                      </p:to>
                                    </p:set>
                                    <p:animEffect transition="in" filter="slide(fromBottom)">
                                      <p:cBhvr>
                                        <p:cTn id="53" dur="500"/>
                                        <p:tgtEl>
                                          <p:spTgt spid="902276"/>
                                        </p:tgtEl>
                                      </p:cBhvr>
                                    </p:animEffect>
                                  </p:childTnLst>
                                </p:cTn>
                              </p:par>
                            </p:childTnLst>
                          </p:cTn>
                        </p:par>
                      </p:childTnLst>
                    </p:cTn>
                  </p:par>
                  <p:par>
                    <p:cTn id="54" fill="hold">
                      <p:stCondLst>
                        <p:cond delay="indefinite"/>
                      </p:stCondLst>
                      <p:childTnLst>
                        <p:par>
                          <p:cTn id="55" fill="hold">
                            <p:stCondLst>
                              <p:cond delay="0"/>
                            </p:stCondLst>
                            <p:childTnLst>
                              <p:par>
                                <p:cTn id="56" presetID="12" presetClass="entr" presetSubtype="4" fill="hold" grpId="0" nodeType="clickEffect">
                                  <p:stCondLst>
                                    <p:cond delay="0"/>
                                  </p:stCondLst>
                                  <p:childTnLst>
                                    <p:set>
                                      <p:cBhvr>
                                        <p:cTn id="57" dur="1" fill="hold">
                                          <p:stCondLst>
                                            <p:cond delay="0"/>
                                          </p:stCondLst>
                                        </p:cTn>
                                        <p:tgtEl>
                                          <p:spTgt spid="902275"/>
                                        </p:tgtEl>
                                        <p:attrNameLst>
                                          <p:attrName>style.visibility</p:attrName>
                                        </p:attrNameLst>
                                      </p:cBhvr>
                                      <p:to>
                                        <p:strVal val="visible"/>
                                      </p:to>
                                    </p:set>
                                    <p:animEffect transition="in" filter="slide(fromBottom)">
                                      <p:cBhvr>
                                        <p:cTn id="58" dur="500"/>
                                        <p:tgtEl>
                                          <p:spTgt spid="902275"/>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902274"/>
                                        </p:tgtEl>
                                        <p:attrNameLst>
                                          <p:attrName>style.visibility</p:attrName>
                                        </p:attrNameLst>
                                      </p:cBhvr>
                                      <p:to>
                                        <p:strVal val="visible"/>
                                      </p:to>
                                    </p:set>
                                    <p:animEffect transition="in" filter="slide(fromBottom)">
                                      <p:cBhvr>
                                        <p:cTn id="63" dur="500"/>
                                        <p:tgtEl>
                                          <p:spTgt spid="902274"/>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grpId="0" nodeType="clickEffect">
                                  <p:stCondLst>
                                    <p:cond delay="0"/>
                                  </p:stCondLst>
                                  <p:childTnLst>
                                    <p:set>
                                      <p:cBhvr>
                                        <p:cTn id="67" dur="1" fill="hold">
                                          <p:stCondLst>
                                            <p:cond delay="0"/>
                                          </p:stCondLst>
                                        </p:cTn>
                                        <p:tgtEl>
                                          <p:spTgt spid="902273"/>
                                        </p:tgtEl>
                                        <p:attrNameLst>
                                          <p:attrName>style.visibility</p:attrName>
                                        </p:attrNameLst>
                                      </p:cBhvr>
                                      <p:to>
                                        <p:strVal val="visible"/>
                                      </p:to>
                                    </p:set>
                                    <p:animEffect transition="in" filter="slide(fromBottom)">
                                      <p:cBhvr>
                                        <p:cTn id="68" dur="500"/>
                                        <p:tgtEl>
                                          <p:spTgt spid="902273"/>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902272"/>
                                        </p:tgtEl>
                                        <p:attrNameLst>
                                          <p:attrName>style.visibility</p:attrName>
                                        </p:attrNameLst>
                                      </p:cBhvr>
                                      <p:to>
                                        <p:strVal val="visible"/>
                                      </p:to>
                                    </p:set>
                                    <p:animEffect transition="in" filter="slide(fromBottom)">
                                      <p:cBhvr>
                                        <p:cTn id="73" dur="500"/>
                                        <p:tgtEl>
                                          <p:spTgt spid="902272"/>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grpId="0" nodeType="clickEffect">
                                  <p:stCondLst>
                                    <p:cond delay="0"/>
                                  </p:stCondLst>
                                  <p:childTnLst>
                                    <p:set>
                                      <p:cBhvr>
                                        <p:cTn id="77" dur="1" fill="hold">
                                          <p:stCondLst>
                                            <p:cond delay="0"/>
                                          </p:stCondLst>
                                        </p:cTn>
                                        <p:tgtEl>
                                          <p:spTgt spid="902271"/>
                                        </p:tgtEl>
                                        <p:attrNameLst>
                                          <p:attrName>style.visibility</p:attrName>
                                        </p:attrNameLst>
                                      </p:cBhvr>
                                      <p:to>
                                        <p:strVal val="visible"/>
                                      </p:to>
                                    </p:set>
                                    <p:animEffect transition="in" filter="slide(fromBottom)">
                                      <p:cBhvr>
                                        <p:cTn id="78" dur="500"/>
                                        <p:tgtEl>
                                          <p:spTgt spid="902271"/>
                                        </p:tgtEl>
                                      </p:cBhvr>
                                    </p:animEffect>
                                  </p:childTnLst>
                                </p:cTn>
                              </p:par>
                            </p:childTnLst>
                          </p:cTn>
                        </p:par>
                      </p:childTnLst>
                    </p:cTn>
                  </p:par>
                  <p:par>
                    <p:cTn id="79" fill="hold">
                      <p:stCondLst>
                        <p:cond delay="indefinite"/>
                      </p:stCondLst>
                      <p:childTnLst>
                        <p:par>
                          <p:cTn id="80" fill="hold">
                            <p:stCondLst>
                              <p:cond delay="0"/>
                            </p:stCondLst>
                            <p:childTnLst>
                              <p:par>
                                <p:cTn id="81" presetID="12" presetClass="entr" presetSubtype="4" fill="hold" grpId="0" nodeType="clickEffect">
                                  <p:stCondLst>
                                    <p:cond delay="0"/>
                                  </p:stCondLst>
                                  <p:childTnLst>
                                    <p:set>
                                      <p:cBhvr>
                                        <p:cTn id="82" dur="1" fill="hold">
                                          <p:stCondLst>
                                            <p:cond delay="0"/>
                                          </p:stCondLst>
                                        </p:cTn>
                                        <p:tgtEl>
                                          <p:spTgt spid="902270"/>
                                        </p:tgtEl>
                                        <p:attrNameLst>
                                          <p:attrName>style.visibility</p:attrName>
                                        </p:attrNameLst>
                                      </p:cBhvr>
                                      <p:to>
                                        <p:strVal val="visible"/>
                                      </p:to>
                                    </p:set>
                                    <p:animEffect transition="in" filter="slide(fromBottom)">
                                      <p:cBhvr>
                                        <p:cTn id="83" dur="500"/>
                                        <p:tgtEl>
                                          <p:spTgt spid="902270"/>
                                        </p:tgtEl>
                                      </p:cBhvr>
                                    </p:animEffect>
                                  </p:childTnLst>
                                </p:cTn>
                              </p:par>
                            </p:childTnLst>
                          </p:cTn>
                        </p:par>
                      </p:childTnLst>
                    </p:cTn>
                  </p:par>
                  <p:par>
                    <p:cTn id="84" fill="hold">
                      <p:stCondLst>
                        <p:cond delay="indefinite"/>
                      </p:stCondLst>
                      <p:childTnLst>
                        <p:par>
                          <p:cTn id="85" fill="hold">
                            <p:stCondLst>
                              <p:cond delay="0"/>
                            </p:stCondLst>
                            <p:childTnLst>
                              <p:par>
                                <p:cTn id="86" presetID="12" presetClass="entr" presetSubtype="4" fill="hold" grpId="0" nodeType="clickEffect">
                                  <p:stCondLst>
                                    <p:cond delay="0"/>
                                  </p:stCondLst>
                                  <p:childTnLst>
                                    <p:set>
                                      <p:cBhvr>
                                        <p:cTn id="87" dur="1" fill="hold">
                                          <p:stCondLst>
                                            <p:cond delay="0"/>
                                          </p:stCondLst>
                                        </p:cTn>
                                        <p:tgtEl>
                                          <p:spTgt spid="902269"/>
                                        </p:tgtEl>
                                        <p:attrNameLst>
                                          <p:attrName>style.visibility</p:attrName>
                                        </p:attrNameLst>
                                      </p:cBhvr>
                                      <p:to>
                                        <p:strVal val="visible"/>
                                      </p:to>
                                    </p:set>
                                    <p:animEffect transition="in" filter="slide(fromBottom)">
                                      <p:cBhvr>
                                        <p:cTn id="88" dur="500"/>
                                        <p:tgtEl>
                                          <p:spTgt spid="902269"/>
                                        </p:tgtEl>
                                      </p:cBhvr>
                                    </p:animEffect>
                                  </p:childTnLst>
                                </p:cTn>
                              </p:par>
                            </p:childTnLst>
                          </p:cTn>
                        </p:par>
                      </p:childTnLst>
                    </p:cTn>
                  </p:par>
                  <p:par>
                    <p:cTn id="89" fill="hold">
                      <p:stCondLst>
                        <p:cond delay="indefinite"/>
                      </p:stCondLst>
                      <p:childTnLst>
                        <p:par>
                          <p:cTn id="90" fill="hold">
                            <p:stCondLst>
                              <p:cond delay="0"/>
                            </p:stCondLst>
                            <p:childTnLst>
                              <p:par>
                                <p:cTn id="91" presetID="12" presetClass="entr" presetSubtype="4" fill="hold" grpId="0" nodeType="clickEffect">
                                  <p:stCondLst>
                                    <p:cond delay="0"/>
                                  </p:stCondLst>
                                  <p:childTnLst>
                                    <p:set>
                                      <p:cBhvr>
                                        <p:cTn id="92" dur="1" fill="hold">
                                          <p:stCondLst>
                                            <p:cond delay="0"/>
                                          </p:stCondLst>
                                        </p:cTn>
                                        <p:tgtEl>
                                          <p:spTgt spid="902268"/>
                                        </p:tgtEl>
                                        <p:attrNameLst>
                                          <p:attrName>style.visibility</p:attrName>
                                        </p:attrNameLst>
                                      </p:cBhvr>
                                      <p:to>
                                        <p:strVal val="visible"/>
                                      </p:to>
                                    </p:set>
                                    <p:animEffect transition="in" filter="slide(fromBottom)">
                                      <p:cBhvr>
                                        <p:cTn id="93" dur="500"/>
                                        <p:tgtEl>
                                          <p:spTgt spid="902268"/>
                                        </p:tgtEl>
                                      </p:cBhvr>
                                    </p:animEffect>
                                  </p:childTnLst>
                                </p:cTn>
                              </p:par>
                            </p:childTnLst>
                          </p:cTn>
                        </p:par>
                      </p:childTnLst>
                    </p:cTn>
                  </p:par>
                  <p:par>
                    <p:cTn id="94" fill="hold">
                      <p:stCondLst>
                        <p:cond delay="indefinite"/>
                      </p:stCondLst>
                      <p:childTnLst>
                        <p:par>
                          <p:cTn id="95" fill="hold">
                            <p:stCondLst>
                              <p:cond delay="0"/>
                            </p:stCondLst>
                            <p:childTnLst>
                              <p:par>
                                <p:cTn id="96" presetID="12" presetClass="entr" presetSubtype="4" fill="hold" grpId="0" nodeType="clickEffect">
                                  <p:stCondLst>
                                    <p:cond delay="0"/>
                                  </p:stCondLst>
                                  <p:childTnLst>
                                    <p:set>
                                      <p:cBhvr>
                                        <p:cTn id="97" dur="1" fill="hold">
                                          <p:stCondLst>
                                            <p:cond delay="0"/>
                                          </p:stCondLst>
                                        </p:cTn>
                                        <p:tgtEl>
                                          <p:spTgt spid="902267"/>
                                        </p:tgtEl>
                                        <p:attrNameLst>
                                          <p:attrName>style.visibility</p:attrName>
                                        </p:attrNameLst>
                                      </p:cBhvr>
                                      <p:to>
                                        <p:strVal val="visible"/>
                                      </p:to>
                                    </p:set>
                                    <p:animEffect transition="in" filter="slide(fromBottom)">
                                      <p:cBhvr>
                                        <p:cTn id="98" dur="500"/>
                                        <p:tgtEl>
                                          <p:spTgt spid="902267"/>
                                        </p:tgtEl>
                                      </p:cBhvr>
                                    </p:animEffect>
                                  </p:childTnLst>
                                </p:cTn>
                              </p:par>
                            </p:childTnLst>
                          </p:cTn>
                        </p:par>
                      </p:childTnLst>
                    </p:cTn>
                  </p:par>
                  <p:par>
                    <p:cTn id="99" fill="hold">
                      <p:stCondLst>
                        <p:cond delay="indefinite"/>
                      </p:stCondLst>
                      <p:childTnLst>
                        <p:par>
                          <p:cTn id="100" fill="hold">
                            <p:stCondLst>
                              <p:cond delay="0"/>
                            </p:stCondLst>
                            <p:childTnLst>
                              <p:par>
                                <p:cTn id="101" presetID="12" presetClass="entr" presetSubtype="4" fill="hold" grpId="0" nodeType="clickEffect">
                                  <p:stCondLst>
                                    <p:cond delay="0"/>
                                  </p:stCondLst>
                                  <p:childTnLst>
                                    <p:set>
                                      <p:cBhvr>
                                        <p:cTn id="102" dur="1" fill="hold">
                                          <p:stCondLst>
                                            <p:cond delay="0"/>
                                          </p:stCondLst>
                                        </p:cTn>
                                        <p:tgtEl>
                                          <p:spTgt spid="902266"/>
                                        </p:tgtEl>
                                        <p:attrNameLst>
                                          <p:attrName>style.visibility</p:attrName>
                                        </p:attrNameLst>
                                      </p:cBhvr>
                                      <p:to>
                                        <p:strVal val="visible"/>
                                      </p:to>
                                    </p:set>
                                    <p:animEffect transition="in" filter="slide(fromBottom)">
                                      <p:cBhvr>
                                        <p:cTn id="103" dur="500"/>
                                        <p:tgtEl>
                                          <p:spTgt spid="902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2164" grpId="0"/>
      <p:bldP spid="902163" grpId="0"/>
      <p:bldP spid="902266" grpId="0"/>
      <p:bldP spid="902267" grpId="0"/>
      <p:bldP spid="902268" grpId="0"/>
      <p:bldP spid="902269" grpId="0"/>
      <p:bldP spid="902270" grpId="0"/>
      <p:bldP spid="902271" grpId="0"/>
      <p:bldP spid="902272" grpId="0"/>
      <p:bldP spid="902273" grpId="0"/>
      <p:bldP spid="902274" grpId="0"/>
      <p:bldP spid="902275" grpId="0"/>
      <p:bldP spid="902276" grpId="0"/>
      <p:bldP spid="90227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9153" name="对象 936963"/>
          <p:cNvGraphicFramePr/>
          <p:nvPr/>
        </p:nvGraphicFramePr>
        <p:xfrm>
          <a:off x="1895475" y="125413"/>
          <a:ext cx="3508375" cy="584200"/>
        </p:xfrm>
        <a:graphic>
          <a:graphicData uri="http://schemas.openxmlformats.org/presentationml/2006/ole">
            <mc:AlternateContent xmlns:mc="http://schemas.openxmlformats.org/markup-compatibility/2006">
              <mc:Choice xmlns:v="urn:schemas-microsoft-com:vml" Requires="v">
                <p:oleObj spid="_x0000_s3120" name="" r:id="rId1" imgW="3542030" imgH="592455" progId="Word.Document.8">
                  <p:embed/>
                </p:oleObj>
              </mc:Choice>
              <mc:Fallback>
                <p:oleObj name="" r:id="rId1" imgW="3542030" imgH="592455" progId="Word.Document.8">
                  <p:embed/>
                  <p:pic>
                    <p:nvPicPr>
                      <p:cNvPr id="0" name="图片 3119"/>
                      <p:cNvPicPr/>
                      <p:nvPr/>
                    </p:nvPicPr>
                    <p:blipFill>
                      <a:blip r:embed="rId2"/>
                      <a:stretch>
                        <a:fillRect/>
                      </a:stretch>
                    </p:blipFill>
                    <p:spPr>
                      <a:xfrm>
                        <a:off x="1895475" y="125413"/>
                        <a:ext cx="3508375" cy="584200"/>
                      </a:xfrm>
                      <a:prstGeom prst="rect">
                        <a:avLst/>
                      </a:prstGeom>
                      <a:noFill/>
                      <a:ln w="38100">
                        <a:noFill/>
                        <a:miter/>
                      </a:ln>
                    </p:spPr>
                  </p:pic>
                </p:oleObj>
              </mc:Fallback>
            </mc:AlternateContent>
          </a:graphicData>
        </a:graphic>
      </p:graphicFrame>
      <p:sp>
        <p:nvSpPr>
          <p:cNvPr id="936981" name="矩形 936980"/>
          <p:cNvSpPr/>
          <p:nvPr/>
        </p:nvSpPr>
        <p:spPr>
          <a:xfrm>
            <a:off x="3303588" y="576263"/>
            <a:ext cx="7056437" cy="465137"/>
          </a:xfrm>
          <a:prstGeom prst="rect">
            <a:avLst/>
          </a:prstGeom>
          <a:noFill/>
          <a:ln w="19050">
            <a:noFill/>
          </a:ln>
        </p:spPr>
        <p:txBody>
          <a:bodyPr lIns="90000" tIns="46800" rIns="90000" bIns="46800" anchor="ctr"/>
          <a:p>
            <a:pPr algn="ctr" defTabSz="914400">
              <a:lnSpc>
                <a:spcPct val="102000"/>
              </a:lnSpc>
              <a:tabLst>
                <a:tab pos="2628900" algn="l"/>
              </a:tabLst>
            </a:pPr>
            <a:r>
              <a:rPr lang="zh-CN" altLang="en-US" sz="2400" dirty="0">
                <a:latin typeface="Times New Roman" panose="02020603050405020304" pitchFamily="18" charset="0"/>
                <a:ea typeface="宋体" panose="02010600030101010101" pitchFamily="2" charset="-122"/>
              </a:rPr>
              <a:t>教育的作用</a:t>
            </a:r>
            <a:endParaRPr lang="zh-CN" altLang="en-US" b="0" dirty="0">
              <a:latin typeface="Arial" panose="020B0604020202020204" pitchFamily="34" charset="0"/>
              <a:ea typeface="宋体" panose="02010600030101010101" pitchFamily="2" charset="-122"/>
            </a:endParaRPr>
          </a:p>
        </p:txBody>
      </p:sp>
      <p:sp>
        <p:nvSpPr>
          <p:cNvPr id="936980" name="矩形 936979"/>
          <p:cNvSpPr/>
          <p:nvPr/>
        </p:nvSpPr>
        <p:spPr>
          <a:xfrm>
            <a:off x="1863725" y="576263"/>
            <a:ext cx="1439863" cy="465137"/>
          </a:xfrm>
          <a:prstGeom prst="rect">
            <a:avLst/>
          </a:prstGeom>
          <a:noFill/>
          <a:ln w="19050">
            <a:noFill/>
          </a:ln>
        </p:spPr>
        <p:txBody>
          <a:bodyPr lIns="90000" tIns="46800" rIns="90000" bIns="46800" anchor="ctr"/>
          <a:p>
            <a:pPr algn="ctr" defTabSz="914400">
              <a:lnSpc>
                <a:spcPct val="102000"/>
              </a:lnSpc>
              <a:tabLst>
                <a:tab pos="2628900" algn="l"/>
              </a:tabLst>
            </a:pPr>
            <a:r>
              <a:rPr lang="zh-CN" altLang="en-US" sz="2400" dirty="0">
                <a:latin typeface="Times New Roman" panose="02020603050405020304" pitchFamily="18" charset="0"/>
                <a:ea typeface="宋体" panose="02010600030101010101" pitchFamily="2" charset="-122"/>
              </a:rPr>
              <a:t>角度</a:t>
            </a:r>
            <a:endParaRPr lang="zh-CN" altLang="en-US" b="0" dirty="0">
              <a:latin typeface="Arial" panose="020B0604020202020204" pitchFamily="34" charset="0"/>
              <a:ea typeface="宋体" panose="02010600030101010101" pitchFamily="2" charset="-122"/>
            </a:endParaRPr>
          </a:p>
        </p:txBody>
      </p:sp>
      <p:sp>
        <p:nvSpPr>
          <p:cNvPr id="937000" name="直接连接符 936999"/>
          <p:cNvSpPr/>
          <p:nvPr/>
        </p:nvSpPr>
        <p:spPr>
          <a:xfrm>
            <a:off x="1863725" y="1041400"/>
            <a:ext cx="8496300" cy="0"/>
          </a:xfrm>
          <a:prstGeom prst="line">
            <a:avLst/>
          </a:prstGeom>
          <a:ln w="19050" cap="flat" cmpd="sng">
            <a:solidFill>
              <a:schemeClr val="tx1"/>
            </a:solidFill>
            <a:prstDash val="solid"/>
            <a:round/>
            <a:headEnd type="none" w="med" len="med"/>
            <a:tailEnd type="none" w="med" len="med"/>
          </a:ln>
        </p:spPr>
      </p:sp>
      <p:sp>
        <p:nvSpPr>
          <p:cNvPr id="937002" name="直接连接符 937001"/>
          <p:cNvSpPr/>
          <p:nvPr/>
        </p:nvSpPr>
        <p:spPr>
          <a:xfrm>
            <a:off x="3303588" y="576263"/>
            <a:ext cx="0" cy="6148387"/>
          </a:xfrm>
          <a:prstGeom prst="line">
            <a:avLst/>
          </a:prstGeom>
          <a:ln w="19050" cap="flat" cmpd="sng">
            <a:solidFill>
              <a:schemeClr val="tx1"/>
            </a:solidFill>
            <a:prstDash val="solid"/>
            <a:round/>
            <a:headEnd type="none" w="med" len="med"/>
            <a:tailEnd type="none" w="med" len="med"/>
          </a:ln>
        </p:spPr>
      </p:sp>
      <p:sp>
        <p:nvSpPr>
          <p:cNvPr id="937014" name="直接连接符 937013"/>
          <p:cNvSpPr/>
          <p:nvPr/>
        </p:nvSpPr>
        <p:spPr>
          <a:xfrm>
            <a:off x="1863725" y="2252663"/>
            <a:ext cx="8496300" cy="0"/>
          </a:xfrm>
          <a:prstGeom prst="line">
            <a:avLst/>
          </a:prstGeom>
          <a:ln w="19050" cap="flat" cmpd="sng">
            <a:solidFill>
              <a:schemeClr val="tx1"/>
            </a:solidFill>
            <a:prstDash val="solid"/>
            <a:round/>
            <a:headEnd type="none" w="med" len="med"/>
            <a:tailEnd type="none" w="med" len="med"/>
          </a:ln>
        </p:spPr>
      </p:sp>
      <p:sp>
        <p:nvSpPr>
          <p:cNvPr id="937022" name="直接连接符 937021"/>
          <p:cNvSpPr/>
          <p:nvPr/>
        </p:nvSpPr>
        <p:spPr>
          <a:xfrm>
            <a:off x="1863725" y="3463925"/>
            <a:ext cx="8496300" cy="0"/>
          </a:xfrm>
          <a:prstGeom prst="line">
            <a:avLst/>
          </a:prstGeom>
          <a:ln w="19050" cap="flat" cmpd="sng">
            <a:solidFill>
              <a:schemeClr val="tx1"/>
            </a:solidFill>
            <a:prstDash val="solid"/>
            <a:round/>
            <a:headEnd type="none" w="med" len="med"/>
            <a:tailEnd type="none" w="med" len="med"/>
          </a:ln>
        </p:spPr>
      </p:sp>
      <p:sp>
        <p:nvSpPr>
          <p:cNvPr id="937030" name="直接连接符 937029"/>
          <p:cNvSpPr/>
          <p:nvPr/>
        </p:nvSpPr>
        <p:spPr>
          <a:xfrm>
            <a:off x="1863725" y="5048250"/>
            <a:ext cx="8496300" cy="0"/>
          </a:xfrm>
          <a:prstGeom prst="line">
            <a:avLst/>
          </a:prstGeom>
          <a:ln w="19050" cap="flat" cmpd="sng">
            <a:solidFill>
              <a:schemeClr val="tx1"/>
            </a:solidFill>
            <a:prstDash val="solid"/>
            <a:round/>
            <a:headEnd type="none" w="med" len="med"/>
            <a:tailEnd type="none" w="med" len="med"/>
          </a:ln>
        </p:spPr>
      </p:sp>
      <p:sp>
        <p:nvSpPr>
          <p:cNvPr id="937038" name="直接连接符 937037"/>
          <p:cNvSpPr/>
          <p:nvPr/>
        </p:nvSpPr>
        <p:spPr>
          <a:xfrm>
            <a:off x="1863725" y="5886450"/>
            <a:ext cx="8496300" cy="0"/>
          </a:xfrm>
          <a:prstGeom prst="line">
            <a:avLst/>
          </a:prstGeom>
          <a:ln w="19050" cap="flat" cmpd="sng">
            <a:solidFill>
              <a:schemeClr val="tx1"/>
            </a:solidFill>
            <a:prstDash val="solid"/>
            <a:round/>
            <a:headEnd type="none" w="med" len="med"/>
            <a:tailEnd type="none" w="med" len="med"/>
          </a:ln>
        </p:spPr>
      </p:sp>
      <p:sp>
        <p:nvSpPr>
          <p:cNvPr id="936994" name="直接连接符 936993"/>
          <p:cNvSpPr/>
          <p:nvPr/>
        </p:nvSpPr>
        <p:spPr>
          <a:xfrm>
            <a:off x="1863725" y="576263"/>
            <a:ext cx="8496300" cy="0"/>
          </a:xfrm>
          <a:prstGeom prst="line">
            <a:avLst/>
          </a:prstGeom>
          <a:ln w="19050" cap="sq" cmpd="sng">
            <a:solidFill>
              <a:schemeClr val="tx1"/>
            </a:solidFill>
            <a:prstDash val="solid"/>
            <a:round/>
            <a:headEnd type="none" w="med" len="med"/>
            <a:tailEnd type="none" w="med" len="med"/>
          </a:ln>
        </p:spPr>
      </p:sp>
      <p:sp>
        <p:nvSpPr>
          <p:cNvPr id="936996" name="直接连接符 936995"/>
          <p:cNvSpPr/>
          <p:nvPr/>
        </p:nvSpPr>
        <p:spPr>
          <a:xfrm>
            <a:off x="1863725" y="576263"/>
            <a:ext cx="0" cy="6148387"/>
          </a:xfrm>
          <a:prstGeom prst="line">
            <a:avLst/>
          </a:prstGeom>
          <a:ln w="19050" cap="sq" cmpd="sng">
            <a:solidFill>
              <a:schemeClr val="tx1"/>
            </a:solidFill>
            <a:prstDash val="solid"/>
            <a:round/>
            <a:headEnd type="none" w="med" len="med"/>
            <a:tailEnd type="none" w="med" len="med"/>
          </a:ln>
        </p:spPr>
      </p:sp>
      <p:sp>
        <p:nvSpPr>
          <p:cNvPr id="936997" name="直接连接符 936996"/>
          <p:cNvSpPr/>
          <p:nvPr/>
        </p:nvSpPr>
        <p:spPr>
          <a:xfrm>
            <a:off x="10360025" y="576263"/>
            <a:ext cx="0" cy="6148387"/>
          </a:xfrm>
          <a:prstGeom prst="line">
            <a:avLst/>
          </a:prstGeom>
          <a:ln w="19050" cap="sq" cmpd="sng">
            <a:solidFill>
              <a:schemeClr val="tx1"/>
            </a:solidFill>
            <a:prstDash val="solid"/>
            <a:round/>
            <a:headEnd type="none" w="med" len="med"/>
            <a:tailEnd type="none" w="med" len="med"/>
          </a:ln>
        </p:spPr>
      </p:sp>
      <p:sp>
        <p:nvSpPr>
          <p:cNvPr id="936995" name="直接连接符 936994"/>
          <p:cNvSpPr/>
          <p:nvPr/>
        </p:nvSpPr>
        <p:spPr>
          <a:xfrm>
            <a:off x="1863725" y="6724650"/>
            <a:ext cx="8496300" cy="0"/>
          </a:xfrm>
          <a:prstGeom prst="line">
            <a:avLst/>
          </a:prstGeom>
          <a:ln w="19050" cap="sq" cmpd="sng">
            <a:solidFill>
              <a:schemeClr val="tx1"/>
            </a:solidFill>
            <a:prstDash val="solid"/>
            <a:round/>
            <a:headEnd type="none" w="med" len="med"/>
            <a:tailEnd type="none" w="med" len="med"/>
          </a:ln>
        </p:spPr>
      </p:sp>
      <p:sp>
        <p:nvSpPr>
          <p:cNvPr id="937092" name="矩形 937091"/>
          <p:cNvSpPr/>
          <p:nvPr/>
        </p:nvSpPr>
        <p:spPr>
          <a:xfrm>
            <a:off x="3303588" y="5886450"/>
            <a:ext cx="7056437" cy="838200"/>
          </a:xfrm>
          <a:prstGeom prst="rect">
            <a:avLst/>
          </a:prstGeom>
          <a:noFill/>
          <a:ln w="19050">
            <a:noFill/>
          </a:ln>
        </p:spPr>
        <p:txBody>
          <a:bodyPr lIns="90000" tIns="46800" rIns="90000" bIns="46800" anchor="ctr"/>
          <a:p>
            <a:pPr algn="just" defTabSz="914400">
              <a:lnSpc>
                <a:spcPct val="102000"/>
              </a:lnSpc>
              <a:tabLst>
                <a:tab pos="2628900" algn="l"/>
              </a:tabLst>
            </a:pPr>
            <a:r>
              <a:rPr lang="zh-CN" altLang="en-US" sz="2400" dirty="0">
                <a:latin typeface="Times New Roman" panose="02020603050405020304" pitchFamily="18" charset="0"/>
                <a:ea typeface="宋体" panose="02010600030101010101" pitchFamily="2" charset="-122"/>
              </a:rPr>
              <a:t>教育有利于提高公民的思想道德素质和科学文化素质，促进人的全面发展</a:t>
            </a:r>
            <a:endParaRPr lang="zh-CN" altLang="en-US" b="0" dirty="0">
              <a:latin typeface="Arial" panose="020B0604020202020204" pitchFamily="34" charset="0"/>
              <a:ea typeface="宋体" panose="02010600030101010101" pitchFamily="2" charset="-122"/>
            </a:endParaRPr>
          </a:p>
        </p:txBody>
      </p:sp>
      <p:sp>
        <p:nvSpPr>
          <p:cNvPr id="937093" name="矩形 937092"/>
          <p:cNvSpPr/>
          <p:nvPr/>
        </p:nvSpPr>
        <p:spPr>
          <a:xfrm>
            <a:off x="1863725" y="5886450"/>
            <a:ext cx="1439863" cy="838200"/>
          </a:xfrm>
          <a:prstGeom prst="rect">
            <a:avLst/>
          </a:prstGeom>
          <a:noFill/>
          <a:ln w="19050">
            <a:noFill/>
          </a:ln>
        </p:spPr>
        <p:txBody>
          <a:bodyPr lIns="90000" tIns="46800" rIns="90000" bIns="46800" anchor="ctr"/>
          <a:p>
            <a:pPr algn="ctr" defTabSz="914400">
              <a:lnSpc>
                <a:spcPct val="102000"/>
              </a:lnSpc>
              <a:tabLst>
                <a:tab pos="2628900" algn="l"/>
              </a:tabLst>
            </a:pPr>
            <a:r>
              <a:rPr lang="zh-CN" altLang="en-US" sz="2400" dirty="0">
                <a:latin typeface="Times New Roman" panose="02020603050405020304" pitchFamily="18" charset="0"/>
                <a:ea typeface="宋体" panose="02010600030101010101" pitchFamily="2" charset="-122"/>
              </a:rPr>
              <a:t>教育与</a:t>
            </a:r>
            <a:endParaRPr lang="zh-CN" altLang="en-US" sz="1000" dirty="0">
              <a:latin typeface="Arial" panose="020B0604020202020204" pitchFamily="34" charset="0"/>
              <a:ea typeface="宋体" panose="02010600030101010101" pitchFamily="2" charset="-122"/>
            </a:endParaRPr>
          </a:p>
          <a:p>
            <a:pPr algn="ctr" defTabSz="914400" eaLnBrk="0" hangingPunct="0">
              <a:lnSpc>
                <a:spcPct val="102000"/>
              </a:lnSpc>
              <a:buFontTx/>
              <a:tabLst>
                <a:tab pos="2628900" algn="l"/>
              </a:tabLst>
            </a:pPr>
            <a:r>
              <a:rPr lang="zh-CN" altLang="en-US" sz="2400" dirty="0">
                <a:latin typeface="Times New Roman" panose="02020603050405020304" pitchFamily="18" charset="0"/>
                <a:ea typeface="宋体" panose="02010600030101010101" pitchFamily="2" charset="-122"/>
              </a:rPr>
              <a:t>人的素质</a:t>
            </a:r>
            <a:endParaRPr lang="zh-CN" altLang="en-US" b="0" dirty="0">
              <a:latin typeface="Arial" panose="020B0604020202020204" pitchFamily="34" charset="0"/>
              <a:ea typeface="宋体" panose="02010600030101010101" pitchFamily="2" charset="-122"/>
            </a:endParaRPr>
          </a:p>
        </p:txBody>
      </p:sp>
      <p:sp>
        <p:nvSpPr>
          <p:cNvPr id="937094" name="矩形 937093"/>
          <p:cNvSpPr/>
          <p:nvPr/>
        </p:nvSpPr>
        <p:spPr>
          <a:xfrm>
            <a:off x="3303588" y="5048250"/>
            <a:ext cx="7056437" cy="838200"/>
          </a:xfrm>
          <a:prstGeom prst="rect">
            <a:avLst/>
          </a:prstGeom>
          <a:noFill/>
          <a:ln w="19050">
            <a:noFill/>
          </a:ln>
        </p:spPr>
        <p:txBody>
          <a:bodyPr lIns="90000" tIns="46800" rIns="90000" bIns="46800" anchor="ctr"/>
          <a:p>
            <a:pPr algn="just" defTabSz="914400">
              <a:lnSpc>
                <a:spcPct val="102000"/>
              </a:lnSpc>
              <a:tabLst>
                <a:tab pos="2628900" algn="l"/>
              </a:tabLst>
            </a:pPr>
            <a:r>
              <a:rPr lang="zh-CN" altLang="en-US" sz="2400" dirty="0">
                <a:latin typeface="Times New Roman" panose="02020603050405020304" pitchFamily="18" charset="0"/>
                <a:ea typeface="宋体" panose="02010600030101010101" pitchFamily="2" charset="-122"/>
              </a:rPr>
              <a:t>教育是民族振兴和社会进步的基石。必须优先发展教育，建设人力资源强国</a:t>
            </a:r>
            <a:endParaRPr lang="zh-CN" altLang="en-US" b="0" dirty="0">
              <a:latin typeface="Arial" panose="020B0604020202020204" pitchFamily="34" charset="0"/>
              <a:ea typeface="宋体" panose="02010600030101010101" pitchFamily="2" charset="-122"/>
            </a:endParaRPr>
          </a:p>
        </p:txBody>
      </p:sp>
      <p:sp>
        <p:nvSpPr>
          <p:cNvPr id="937095" name="矩形 937094"/>
          <p:cNvSpPr/>
          <p:nvPr/>
        </p:nvSpPr>
        <p:spPr>
          <a:xfrm>
            <a:off x="1863725" y="5048250"/>
            <a:ext cx="1439863" cy="838200"/>
          </a:xfrm>
          <a:prstGeom prst="rect">
            <a:avLst/>
          </a:prstGeom>
          <a:noFill/>
          <a:ln w="19050">
            <a:noFill/>
          </a:ln>
        </p:spPr>
        <p:txBody>
          <a:bodyPr lIns="90000" tIns="46800" rIns="90000" bIns="46800" anchor="ctr"/>
          <a:p>
            <a:pPr algn="ctr" defTabSz="914400">
              <a:lnSpc>
                <a:spcPct val="102000"/>
              </a:lnSpc>
              <a:tabLst>
                <a:tab pos="2628900" algn="l"/>
              </a:tabLst>
            </a:pPr>
            <a:r>
              <a:rPr lang="zh-CN" altLang="en-US" sz="2400" dirty="0">
                <a:latin typeface="Times New Roman" panose="02020603050405020304" pitchFamily="18" charset="0"/>
                <a:ea typeface="宋体" panose="02010600030101010101" pitchFamily="2" charset="-122"/>
              </a:rPr>
              <a:t>精神文</a:t>
            </a:r>
            <a:endParaRPr lang="zh-CN" altLang="en-US" sz="1000" dirty="0">
              <a:latin typeface="Arial" panose="020B0604020202020204" pitchFamily="34" charset="0"/>
              <a:ea typeface="宋体" panose="02010600030101010101" pitchFamily="2" charset="-122"/>
            </a:endParaRPr>
          </a:p>
          <a:p>
            <a:pPr algn="ctr" defTabSz="914400" eaLnBrk="0" hangingPunct="0">
              <a:lnSpc>
                <a:spcPct val="102000"/>
              </a:lnSpc>
              <a:buFontTx/>
              <a:tabLst>
                <a:tab pos="2628900" algn="l"/>
              </a:tabLst>
            </a:pPr>
            <a:r>
              <a:rPr lang="zh-CN" altLang="en-US" sz="2400" dirty="0">
                <a:latin typeface="Times New Roman" panose="02020603050405020304" pitchFamily="18" charset="0"/>
                <a:ea typeface="宋体" panose="02010600030101010101" pitchFamily="2" charset="-122"/>
              </a:rPr>
              <a:t>明建设</a:t>
            </a:r>
            <a:endParaRPr lang="zh-CN" altLang="en-US" b="0" dirty="0">
              <a:latin typeface="Arial" panose="020B0604020202020204" pitchFamily="34" charset="0"/>
              <a:ea typeface="宋体" panose="02010600030101010101" pitchFamily="2" charset="-122"/>
            </a:endParaRPr>
          </a:p>
        </p:txBody>
      </p:sp>
      <p:sp>
        <p:nvSpPr>
          <p:cNvPr id="937096" name="矩形 937095"/>
          <p:cNvSpPr/>
          <p:nvPr/>
        </p:nvSpPr>
        <p:spPr>
          <a:xfrm>
            <a:off x="3303588" y="3463925"/>
            <a:ext cx="7056437" cy="1584325"/>
          </a:xfrm>
          <a:prstGeom prst="rect">
            <a:avLst/>
          </a:prstGeom>
          <a:noFill/>
          <a:ln w="19050">
            <a:noFill/>
          </a:ln>
        </p:spPr>
        <p:txBody>
          <a:bodyPr lIns="90000" tIns="46800" rIns="90000" bIns="46800" anchor="ctr"/>
          <a:p>
            <a:pPr algn="just" defTabSz="914400">
              <a:lnSpc>
                <a:spcPct val="102000"/>
              </a:lnSpc>
              <a:tabLst>
                <a:tab pos="2628900" algn="l"/>
              </a:tabLst>
            </a:pPr>
            <a:r>
              <a:rPr lang="zh-CN" altLang="en-US" sz="2400" dirty="0">
                <a:latin typeface="Times New Roman" panose="02020603050405020304" pitchFamily="18" charset="0"/>
                <a:ea typeface="宋体" panose="02010600030101010101" pitchFamily="2" charset="-122"/>
              </a:rPr>
              <a:t>教育作为人类特有的传承文化的能动性活动，具有选择、传递、创造文化的特定功能，在人的教化与培育上始终扮演着重要的角色，通过教育有利于传承我国优秀传统文化</a:t>
            </a:r>
            <a:endParaRPr lang="zh-CN" altLang="en-US" b="0" dirty="0">
              <a:latin typeface="Arial" panose="020B0604020202020204" pitchFamily="34" charset="0"/>
              <a:ea typeface="宋体" panose="02010600030101010101" pitchFamily="2" charset="-122"/>
            </a:endParaRPr>
          </a:p>
        </p:txBody>
      </p:sp>
      <p:sp>
        <p:nvSpPr>
          <p:cNvPr id="937097" name="矩形 937096"/>
          <p:cNvSpPr/>
          <p:nvPr/>
        </p:nvSpPr>
        <p:spPr>
          <a:xfrm>
            <a:off x="1863725" y="3463925"/>
            <a:ext cx="1439863" cy="1584325"/>
          </a:xfrm>
          <a:prstGeom prst="rect">
            <a:avLst/>
          </a:prstGeom>
          <a:noFill/>
          <a:ln w="19050">
            <a:noFill/>
          </a:ln>
        </p:spPr>
        <p:txBody>
          <a:bodyPr lIns="90000" tIns="46800" rIns="90000" bIns="46800" anchor="ctr"/>
          <a:p>
            <a:pPr algn="ctr" defTabSz="914400">
              <a:lnSpc>
                <a:spcPct val="102000"/>
              </a:lnSpc>
              <a:tabLst>
                <a:tab pos="2628900" algn="l"/>
              </a:tabLst>
            </a:pPr>
            <a:r>
              <a:rPr lang="zh-CN" altLang="en-US" sz="2400" dirty="0">
                <a:latin typeface="Times New Roman" panose="02020603050405020304" pitchFamily="18" charset="0"/>
                <a:ea typeface="宋体" panose="02010600030101010101" pitchFamily="2" charset="-122"/>
              </a:rPr>
              <a:t>文化</a:t>
            </a:r>
            <a:endParaRPr lang="zh-CN" altLang="en-US" sz="2400" dirty="0">
              <a:latin typeface="Times New Roman" panose="02020603050405020304" pitchFamily="18" charset="0"/>
              <a:ea typeface="宋体" panose="02010600030101010101" pitchFamily="2" charset="-122"/>
            </a:endParaRPr>
          </a:p>
          <a:p>
            <a:pPr algn="ctr" defTabSz="914400">
              <a:lnSpc>
                <a:spcPct val="102000"/>
              </a:lnSpc>
              <a:tabLst>
                <a:tab pos="2628900" algn="l"/>
              </a:tabLst>
            </a:pPr>
            <a:r>
              <a:rPr lang="zh-CN" altLang="en-US" sz="2400" dirty="0">
                <a:latin typeface="Times New Roman" panose="02020603050405020304" pitchFamily="18" charset="0"/>
                <a:ea typeface="宋体" panose="02010600030101010101" pitchFamily="2" charset="-122"/>
              </a:rPr>
              <a:t>传承</a:t>
            </a:r>
            <a:endParaRPr lang="zh-CN" altLang="en-US" b="0" dirty="0">
              <a:latin typeface="Arial" panose="020B0604020202020204" pitchFamily="34" charset="0"/>
              <a:ea typeface="宋体" panose="02010600030101010101" pitchFamily="2" charset="-122"/>
            </a:endParaRPr>
          </a:p>
        </p:txBody>
      </p:sp>
      <p:sp>
        <p:nvSpPr>
          <p:cNvPr id="937098" name="矩形 937097"/>
          <p:cNvSpPr/>
          <p:nvPr/>
        </p:nvSpPr>
        <p:spPr>
          <a:xfrm>
            <a:off x="3303588" y="2252663"/>
            <a:ext cx="7056437" cy="1211262"/>
          </a:xfrm>
          <a:prstGeom prst="rect">
            <a:avLst/>
          </a:prstGeom>
          <a:noFill/>
          <a:ln w="19050">
            <a:noFill/>
          </a:ln>
        </p:spPr>
        <p:txBody>
          <a:bodyPr lIns="90000" tIns="46800" rIns="90000" bIns="46800" anchor="ctr"/>
          <a:p>
            <a:pPr algn="just" defTabSz="914400">
              <a:lnSpc>
                <a:spcPct val="102000"/>
              </a:lnSpc>
              <a:tabLst>
                <a:tab pos="2628900" algn="l"/>
              </a:tabLst>
            </a:pPr>
            <a:r>
              <a:rPr lang="zh-CN" altLang="en-US" sz="2400" dirty="0">
                <a:latin typeface="Times New Roman" panose="02020603050405020304" pitchFamily="18" charset="0"/>
                <a:ea typeface="宋体" panose="02010600030101010101" pitchFamily="2" charset="-122"/>
              </a:rPr>
              <a:t>教育是文化传播的重要途径，教育作为一种更直接的文化传播方式，能够促进民族文化交流，发展本民族文化，繁荣世界文化</a:t>
            </a:r>
            <a:endParaRPr lang="zh-CN" altLang="en-US" b="0" dirty="0">
              <a:latin typeface="Arial" panose="020B0604020202020204" pitchFamily="34" charset="0"/>
              <a:ea typeface="宋体" panose="02010600030101010101" pitchFamily="2" charset="-122"/>
            </a:endParaRPr>
          </a:p>
        </p:txBody>
      </p:sp>
      <p:sp>
        <p:nvSpPr>
          <p:cNvPr id="937099" name="矩形 937098"/>
          <p:cNvSpPr/>
          <p:nvPr/>
        </p:nvSpPr>
        <p:spPr>
          <a:xfrm>
            <a:off x="1863725" y="2252663"/>
            <a:ext cx="1439863" cy="1211262"/>
          </a:xfrm>
          <a:prstGeom prst="rect">
            <a:avLst/>
          </a:prstGeom>
          <a:noFill/>
          <a:ln w="19050">
            <a:noFill/>
          </a:ln>
        </p:spPr>
        <p:txBody>
          <a:bodyPr lIns="90000" tIns="46800" rIns="90000" bIns="46800" anchor="ctr"/>
          <a:p>
            <a:pPr algn="ctr" defTabSz="914400">
              <a:lnSpc>
                <a:spcPct val="102000"/>
              </a:lnSpc>
              <a:tabLst>
                <a:tab pos="2628900" algn="l"/>
              </a:tabLst>
            </a:pPr>
            <a:r>
              <a:rPr lang="zh-CN" altLang="en-US" sz="2400" dirty="0">
                <a:latin typeface="Times New Roman" panose="02020603050405020304" pitchFamily="18" charset="0"/>
                <a:ea typeface="宋体" panose="02010600030101010101" pitchFamily="2" charset="-122"/>
              </a:rPr>
              <a:t>文化</a:t>
            </a:r>
            <a:endParaRPr lang="zh-CN" altLang="en-US" sz="2400" dirty="0">
              <a:latin typeface="Times New Roman" panose="02020603050405020304" pitchFamily="18" charset="0"/>
              <a:ea typeface="宋体" panose="02010600030101010101" pitchFamily="2" charset="-122"/>
            </a:endParaRPr>
          </a:p>
          <a:p>
            <a:pPr algn="ctr" defTabSz="914400">
              <a:lnSpc>
                <a:spcPct val="102000"/>
              </a:lnSpc>
              <a:tabLst>
                <a:tab pos="2628900" algn="l"/>
              </a:tabLst>
            </a:pPr>
            <a:r>
              <a:rPr lang="zh-CN" altLang="en-US" sz="2400" dirty="0">
                <a:latin typeface="Times New Roman" panose="02020603050405020304" pitchFamily="18" charset="0"/>
                <a:ea typeface="宋体" panose="02010600030101010101" pitchFamily="2" charset="-122"/>
              </a:rPr>
              <a:t>交流</a:t>
            </a:r>
            <a:endParaRPr lang="zh-CN" altLang="en-US" b="0" dirty="0">
              <a:latin typeface="Arial" panose="020B0604020202020204" pitchFamily="34" charset="0"/>
              <a:ea typeface="宋体" panose="02010600030101010101" pitchFamily="2" charset="-122"/>
            </a:endParaRPr>
          </a:p>
        </p:txBody>
      </p:sp>
      <p:sp>
        <p:nvSpPr>
          <p:cNvPr id="937100" name="矩形 937099"/>
          <p:cNvSpPr/>
          <p:nvPr/>
        </p:nvSpPr>
        <p:spPr>
          <a:xfrm>
            <a:off x="3303588" y="1041400"/>
            <a:ext cx="7056437" cy="1211263"/>
          </a:xfrm>
          <a:prstGeom prst="rect">
            <a:avLst/>
          </a:prstGeom>
          <a:noFill/>
          <a:ln w="19050">
            <a:noFill/>
          </a:ln>
        </p:spPr>
        <p:txBody>
          <a:bodyPr lIns="90000" tIns="46800" rIns="90000" bIns="46800" anchor="ctr"/>
          <a:p>
            <a:pPr algn="just" defTabSz="914400">
              <a:lnSpc>
                <a:spcPct val="102000"/>
              </a:lnSpc>
              <a:tabLst>
                <a:tab pos="2628900" algn="l"/>
              </a:tabLst>
            </a:pPr>
            <a:r>
              <a:rPr lang="zh-CN" altLang="en-US" sz="2400" dirty="0">
                <a:latin typeface="Times New Roman" panose="02020603050405020304" pitchFamily="18" charset="0"/>
                <a:ea typeface="宋体" panose="02010600030101010101" pitchFamily="2" charset="-122"/>
              </a:rPr>
              <a:t>文化与经济相互交融。大力发展教育事业能够为经济建设培养各种高素质人才、提高劳动者素质，为经济发展提供精神动力和智力支持</a:t>
            </a:r>
            <a:endParaRPr lang="zh-CN" altLang="en-US" b="0" dirty="0">
              <a:latin typeface="Arial" panose="020B0604020202020204" pitchFamily="34" charset="0"/>
              <a:ea typeface="宋体" panose="02010600030101010101" pitchFamily="2" charset="-122"/>
            </a:endParaRPr>
          </a:p>
        </p:txBody>
      </p:sp>
      <p:sp>
        <p:nvSpPr>
          <p:cNvPr id="937101" name="矩形 937100"/>
          <p:cNvSpPr/>
          <p:nvPr/>
        </p:nvSpPr>
        <p:spPr>
          <a:xfrm>
            <a:off x="1863725" y="1041400"/>
            <a:ext cx="1439863" cy="1211263"/>
          </a:xfrm>
          <a:prstGeom prst="rect">
            <a:avLst/>
          </a:prstGeom>
          <a:noFill/>
          <a:ln w="19050">
            <a:noFill/>
          </a:ln>
        </p:spPr>
        <p:txBody>
          <a:bodyPr lIns="90000" tIns="46800" rIns="90000" bIns="46800" anchor="ctr"/>
          <a:p>
            <a:pPr algn="ctr" defTabSz="914400">
              <a:lnSpc>
                <a:spcPct val="102000"/>
              </a:lnSpc>
              <a:tabLst>
                <a:tab pos="2628900" algn="l"/>
              </a:tabLst>
            </a:pPr>
            <a:r>
              <a:rPr lang="zh-CN" altLang="en-US" sz="2400" dirty="0">
                <a:latin typeface="Times New Roman" panose="02020603050405020304" pitchFamily="18" charset="0"/>
                <a:ea typeface="宋体" panose="02010600030101010101" pitchFamily="2" charset="-122"/>
              </a:rPr>
              <a:t>文化</a:t>
            </a:r>
            <a:endParaRPr lang="zh-CN" altLang="en-US" b="0" dirty="0">
              <a:latin typeface="Arial" panose="020B0604020202020204" pitchFamily="34" charset="0"/>
              <a:ea typeface="宋体" panose="02010600030101010101" pitchFamily="2" charset="-122"/>
            </a:endParaRPr>
          </a:p>
          <a:p>
            <a:pPr algn="ctr" defTabSz="914400">
              <a:lnSpc>
                <a:spcPct val="102000"/>
              </a:lnSpc>
              <a:tabLst>
                <a:tab pos="2628900" algn="l"/>
              </a:tabLst>
            </a:pPr>
            <a:r>
              <a:rPr lang="zh-CN" altLang="en-US" sz="2400" dirty="0">
                <a:latin typeface="Times New Roman" panose="02020603050405020304" pitchFamily="18" charset="0"/>
                <a:ea typeface="宋体" panose="02010600030101010101" pitchFamily="2" charset="-122"/>
              </a:rPr>
              <a:t>与经济</a:t>
            </a:r>
            <a:endParaRPr lang="zh-CN" altLang="en-US" b="0" dirty="0">
              <a:latin typeface="Arial" panose="020B0604020202020204" pitchFamily="34" charset="0"/>
              <a:ea typeface="宋体" panose="02010600030101010101" pitchFamily="2" charset="-122"/>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936981"/>
                                        </p:tgtEl>
                                        <p:attrNameLst>
                                          <p:attrName>style.visibility</p:attrName>
                                        </p:attrNameLst>
                                      </p:cBhvr>
                                      <p:to>
                                        <p:strVal val="visible"/>
                                      </p:to>
                                    </p:set>
                                    <p:animEffect transition="in" filter="barn(inHorizontal)">
                                      <p:cBhvr>
                                        <p:cTn id="7" dur="500"/>
                                        <p:tgtEl>
                                          <p:spTgt spid="936981"/>
                                        </p:tgtEl>
                                      </p:cBhvr>
                                    </p:animEffect>
                                  </p:childTnLst>
                                </p:cTn>
                              </p:par>
                              <p:par>
                                <p:cTn id="8" presetID="16" presetClass="entr" presetSubtype="26" fill="hold" grpId="0" nodeType="withEffect">
                                  <p:stCondLst>
                                    <p:cond delay="0"/>
                                  </p:stCondLst>
                                  <p:childTnLst>
                                    <p:set>
                                      <p:cBhvr>
                                        <p:cTn id="9" dur="1" fill="hold">
                                          <p:stCondLst>
                                            <p:cond delay="0"/>
                                          </p:stCondLst>
                                        </p:cTn>
                                        <p:tgtEl>
                                          <p:spTgt spid="936980"/>
                                        </p:tgtEl>
                                        <p:attrNameLst>
                                          <p:attrName>style.visibility</p:attrName>
                                        </p:attrNameLst>
                                      </p:cBhvr>
                                      <p:to>
                                        <p:strVal val="visible"/>
                                      </p:to>
                                    </p:set>
                                    <p:animEffect transition="in" filter="barn(inHorizontal)">
                                      <p:cBhvr>
                                        <p:cTn id="10" dur="500"/>
                                        <p:tgtEl>
                                          <p:spTgt spid="936980"/>
                                        </p:tgtEl>
                                      </p:cBhvr>
                                    </p:animEffect>
                                  </p:childTnLst>
                                </p:cTn>
                              </p:par>
                              <p:par>
                                <p:cTn id="11" presetID="16" presetClass="entr" presetSubtype="26" fill="hold" nodeType="withEffect">
                                  <p:stCondLst>
                                    <p:cond delay="0"/>
                                  </p:stCondLst>
                                  <p:childTnLst>
                                    <p:set>
                                      <p:cBhvr>
                                        <p:cTn id="12" dur="1" fill="hold">
                                          <p:stCondLst>
                                            <p:cond delay="0"/>
                                          </p:stCondLst>
                                        </p:cTn>
                                        <p:tgtEl>
                                          <p:spTgt spid="937000"/>
                                        </p:tgtEl>
                                        <p:attrNameLst>
                                          <p:attrName>style.visibility</p:attrName>
                                        </p:attrNameLst>
                                      </p:cBhvr>
                                      <p:to>
                                        <p:strVal val="visible"/>
                                      </p:to>
                                    </p:set>
                                    <p:animEffect transition="in" filter="barn(inHorizontal)">
                                      <p:cBhvr>
                                        <p:cTn id="13" dur="500"/>
                                        <p:tgtEl>
                                          <p:spTgt spid="937000"/>
                                        </p:tgtEl>
                                      </p:cBhvr>
                                    </p:animEffect>
                                  </p:childTnLst>
                                </p:cTn>
                              </p:par>
                              <p:par>
                                <p:cTn id="14" presetID="16" presetClass="entr" presetSubtype="26" fill="hold" nodeType="withEffect">
                                  <p:stCondLst>
                                    <p:cond delay="0"/>
                                  </p:stCondLst>
                                  <p:childTnLst>
                                    <p:set>
                                      <p:cBhvr>
                                        <p:cTn id="15" dur="1" fill="hold">
                                          <p:stCondLst>
                                            <p:cond delay="0"/>
                                          </p:stCondLst>
                                        </p:cTn>
                                        <p:tgtEl>
                                          <p:spTgt spid="937002"/>
                                        </p:tgtEl>
                                        <p:attrNameLst>
                                          <p:attrName>style.visibility</p:attrName>
                                        </p:attrNameLst>
                                      </p:cBhvr>
                                      <p:to>
                                        <p:strVal val="visible"/>
                                      </p:to>
                                    </p:set>
                                    <p:animEffect transition="in" filter="barn(inHorizontal)">
                                      <p:cBhvr>
                                        <p:cTn id="16" dur="500"/>
                                        <p:tgtEl>
                                          <p:spTgt spid="937002"/>
                                        </p:tgtEl>
                                      </p:cBhvr>
                                    </p:animEffect>
                                  </p:childTnLst>
                                </p:cTn>
                              </p:par>
                              <p:par>
                                <p:cTn id="17" presetID="16" presetClass="entr" presetSubtype="26" fill="hold" nodeType="withEffect">
                                  <p:stCondLst>
                                    <p:cond delay="0"/>
                                  </p:stCondLst>
                                  <p:childTnLst>
                                    <p:set>
                                      <p:cBhvr>
                                        <p:cTn id="18" dur="1" fill="hold">
                                          <p:stCondLst>
                                            <p:cond delay="0"/>
                                          </p:stCondLst>
                                        </p:cTn>
                                        <p:tgtEl>
                                          <p:spTgt spid="937014"/>
                                        </p:tgtEl>
                                        <p:attrNameLst>
                                          <p:attrName>style.visibility</p:attrName>
                                        </p:attrNameLst>
                                      </p:cBhvr>
                                      <p:to>
                                        <p:strVal val="visible"/>
                                      </p:to>
                                    </p:set>
                                    <p:animEffect transition="in" filter="barn(inHorizontal)">
                                      <p:cBhvr>
                                        <p:cTn id="19" dur="500"/>
                                        <p:tgtEl>
                                          <p:spTgt spid="937014"/>
                                        </p:tgtEl>
                                      </p:cBhvr>
                                    </p:animEffect>
                                  </p:childTnLst>
                                </p:cTn>
                              </p:par>
                              <p:par>
                                <p:cTn id="20" presetID="16" presetClass="entr" presetSubtype="26" fill="hold" nodeType="withEffect">
                                  <p:stCondLst>
                                    <p:cond delay="0"/>
                                  </p:stCondLst>
                                  <p:childTnLst>
                                    <p:set>
                                      <p:cBhvr>
                                        <p:cTn id="21" dur="1" fill="hold">
                                          <p:stCondLst>
                                            <p:cond delay="0"/>
                                          </p:stCondLst>
                                        </p:cTn>
                                        <p:tgtEl>
                                          <p:spTgt spid="937022"/>
                                        </p:tgtEl>
                                        <p:attrNameLst>
                                          <p:attrName>style.visibility</p:attrName>
                                        </p:attrNameLst>
                                      </p:cBhvr>
                                      <p:to>
                                        <p:strVal val="visible"/>
                                      </p:to>
                                    </p:set>
                                    <p:animEffect transition="in" filter="barn(inHorizontal)">
                                      <p:cBhvr>
                                        <p:cTn id="22" dur="500"/>
                                        <p:tgtEl>
                                          <p:spTgt spid="937022"/>
                                        </p:tgtEl>
                                      </p:cBhvr>
                                    </p:animEffect>
                                  </p:childTnLst>
                                </p:cTn>
                              </p:par>
                              <p:par>
                                <p:cTn id="23" presetID="16" presetClass="entr" presetSubtype="26" fill="hold" nodeType="withEffect">
                                  <p:stCondLst>
                                    <p:cond delay="0"/>
                                  </p:stCondLst>
                                  <p:childTnLst>
                                    <p:set>
                                      <p:cBhvr>
                                        <p:cTn id="24" dur="1" fill="hold">
                                          <p:stCondLst>
                                            <p:cond delay="0"/>
                                          </p:stCondLst>
                                        </p:cTn>
                                        <p:tgtEl>
                                          <p:spTgt spid="937030"/>
                                        </p:tgtEl>
                                        <p:attrNameLst>
                                          <p:attrName>style.visibility</p:attrName>
                                        </p:attrNameLst>
                                      </p:cBhvr>
                                      <p:to>
                                        <p:strVal val="visible"/>
                                      </p:to>
                                    </p:set>
                                    <p:animEffect transition="in" filter="barn(inHorizontal)">
                                      <p:cBhvr>
                                        <p:cTn id="25" dur="500"/>
                                        <p:tgtEl>
                                          <p:spTgt spid="937030"/>
                                        </p:tgtEl>
                                      </p:cBhvr>
                                    </p:animEffect>
                                  </p:childTnLst>
                                </p:cTn>
                              </p:par>
                              <p:par>
                                <p:cTn id="26" presetID="16" presetClass="entr" presetSubtype="26" fill="hold" nodeType="withEffect">
                                  <p:stCondLst>
                                    <p:cond delay="0"/>
                                  </p:stCondLst>
                                  <p:childTnLst>
                                    <p:set>
                                      <p:cBhvr>
                                        <p:cTn id="27" dur="1" fill="hold">
                                          <p:stCondLst>
                                            <p:cond delay="0"/>
                                          </p:stCondLst>
                                        </p:cTn>
                                        <p:tgtEl>
                                          <p:spTgt spid="937038"/>
                                        </p:tgtEl>
                                        <p:attrNameLst>
                                          <p:attrName>style.visibility</p:attrName>
                                        </p:attrNameLst>
                                      </p:cBhvr>
                                      <p:to>
                                        <p:strVal val="visible"/>
                                      </p:to>
                                    </p:set>
                                    <p:animEffect transition="in" filter="barn(inHorizontal)">
                                      <p:cBhvr>
                                        <p:cTn id="28" dur="500"/>
                                        <p:tgtEl>
                                          <p:spTgt spid="937038"/>
                                        </p:tgtEl>
                                      </p:cBhvr>
                                    </p:animEffect>
                                  </p:childTnLst>
                                </p:cTn>
                              </p:par>
                              <p:par>
                                <p:cTn id="29" presetID="16" presetClass="entr" presetSubtype="26" fill="hold" nodeType="withEffect">
                                  <p:stCondLst>
                                    <p:cond delay="0"/>
                                  </p:stCondLst>
                                  <p:childTnLst>
                                    <p:set>
                                      <p:cBhvr>
                                        <p:cTn id="30" dur="1" fill="hold">
                                          <p:stCondLst>
                                            <p:cond delay="0"/>
                                          </p:stCondLst>
                                        </p:cTn>
                                        <p:tgtEl>
                                          <p:spTgt spid="936994"/>
                                        </p:tgtEl>
                                        <p:attrNameLst>
                                          <p:attrName>style.visibility</p:attrName>
                                        </p:attrNameLst>
                                      </p:cBhvr>
                                      <p:to>
                                        <p:strVal val="visible"/>
                                      </p:to>
                                    </p:set>
                                    <p:animEffect transition="in" filter="barn(inHorizontal)">
                                      <p:cBhvr>
                                        <p:cTn id="31" dur="500"/>
                                        <p:tgtEl>
                                          <p:spTgt spid="936994"/>
                                        </p:tgtEl>
                                      </p:cBhvr>
                                    </p:animEffect>
                                  </p:childTnLst>
                                </p:cTn>
                              </p:par>
                              <p:par>
                                <p:cTn id="32" presetID="16" presetClass="entr" presetSubtype="26" fill="hold" nodeType="withEffect">
                                  <p:stCondLst>
                                    <p:cond delay="0"/>
                                  </p:stCondLst>
                                  <p:childTnLst>
                                    <p:set>
                                      <p:cBhvr>
                                        <p:cTn id="33" dur="1" fill="hold">
                                          <p:stCondLst>
                                            <p:cond delay="0"/>
                                          </p:stCondLst>
                                        </p:cTn>
                                        <p:tgtEl>
                                          <p:spTgt spid="936996"/>
                                        </p:tgtEl>
                                        <p:attrNameLst>
                                          <p:attrName>style.visibility</p:attrName>
                                        </p:attrNameLst>
                                      </p:cBhvr>
                                      <p:to>
                                        <p:strVal val="visible"/>
                                      </p:to>
                                    </p:set>
                                    <p:animEffect transition="in" filter="barn(inHorizontal)">
                                      <p:cBhvr>
                                        <p:cTn id="34" dur="500"/>
                                        <p:tgtEl>
                                          <p:spTgt spid="936996"/>
                                        </p:tgtEl>
                                      </p:cBhvr>
                                    </p:animEffect>
                                  </p:childTnLst>
                                </p:cTn>
                              </p:par>
                              <p:par>
                                <p:cTn id="35" presetID="16" presetClass="entr" presetSubtype="26" fill="hold" nodeType="withEffect">
                                  <p:stCondLst>
                                    <p:cond delay="0"/>
                                  </p:stCondLst>
                                  <p:childTnLst>
                                    <p:set>
                                      <p:cBhvr>
                                        <p:cTn id="36" dur="1" fill="hold">
                                          <p:stCondLst>
                                            <p:cond delay="0"/>
                                          </p:stCondLst>
                                        </p:cTn>
                                        <p:tgtEl>
                                          <p:spTgt spid="936997"/>
                                        </p:tgtEl>
                                        <p:attrNameLst>
                                          <p:attrName>style.visibility</p:attrName>
                                        </p:attrNameLst>
                                      </p:cBhvr>
                                      <p:to>
                                        <p:strVal val="visible"/>
                                      </p:to>
                                    </p:set>
                                    <p:animEffect transition="in" filter="barn(inHorizontal)">
                                      <p:cBhvr>
                                        <p:cTn id="37" dur="500"/>
                                        <p:tgtEl>
                                          <p:spTgt spid="936997"/>
                                        </p:tgtEl>
                                      </p:cBhvr>
                                    </p:animEffect>
                                  </p:childTnLst>
                                </p:cTn>
                              </p:par>
                              <p:par>
                                <p:cTn id="38" presetID="16" presetClass="entr" presetSubtype="26" fill="hold" nodeType="withEffect">
                                  <p:stCondLst>
                                    <p:cond delay="0"/>
                                  </p:stCondLst>
                                  <p:childTnLst>
                                    <p:set>
                                      <p:cBhvr>
                                        <p:cTn id="39" dur="1" fill="hold">
                                          <p:stCondLst>
                                            <p:cond delay="0"/>
                                          </p:stCondLst>
                                        </p:cTn>
                                        <p:tgtEl>
                                          <p:spTgt spid="936995"/>
                                        </p:tgtEl>
                                        <p:attrNameLst>
                                          <p:attrName>style.visibility</p:attrName>
                                        </p:attrNameLst>
                                      </p:cBhvr>
                                      <p:to>
                                        <p:strVal val="visible"/>
                                      </p:to>
                                    </p:set>
                                    <p:animEffect transition="in" filter="barn(inHorizontal)">
                                      <p:cBhvr>
                                        <p:cTn id="40" dur="500"/>
                                        <p:tgtEl>
                                          <p:spTgt spid="936995"/>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937101"/>
                                        </p:tgtEl>
                                        <p:attrNameLst>
                                          <p:attrName>style.visibility</p:attrName>
                                        </p:attrNameLst>
                                      </p:cBhvr>
                                      <p:to>
                                        <p:strVal val="visible"/>
                                      </p:to>
                                    </p:set>
                                    <p:animEffect transition="in" filter="checkerboard(across)">
                                      <p:cBhvr>
                                        <p:cTn id="45" dur="500"/>
                                        <p:tgtEl>
                                          <p:spTgt spid="937101"/>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grpId="0" nodeType="clickEffect">
                                  <p:stCondLst>
                                    <p:cond delay="0"/>
                                  </p:stCondLst>
                                  <p:childTnLst>
                                    <p:set>
                                      <p:cBhvr>
                                        <p:cTn id="49" dur="1" fill="hold">
                                          <p:stCondLst>
                                            <p:cond delay="0"/>
                                          </p:stCondLst>
                                        </p:cTn>
                                        <p:tgtEl>
                                          <p:spTgt spid="937100"/>
                                        </p:tgtEl>
                                        <p:attrNameLst>
                                          <p:attrName>style.visibility</p:attrName>
                                        </p:attrNameLst>
                                      </p:cBhvr>
                                      <p:to>
                                        <p:strVal val="visible"/>
                                      </p:to>
                                    </p:set>
                                    <p:animEffect transition="in" filter="checkerboard(across)">
                                      <p:cBhvr>
                                        <p:cTn id="50" dur="500"/>
                                        <p:tgtEl>
                                          <p:spTgt spid="937100"/>
                                        </p:tgtEl>
                                      </p:cBhvr>
                                    </p:animEffect>
                                  </p:childTnLst>
                                </p:cTn>
                              </p:par>
                            </p:childTnLst>
                          </p:cTn>
                        </p:par>
                      </p:childTnLst>
                    </p:cTn>
                  </p:par>
                  <p:par>
                    <p:cTn id="51" fill="hold">
                      <p:stCondLst>
                        <p:cond delay="indefinite"/>
                      </p:stCondLst>
                      <p:childTnLst>
                        <p:par>
                          <p:cTn id="52" fill="hold">
                            <p:stCondLst>
                              <p:cond delay="0"/>
                            </p:stCondLst>
                            <p:childTnLst>
                              <p:par>
                                <p:cTn id="53" presetID="5" presetClass="entr" presetSubtype="10" fill="hold" grpId="0" nodeType="clickEffect">
                                  <p:stCondLst>
                                    <p:cond delay="0"/>
                                  </p:stCondLst>
                                  <p:childTnLst>
                                    <p:set>
                                      <p:cBhvr>
                                        <p:cTn id="54" dur="1" fill="hold">
                                          <p:stCondLst>
                                            <p:cond delay="0"/>
                                          </p:stCondLst>
                                        </p:cTn>
                                        <p:tgtEl>
                                          <p:spTgt spid="937099"/>
                                        </p:tgtEl>
                                        <p:attrNameLst>
                                          <p:attrName>style.visibility</p:attrName>
                                        </p:attrNameLst>
                                      </p:cBhvr>
                                      <p:to>
                                        <p:strVal val="visible"/>
                                      </p:to>
                                    </p:set>
                                    <p:animEffect transition="in" filter="checkerboard(across)">
                                      <p:cBhvr>
                                        <p:cTn id="55" dur="500"/>
                                        <p:tgtEl>
                                          <p:spTgt spid="937099"/>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937098"/>
                                        </p:tgtEl>
                                        <p:attrNameLst>
                                          <p:attrName>style.visibility</p:attrName>
                                        </p:attrNameLst>
                                      </p:cBhvr>
                                      <p:to>
                                        <p:strVal val="visible"/>
                                      </p:to>
                                    </p:set>
                                    <p:animEffect transition="in" filter="checkerboard(across)">
                                      <p:cBhvr>
                                        <p:cTn id="60" dur="500"/>
                                        <p:tgtEl>
                                          <p:spTgt spid="937098"/>
                                        </p:tgtEl>
                                      </p:cBhvr>
                                    </p:animEffect>
                                  </p:childTnLst>
                                </p:cTn>
                              </p:par>
                            </p:childTnLst>
                          </p:cTn>
                        </p:par>
                      </p:childTnLst>
                    </p:cTn>
                  </p:par>
                  <p:par>
                    <p:cTn id="61" fill="hold">
                      <p:stCondLst>
                        <p:cond delay="indefinite"/>
                      </p:stCondLst>
                      <p:childTnLst>
                        <p:par>
                          <p:cTn id="62" fill="hold">
                            <p:stCondLst>
                              <p:cond delay="0"/>
                            </p:stCondLst>
                            <p:childTnLst>
                              <p:par>
                                <p:cTn id="63" presetID="5" presetClass="entr" presetSubtype="10" fill="hold" grpId="0" nodeType="clickEffect">
                                  <p:stCondLst>
                                    <p:cond delay="0"/>
                                  </p:stCondLst>
                                  <p:childTnLst>
                                    <p:set>
                                      <p:cBhvr>
                                        <p:cTn id="64" dur="1" fill="hold">
                                          <p:stCondLst>
                                            <p:cond delay="0"/>
                                          </p:stCondLst>
                                        </p:cTn>
                                        <p:tgtEl>
                                          <p:spTgt spid="937097"/>
                                        </p:tgtEl>
                                        <p:attrNameLst>
                                          <p:attrName>style.visibility</p:attrName>
                                        </p:attrNameLst>
                                      </p:cBhvr>
                                      <p:to>
                                        <p:strVal val="visible"/>
                                      </p:to>
                                    </p:set>
                                    <p:animEffect transition="in" filter="checkerboard(across)">
                                      <p:cBhvr>
                                        <p:cTn id="65" dur="500"/>
                                        <p:tgtEl>
                                          <p:spTgt spid="937097"/>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grpId="0" nodeType="clickEffect">
                                  <p:stCondLst>
                                    <p:cond delay="0"/>
                                  </p:stCondLst>
                                  <p:childTnLst>
                                    <p:set>
                                      <p:cBhvr>
                                        <p:cTn id="69" dur="1" fill="hold">
                                          <p:stCondLst>
                                            <p:cond delay="0"/>
                                          </p:stCondLst>
                                        </p:cTn>
                                        <p:tgtEl>
                                          <p:spTgt spid="937096"/>
                                        </p:tgtEl>
                                        <p:attrNameLst>
                                          <p:attrName>style.visibility</p:attrName>
                                        </p:attrNameLst>
                                      </p:cBhvr>
                                      <p:to>
                                        <p:strVal val="visible"/>
                                      </p:to>
                                    </p:set>
                                    <p:animEffect transition="in" filter="checkerboard(across)">
                                      <p:cBhvr>
                                        <p:cTn id="70" dur="500"/>
                                        <p:tgtEl>
                                          <p:spTgt spid="937096"/>
                                        </p:tgtEl>
                                      </p:cBhvr>
                                    </p:animEffect>
                                  </p:childTnLst>
                                </p:cTn>
                              </p:par>
                            </p:childTnLst>
                          </p:cTn>
                        </p:par>
                      </p:childTnLst>
                    </p:cTn>
                  </p:par>
                  <p:par>
                    <p:cTn id="71" fill="hold">
                      <p:stCondLst>
                        <p:cond delay="indefinite"/>
                      </p:stCondLst>
                      <p:childTnLst>
                        <p:par>
                          <p:cTn id="72" fill="hold">
                            <p:stCondLst>
                              <p:cond delay="0"/>
                            </p:stCondLst>
                            <p:childTnLst>
                              <p:par>
                                <p:cTn id="73" presetID="5" presetClass="entr" presetSubtype="10" fill="hold" grpId="0" nodeType="clickEffect">
                                  <p:stCondLst>
                                    <p:cond delay="0"/>
                                  </p:stCondLst>
                                  <p:childTnLst>
                                    <p:set>
                                      <p:cBhvr>
                                        <p:cTn id="74" dur="1" fill="hold">
                                          <p:stCondLst>
                                            <p:cond delay="0"/>
                                          </p:stCondLst>
                                        </p:cTn>
                                        <p:tgtEl>
                                          <p:spTgt spid="937095"/>
                                        </p:tgtEl>
                                        <p:attrNameLst>
                                          <p:attrName>style.visibility</p:attrName>
                                        </p:attrNameLst>
                                      </p:cBhvr>
                                      <p:to>
                                        <p:strVal val="visible"/>
                                      </p:to>
                                    </p:set>
                                    <p:animEffect transition="in" filter="checkerboard(across)">
                                      <p:cBhvr>
                                        <p:cTn id="75" dur="500"/>
                                        <p:tgtEl>
                                          <p:spTgt spid="937095"/>
                                        </p:tgtEl>
                                      </p:cBhvr>
                                    </p:animEffect>
                                  </p:childTnLst>
                                </p:cTn>
                              </p:par>
                            </p:childTnLst>
                          </p:cTn>
                        </p:par>
                      </p:childTnLst>
                    </p:cTn>
                  </p:par>
                  <p:par>
                    <p:cTn id="76" fill="hold">
                      <p:stCondLst>
                        <p:cond delay="indefinite"/>
                      </p:stCondLst>
                      <p:childTnLst>
                        <p:par>
                          <p:cTn id="77" fill="hold">
                            <p:stCondLst>
                              <p:cond delay="0"/>
                            </p:stCondLst>
                            <p:childTnLst>
                              <p:par>
                                <p:cTn id="78" presetID="5" presetClass="entr" presetSubtype="10" fill="hold" grpId="0" nodeType="clickEffect">
                                  <p:stCondLst>
                                    <p:cond delay="0"/>
                                  </p:stCondLst>
                                  <p:childTnLst>
                                    <p:set>
                                      <p:cBhvr>
                                        <p:cTn id="79" dur="1" fill="hold">
                                          <p:stCondLst>
                                            <p:cond delay="0"/>
                                          </p:stCondLst>
                                        </p:cTn>
                                        <p:tgtEl>
                                          <p:spTgt spid="937094"/>
                                        </p:tgtEl>
                                        <p:attrNameLst>
                                          <p:attrName>style.visibility</p:attrName>
                                        </p:attrNameLst>
                                      </p:cBhvr>
                                      <p:to>
                                        <p:strVal val="visible"/>
                                      </p:to>
                                    </p:set>
                                    <p:animEffect transition="in" filter="checkerboard(across)">
                                      <p:cBhvr>
                                        <p:cTn id="80" dur="500"/>
                                        <p:tgtEl>
                                          <p:spTgt spid="937094"/>
                                        </p:tgtEl>
                                      </p:cBhvr>
                                    </p:animEffect>
                                  </p:childTnLst>
                                </p:cTn>
                              </p:par>
                            </p:childTnLst>
                          </p:cTn>
                        </p:par>
                      </p:childTnLst>
                    </p:cTn>
                  </p:par>
                  <p:par>
                    <p:cTn id="81" fill="hold">
                      <p:stCondLst>
                        <p:cond delay="indefinite"/>
                      </p:stCondLst>
                      <p:childTnLst>
                        <p:par>
                          <p:cTn id="82" fill="hold">
                            <p:stCondLst>
                              <p:cond delay="0"/>
                            </p:stCondLst>
                            <p:childTnLst>
                              <p:par>
                                <p:cTn id="83" presetID="5" presetClass="entr" presetSubtype="10" fill="hold" grpId="0" nodeType="clickEffect">
                                  <p:stCondLst>
                                    <p:cond delay="0"/>
                                  </p:stCondLst>
                                  <p:childTnLst>
                                    <p:set>
                                      <p:cBhvr>
                                        <p:cTn id="84" dur="1" fill="hold">
                                          <p:stCondLst>
                                            <p:cond delay="0"/>
                                          </p:stCondLst>
                                        </p:cTn>
                                        <p:tgtEl>
                                          <p:spTgt spid="937093"/>
                                        </p:tgtEl>
                                        <p:attrNameLst>
                                          <p:attrName>style.visibility</p:attrName>
                                        </p:attrNameLst>
                                      </p:cBhvr>
                                      <p:to>
                                        <p:strVal val="visible"/>
                                      </p:to>
                                    </p:set>
                                    <p:animEffect transition="in" filter="checkerboard(across)">
                                      <p:cBhvr>
                                        <p:cTn id="85" dur="500"/>
                                        <p:tgtEl>
                                          <p:spTgt spid="937093"/>
                                        </p:tgtEl>
                                      </p:cBhvr>
                                    </p:animEffect>
                                  </p:childTnLst>
                                </p:cTn>
                              </p:par>
                            </p:childTnLst>
                          </p:cTn>
                        </p:par>
                      </p:childTnLst>
                    </p:cTn>
                  </p:par>
                  <p:par>
                    <p:cTn id="86" fill="hold">
                      <p:stCondLst>
                        <p:cond delay="indefinite"/>
                      </p:stCondLst>
                      <p:childTnLst>
                        <p:par>
                          <p:cTn id="87" fill="hold">
                            <p:stCondLst>
                              <p:cond delay="0"/>
                            </p:stCondLst>
                            <p:childTnLst>
                              <p:par>
                                <p:cTn id="88" presetID="5" presetClass="entr" presetSubtype="10" fill="hold" grpId="0" nodeType="clickEffect">
                                  <p:stCondLst>
                                    <p:cond delay="0"/>
                                  </p:stCondLst>
                                  <p:childTnLst>
                                    <p:set>
                                      <p:cBhvr>
                                        <p:cTn id="89" dur="1" fill="hold">
                                          <p:stCondLst>
                                            <p:cond delay="0"/>
                                          </p:stCondLst>
                                        </p:cTn>
                                        <p:tgtEl>
                                          <p:spTgt spid="937092"/>
                                        </p:tgtEl>
                                        <p:attrNameLst>
                                          <p:attrName>style.visibility</p:attrName>
                                        </p:attrNameLst>
                                      </p:cBhvr>
                                      <p:to>
                                        <p:strVal val="visible"/>
                                      </p:to>
                                    </p:set>
                                    <p:animEffect transition="in" filter="checkerboard(across)">
                                      <p:cBhvr>
                                        <p:cTn id="90" dur="500"/>
                                        <p:tgtEl>
                                          <p:spTgt spid="9370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6981" grpId="0"/>
      <p:bldP spid="936980" grpId="0"/>
      <p:bldP spid="937092" grpId="0"/>
      <p:bldP spid="937093" grpId="0"/>
      <p:bldP spid="937094" grpId="0"/>
      <p:bldP spid="937095" grpId="0"/>
      <p:bldP spid="937096" grpId="0"/>
      <p:bldP spid="937097" grpId="0"/>
      <p:bldP spid="937098" grpId="0"/>
      <p:bldP spid="937099" grpId="0"/>
      <p:bldP spid="937100" grpId="0"/>
      <p:bldP spid="9371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3313" name="对象 786435"/>
          <p:cNvGraphicFramePr/>
          <p:nvPr/>
        </p:nvGraphicFramePr>
        <p:xfrm>
          <a:off x="2295525" y="300038"/>
          <a:ext cx="7356475" cy="584200"/>
        </p:xfrm>
        <a:graphic>
          <a:graphicData uri="http://schemas.openxmlformats.org/presentationml/2006/ole">
            <mc:AlternateContent xmlns:mc="http://schemas.openxmlformats.org/markup-compatibility/2006">
              <mc:Choice xmlns:v="urn:schemas-microsoft-com:vml" Requires="v">
                <p:oleObj spid="_x0000_s3078" name="" r:id="rId1" imgW="7408545" imgH="596900" progId="Word.Document.8">
                  <p:embed/>
                </p:oleObj>
              </mc:Choice>
              <mc:Fallback>
                <p:oleObj name="" r:id="rId1" imgW="7408545" imgH="596900" progId="Word.Document.8">
                  <p:embed/>
                  <p:pic>
                    <p:nvPicPr>
                      <p:cNvPr id="0" name="图片 3077"/>
                      <p:cNvPicPr/>
                      <p:nvPr/>
                    </p:nvPicPr>
                    <p:blipFill>
                      <a:blip r:embed="rId2"/>
                      <a:stretch>
                        <a:fillRect/>
                      </a:stretch>
                    </p:blipFill>
                    <p:spPr>
                      <a:xfrm>
                        <a:off x="2295525" y="300038"/>
                        <a:ext cx="7356475" cy="584200"/>
                      </a:xfrm>
                      <a:prstGeom prst="rect">
                        <a:avLst/>
                      </a:prstGeom>
                      <a:noFill/>
                      <a:ln w="38100">
                        <a:noFill/>
                        <a:miter/>
                      </a:ln>
                    </p:spPr>
                  </p:pic>
                </p:oleObj>
              </mc:Fallback>
            </mc:AlternateContent>
          </a:graphicData>
        </a:graphic>
      </p:graphicFrame>
      <p:sp>
        <p:nvSpPr>
          <p:cNvPr id="786536" name="矩形 786535"/>
          <p:cNvSpPr/>
          <p:nvPr/>
        </p:nvSpPr>
        <p:spPr>
          <a:xfrm>
            <a:off x="2087563" y="1057275"/>
            <a:ext cx="1098550" cy="1114425"/>
          </a:xfrm>
          <a:prstGeom prst="rect">
            <a:avLst/>
          </a:prstGeom>
          <a:noFill/>
          <a:ln w="19050">
            <a:noFill/>
          </a:ln>
        </p:spPr>
        <p:txBody>
          <a:bodyPr lIns="90000" tIns="46800" rIns="90000" bIns="46800" anchor="ctr"/>
          <a:p>
            <a:pPr algn="ctr" defTabSz="914400">
              <a:lnSpc>
                <a:spcPct val="140000"/>
              </a:lnSpc>
              <a:tabLst>
                <a:tab pos="2628900" algn="l"/>
              </a:tabLst>
            </a:pPr>
            <a:r>
              <a:rPr lang="zh-CN" altLang="en-US" sz="2400" dirty="0">
                <a:latin typeface="Times New Roman" panose="02020603050405020304" pitchFamily="18" charset="0"/>
                <a:ea typeface="宋体" panose="02010600030101010101" pitchFamily="2" charset="-122"/>
              </a:rPr>
              <a:t>政治</a:t>
            </a:r>
            <a:endParaRPr lang="zh-CN" altLang="en-US" sz="1000" dirty="0">
              <a:latin typeface="Arial" panose="020B0604020202020204" pitchFamily="34" charset="0"/>
              <a:ea typeface="宋体" panose="02010600030101010101" pitchFamily="2" charset="-122"/>
            </a:endParaRPr>
          </a:p>
          <a:p>
            <a:pPr algn="ctr" defTabSz="914400" eaLnBrk="0" hangingPunct="0">
              <a:lnSpc>
                <a:spcPct val="140000"/>
              </a:lnSpc>
              <a:buFontTx/>
              <a:tabLst>
                <a:tab pos="2628900" algn="l"/>
              </a:tabLst>
            </a:pPr>
            <a:r>
              <a:rPr lang="zh-CN" altLang="en-US" sz="2400" dirty="0">
                <a:latin typeface="Times New Roman" panose="02020603050405020304" pitchFamily="18" charset="0"/>
                <a:ea typeface="宋体" panose="02010600030101010101" pitchFamily="2" charset="-122"/>
              </a:rPr>
              <a:t>认同</a:t>
            </a:r>
            <a:endParaRPr lang="zh-CN" altLang="en-US" b="0" dirty="0">
              <a:latin typeface="Arial" panose="020B0604020202020204" pitchFamily="34" charset="0"/>
              <a:ea typeface="宋体" panose="02010600030101010101" pitchFamily="2" charset="-122"/>
            </a:endParaRPr>
          </a:p>
        </p:txBody>
      </p:sp>
      <p:sp>
        <p:nvSpPr>
          <p:cNvPr id="786550" name="直接连接符 786549"/>
          <p:cNvSpPr/>
          <p:nvPr/>
        </p:nvSpPr>
        <p:spPr>
          <a:xfrm>
            <a:off x="2087563" y="2171700"/>
            <a:ext cx="8040687" cy="0"/>
          </a:xfrm>
          <a:prstGeom prst="line">
            <a:avLst/>
          </a:prstGeom>
          <a:ln w="19050" cap="flat" cmpd="sng">
            <a:solidFill>
              <a:schemeClr val="tx1"/>
            </a:solidFill>
            <a:prstDash val="solid"/>
            <a:round/>
            <a:headEnd type="none" w="med" len="med"/>
            <a:tailEnd type="none" w="med" len="med"/>
          </a:ln>
        </p:spPr>
      </p:sp>
      <p:sp>
        <p:nvSpPr>
          <p:cNvPr id="786552" name="直接连接符 786551"/>
          <p:cNvSpPr/>
          <p:nvPr/>
        </p:nvSpPr>
        <p:spPr>
          <a:xfrm>
            <a:off x="3186113" y="1057275"/>
            <a:ext cx="0" cy="5480050"/>
          </a:xfrm>
          <a:prstGeom prst="line">
            <a:avLst/>
          </a:prstGeom>
          <a:ln w="19050" cap="flat" cmpd="sng">
            <a:solidFill>
              <a:schemeClr val="tx1"/>
            </a:solidFill>
            <a:prstDash val="solid"/>
            <a:round/>
            <a:headEnd type="none" w="med" len="med"/>
            <a:tailEnd type="none" w="med" len="med"/>
          </a:ln>
        </p:spPr>
      </p:sp>
      <p:sp>
        <p:nvSpPr>
          <p:cNvPr id="786556" name="直接连接符 786555"/>
          <p:cNvSpPr/>
          <p:nvPr/>
        </p:nvSpPr>
        <p:spPr>
          <a:xfrm>
            <a:off x="2087563" y="3797300"/>
            <a:ext cx="8040687" cy="0"/>
          </a:xfrm>
          <a:prstGeom prst="line">
            <a:avLst/>
          </a:prstGeom>
          <a:ln w="19050" cap="flat" cmpd="sng">
            <a:solidFill>
              <a:schemeClr val="tx1"/>
            </a:solidFill>
            <a:prstDash val="solid"/>
            <a:round/>
            <a:headEnd type="none" w="med" len="med"/>
            <a:tailEnd type="none" w="med" len="med"/>
          </a:ln>
        </p:spPr>
      </p:sp>
      <p:sp>
        <p:nvSpPr>
          <p:cNvPr id="786564" name="直接连接符 786563"/>
          <p:cNvSpPr/>
          <p:nvPr/>
        </p:nvSpPr>
        <p:spPr>
          <a:xfrm>
            <a:off x="2087563" y="4911725"/>
            <a:ext cx="8040687" cy="0"/>
          </a:xfrm>
          <a:prstGeom prst="line">
            <a:avLst/>
          </a:prstGeom>
          <a:ln w="19050" cap="flat" cmpd="sng">
            <a:solidFill>
              <a:schemeClr val="tx1"/>
            </a:solidFill>
            <a:prstDash val="solid"/>
            <a:round/>
            <a:headEnd type="none" w="med" len="med"/>
            <a:tailEnd type="none" w="med" len="med"/>
          </a:ln>
        </p:spPr>
      </p:sp>
      <p:sp>
        <p:nvSpPr>
          <p:cNvPr id="786544" name="直接连接符 786543"/>
          <p:cNvSpPr/>
          <p:nvPr/>
        </p:nvSpPr>
        <p:spPr>
          <a:xfrm>
            <a:off x="2087563" y="1057275"/>
            <a:ext cx="8040687" cy="0"/>
          </a:xfrm>
          <a:prstGeom prst="line">
            <a:avLst/>
          </a:prstGeom>
          <a:ln w="19050" cap="sq" cmpd="sng">
            <a:solidFill>
              <a:schemeClr val="tx1"/>
            </a:solidFill>
            <a:prstDash val="solid"/>
            <a:round/>
            <a:headEnd type="none" w="med" len="med"/>
            <a:tailEnd type="none" w="med" len="med"/>
          </a:ln>
        </p:spPr>
      </p:sp>
      <p:sp>
        <p:nvSpPr>
          <p:cNvPr id="786546" name="直接连接符 786545"/>
          <p:cNvSpPr/>
          <p:nvPr/>
        </p:nvSpPr>
        <p:spPr>
          <a:xfrm>
            <a:off x="2087563" y="1057275"/>
            <a:ext cx="0" cy="5480050"/>
          </a:xfrm>
          <a:prstGeom prst="line">
            <a:avLst/>
          </a:prstGeom>
          <a:ln w="19050" cap="sq" cmpd="sng">
            <a:solidFill>
              <a:schemeClr val="tx1"/>
            </a:solidFill>
            <a:prstDash val="solid"/>
            <a:round/>
            <a:headEnd type="none" w="med" len="med"/>
            <a:tailEnd type="none" w="med" len="med"/>
          </a:ln>
        </p:spPr>
      </p:sp>
      <p:sp>
        <p:nvSpPr>
          <p:cNvPr id="786547" name="直接连接符 786546"/>
          <p:cNvSpPr/>
          <p:nvPr/>
        </p:nvSpPr>
        <p:spPr>
          <a:xfrm>
            <a:off x="10128250" y="1057275"/>
            <a:ext cx="0" cy="5480050"/>
          </a:xfrm>
          <a:prstGeom prst="line">
            <a:avLst/>
          </a:prstGeom>
          <a:ln w="19050" cap="sq" cmpd="sng">
            <a:solidFill>
              <a:schemeClr val="tx1"/>
            </a:solidFill>
            <a:prstDash val="solid"/>
            <a:round/>
            <a:headEnd type="none" w="med" len="med"/>
            <a:tailEnd type="none" w="med" len="med"/>
          </a:ln>
        </p:spPr>
      </p:sp>
      <p:sp>
        <p:nvSpPr>
          <p:cNvPr id="786545" name="直接连接符 786544"/>
          <p:cNvSpPr/>
          <p:nvPr/>
        </p:nvSpPr>
        <p:spPr>
          <a:xfrm>
            <a:off x="2087563" y="6537325"/>
            <a:ext cx="8040687" cy="0"/>
          </a:xfrm>
          <a:prstGeom prst="line">
            <a:avLst/>
          </a:prstGeom>
          <a:ln w="19050" cap="sq" cmpd="sng">
            <a:solidFill>
              <a:schemeClr val="tx1"/>
            </a:solidFill>
            <a:prstDash val="solid"/>
            <a:round/>
            <a:headEnd type="none" w="med" len="med"/>
            <a:tailEnd type="none" w="med" len="med"/>
          </a:ln>
        </p:spPr>
      </p:sp>
      <p:sp>
        <p:nvSpPr>
          <p:cNvPr id="786598" name="矩形 786597"/>
          <p:cNvSpPr/>
          <p:nvPr/>
        </p:nvSpPr>
        <p:spPr>
          <a:xfrm>
            <a:off x="3186113" y="4911725"/>
            <a:ext cx="6942137" cy="1625600"/>
          </a:xfrm>
          <a:prstGeom prst="rect">
            <a:avLst/>
          </a:prstGeom>
          <a:noFill/>
          <a:ln w="19050">
            <a:noFill/>
          </a:ln>
        </p:spPr>
        <p:txBody>
          <a:bodyPr lIns="90000" tIns="46800" rIns="90000" bIns="46800" anchor="ctr"/>
          <a:p>
            <a:pPr defTabSz="914400">
              <a:lnSpc>
                <a:spcPct val="140000"/>
              </a:lnSpc>
              <a:tabLst>
                <a:tab pos="2628900" algn="l"/>
              </a:tabLst>
            </a:pPr>
            <a:r>
              <a:rPr lang="zh-CN" altLang="en-US" sz="2400" dirty="0">
                <a:latin typeface="Times New Roman" panose="02020603050405020304" pitchFamily="18" charset="0"/>
                <a:ea typeface="宋体" panose="02010600030101010101" pitchFamily="2" charset="-122"/>
              </a:rPr>
              <a:t>通过理解和掌握我国传统文化的内容和作用，培养对中华文化的文化自信，并积极主动地参与到继承和发展中华优秀传统文化中来</a:t>
            </a:r>
            <a:endParaRPr lang="zh-CN" altLang="en-US" b="0" dirty="0">
              <a:latin typeface="Arial" panose="020B0604020202020204" pitchFamily="34" charset="0"/>
              <a:ea typeface="宋体" panose="02010600030101010101" pitchFamily="2" charset="-122"/>
            </a:endParaRPr>
          </a:p>
        </p:txBody>
      </p:sp>
      <p:sp>
        <p:nvSpPr>
          <p:cNvPr id="786599" name="矩形 786598"/>
          <p:cNvSpPr/>
          <p:nvPr/>
        </p:nvSpPr>
        <p:spPr>
          <a:xfrm>
            <a:off x="2087563" y="4911725"/>
            <a:ext cx="1098550" cy="1625600"/>
          </a:xfrm>
          <a:prstGeom prst="rect">
            <a:avLst/>
          </a:prstGeom>
          <a:noFill/>
          <a:ln w="19050">
            <a:noFill/>
          </a:ln>
        </p:spPr>
        <p:txBody>
          <a:bodyPr lIns="90000" tIns="46800" rIns="90000" bIns="46800" anchor="ctr"/>
          <a:p>
            <a:pPr algn="ctr" defTabSz="914400">
              <a:lnSpc>
                <a:spcPct val="140000"/>
              </a:lnSpc>
              <a:tabLst>
                <a:tab pos="2628900" algn="l"/>
              </a:tabLst>
            </a:pPr>
            <a:r>
              <a:rPr lang="zh-CN" altLang="en-US" sz="2400" dirty="0">
                <a:latin typeface="Times New Roman" panose="02020603050405020304" pitchFamily="18" charset="0"/>
                <a:ea typeface="宋体" panose="02010600030101010101" pitchFamily="2" charset="-122"/>
              </a:rPr>
              <a:t>公共</a:t>
            </a:r>
            <a:endParaRPr lang="zh-CN" altLang="en-US" sz="1000" dirty="0">
              <a:latin typeface="Arial" panose="020B0604020202020204" pitchFamily="34" charset="0"/>
              <a:ea typeface="宋体" panose="02010600030101010101" pitchFamily="2" charset="-122"/>
            </a:endParaRPr>
          </a:p>
          <a:p>
            <a:pPr algn="ctr" defTabSz="914400" eaLnBrk="0" hangingPunct="0">
              <a:lnSpc>
                <a:spcPct val="140000"/>
              </a:lnSpc>
              <a:buFontTx/>
              <a:tabLst>
                <a:tab pos="2628900" algn="l"/>
              </a:tabLst>
            </a:pPr>
            <a:r>
              <a:rPr lang="zh-CN" altLang="en-US" sz="2400" dirty="0">
                <a:latin typeface="Times New Roman" panose="02020603050405020304" pitchFamily="18" charset="0"/>
                <a:ea typeface="宋体" panose="02010600030101010101" pitchFamily="2" charset="-122"/>
              </a:rPr>
              <a:t>参与</a:t>
            </a:r>
            <a:endParaRPr lang="zh-CN" altLang="en-US" b="0" dirty="0">
              <a:latin typeface="Arial" panose="020B0604020202020204" pitchFamily="34" charset="0"/>
              <a:ea typeface="宋体" panose="02010600030101010101" pitchFamily="2" charset="-122"/>
            </a:endParaRPr>
          </a:p>
        </p:txBody>
      </p:sp>
      <p:sp>
        <p:nvSpPr>
          <p:cNvPr id="786600" name="矩形 786599"/>
          <p:cNvSpPr/>
          <p:nvPr/>
        </p:nvSpPr>
        <p:spPr>
          <a:xfrm>
            <a:off x="2087563" y="3797300"/>
            <a:ext cx="1098550" cy="1114425"/>
          </a:xfrm>
          <a:prstGeom prst="rect">
            <a:avLst/>
          </a:prstGeom>
          <a:noFill/>
          <a:ln w="19050">
            <a:noFill/>
          </a:ln>
        </p:spPr>
        <p:txBody>
          <a:bodyPr lIns="90000" tIns="46800" rIns="90000" bIns="46800" anchor="ctr"/>
          <a:p>
            <a:pPr algn="ctr" defTabSz="914400">
              <a:lnSpc>
                <a:spcPct val="140000"/>
              </a:lnSpc>
              <a:tabLst>
                <a:tab pos="2628900" algn="l"/>
              </a:tabLst>
            </a:pPr>
            <a:r>
              <a:rPr lang="zh-CN" altLang="en-US" sz="2400" dirty="0">
                <a:latin typeface="Times New Roman" panose="02020603050405020304" pitchFamily="18" charset="0"/>
                <a:ea typeface="宋体" panose="02010600030101010101" pitchFamily="2" charset="-122"/>
              </a:rPr>
              <a:t>法治</a:t>
            </a:r>
            <a:endParaRPr lang="zh-CN" altLang="en-US" sz="1000" dirty="0">
              <a:latin typeface="Arial" panose="020B0604020202020204" pitchFamily="34" charset="0"/>
              <a:ea typeface="宋体" panose="02010600030101010101" pitchFamily="2" charset="-122"/>
            </a:endParaRPr>
          </a:p>
          <a:p>
            <a:pPr algn="ctr" defTabSz="914400" eaLnBrk="0" hangingPunct="0">
              <a:lnSpc>
                <a:spcPct val="140000"/>
              </a:lnSpc>
              <a:buFontTx/>
              <a:tabLst>
                <a:tab pos="2628900" algn="l"/>
              </a:tabLst>
            </a:pPr>
            <a:r>
              <a:rPr lang="zh-CN" altLang="en-US" sz="2400" dirty="0">
                <a:latin typeface="Times New Roman" panose="02020603050405020304" pitchFamily="18" charset="0"/>
                <a:ea typeface="宋体" panose="02010600030101010101" pitchFamily="2" charset="-122"/>
              </a:rPr>
              <a:t>意识</a:t>
            </a:r>
            <a:endParaRPr lang="zh-CN" altLang="en-US" b="0" dirty="0">
              <a:latin typeface="Arial" panose="020B0604020202020204" pitchFamily="34" charset="0"/>
              <a:ea typeface="宋体" panose="02010600030101010101" pitchFamily="2" charset="-122"/>
            </a:endParaRPr>
          </a:p>
        </p:txBody>
      </p:sp>
      <p:sp>
        <p:nvSpPr>
          <p:cNvPr id="786601" name="矩形 786600"/>
          <p:cNvSpPr/>
          <p:nvPr/>
        </p:nvSpPr>
        <p:spPr>
          <a:xfrm>
            <a:off x="3186113" y="2171700"/>
            <a:ext cx="6942137" cy="1625600"/>
          </a:xfrm>
          <a:prstGeom prst="rect">
            <a:avLst/>
          </a:prstGeom>
          <a:noFill/>
          <a:ln w="19050">
            <a:noFill/>
          </a:ln>
        </p:spPr>
        <p:txBody>
          <a:bodyPr lIns="90000" tIns="46800" rIns="90000" bIns="46800" anchor="ctr"/>
          <a:p>
            <a:pPr defTabSz="914400">
              <a:lnSpc>
                <a:spcPct val="140000"/>
              </a:lnSpc>
              <a:tabLst>
                <a:tab pos="2628900" algn="l"/>
              </a:tabLst>
            </a:pPr>
            <a:r>
              <a:rPr lang="zh-CN" altLang="en-US" sz="2400" dirty="0">
                <a:latin typeface="Times New Roman" panose="02020603050405020304" pitchFamily="18" charset="0"/>
                <a:ea typeface="宋体" panose="02010600030101010101" pitchFamily="2" charset="-122"/>
              </a:rPr>
              <a:t>通过对传统文化内涵和作用的学习，理解不同性质的传统文化具有不同的影响，以科学精神正确认识和处理继承和发展的关系</a:t>
            </a:r>
            <a:endParaRPr lang="zh-CN" altLang="en-US" b="0" dirty="0">
              <a:latin typeface="Arial" panose="020B0604020202020204" pitchFamily="34" charset="0"/>
              <a:ea typeface="宋体" panose="02010600030101010101" pitchFamily="2" charset="-122"/>
            </a:endParaRPr>
          </a:p>
        </p:txBody>
      </p:sp>
      <p:sp>
        <p:nvSpPr>
          <p:cNvPr id="786602" name="矩形 786601"/>
          <p:cNvSpPr/>
          <p:nvPr/>
        </p:nvSpPr>
        <p:spPr>
          <a:xfrm>
            <a:off x="2087563" y="2171700"/>
            <a:ext cx="1098550" cy="1625600"/>
          </a:xfrm>
          <a:prstGeom prst="rect">
            <a:avLst/>
          </a:prstGeom>
          <a:noFill/>
          <a:ln w="19050">
            <a:noFill/>
          </a:ln>
        </p:spPr>
        <p:txBody>
          <a:bodyPr lIns="90000" tIns="46800" rIns="90000" bIns="46800" anchor="ctr"/>
          <a:p>
            <a:pPr algn="ctr" defTabSz="914400">
              <a:lnSpc>
                <a:spcPct val="140000"/>
              </a:lnSpc>
              <a:tabLst>
                <a:tab pos="2628900" algn="l"/>
              </a:tabLst>
            </a:pPr>
            <a:r>
              <a:rPr lang="zh-CN" altLang="en-US" sz="2400" dirty="0">
                <a:latin typeface="Times New Roman" panose="02020603050405020304" pitchFamily="18" charset="0"/>
                <a:ea typeface="宋体" panose="02010600030101010101" pitchFamily="2" charset="-122"/>
              </a:rPr>
              <a:t>科学</a:t>
            </a:r>
            <a:endParaRPr lang="zh-CN" altLang="en-US" sz="1000" dirty="0">
              <a:latin typeface="Arial" panose="020B0604020202020204" pitchFamily="34" charset="0"/>
              <a:ea typeface="宋体" panose="02010600030101010101" pitchFamily="2" charset="-122"/>
            </a:endParaRPr>
          </a:p>
          <a:p>
            <a:pPr algn="ctr" defTabSz="914400" eaLnBrk="0" hangingPunct="0">
              <a:lnSpc>
                <a:spcPct val="140000"/>
              </a:lnSpc>
              <a:buFontTx/>
              <a:tabLst>
                <a:tab pos="2628900" algn="l"/>
              </a:tabLst>
            </a:pPr>
            <a:r>
              <a:rPr lang="zh-CN" altLang="en-US" sz="2400" dirty="0">
                <a:latin typeface="Times New Roman" panose="02020603050405020304" pitchFamily="18" charset="0"/>
                <a:ea typeface="宋体" panose="02010600030101010101" pitchFamily="2" charset="-122"/>
              </a:rPr>
              <a:t>精神</a:t>
            </a:r>
            <a:endParaRPr lang="zh-CN" altLang="en-US" b="0" dirty="0">
              <a:latin typeface="Arial" panose="020B0604020202020204" pitchFamily="34" charset="0"/>
              <a:ea typeface="宋体" panose="02010600030101010101" pitchFamily="2" charset="-122"/>
            </a:endParaRPr>
          </a:p>
        </p:txBody>
      </p:sp>
      <p:sp>
        <p:nvSpPr>
          <p:cNvPr id="786603" name="矩形 786602"/>
          <p:cNvSpPr/>
          <p:nvPr/>
        </p:nvSpPr>
        <p:spPr>
          <a:xfrm>
            <a:off x="3186113" y="1057275"/>
            <a:ext cx="6942137" cy="1114425"/>
          </a:xfrm>
          <a:prstGeom prst="rect">
            <a:avLst/>
          </a:prstGeom>
          <a:noFill/>
          <a:ln w="19050">
            <a:noFill/>
          </a:ln>
        </p:spPr>
        <p:txBody>
          <a:bodyPr lIns="90000" tIns="46800" rIns="90000" bIns="46800" anchor="ctr"/>
          <a:p>
            <a:pPr defTabSz="914400">
              <a:lnSpc>
                <a:spcPct val="140000"/>
              </a:lnSpc>
              <a:tabLst>
                <a:tab pos="2628900" algn="l"/>
              </a:tabLst>
            </a:pPr>
            <a:r>
              <a:rPr lang="zh-CN" altLang="en-US" sz="2400" dirty="0">
                <a:latin typeface="Times New Roman" panose="02020603050405020304" pitchFamily="18" charset="0"/>
                <a:ea typeface="宋体" panose="02010600030101010101" pitchFamily="2" charset="-122"/>
              </a:rPr>
              <a:t>通过理解和掌握我国传统文化的民族性，增强对中华文化的认同感和归属感</a:t>
            </a:r>
            <a:endParaRPr lang="zh-CN" altLang="en-US" b="0" dirty="0">
              <a:latin typeface="Arial" panose="020B0604020202020204" pitchFamily="34" charset="0"/>
              <a:ea typeface="宋体" panose="02010600030101010101" pitchFamily="2" charset="-122"/>
            </a:endParaRPr>
          </a:p>
        </p:txBody>
      </p:sp>
      <p:grpSp>
        <p:nvGrpSpPr>
          <p:cNvPr id="786604" name="组合 786603"/>
          <p:cNvGrpSpPr/>
          <p:nvPr/>
        </p:nvGrpSpPr>
        <p:grpSpPr>
          <a:xfrm>
            <a:off x="3186113" y="3797300"/>
            <a:ext cx="6942137" cy="1114425"/>
            <a:chOff x="1047" y="2392"/>
            <a:chExt cx="4373" cy="702"/>
          </a:xfrm>
        </p:grpSpPr>
        <p:sp>
          <p:nvSpPr>
            <p:cNvPr id="13330" name="矩形 786604"/>
            <p:cNvSpPr/>
            <p:nvPr/>
          </p:nvSpPr>
          <p:spPr>
            <a:xfrm>
              <a:off x="1047" y="2392"/>
              <a:ext cx="4373" cy="702"/>
            </a:xfrm>
            <a:prstGeom prst="rect">
              <a:avLst/>
            </a:prstGeom>
            <a:noFill/>
            <a:ln w="19050">
              <a:noFill/>
            </a:ln>
          </p:spPr>
          <p:txBody>
            <a:bodyPr lIns="90000" tIns="46800" rIns="90000" bIns="46800" anchor="ctr"/>
            <a:p>
              <a:pPr>
                <a:lnSpc>
                  <a:spcPct val="140000"/>
                </a:lnSpc>
                <a:spcBef>
                  <a:spcPct val="20000"/>
                </a:spcBef>
                <a:buClr>
                  <a:schemeClr val="bg2"/>
                </a:buClr>
                <a:buSzPct val="75000"/>
              </a:pPr>
              <a:endParaRPr lang="zh-CN" altLang="en-US" sz="2800" b="0" dirty="0">
                <a:latin typeface="Arial" panose="020B0604020202020204" pitchFamily="34" charset="0"/>
                <a:ea typeface="宋体" panose="02010600030101010101" pitchFamily="2" charset="-122"/>
              </a:endParaRPr>
            </a:p>
          </p:txBody>
        </p:sp>
        <p:sp>
          <p:nvSpPr>
            <p:cNvPr id="13331" name="直接连接符 786605"/>
            <p:cNvSpPr/>
            <p:nvPr/>
          </p:nvSpPr>
          <p:spPr>
            <a:xfrm flipV="1">
              <a:off x="1047" y="2392"/>
              <a:ext cx="4373" cy="702"/>
            </a:xfrm>
            <a:prstGeom prst="line">
              <a:avLst/>
            </a:prstGeom>
            <a:ln w="19050" cap="rnd" cmpd="sng">
              <a:solidFill>
                <a:schemeClr val="tx1"/>
              </a:solidFill>
              <a:prstDash val="solid"/>
              <a:round/>
              <a:headEnd type="none" w="med" len="med"/>
              <a:tailEnd type="none" w="med" len="med"/>
            </a:ln>
          </p:spPr>
        </p:sp>
      </p:gr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86536"/>
                                        </p:tgtEl>
                                        <p:attrNameLst>
                                          <p:attrName>style.visibility</p:attrName>
                                        </p:attrNameLst>
                                      </p:cBhvr>
                                      <p:to>
                                        <p:strVal val="visible"/>
                                      </p:to>
                                    </p:set>
                                    <p:anim calcmode="lin" valueType="num">
                                      <p:cBhvr additive="base">
                                        <p:cTn id="7" dur="500" fill="hold"/>
                                        <p:tgtEl>
                                          <p:spTgt spid="786536"/>
                                        </p:tgtEl>
                                        <p:attrNameLst>
                                          <p:attrName>ppt_x</p:attrName>
                                        </p:attrNameLst>
                                      </p:cBhvr>
                                      <p:tavLst>
                                        <p:tav tm="0">
                                          <p:val>
                                            <p:strVal val="#ppt_x"/>
                                          </p:val>
                                        </p:tav>
                                        <p:tav tm="100000">
                                          <p:val>
                                            <p:strVal val="#ppt_x"/>
                                          </p:val>
                                        </p:tav>
                                      </p:tavLst>
                                    </p:anim>
                                    <p:anim calcmode="lin" valueType="num">
                                      <p:cBhvr additive="base">
                                        <p:cTn id="8" dur="500" fill="hold"/>
                                        <p:tgtEl>
                                          <p:spTgt spid="78653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86550"/>
                                        </p:tgtEl>
                                        <p:attrNameLst>
                                          <p:attrName>style.visibility</p:attrName>
                                        </p:attrNameLst>
                                      </p:cBhvr>
                                      <p:to>
                                        <p:strVal val="visible"/>
                                      </p:to>
                                    </p:set>
                                    <p:anim calcmode="lin" valueType="num">
                                      <p:cBhvr additive="base">
                                        <p:cTn id="11" dur="500" fill="hold"/>
                                        <p:tgtEl>
                                          <p:spTgt spid="786550"/>
                                        </p:tgtEl>
                                        <p:attrNameLst>
                                          <p:attrName>ppt_x</p:attrName>
                                        </p:attrNameLst>
                                      </p:cBhvr>
                                      <p:tavLst>
                                        <p:tav tm="0">
                                          <p:val>
                                            <p:strVal val="#ppt_x"/>
                                          </p:val>
                                        </p:tav>
                                        <p:tav tm="100000">
                                          <p:val>
                                            <p:strVal val="#ppt_x"/>
                                          </p:val>
                                        </p:tav>
                                      </p:tavLst>
                                    </p:anim>
                                    <p:anim calcmode="lin" valueType="num">
                                      <p:cBhvr additive="base">
                                        <p:cTn id="12" dur="500" fill="hold"/>
                                        <p:tgtEl>
                                          <p:spTgt spid="78655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86552"/>
                                        </p:tgtEl>
                                        <p:attrNameLst>
                                          <p:attrName>style.visibility</p:attrName>
                                        </p:attrNameLst>
                                      </p:cBhvr>
                                      <p:to>
                                        <p:strVal val="visible"/>
                                      </p:to>
                                    </p:set>
                                    <p:anim calcmode="lin" valueType="num">
                                      <p:cBhvr additive="base">
                                        <p:cTn id="15" dur="500" fill="hold"/>
                                        <p:tgtEl>
                                          <p:spTgt spid="786552"/>
                                        </p:tgtEl>
                                        <p:attrNameLst>
                                          <p:attrName>ppt_x</p:attrName>
                                        </p:attrNameLst>
                                      </p:cBhvr>
                                      <p:tavLst>
                                        <p:tav tm="0">
                                          <p:val>
                                            <p:strVal val="#ppt_x"/>
                                          </p:val>
                                        </p:tav>
                                        <p:tav tm="100000">
                                          <p:val>
                                            <p:strVal val="#ppt_x"/>
                                          </p:val>
                                        </p:tav>
                                      </p:tavLst>
                                    </p:anim>
                                    <p:anim calcmode="lin" valueType="num">
                                      <p:cBhvr additive="base">
                                        <p:cTn id="16" dur="500" fill="hold"/>
                                        <p:tgtEl>
                                          <p:spTgt spid="78655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86556"/>
                                        </p:tgtEl>
                                        <p:attrNameLst>
                                          <p:attrName>style.visibility</p:attrName>
                                        </p:attrNameLst>
                                      </p:cBhvr>
                                      <p:to>
                                        <p:strVal val="visible"/>
                                      </p:to>
                                    </p:set>
                                    <p:anim calcmode="lin" valueType="num">
                                      <p:cBhvr additive="base">
                                        <p:cTn id="19" dur="500" fill="hold"/>
                                        <p:tgtEl>
                                          <p:spTgt spid="786556"/>
                                        </p:tgtEl>
                                        <p:attrNameLst>
                                          <p:attrName>ppt_x</p:attrName>
                                        </p:attrNameLst>
                                      </p:cBhvr>
                                      <p:tavLst>
                                        <p:tav tm="0">
                                          <p:val>
                                            <p:strVal val="#ppt_x"/>
                                          </p:val>
                                        </p:tav>
                                        <p:tav tm="100000">
                                          <p:val>
                                            <p:strVal val="#ppt_x"/>
                                          </p:val>
                                        </p:tav>
                                      </p:tavLst>
                                    </p:anim>
                                    <p:anim calcmode="lin" valueType="num">
                                      <p:cBhvr additive="base">
                                        <p:cTn id="20" dur="500" fill="hold"/>
                                        <p:tgtEl>
                                          <p:spTgt spid="78655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86564"/>
                                        </p:tgtEl>
                                        <p:attrNameLst>
                                          <p:attrName>style.visibility</p:attrName>
                                        </p:attrNameLst>
                                      </p:cBhvr>
                                      <p:to>
                                        <p:strVal val="visible"/>
                                      </p:to>
                                    </p:set>
                                    <p:anim calcmode="lin" valueType="num">
                                      <p:cBhvr additive="base">
                                        <p:cTn id="23" dur="500" fill="hold"/>
                                        <p:tgtEl>
                                          <p:spTgt spid="786564"/>
                                        </p:tgtEl>
                                        <p:attrNameLst>
                                          <p:attrName>ppt_x</p:attrName>
                                        </p:attrNameLst>
                                      </p:cBhvr>
                                      <p:tavLst>
                                        <p:tav tm="0">
                                          <p:val>
                                            <p:strVal val="#ppt_x"/>
                                          </p:val>
                                        </p:tav>
                                        <p:tav tm="100000">
                                          <p:val>
                                            <p:strVal val="#ppt_x"/>
                                          </p:val>
                                        </p:tav>
                                      </p:tavLst>
                                    </p:anim>
                                    <p:anim calcmode="lin" valueType="num">
                                      <p:cBhvr additive="base">
                                        <p:cTn id="24" dur="500" fill="hold"/>
                                        <p:tgtEl>
                                          <p:spTgt spid="78656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86544"/>
                                        </p:tgtEl>
                                        <p:attrNameLst>
                                          <p:attrName>style.visibility</p:attrName>
                                        </p:attrNameLst>
                                      </p:cBhvr>
                                      <p:to>
                                        <p:strVal val="visible"/>
                                      </p:to>
                                    </p:set>
                                    <p:anim calcmode="lin" valueType="num">
                                      <p:cBhvr additive="base">
                                        <p:cTn id="27" dur="500" fill="hold"/>
                                        <p:tgtEl>
                                          <p:spTgt spid="786544"/>
                                        </p:tgtEl>
                                        <p:attrNameLst>
                                          <p:attrName>ppt_x</p:attrName>
                                        </p:attrNameLst>
                                      </p:cBhvr>
                                      <p:tavLst>
                                        <p:tav tm="0">
                                          <p:val>
                                            <p:strVal val="#ppt_x"/>
                                          </p:val>
                                        </p:tav>
                                        <p:tav tm="100000">
                                          <p:val>
                                            <p:strVal val="#ppt_x"/>
                                          </p:val>
                                        </p:tav>
                                      </p:tavLst>
                                    </p:anim>
                                    <p:anim calcmode="lin" valueType="num">
                                      <p:cBhvr additive="base">
                                        <p:cTn id="28" dur="500" fill="hold"/>
                                        <p:tgtEl>
                                          <p:spTgt spid="78654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786546"/>
                                        </p:tgtEl>
                                        <p:attrNameLst>
                                          <p:attrName>style.visibility</p:attrName>
                                        </p:attrNameLst>
                                      </p:cBhvr>
                                      <p:to>
                                        <p:strVal val="visible"/>
                                      </p:to>
                                    </p:set>
                                    <p:anim calcmode="lin" valueType="num">
                                      <p:cBhvr additive="base">
                                        <p:cTn id="31" dur="500" fill="hold"/>
                                        <p:tgtEl>
                                          <p:spTgt spid="786546"/>
                                        </p:tgtEl>
                                        <p:attrNameLst>
                                          <p:attrName>ppt_x</p:attrName>
                                        </p:attrNameLst>
                                      </p:cBhvr>
                                      <p:tavLst>
                                        <p:tav tm="0">
                                          <p:val>
                                            <p:strVal val="#ppt_x"/>
                                          </p:val>
                                        </p:tav>
                                        <p:tav tm="100000">
                                          <p:val>
                                            <p:strVal val="#ppt_x"/>
                                          </p:val>
                                        </p:tav>
                                      </p:tavLst>
                                    </p:anim>
                                    <p:anim calcmode="lin" valueType="num">
                                      <p:cBhvr additive="base">
                                        <p:cTn id="32" dur="500" fill="hold"/>
                                        <p:tgtEl>
                                          <p:spTgt spid="78654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86547"/>
                                        </p:tgtEl>
                                        <p:attrNameLst>
                                          <p:attrName>style.visibility</p:attrName>
                                        </p:attrNameLst>
                                      </p:cBhvr>
                                      <p:to>
                                        <p:strVal val="visible"/>
                                      </p:to>
                                    </p:set>
                                    <p:anim calcmode="lin" valueType="num">
                                      <p:cBhvr additive="base">
                                        <p:cTn id="35" dur="500" fill="hold"/>
                                        <p:tgtEl>
                                          <p:spTgt spid="786547"/>
                                        </p:tgtEl>
                                        <p:attrNameLst>
                                          <p:attrName>ppt_x</p:attrName>
                                        </p:attrNameLst>
                                      </p:cBhvr>
                                      <p:tavLst>
                                        <p:tav tm="0">
                                          <p:val>
                                            <p:strVal val="#ppt_x"/>
                                          </p:val>
                                        </p:tav>
                                        <p:tav tm="100000">
                                          <p:val>
                                            <p:strVal val="#ppt_x"/>
                                          </p:val>
                                        </p:tav>
                                      </p:tavLst>
                                    </p:anim>
                                    <p:anim calcmode="lin" valueType="num">
                                      <p:cBhvr additive="base">
                                        <p:cTn id="36" dur="500" fill="hold"/>
                                        <p:tgtEl>
                                          <p:spTgt spid="78654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86545"/>
                                        </p:tgtEl>
                                        <p:attrNameLst>
                                          <p:attrName>style.visibility</p:attrName>
                                        </p:attrNameLst>
                                      </p:cBhvr>
                                      <p:to>
                                        <p:strVal val="visible"/>
                                      </p:to>
                                    </p:set>
                                    <p:anim calcmode="lin" valueType="num">
                                      <p:cBhvr additive="base">
                                        <p:cTn id="39" dur="500" fill="hold"/>
                                        <p:tgtEl>
                                          <p:spTgt spid="786545"/>
                                        </p:tgtEl>
                                        <p:attrNameLst>
                                          <p:attrName>ppt_x</p:attrName>
                                        </p:attrNameLst>
                                      </p:cBhvr>
                                      <p:tavLst>
                                        <p:tav tm="0">
                                          <p:val>
                                            <p:strVal val="#ppt_x"/>
                                          </p:val>
                                        </p:tav>
                                        <p:tav tm="100000">
                                          <p:val>
                                            <p:strVal val="#ppt_x"/>
                                          </p:val>
                                        </p:tav>
                                      </p:tavLst>
                                    </p:anim>
                                    <p:anim calcmode="lin" valueType="num">
                                      <p:cBhvr additive="base">
                                        <p:cTn id="40" dur="500" fill="hold"/>
                                        <p:tgtEl>
                                          <p:spTgt spid="786545"/>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786603"/>
                                        </p:tgtEl>
                                        <p:attrNameLst>
                                          <p:attrName>style.visibility</p:attrName>
                                        </p:attrNameLst>
                                      </p:cBhvr>
                                      <p:to>
                                        <p:strVal val="visible"/>
                                      </p:to>
                                    </p:set>
                                    <p:animEffect transition="in" filter="randombar(horizontal)">
                                      <p:cBhvr>
                                        <p:cTn id="45" dur="500"/>
                                        <p:tgtEl>
                                          <p:spTgt spid="786603"/>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grpId="0" nodeType="clickEffect">
                                  <p:stCondLst>
                                    <p:cond delay="0"/>
                                  </p:stCondLst>
                                  <p:childTnLst>
                                    <p:set>
                                      <p:cBhvr>
                                        <p:cTn id="49" dur="1" fill="hold">
                                          <p:stCondLst>
                                            <p:cond delay="0"/>
                                          </p:stCondLst>
                                        </p:cTn>
                                        <p:tgtEl>
                                          <p:spTgt spid="786602"/>
                                        </p:tgtEl>
                                        <p:attrNameLst>
                                          <p:attrName>style.visibility</p:attrName>
                                        </p:attrNameLst>
                                      </p:cBhvr>
                                      <p:to>
                                        <p:strVal val="visible"/>
                                      </p:to>
                                    </p:set>
                                    <p:animEffect transition="in" filter="randombar(horizontal)">
                                      <p:cBhvr>
                                        <p:cTn id="50" dur="500"/>
                                        <p:tgtEl>
                                          <p:spTgt spid="786602"/>
                                        </p:tgtEl>
                                      </p:cBhvr>
                                    </p:animEffect>
                                  </p:childTnLst>
                                </p:cTn>
                              </p:par>
                            </p:childTnLst>
                          </p:cTn>
                        </p:par>
                      </p:childTnLst>
                    </p:cTn>
                  </p:par>
                  <p:par>
                    <p:cTn id="51" fill="hold">
                      <p:stCondLst>
                        <p:cond delay="indefinite"/>
                      </p:stCondLst>
                      <p:childTnLst>
                        <p:par>
                          <p:cTn id="52" fill="hold">
                            <p:stCondLst>
                              <p:cond delay="0"/>
                            </p:stCondLst>
                            <p:childTnLst>
                              <p:par>
                                <p:cTn id="53" presetID="14" presetClass="entr" presetSubtype="10" fill="hold" grpId="0" nodeType="clickEffect">
                                  <p:stCondLst>
                                    <p:cond delay="0"/>
                                  </p:stCondLst>
                                  <p:childTnLst>
                                    <p:set>
                                      <p:cBhvr>
                                        <p:cTn id="54" dur="1" fill="hold">
                                          <p:stCondLst>
                                            <p:cond delay="0"/>
                                          </p:stCondLst>
                                        </p:cTn>
                                        <p:tgtEl>
                                          <p:spTgt spid="786601"/>
                                        </p:tgtEl>
                                        <p:attrNameLst>
                                          <p:attrName>style.visibility</p:attrName>
                                        </p:attrNameLst>
                                      </p:cBhvr>
                                      <p:to>
                                        <p:strVal val="visible"/>
                                      </p:to>
                                    </p:set>
                                    <p:animEffect transition="in" filter="randombar(horizontal)">
                                      <p:cBhvr>
                                        <p:cTn id="55" dur="500"/>
                                        <p:tgtEl>
                                          <p:spTgt spid="786601"/>
                                        </p:tgtEl>
                                      </p:cBhvr>
                                    </p:animEffect>
                                  </p:childTnLst>
                                </p:cTn>
                              </p:par>
                            </p:childTnLst>
                          </p:cTn>
                        </p:par>
                      </p:childTnLst>
                    </p:cTn>
                  </p:par>
                  <p:par>
                    <p:cTn id="56" fill="hold">
                      <p:stCondLst>
                        <p:cond delay="indefinite"/>
                      </p:stCondLst>
                      <p:childTnLst>
                        <p:par>
                          <p:cTn id="57" fill="hold">
                            <p:stCondLst>
                              <p:cond delay="0"/>
                            </p:stCondLst>
                            <p:childTnLst>
                              <p:par>
                                <p:cTn id="58" presetID="14" presetClass="entr" presetSubtype="10" fill="hold" grpId="0" nodeType="clickEffect">
                                  <p:stCondLst>
                                    <p:cond delay="0"/>
                                  </p:stCondLst>
                                  <p:childTnLst>
                                    <p:set>
                                      <p:cBhvr>
                                        <p:cTn id="59" dur="1" fill="hold">
                                          <p:stCondLst>
                                            <p:cond delay="0"/>
                                          </p:stCondLst>
                                        </p:cTn>
                                        <p:tgtEl>
                                          <p:spTgt spid="786600"/>
                                        </p:tgtEl>
                                        <p:attrNameLst>
                                          <p:attrName>style.visibility</p:attrName>
                                        </p:attrNameLst>
                                      </p:cBhvr>
                                      <p:to>
                                        <p:strVal val="visible"/>
                                      </p:to>
                                    </p:set>
                                    <p:animEffect transition="in" filter="randombar(horizontal)">
                                      <p:cBhvr>
                                        <p:cTn id="60" dur="500"/>
                                        <p:tgtEl>
                                          <p:spTgt spid="786600"/>
                                        </p:tgtEl>
                                      </p:cBhvr>
                                    </p:animEffect>
                                  </p:childTnLst>
                                </p:cTn>
                              </p:par>
                            </p:childTnLst>
                          </p:cTn>
                        </p:par>
                      </p:childTnLst>
                    </p:cTn>
                  </p:par>
                  <p:par>
                    <p:cTn id="61" fill="hold">
                      <p:stCondLst>
                        <p:cond delay="indefinite"/>
                      </p:stCondLst>
                      <p:childTnLst>
                        <p:par>
                          <p:cTn id="62" fill="hold">
                            <p:stCondLst>
                              <p:cond delay="0"/>
                            </p:stCondLst>
                            <p:childTnLst>
                              <p:par>
                                <p:cTn id="63" presetID="14" presetClass="entr" presetSubtype="10" fill="hold" nodeType="clickEffect">
                                  <p:stCondLst>
                                    <p:cond delay="0"/>
                                  </p:stCondLst>
                                  <p:childTnLst>
                                    <p:set>
                                      <p:cBhvr>
                                        <p:cTn id="64" dur="1" fill="hold">
                                          <p:stCondLst>
                                            <p:cond delay="0"/>
                                          </p:stCondLst>
                                        </p:cTn>
                                        <p:tgtEl>
                                          <p:spTgt spid="786604"/>
                                        </p:tgtEl>
                                        <p:attrNameLst>
                                          <p:attrName>style.visibility</p:attrName>
                                        </p:attrNameLst>
                                      </p:cBhvr>
                                      <p:to>
                                        <p:strVal val="visible"/>
                                      </p:to>
                                    </p:set>
                                    <p:animEffect transition="in" filter="randombar(horizontal)">
                                      <p:cBhvr>
                                        <p:cTn id="65" dur="500"/>
                                        <p:tgtEl>
                                          <p:spTgt spid="786604"/>
                                        </p:tgtEl>
                                      </p:cBhvr>
                                    </p:animEffect>
                                  </p:childTnLst>
                                </p:cTn>
                              </p:par>
                            </p:childTnLst>
                          </p:cTn>
                        </p:par>
                      </p:childTnLst>
                    </p:cTn>
                  </p:par>
                  <p:par>
                    <p:cTn id="66" fill="hold">
                      <p:stCondLst>
                        <p:cond delay="indefinite"/>
                      </p:stCondLst>
                      <p:childTnLst>
                        <p:par>
                          <p:cTn id="67" fill="hold">
                            <p:stCondLst>
                              <p:cond delay="0"/>
                            </p:stCondLst>
                            <p:childTnLst>
                              <p:par>
                                <p:cTn id="68" presetID="14" presetClass="entr" presetSubtype="10" fill="hold" grpId="0" nodeType="clickEffect">
                                  <p:stCondLst>
                                    <p:cond delay="0"/>
                                  </p:stCondLst>
                                  <p:childTnLst>
                                    <p:set>
                                      <p:cBhvr>
                                        <p:cTn id="69" dur="1" fill="hold">
                                          <p:stCondLst>
                                            <p:cond delay="0"/>
                                          </p:stCondLst>
                                        </p:cTn>
                                        <p:tgtEl>
                                          <p:spTgt spid="786599"/>
                                        </p:tgtEl>
                                        <p:attrNameLst>
                                          <p:attrName>style.visibility</p:attrName>
                                        </p:attrNameLst>
                                      </p:cBhvr>
                                      <p:to>
                                        <p:strVal val="visible"/>
                                      </p:to>
                                    </p:set>
                                    <p:animEffect transition="in" filter="randombar(horizontal)">
                                      <p:cBhvr>
                                        <p:cTn id="70" dur="500"/>
                                        <p:tgtEl>
                                          <p:spTgt spid="786599"/>
                                        </p:tgtEl>
                                      </p:cBhvr>
                                    </p:animEffect>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786598"/>
                                        </p:tgtEl>
                                        <p:attrNameLst>
                                          <p:attrName>style.visibility</p:attrName>
                                        </p:attrNameLst>
                                      </p:cBhvr>
                                      <p:to>
                                        <p:strVal val="visible"/>
                                      </p:to>
                                    </p:set>
                                    <p:animEffect transition="in" filter="randombar(horizontal)">
                                      <p:cBhvr>
                                        <p:cTn id="75" dur="500"/>
                                        <p:tgtEl>
                                          <p:spTgt spid="7865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536" grpId="0"/>
      <p:bldP spid="786598" grpId="0"/>
      <p:bldP spid="786599" grpId="0"/>
      <p:bldP spid="786600" grpId="0"/>
      <p:bldP spid="786601" grpId="0"/>
      <p:bldP spid="786602" grpId="0"/>
      <p:bldP spid="78660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椭圆 12"/>
          <p:cNvSpPr/>
          <p:nvPr/>
        </p:nvSpPr>
        <p:spPr>
          <a:xfrm>
            <a:off x="3791744" y="3076971"/>
            <a:ext cx="914846" cy="914846"/>
          </a:xfrm>
          <a:prstGeom prst="ellipse">
            <a:avLst/>
          </a:prstGeom>
          <a:noFill/>
          <a:ln w="9525" cap="flat" cmpd="sng" algn="ctr">
            <a:gradFill>
              <a:gsLst>
                <a:gs pos="100000">
                  <a:srgbClr val="108692"/>
                </a:gs>
                <a:gs pos="0">
                  <a:srgbClr val="16B2C1"/>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50178" name="矩形 14"/>
          <p:cNvSpPr/>
          <p:nvPr/>
        </p:nvSpPr>
        <p:spPr>
          <a:xfrm>
            <a:off x="5375275" y="2659063"/>
            <a:ext cx="5040313" cy="630237"/>
          </a:xfrm>
          <a:prstGeom prst="rect">
            <a:avLst/>
          </a:prstGeom>
          <a:noFill/>
          <a:ln w="9525">
            <a:noFill/>
          </a:ln>
        </p:spPr>
        <p:txBody>
          <a:bodyPr wrap="square" lIns="0" anchor="t">
            <a:spAutoFit/>
          </a:bodyPr>
          <a:p>
            <a:pPr>
              <a:lnSpc>
                <a:spcPct val="100000"/>
              </a:lnSpc>
            </a:pPr>
            <a:r>
              <a:rPr lang="zh-CN" altLang="en-US" sz="3500" b="0" dirty="0">
                <a:solidFill>
                  <a:srgbClr val="17AD9D"/>
                </a:solidFill>
                <a:latin typeface="方正大黑_GBK" pitchFamily="65" charset="-122"/>
                <a:ea typeface="方正大黑_GBK" pitchFamily="65" charset="-122"/>
              </a:rPr>
              <a:t>在“题组训练”中查缺漏</a:t>
            </a:r>
            <a:endParaRPr lang="zh-CN" altLang="en-US" sz="3500" b="0" dirty="0">
              <a:solidFill>
                <a:srgbClr val="17AD9D"/>
              </a:solidFill>
              <a:latin typeface="微软雅黑" panose="020B0503020204020204" pitchFamily="34" charset="-122"/>
              <a:ea typeface="微软雅黑" panose="020B0503020204020204" pitchFamily="34" charset="-122"/>
            </a:endParaRPr>
          </a:p>
        </p:txBody>
      </p:sp>
      <p:sp>
        <p:nvSpPr>
          <p:cNvPr id="16" name="椭圆 15"/>
          <p:cNvSpPr/>
          <p:nvPr/>
        </p:nvSpPr>
        <p:spPr>
          <a:xfrm>
            <a:off x="2865755" y="1823085"/>
            <a:ext cx="1642110" cy="1683385"/>
          </a:xfrm>
          <a:prstGeom prst="ellipse">
            <a:avLst/>
          </a:prstGeom>
          <a:noFill/>
          <a:ln w="9525" cap="flat" cmpd="sng" algn="ctr">
            <a:gradFill>
              <a:gsLst>
                <a:gs pos="100000">
                  <a:srgbClr val="89A13D"/>
                </a:gs>
                <a:gs pos="0">
                  <a:srgbClr val="B2D138"/>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7" name="椭圆 16"/>
          <p:cNvSpPr/>
          <p:nvPr/>
        </p:nvSpPr>
        <p:spPr>
          <a:xfrm>
            <a:off x="695398" y="4373910"/>
            <a:ext cx="2079426" cy="2079426"/>
          </a:xfrm>
          <a:prstGeom prst="ellipse">
            <a:avLst/>
          </a:prstGeom>
          <a:noFill/>
          <a:ln w="9525" cap="flat" cmpd="sng" algn="ctr">
            <a:gradFill>
              <a:gsLst>
                <a:gs pos="100000">
                  <a:srgbClr val="138F81"/>
                </a:gs>
                <a:gs pos="0">
                  <a:srgbClr val="19BAA9"/>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8" name="椭圆 17"/>
          <p:cNvSpPr/>
          <p:nvPr/>
        </p:nvSpPr>
        <p:spPr>
          <a:xfrm>
            <a:off x="2495598" y="2645718"/>
            <a:ext cx="628674" cy="628674"/>
          </a:xfrm>
          <a:prstGeom prst="ellipse">
            <a:avLst/>
          </a:prstGeom>
          <a:noFill/>
          <a:ln w="9525" cap="flat" cmpd="sng" algn="ctr">
            <a:gradFill>
              <a:gsLst>
                <a:gs pos="100000">
                  <a:srgbClr val="E33F24"/>
                </a:gs>
                <a:gs pos="0">
                  <a:srgbClr val="F26434"/>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9" name="椭圆 18"/>
          <p:cNvSpPr/>
          <p:nvPr/>
        </p:nvSpPr>
        <p:spPr>
          <a:xfrm>
            <a:off x="8976320" y="5000649"/>
            <a:ext cx="1296144" cy="1296144"/>
          </a:xfrm>
          <a:prstGeom prst="ellipse">
            <a:avLst/>
          </a:prstGeom>
          <a:noFill/>
          <a:ln w="9525" cap="flat" cmpd="sng" algn="ctr">
            <a:gradFill>
              <a:gsLst>
                <a:gs pos="100000">
                  <a:srgbClr val="108692"/>
                </a:gs>
                <a:gs pos="0">
                  <a:srgbClr val="16B2C1"/>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0" name="椭圆 19"/>
          <p:cNvSpPr/>
          <p:nvPr/>
        </p:nvSpPr>
        <p:spPr>
          <a:xfrm>
            <a:off x="4943872" y="2357686"/>
            <a:ext cx="347246" cy="347246"/>
          </a:xfrm>
          <a:prstGeom prst="ellipse">
            <a:avLst/>
          </a:prstGeom>
          <a:noFill/>
          <a:ln w="9525" cap="flat" cmpd="sng" algn="ctr">
            <a:gradFill>
              <a:gsLst>
                <a:gs pos="100000">
                  <a:srgbClr val="E33F24"/>
                </a:gs>
                <a:gs pos="0">
                  <a:srgbClr val="F26434"/>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1" name="椭圆 20"/>
          <p:cNvSpPr/>
          <p:nvPr/>
        </p:nvSpPr>
        <p:spPr>
          <a:xfrm>
            <a:off x="3718560" y="2357755"/>
            <a:ext cx="1116965" cy="1131570"/>
          </a:xfrm>
          <a:prstGeom prst="ellipse">
            <a:avLst/>
          </a:prstGeom>
          <a:gradFill flip="none" rotWithShape="1">
            <a:gsLst>
              <a:gs pos="90000">
                <a:srgbClr val="138F81"/>
              </a:gs>
              <a:gs pos="30000">
                <a:srgbClr val="19BAA9"/>
              </a:gs>
            </a:gsLst>
            <a:lin ang="2700000" scaled="1"/>
            <a:tileRect/>
          </a:gradFill>
          <a:ln w="25400" cap="flat" cmpd="sng" algn="ctr">
            <a:gradFill>
              <a:gsLst>
                <a:gs pos="0">
                  <a:srgbClr val="138F81"/>
                </a:gs>
                <a:gs pos="100000">
                  <a:srgbClr val="19BAA9"/>
                </a:gs>
              </a:gsLst>
              <a:lin ang="5400000" scaled="0"/>
            </a:gradFill>
            <a:prstDash val="solid"/>
          </a:ln>
          <a:effectLst>
            <a:outerShdw blurRad="254000" dist="190500" dir="3540000" sx="105000" sy="105000" algn="tl" rotWithShape="0">
              <a:sysClr val="windowText" lastClr="000000">
                <a:lumMod val="95000"/>
                <a:lumOff val="5000"/>
                <a:alpha val="20000"/>
              </a:sys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50185" name="TextBox 21"/>
          <p:cNvSpPr txBox="1"/>
          <p:nvPr/>
        </p:nvSpPr>
        <p:spPr>
          <a:xfrm>
            <a:off x="3603625" y="2566988"/>
            <a:ext cx="1346200" cy="706437"/>
          </a:xfrm>
          <a:prstGeom prst="rect">
            <a:avLst/>
          </a:prstGeom>
          <a:noFill/>
          <a:ln w="9525">
            <a:noFill/>
          </a:ln>
        </p:spPr>
        <p:txBody>
          <a:bodyPr anchor="t">
            <a:spAutoFit/>
          </a:bodyPr>
          <a:p>
            <a:pPr algn="ctr">
              <a:lnSpc>
                <a:spcPct val="100000"/>
              </a:lnSpc>
            </a:pPr>
            <a:r>
              <a:rPr lang="en-US" altLang="zh-CN" sz="4000">
                <a:solidFill>
                  <a:srgbClr val="FFFFFF"/>
                </a:solidFill>
                <a:latin typeface="方正姚体" pitchFamily="2" charset="-122"/>
                <a:ea typeface="方正姚体" pitchFamily="2" charset="-122"/>
              </a:rPr>
              <a:t>NO</a:t>
            </a:r>
            <a:r>
              <a:rPr lang="en-US" altLang="zh-CN" sz="4000">
                <a:solidFill>
                  <a:srgbClr val="FFFFFF"/>
                </a:solidFill>
                <a:latin typeface="微软雅黑" panose="020B0503020204020204" pitchFamily="34" charset="-122"/>
                <a:ea typeface="微软雅黑" panose="020B0503020204020204" pitchFamily="34" charset="-122"/>
              </a:rPr>
              <a:t>.</a:t>
            </a:r>
            <a:r>
              <a:rPr lang="en-US" altLang="zh-CN" sz="2800">
                <a:solidFill>
                  <a:srgbClr val="FFFFFF"/>
                </a:solidFill>
                <a:latin typeface="微软雅黑" panose="020B0503020204020204" pitchFamily="34" charset="-122"/>
                <a:ea typeface="微软雅黑" panose="020B0503020204020204" pitchFamily="34" charset="-122"/>
              </a:rPr>
              <a:t>3</a:t>
            </a:r>
            <a:endParaRPr lang="en-US" altLang="zh-CN" sz="2800">
              <a:solidFill>
                <a:srgbClr val="FFFFFF"/>
              </a:solidFill>
              <a:latin typeface="微软雅黑" panose="020B0503020204020204" pitchFamily="34" charset="-122"/>
              <a:ea typeface="微软雅黑" panose="020B0503020204020204" pitchFamily="34" charset="-122"/>
            </a:endParaRPr>
          </a:p>
        </p:txBody>
      </p:sp>
      <p:sp>
        <p:nvSpPr>
          <p:cNvPr id="23" name="椭圆 22"/>
          <p:cNvSpPr/>
          <p:nvPr/>
        </p:nvSpPr>
        <p:spPr>
          <a:xfrm>
            <a:off x="10145662" y="5310014"/>
            <a:ext cx="864840" cy="864840"/>
          </a:xfrm>
          <a:prstGeom prst="ellipse">
            <a:avLst/>
          </a:prstGeom>
          <a:noFill/>
          <a:ln w="9525" cap="flat" cmpd="sng" algn="ctr">
            <a:gradFill>
              <a:gsLst>
                <a:gs pos="100000">
                  <a:srgbClr val="89A13D"/>
                </a:gs>
                <a:gs pos="0">
                  <a:srgbClr val="B2D138"/>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Tree>
  </p:cSld>
  <p:clrMapOvr>
    <a:masterClrMapping/>
  </p:clrMapOvr>
  <p:transition>
    <p:circl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1201" name="对象 903170"/>
          <p:cNvGraphicFramePr/>
          <p:nvPr/>
        </p:nvGraphicFramePr>
        <p:xfrm>
          <a:off x="1895475" y="609600"/>
          <a:ext cx="8302625" cy="6038850"/>
        </p:xfrm>
        <a:graphic>
          <a:graphicData uri="http://schemas.openxmlformats.org/presentationml/2006/ole">
            <mc:AlternateContent xmlns:mc="http://schemas.openxmlformats.org/markup-compatibility/2006">
              <mc:Choice xmlns:v="urn:schemas-microsoft-com:vml" Requires="v">
                <p:oleObj spid="_x0000_s3122" name="" r:id="rId1" imgW="8424545" imgH="6129655" progId="Word.Document.8">
                  <p:embed/>
                </p:oleObj>
              </mc:Choice>
              <mc:Fallback>
                <p:oleObj name="" r:id="rId1" imgW="8424545" imgH="6129655" progId="Word.Document.8">
                  <p:embed/>
                  <p:pic>
                    <p:nvPicPr>
                      <p:cNvPr id="0" name="图片 3121"/>
                      <p:cNvPicPr/>
                      <p:nvPr/>
                    </p:nvPicPr>
                    <p:blipFill>
                      <a:blip r:embed="rId2"/>
                      <a:stretch>
                        <a:fillRect/>
                      </a:stretch>
                    </p:blipFill>
                    <p:spPr>
                      <a:xfrm>
                        <a:off x="1895475" y="609600"/>
                        <a:ext cx="8302625" cy="6038850"/>
                      </a:xfrm>
                      <a:prstGeom prst="rect">
                        <a:avLst/>
                      </a:prstGeom>
                      <a:noFill/>
                      <a:ln w="38100">
                        <a:noFill/>
                        <a:miter/>
                      </a:ln>
                    </p:spPr>
                  </p:pic>
                </p:oleObj>
              </mc:Fallback>
            </mc:AlternateContent>
          </a:graphicData>
        </a:graphic>
      </p:graphicFrame>
    </p:spTree>
  </p:cSld>
  <p:clrMapOvr>
    <a:masterClrMapping/>
  </p:clrMapOvr>
  <p:transition>
    <p:circl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2225" name="对象 939012"/>
          <p:cNvGraphicFramePr/>
          <p:nvPr/>
        </p:nvGraphicFramePr>
        <p:xfrm>
          <a:off x="2182813" y="1693863"/>
          <a:ext cx="7808912" cy="2801937"/>
        </p:xfrm>
        <a:graphic>
          <a:graphicData uri="http://schemas.openxmlformats.org/presentationml/2006/ole">
            <mc:AlternateContent xmlns:mc="http://schemas.openxmlformats.org/markup-compatibility/2006">
              <mc:Choice xmlns:v="urn:schemas-microsoft-com:vml" Requires="v">
                <p:oleObj spid="_x0000_s3124" name="" r:id="rId1" imgW="7931150" imgH="2849880" progId="Word.Document.8">
                  <p:embed/>
                </p:oleObj>
              </mc:Choice>
              <mc:Fallback>
                <p:oleObj name="" r:id="rId1" imgW="7931150" imgH="2849880" progId="Word.Document.8">
                  <p:embed/>
                  <p:pic>
                    <p:nvPicPr>
                      <p:cNvPr id="0" name="图片 3123"/>
                      <p:cNvPicPr/>
                      <p:nvPr/>
                    </p:nvPicPr>
                    <p:blipFill>
                      <a:blip r:embed="rId2"/>
                      <a:stretch>
                        <a:fillRect/>
                      </a:stretch>
                    </p:blipFill>
                    <p:spPr>
                      <a:xfrm>
                        <a:off x="2182813" y="1693863"/>
                        <a:ext cx="7808912" cy="2801937"/>
                      </a:xfrm>
                      <a:prstGeom prst="rect">
                        <a:avLst/>
                      </a:prstGeom>
                      <a:noFill/>
                      <a:ln w="38100">
                        <a:noFill/>
                        <a:miter/>
                      </a:ln>
                    </p:spPr>
                  </p:pic>
                </p:oleObj>
              </mc:Fallback>
            </mc:AlternateContent>
          </a:graphicData>
        </a:graphic>
      </p:graphicFrame>
      <p:graphicFrame>
        <p:nvGraphicFramePr>
          <p:cNvPr id="939014" name="对象 939013"/>
          <p:cNvGraphicFramePr/>
          <p:nvPr/>
        </p:nvGraphicFramePr>
        <p:xfrm>
          <a:off x="2168525" y="4425950"/>
          <a:ext cx="5335588" cy="395288"/>
        </p:xfrm>
        <a:graphic>
          <a:graphicData uri="http://schemas.openxmlformats.org/presentationml/2006/ole">
            <mc:AlternateContent xmlns:mc="http://schemas.openxmlformats.org/markup-compatibility/2006">
              <mc:Choice xmlns:v="urn:schemas-microsoft-com:vml" Requires="v">
                <p:oleObj spid="_x0000_s3129" name="" r:id="rId3" imgW="5337175" imgH="399415" progId="Word.Document.8">
                  <p:embed/>
                </p:oleObj>
              </mc:Choice>
              <mc:Fallback>
                <p:oleObj name="" r:id="rId3" imgW="5337175" imgH="399415" progId="Word.Document.8">
                  <p:embed/>
                  <p:pic>
                    <p:nvPicPr>
                      <p:cNvPr id="0" name="图片 3128"/>
                      <p:cNvPicPr/>
                      <p:nvPr/>
                    </p:nvPicPr>
                    <p:blipFill>
                      <a:blip r:embed="rId4"/>
                      <a:stretch>
                        <a:fillRect/>
                      </a:stretch>
                    </p:blipFill>
                    <p:spPr>
                      <a:xfrm>
                        <a:off x="2168525" y="4425950"/>
                        <a:ext cx="5335588" cy="395288"/>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39014"/>
                                        </p:tgtEl>
                                        <p:attrNameLst>
                                          <p:attrName>style.visibility</p:attrName>
                                        </p:attrNameLst>
                                      </p:cBhvr>
                                      <p:to>
                                        <p:strVal val="visible"/>
                                      </p:to>
                                    </p:set>
                                    <p:animEffect transition="in" filter="randombar(horizontal)">
                                      <p:cBhvr>
                                        <p:cTn id="7" dur="500"/>
                                        <p:tgtEl>
                                          <p:spTgt spid="9390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3249" name="对象 940035"/>
          <p:cNvGraphicFramePr/>
          <p:nvPr/>
        </p:nvGraphicFramePr>
        <p:xfrm>
          <a:off x="2520950" y="1589088"/>
          <a:ext cx="5238750" cy="584200"/>
        </p:xfrm>
        <a:graphic>
          <a:graphicData uri="http://schemas.openxmlformats.org/presentationml/2006/ole">
            <mc:AlternateContent xmlns:mc="http://schemas.openxmlformats.org/markup-compatibility/2006">
              <mc:Choice xmlns:v="urn:schemas-microsoft-com:vml" Requires="v">
                <p:oleObj spid="_x0000_s3123" name="" r:id="rId1" imgW="5278755" imgH="596900" progId="Word.Document.8">
                  <p:embed/>
                </p:oleObj>
              </mc:Choice>
              <mc:Fallback>
                <p:oleObj name="" r:id="rId1" imgW="5278755" imgH="596900" progId="Word.Document.8">
                  <p:embed/>
                  <p:pic>
                    <p:nvPicPr>
                      <p:cNvPr id="0" name="图片 3122"/>
                      <p:cNvPicPr/>
                      <p:nvPr/>
                    </p:nvPicPr>
                    <p:blipFill>
                      <a:blip r:embed="rId2"/>
                      <a:stretch>
                        <a:fillRect/>
                      </a:stretch>
                    </p:blipFill>
                    <p:spPr>
                      <a:xfrm>
                        <a:off x="2520950" y="1589088"/>
                        <a:ext cx="5238750" cy="584200"/>
                      </a:xfrm>
                      <a:prstGeom prst="rect">
                        <a:avLst/>
                      </a:prstGeom>
                      <a:noFill/>
                      <a:ln w="38100">
                        <a:noFill/>
                        <a:miter/>
                      </a:ln>
                    </p:spPr>
                  </p:pic>
                </p:oleObj>
              </mc:Fallback>
            </mc:AlternateContent>
          </a:graphicData>
        </a:graphic>
      </p:graphicFrame>
      <p:graphicFrame>
        <p:nvGraphicFramePr>
          <p:cNvPr id="53250" name="对象 940036"/>
          <p:cNvGraphicFramePr/>
          <p:nvPr/>
        </p:nvGraphicFramePr>
        <p:xfrm>
          <a:off x="1895475" y="2298700"/>
          <a:ext cx="8343900" cy="2355850"/>
        </p:xfrm>
        <a:graphic>
          <a:graphicData uri="http://schemas.openxmlformats.org/presentationml/2006/ole">
            <mc:AlternateContent xmlns:mc="http://schemas.openxmlformats.org/markup-compatibility/2006">
              <mc:Choice xmlns:v="urn:schemas-microsoft-com:vml" Requires="v">
                <p:oleObj spid="_x0000_s3121" name="" r:id="rId3" imgW="8397240" imgH="2374265" progId="Word.Document.8">
                  <p:embed/>
                </p:oleObj>
              </mc:Choice>
              <mc:Fallback>
                <p:oleObj name="" r:id="rId3" imgW="8397240" imgH="2374265" progId="Word.Document.8">
                  <p:embed/>
                  <p:pic>
                    <p:nvPicPr>
                      <p:cNvPr id="0" name="图片 3120"/>
                      <p:cNvPicPr/>
                      <p:nvPr/>
                    </p:nvPicPr>
                    <p:blipFill>
                      <a:blip r:embed="rId4"/>
                      <a:stretch>
                        <a:fillRect/>
                      </a:stretch>
                    </p:blipFill>
                    <p:spPr>
                      <a:xfrm>
                        <a:off x="1895475" y="2298700"/>
                        <a:ext cx="8343900" cy="2355850"/>
                      </a:xfrm>
                      <a:prstGeom prst="rect">
                        <a:avLst/>
                      </a:prstGeom>
                      <a:noFill/>
                      <a:ln w="38100">
                        <a:noFill/>
                        <a:miter/>
                      </a:ln>
                    </p:spPr>
                  </p:pic>
                </p:oleObj>
              </mc:Fallback>
            </mc:AlternateContent>
          </a:graphicData>
        </a:graphic>
      </p:graphicFrame>
    </p:spTree>
  </p:cSld>
  <p:clrMapOvr>
    <a:masterClrMapping/>
  </p:clrMapOvr>
  <p:transition>
    <p:circl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4273" name="对象 904196"/>
          <p:cNvGraphicFramePr/>
          <p:nvPr/>
        </p:nvGraphicFramePr>
        <p:xfrm>
          <a:off x="1895475" y="619125"/>
          <a:ext cx="8343900" cy="6129338"/>
        </p:xfrm>
        <a:graphic>
          <a:graphicData uri="http://schemas.openxmlformats.org/presentationml/2006/ole">
            <mc:AlternateContent xmlns:mc="http://schemas.openxmlformats.org/markup-compatibility/2006">
              <mc:Choice xmlns:v="urn:schemas-microsoft-com:vml" Requires="v">
                <p:oleObj spid="_x0000_s3125" name="" r:id="rId1" imgW="8397240" imgH="6169025" progId="Word.Document.8">
                  <p:embed/>
                </p:oleObj>
              </mc:Choice>
              <mc:Fallback>
                <p:oleObj name="" r:id="rId1" imgW="8397240" imgH="6169025" progId="Word.Document.8">
                  <p:embed/>
                  <p:pic>
                    <p:nvPicPr>
                      <p:cNvPr id="0" name="图片 3124"/>
                      <p:cNvPicPr/>
                      <p:nvPr/>
                    </p:nvPicPr>
                    <p:blipFill>
                      <a:blip r:embed="rId2"/>
                      <a:stretch>
                        <a:fillRect/>
                      </a:stretch>
                    </p:blipFill>
                    <p:spPr>
                      <a:xfrm>
                        <a:off x="1895475" y="619125"/>
                        <a:ext cx="8343900" cy="6129338"/>
                      </a:xfrm>
                      <a:prstGeom prst="rect">
                        <a:avLst/>
                      </a:prstGeom>
                      <a:noFill/>
                      <a:ln w="38100">
                        <a:noFill/>
                        <a:miter/>
                      </a:ln>
                    </p:spPr>
                  </p:pic>
                </p:oleObj>
              </mc:Fallback>
            </mc:AlternateContent>
          </a:graphicData>
        </a:graphic>
      </p:graphicFrame>
    </p:spTree>
  </p:cSld>
  <p:clrMapOvr>
    <a:masterClrMapping/>
  </p:clrMapOvr>
  <p:transition>
    <p:circl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5297" name="对象 942083"/>
          <p:cNvGraphicFramePr/>
          <p:nvPr/>
        </p:nvGraphicFramePr>
        <p:xfrm>
          <a:off x="1895475" y="676275"/>
          <a:ext cx="8343900" cy="5346700"/>
        </p:xfrm>
        <a:graphic>
          <a:graphicData uri="http://schemas.openxmlformats.org/presentationml/2006/ole">
            <mc:AlternateContent xmlns:mc="http://schemas.openxmlformats.org/markup-compatibility/2006">
              <mc:Choice xmlns:v="urn:schemas-microsoft-com:vml" Requires="v">
                <p:oleObj spid="_x0000_s3126" name="" r:id="rId1" imgW="8397240" imgH="5376545" progId="Word.Document.8">
                  <p:embed/>
                </p:oleObj>
              </mc:Choice>
              <mc:Fallback>
                <p:oleObj name="" r:id="rId1" imgW="8397240" imgH="5376545" progId="Word.Document.8">
                  <p:embed/>
                  <p:pic>
                    <p:nvPicPr>
                      <p:cNvPr id="0" name="图片 3125"/>
                      <p:cNvPicPr/>
                      <p:nvPr/>
                    </p:nvPicPr>
                    <p:blipFill>
                      <a:blip r:embed="rId2"/>
                      <a:stretch>
                        <a:fillRect/>
                      </a:stretch>
                    </p:blipFill>
                    <p:spPr>
                      <a:xfrm>
                        <a:off x="1895475" y="676275"/>
                        <a:ext cx="8343900" cy="5346700"/>
                      </a:xfrm>
                      <a:prstGeom prst="rect">
                        <a:avLst/>
                      </a:prstGeom>
                      <a:noFill/>
                      <a:ln w="38100">
                        <a:noFill/>
                        <a:miter/>
                      </a:ln>
                    </p:spPr>
                  </p:pic>
                </p:oleObj>
              </mc:Fallback>
            </mc:AlternateContent>
          </a:graphicData>
        </a:graphic>
      </p:graphicFrame>
      <p:graphicFrame>
        <p:nvGraphicFramePr>
          <p:cNvPr id="942085" name="对象 942084"/>
          <p:cNvGraphicFramePr/>
          <p:nvPr/>
        </p:nvGraphicFramePr>
        <p:xfrm>
          <a:off x="1911350" y="5897563"/>
          <a:ext cx="5335588" cy="395287"/>
        </p:xfrm>
        <a:graphic>
          <a:graphicData uri="http://schemas.openxmlformats.org/presentationml/2006/ole">
            <mc:AlternateContent xmlns:mc="http://schemas.openxmlformats.org/markup-compatibility/2006">
              <mc:Choice xmlns:v="urn:schemas-microsoft-com:vml" Requires="v">
                <p:oleObj spid="_x0000_s3127" name="" r:id="rId3" imgW="5337175" imgH="399415" progId="Word.Document.8">
                  <p:embed/>
                </p:oleObj>
              </mc:Choice>
              <mc:Fallback>
                <p:oleObj name="" r:id="rId3" imgW="5337175" imgH="399415" progId="Word.Document.8">
                  <p:embed/>
                  <p:pic>
                    <p:nvPicPr>
                      <p:cNvPr id="0" name="图片 3126"/>
                      <p:cNvPicPr/>
                      <p:nvPr/>
                    </p:nvPicPr>
                    <p:blipFill>
                      <a:blip r:embed="rId4"/>
                      <a:stretch>
                        <a:fillRect/>
                      </a:stretch>
                    </p:blipFill>
                    <p:spPr>
                      <a:xfrm>
                        <a:off x="1911350" y="5897563"/>
                        <a:ext cx="5335588" cy="395287"/>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42085"/>
                                        </p:tgtEl>
                                        <p:attrNameLst>
                                          <p:attrName>style.visibility</p:attrName>
                                        </p:attrNameLst>
                                      </p:cBhvr>
                                      <p:to>
                                        <p:strVal val="visible"/>
                                      </p:to>
                                    </p:set>
                                    <p:animEffect transition="in" filter="slide(fromBottom)">
                                      <p:cBhvr>
                                        <p:cTn id="7" dur="500"/>
                                        <p:tgtEl>
                                          <p:spTgt spid="9420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6321" name="对象 943107"/>
          <p:cNvGraphicFramePr/>
          <p:nvPr/>
        </p:nvGraphicFramePr>
        <p:xfrm>
          <a:off x="1895475" y="671513"/>
          <a:ext cx="8343900" cy="5832475"/>
        </p:xfrm>
        <a:graphic>
          <a:graphicData uri="http://schemas.openxmlformats.org/presentationml/2006/ole">
            <mc:AlternateContent xmlns:mc="http://schemas.openxmlformats.org/markup-compatibility/2006">
              <mc:Choice xmlns:v="urn:schemas-microsoft-com:vml" Requires="v">
                <p:oleObj spid="_x0000_s3128" name="" r:id="rId1" imgW="8397240" imgH="5873750" progId="Word.Document.8">
                  <p:embed/>
                </p:oleObj>
              </mc:Choice>
              <mc:Fallback>
                <p:oleObj name="" r:id="rId1" imgW="8397240" imgH="5873750" progId="Word.Document.8">
                  <p:embed/>
                  <p:pic>
                    <p:nvPicPr>
                      <p:cNvPr id="0" name="图片 3127"/>
                      <p:cNvPicPr/>
                      <p:nvPr/>
                    </p:nvPicPr>
                    <p:blipFill>
                      <a:blip r:embed="rId2"/>
                      <a:stretch>
                        <a:fillRect/>
                      </a:stretch>
                    </p:blipFill>
                    <p:spPr>
                      <a:xfrm>
                        <a:off x="1895475" y="671513"/>
                        <a:ext cx="8343900" cy="5832475"/>
                      </a:xfrm>
                      <a:prstGeom prst="rect">
                        <a:avLst/>
                      </a:prstGeom>
                      <a:noFill/>
                      <a:ln w="38100">
                        <a:noFill/>
                        <a:miter/>
                      </a:ln>
                    </p:spPr>
                  </p:pic>
                </p:oleObj>
              </mc:Fallback>
            </mc:AlternateContent>
          </a:graphicData>
        </a:graphic>
      </p:graphicFrame>
    </p:spTree>
  </p:cSld>
  <p:clrMapOvr>
    <a:masterClrMapping/>
  </p:clrMapOvr>
  <p:transition>
    <p:circl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7345" name="对象 950275"/>
          <p:cNvGraphicFramePr/>
          <p:nvPr/>
        </p:nvGraphicFramePr>
        <p:xfrm>
          <a:off x="1895475" y="1662113"/>
          <a:ext cx="8343900" cy="3533775"/>
        </p:xfrm>
        <a:graphic>
          <a:graphicData uri="http://schemas.openxmlformats.org/presentationml/2006/ole">
            <mc:AlternateContent xmlns:mc="http://schemas.openxmlformats.org/markup-compatibility/2006">
              <mc:Choice xmlns:v="urn:schemas-microsoft-com:vml" Requires="v">
                <p:oleObj spid="_x0000_s3133" name="" r:id="rId1" imgW="8397240" imgH="3559810" progId="Word.Document.8">
                  <p:embed/>
                </p:oleObj>
              </mc:Choice>
              <mc:Fallback>
                <p:oleObj name="" r:id="rId1" imgW="8397240" imgH="3559810" progId="Word.Document.8">
                  <p:embed/>
                  <p:pic>
                    <p:nvPicPr>
                      <p:cNvPr id="0" name="图片 3132"/>
                      <p:cNvPicPr/>
                      <p:nvPr/>
                    </p:nvPicPr>
                    <p:blipFill>
                      <a:blip r:embed="rId2"/>
                      <a:stretch>
                        <a:fillRect/>
                      </a:stretch>
                    </p:blipFill>
                    <p:spPr>
                      <a:xfrm>
                        <a:off x="1895475" y="1662113"/>
                        <a:ext cx="8343900" cy="3533775"/>
                      </a:xfrm>
                      <a:prstGeom prst="rect">
                        <a:avLst/>
                      </a:prstGeom>
                      <a:noFill/>
                      <a:ln w="38100">
                        <a:noFill/>
                        <a:miter/>
                      </a:ln>
                    </p:spPr>
                  </p:pic>
                </p:oleObj>
              </mc:Fallback>
            </mc:AlternateContent>
          </a:graphicData>
        </a:graphic>
      </p:graphicFrame>
      <p:graphicFrame>
        <p:nvGraphicFramePr>
          <p:cNvPr id="950277" name="对象 950276"/>
          <p:cNvGraphicFramePr/>
          <p:nvPr/>
        </p:nvGraphicFramePr>
        <p:xfrm>
          <a:off x="1905000" y="4953000"/>
          <a:ext cx="5335588" cy="395288"/>
        </p:xfrm>
        <a:graphic>
          <a:graphicData uri="http://schemas.openxmlformats.org/presentationml/2006/ole">
            <mc:AlternateContent xmlns:mc="http://schemas.openxmlformats.org/markup-compatibility/2006">
              <mc:Choice xmlns:v="urn:schemas-microsoft-com:vml" Requires="v">
                <p:oleObj spid="_x0000_s3131" name="" r:id="rId3" imgW="5337175" imgH="399415" progId="Word.Document.8">
                  <p:embed/>
                </p:oleObj>
              </mc:Choice>
              <mc:Fallback>
                <p:oleObj name="" r:id="rId3" imgW="5337175" imgH="399415" progId="Word.Document.8">
                  <p:embed/>
                  <p:pic>
                    <p:nvPicPr>
                      <p:cNvPr id="0" name="图片 3130"/>
                      <p:cNvPicPr/>
                      <p:nvPr/>
                    </p:nvPicPr>
                    <p:blipFill>
                      <a:blip r:embed="rId4"/>
                      <a:stretch>
                        <a:fillRect/>
                      </a:stretch>
                    </p:blipFill>
                    <p:spPr>
                      <a:xfrm>
                        <a:off x="1905000" y="4953000"/>
                        <a:ext cx="5335588" cy="395288"/>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50277"/>
                                        </p:tgtEl>
                                        <p:attrNameLst>
                                          <p:attrName>style.visibility</p:attrName>
                                        </p:attrNameLst>
                                      </p:cBhvr>
                                      <p:to>
                                        <p:strVal val="visible"/>
                                      </p:to>
                                    </p:set>
                                    <p:animEffect transition="in" filter="slide(fromBottom)">
                                      <p:cBhvr>
                                        <p:cTn id="7" dur="500"/>
                                        <p:tgtEl>
                                          <p:spTgt spid="950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8369" name="对象 952323"/>
          <p:cNvGraphicFramePr/>
          <p:nvPr/>
        </p:nvGraphicFramePr>
        <p:xfrm>
          <a:off x="1895475" y="542925"/>
          <a:ext cx="8294688" cy="4202113"/>
        </p:xfrm>
        <a:graphic>
          <a:graphicData uri="http://schemas.openxmlformats.org/presentationml/2006/ole">
            <mc:AlternateContent xmlns:mc="http://schemas.openxmlformats.org/markup-compatibility/2006">
              <mc:Choice xmlns:v="urn:schemas-microsoft-com:vml" Requires="v">
                <p:oleObj spid="_x0000_s3132" name="" r:id="rId1" imgW="8406130" imgH="4270375" progId="Word.Document.8">
                  <p:embed/>
                </p:oleObj>
              </mc:Choice>
              <mc:Fallback>
                <p:oleObj name="" r:id="rId1" imgW="8406130" imgH="4270375" progId="Word.Document.8">
                  <p:embed/>
                  <p:pic>
                    <p:nvPicPr>
                      <p:cNvPr id="0" name="图片 3131"/>
                      <p:cNvPicPr/>
                      <p:nvPr/>
                    </p:nvPicPr>
                    <p:blipFill>
                      <a:blip r:embed="rId2"/>
                      <a:stretch>
                        <a:fillRect/>
                      </a:stretch>
                    </p:blipFill>
                    <p:spPr>
                      <a:xfrm>
                        <a:off x="1895475" y="542925"/>
                        <a:ext cx="8294688" cy="4202113"/>
                      </a:xfrm>
                      <a:prstGeom prst="rect">
                        <a:avLst/>
                      </a:prstGeom>
                      <a:noFill/>
                      <a:ln w="38100">
                        <a:noFill/>
                        <a:miter/>
                      </a:ln>
                    </p:spPr>
                  </p:pic>
                </p:oleObj>
              </mc:Fallback>
            </mc:AlternateContent>
          </a:graphicData>
        </a:graphic>
      </p:graphicFrame>
      <p:graphicFrame>
        <p:nvGraphicFramePr>
          <p:cNvPr id="952325" name="对象 952324"/>
          <p:cNvGraphicFramePr/>
          <p:nvPr/>
        </p:nvGraphicFramePr>
        <p:xfrm>
          <a:off x="2306638" y="4692650"/>
          <a:ext cx="7999412" cy="2100263"/>
        </p:xfrm>
        <a:graphic>
          <a:graphicData uri="http://schemas.openxmlformats.org/presentationml/2006/ole">
            <mc:AlternateContent xmlns:mc="http://schemas.openxmlformats.org/markup-compatibility/2006">
              <mc:Choice xmlns:v="urn:schemas-microsoft-com:vml" Requires="v">
                <p:oleObj spid="_x0000_s3134" name="" r:id="rId3" imgW="8116570" imgH="2136775" progId="Word.Document.8">
                  <p:embed/>
                </p:oleObj>
              </mc:Choice>
              <mc:Fallback>
                <p:oleObj name="" r:id="rId3" imgW="8116570" imgH="2136775" progId="Word.Document.8">
                  <p:embed/>
                  <p:pic>
                    <p:nvPicPr>
                      <p:cNvPr id="0" name="图片 3133"/>
                      <p:cNvPicPr/>
                      <p:nvPr/>
                    </p:nvPicPr>
                    <p:blipFill>
                      <a:blip r:embed="rId4"/>
                      <a:stretch>
                        <a:fillRect/>
                      </a:stretch>
                    </p:blipFill>
                    <p:spPr>
                      <a:xfrm>
                        <a:off x="2306638" y="4692650"/>
                        <a:ext cx="7999412" cy="2100263"/>
                      </a:xfrm>
                      <a:prstGeom prst="rect">
                        <a:avLst/>
                      </a:prstGeom>
                      <a:noFill/>
                      <a:ln w="38100">
                        <a:noFill/>
                        <a:miter/>
                      </a:ln>
                    </p:spPr>
                  </p:pic>
                </p:oleObj>
              </mc:Fallback>
            </mc:AlternateContent>
          </a:graphicData>
        </a:graphic>
      </p:graphicFrame>
      <p:graphicFrame>
        <p:nvGraphicFramePr>
          <p:cNvPr id="952326" name="对象 952325"/>
          <p:cNvGraphicFramePr/>
          <p:nvPr/>
        </p:nvGraphicFramePr>
        <p:xfrm>
          <a:off x="5527675" y="6261100"/>
          <a:ext cx="1919288" cy="395288"/>
        </p:xfrm>
        <a:graphic>
          <a:graphicData uri="http://schemas.openxmlformats.org/presentationml/2006/ole">
            <mc:AlternateContent xmlns:mc="http://schemas.openxmlformats.org/markup-compatibility/2006">
              <mc:Choice xmlns:v="urn:schemas-microsoft-com:vml" Requires="v">
                <p:oleObj spid="_x0000_s3144" name="" r:id="rId5" imgW="1941830" imgH="400685" progId="Word.Document.8">
                  <p:embed/>
                </p:oleObj>
              </mc:Choice>
              <mc:Fallback>
                <p:oleObj name="" r:id="rId5" imgW="1941830" imgH="400685" progId="Word.Document.8">
                  <p:embed/>
                  <p:pic>
                    <p:nvPicPr>
                      <p:cNvPr id="0" name="图片 3143"/>
                      <p:cNvPicPr/>
                      <p:nvPr/>
                    </p:nvPicPr>
                    <p:blipFill>
                      <a:blip r:embed="rId6"/>
                      <a:stretch>
                        <a:fillRect/>
                      </a:stretch>
                    </p:blipFill>
                    <p:spPr>
                      <a:xfrm>
                        <a:off x="5527675" y="6261100"/>
                        <a:ext cx="1919288" cy="395288"/>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52325"/>
                                        </p:tgtEl>
                                        <p:attrNameLst>
                                          <p:attrName>style.visibility</p:attrName>
                                        </p:attrNameLst>
                                      </p:cBhvr>
                                      <p:to>
                                        <p:strVal val="visible"/>
                                      </p:to>
                                    </p:set>
                                    <p:animEffect transition="in" filter="randombar(horizontal)">
                                      <p:cBhvr>
                                        <p:cTn id="7" dur="500"/>
                                        <p:tgtEl>
                                          <p:spTgt spid="95232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52326"/>
                                        </p:tgtEl>
                                        <p:attrNameLst>
                                          <p:attrName>style.visibility</p:attrName>
                                        </p:attrNameLst>
                                      </p:cBhvr>
                                      <p:to>
                                        <p:strVal val="visible"/>
                                      </p:to>
                                    </p:set>
                                    <p:animEffect transition="in" filter="randombar(horizontal)">
                                      <p:cBhvr>
                                        <p:cTn id="12" dur="500"/>
                                        <p:tgtEl>
                                          <p:spTgt spid="9523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59393" name="内容占位符 944131"/>
          <p:cNvGraphicFramePr>
            <a:graphicFrameLocks noGrp="1"/>
          </p:cNvGraphicFramePr>
          <p:nvPr>
            <p:ph idx="4294967295"/>
          </p:nvPr>
        </p:nvGraphicFramePr>
        <p:xfrm>
          <a:off x="2487613" y="1690688"/>
          <a:ext cx="5268912" cy="593725"/>
        </p:xfrm>
        <a:graphic>
          <a:graphicData uri="http://schemas.openxmlformats.org/presentationml/2006/ole">
            <mc:AlternateContent xmlns:mc="http://schemas.openxmlformats.org/markup-compatibility/2006">
              <mc:Choice xmlns:v="urn:schemas-microsoft-com:vml" Requires="v">
                <p:oleObj spid="_x0000_s3138" name="" r:id="rId1" imgW="5278755" imgH="596900" progId="Word.Document.8">
                  <p:embed/>
                </p:oleObj>
              </mc:Choice>
              <mc:Fallback>
                <p:oleObj name="" r:id="rId1" imgW="5278755" imgH="596900" progId="Word.Document.8">
                  <p:embed/>
                  <p:pic>
                    <p:nvPicPr>
                      <p:cNvPr id="0" name="图片 3137"/>
                      <p:cNvPicPr/>
                      <p:nvPr/>
                    </p:nvPicPr>
                    <p:blipFill>
                      <a:blip r:embed="rId2"/>
                      <a:stretch>
                        <a:fillRect/>
                      </a:stretch>
                    </p:blipFill>
                    <p:spPr>
                      <a:xfrm>
                        <a:off x="2487613" y="1690688"/>
                        <a:ext cx="5268912" cy="593725"/>
                      </a:xfrm>
                      <a:prstGeom prst="rect">
                        <a:avLst/>
                      </a:prstGeom>
                      <a:noFill/>
                      <a:ln w="38100">
                        <a:noFill/>
                        <a:miter/>
                      </a:ln>
                    </p:spPr>
                  </p:pic>
                </p:oleObj>
              </mc:Fallback>
            </mc:AlternateContent>
          </a:graphicData>
        </a:graphic>
      </p:graphicFrame>
      <p:graphicFrame>
        <p:nvGraphicFramePr>
          <p:cNvPr id="59394" name="对象 944134"/>
          <p:cNvGraphicFramePr/>
          <p:nvPr/>
        </p:nvGraphicFramePr>
        <p:xfrm>
          <a:off x="1895475" y="2482850"/>
          <a:ext cx="8401050" cy="2455863"/>
        </p:xfrm>
        <a:graphic>
          <a:graphicData uri="http://schemas.openxmlformats.org/presentationml/2006/ole">
            <mc:AlternateContent xmlns:mc="http://schemas.openxmlformats.org/markup-compatibility/2006">
              <mc:Choice xmlns:v="urn:schemas-microsoft-com:vml" Requires="v">
                <p:oleObj spid="_x0000_s3130" name="" r:id="rId3" imgW="8497570" imgH="2468880" progId="Word.Document.8">
                  <p:embed/>
                </p:oleObj>
              </mc:Choice>
              <mc:Fallback>
                <p:oleObj name="" r:id="rId3" imgW="8497570" imgH="2468880" progId="Word.Document.8">
                  <p:embed/>
                  <p:pic>
                    <p:nvPicPr>
                      <p:cNvPr id="0" name="图片 3129"/>
                      <p:cNvPicPr/>
                      <p:nvPr/>
                    </p:nvPicPr>
                    <p:blipFill>
                      <a:blip r:embed="rId4"/>
                      <a:stretch>
                        <a:fillRect/>
                      </a:stretch>
                    </p:blipFill>
                    <p:spPr>
                      <a:xfrm>
                        <a:off x="1895475" y="2482850"/>
                        <a:ext cx="8401050" cy="2455863"/>
                      </a:xfrm>
                      <a:prstGeom prst="rect">
                        <a:avLst/>
                      </a:prstGeom>
                      <a:noFill/>
                      <a:ln w="38100">
                        <a:noFill/>
                        <a:miter/>
                      </a:ln>
                    </p:spPr>
                  </p:pic>
                </p:oleObj>
              </mc:Fallback>
            </mc:AlternateContent>
          </a:graphicData>
        </a:graphic>
      </p:graphicFrame>
    </p:spTree>
  </p:cSld>
  <p:clrMapOvr>
    <a:masterClrMapping/>
  </p:clrMapOvr>
  <p:transition>
    <p:circl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2161" name="矩形 432160"/>
          <p:cNvSpPr/>
          <p:nvPr/>
        </p:nvSpPr>
        <p:spPr>
          <a:xfrm>
            <a:off x="1560513" y="2508250"/>
            <a:ext cx="8928100" cy="708025"/>
          </a:xfrm>
          <a:prstGeom prst="rect">
            <a:avLst/>
          </a:prstGeom>
          <a:noFill/>
          <a:ln w="19050">
            <a:noFill/>
          </a:ln>
        </p:spPr>
        <p:txBody>
          <a:bodyPr anchor="ctr">
            <a:spAutoFit/>
          </a:bodyPr>
          <a:p>
            <a:pPr algn="ctr">
              <a:lnSpc>
                <a:spcPct val="100000"/>
              </a:lnSpc>
            </a:pPr>
            <a:r>
              <a:rPr lang="zh-CN" altLang="en-US" sz="4000" dirty="0">
                <a:solidFill>
                  <a:srgbClr val="009999"/>
                </a:solidFill>
                <a:latin typeface="方正宋黑简体" pitchFamily="2" charset="-122"/>
                <a:ea typeface="方正宋黑简体" pitchFamily="2" charset="-122"/>
              </a:rPr>
              <a:t>复习集成块一  传统文化的继承</a:t>
            </a:r>
            <a:endParaRPr lang="zh-CN" altLang="en-US" sz="4000" dirty="0">
              <a:solidFill>
                <a:srgbClr val="009999"/>
              </a:solidFill>
              <a:latin typeface="方正宋黑简体" pitchFamily="2" charset="-122"/>
              <a:ea typeface="方正宋黑简体" pitchFamily="2" charset="-122"/>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32161"/>
                                        </p:tgtEl>
                                        <p:attrNameLst>
                                          <p:attrName>style.visibility</p:attrName>
                                        </p:attrNameLst>
                                      </p:cBhvr>
                                      <p:to>
                                        <p:strVal val="visible"/>
                                      </p:to>
                                    </p:set>
                                    <p:animEffect transition="in" filter="wipe(left)">
                                      <p:cBhvr>
                                        <p:cTn id="7" dur="1000"/>
                                        <p:tgtEl>
                                          <p:spTgt spid="432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216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64610" name="矩形 964609"/>
          <p:cNvSpPr/>
          <p:nvPr/>
        </p:nvSpPr>
        <p:spPr>
          <a:xfrm>
            <a:off x="1608138" y="2401888"/>
            <a:ext cx="8928100" cy="1106487"/>
          </a:xfrm>
          <a:prstGeom prst="rect">
            <a:avLst/>
          </a:prstGeom>
          <a:noFill/>
          <a:ln w="19050">
            <a:noFill/>
          </a:ln>
        </p:spPr>
        <p:txBody>
          <a:bodyPr anchor="ctr">
            <a:spAutoFit/>
          </a:bodyPr>
          <a:p>
            <a:pPr algn="ctr">
              <a:lnSpc>
                <a:spcPct val="100000"/>
              </a:lnSpc>
            </a:pPr>
            <a:r>
              <a:rPr lang="zh-CN" altLang="en-US" sz="3300" dirty="0">
                <a:solidFill>
                  <a:srgbClr val="009999"/>
                </a:solidFill>
                <a:latin typeface="方正宋黑简体" pitchFamily="2" charset="-122"/>
                <a:ea typeface="方正宋黑简体" pitchFamily="2" charset="-122"/>
              </a:rPr>
              <a:t>复习集成块三  传统文化、外来文化与文化交流</a:t>
            </a:r>
            <a:endParaRPr lang="zh-CN" altLang="en-US" sz="3300" dirty="0">
              <a:solidFill>
                <a:srgbClr val="009999"/>
              </a:solidFill>
              <a:latin typeface="方正宋黑简体" pitchFamily="2" charset="-122"/>
              <a:ea typeface="方正宋黑简体" pitchFamily="2" charset="-122"/>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64610"/>
                                        </p:tgtEl>
                                        <p:attrNameLst>
                                          <p:attrName>style.visibility</p:attrName>
                                        </p:attrNameLst>
                                      </p:cBhvr>
                                      <p:to>
                                        <p:strVal val="visible"/>
                                      </p:to>
                                    </p:set>
                                    <p:animEffect transition="in" filter="wipe(left)">
                                      <p:cBhvr>
                                        <p:cTn id="7" dur="1000"/>
                                        <p:tgtEl>
                                          <p:spTgt spid="964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4610"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1441" name="对象 953347"/>
          <p:cNvGraphicFramePr/>
          <p:nvPr/>
        </p:nvGraphicFramePr>
        <p:xfrm>
          <a:off x="5386388" y="165100"/>
          <a:ext cx="1828800" cy="584200"/>
        </p:xfrm>
        <a:graphic>
          <a:graphicData uri="http://schemas.openxmlformats.org/presentationml/2006/ole">
            <mc:AlternateContent xmlns:mc="http://schemas.openxmlformats.org/markup-compatibility/2006">
              <mc:Choice xmlns:v="urn:schemas-microsoft-com:vml" Requires="v">
                <p:oleObj spid="_x0000_s3142" name="" r:id="rId1" imgW="1849755" imgH="592455" progId="Word.Document.8">
                  <p:embed/>
                </p:oleObj>
              </mc:Choice>
              <mc:Fallback>
                <p:oleObj name="" r:id="rId1" imgW="1849755" imgH="592455" progId="Word.Document.8">
                  <p:embed/>
                  <p:pic>
                    <p:nvPicPr>
                      <p:cNvPr id="0" name="图片 3141"/>
                      <p:cNvPicPr/>
                      <p:nvPr/>
                    </p:nvPicPr>
                    <p:blipFill>
                      <a:blip r:embed="rId2"/>
                      <a:stretch>
                        <a:fillRect/>
                      </a:stretch>
                    </p:blipFill>
                    <p:spPr>
                      <a:xfrm>
                        <a:off x="5386388" y="165100"/>
                        <a:ext cx="1828800" cy="584200"/>
                      </a:xfrm>
                      <a:prstGeom prst="rect">
                        <a:avLst/>
                      </a:prstGeom>
                      <a:noFill/>
                      <a:ln w="38100">
                        <a:noFill/>
                        <a:miter/>
                      </a:ln>
                    </p:spPr>
                  </p:pic>
                </p:oleObj>
              </mc:Fallback>
            </mc:AlternateContent>
          </a:graphicData>
        </a:graphic>
      </p:graphicFrame>
      <p:graphicFrame>
        <p:nvGraphicFramePr>
          <p:cNvPr id="61442" name="对象 953348"/>
          <p:cNvGraphicFramePr/>
          <p:nvPr/>
        </p:nvGraphicFramePr>
        <p:xfrm>
          <a:off x="1895475" y="569913"/>
          <a:ext cx="8302625" cy="4283075"/>
        </p:xfrm>
        <a:graphic>
          <a:graphicData uri="http://schemas.openxmlformats.org/presentationml/2006/ole">
            <mc:AlternateContent xmlns:mc="http://schemas.openxmlformats.org/markup-compatibility/2006">
              <mc:Choice xmlns:v="urn:schemas-microsoft-com:vml" Requires="v">
                <p:oleObj spid="_x0000_s3135" name="" r:id="rId3" imgW="8424545" imgH="4349750" progId="Word.Document.8">
                  <p:embed/>
                </p:oleObj>
              </mc:Choice>
              <mc:Fallback>
                <p:oleObj name="" r:id="rId3" imgW="8424545" imgH="4349750" progId="Word.Document.8">
                  <p:embed/>
                  <p:pic>
                    <p:nvPicPr>
                      <p:cNvPr id="0" name="图片 3134"/>
                      <p:cNvPicPr/>
                      <p:nvPr/>
                    </p:nvPicPr>
                    <p:blipFill>
                      <a:blip r:embed="rId4"/>
                      <a:stretch>
                        <a:fillRect/>
                      </a:stretch>
                    </p:blipFill>
                    <p:spPr>
                      <a:xfrm>
                        <a:off x="1895475" y="569913"/>
                        <a:ext cx="8302625" cy="4283075"/>
                      </a:xfrm>
                      <a:prstGeom prst="rect">
                        <a:avLst/>
                      </a:prstGeom>
                      <a:noFill/>
                      <a:ln w="38100">
                        <a:noFill/>
                        <a:miter/>
                      </a:ln>
                    </p:spPr>
                  </p:pic>
                </p:oleObj>
              </mc:Fallback>
            </mc:AlternateContent>
          </a:graphicData>
        </a:graphic>
      </p:graphicFrame>
      <p:graphicFrame>
        <p:nvGraphicFramePr>
          <p:cNvPr id="953350" name="对象 953349"/>
          <p:cNvGraphicFramePr/>
          <p:nvPr/>
        </p:nvGraphicFramePr>
        <p:xfrm>
          <a:off x="2306638" y="4394200"/>
          <a:ext cx="7916862" cy="2422525"/>
        </p:xfrm>
        <a:graphic>
          <a:graphicData uri="http://schemas.openxmlformats.org/presentationml/2006/ole">
            <mc:AlternateContent xmlns:mc="http://schemas.openxmlformats.org/markup-compatibility/2006">
              <mc:Choice xmlns:v="urn:schemas-microsoft-com:vml" Requires="v">
                <p:oleObj spid="_x0000_s3136" name="" r:id="rId5" imgW="8134985" imgH="2502535" progId="Word.Document.8">
                  <p:embed/>
                </p:oleObj>
              </mc:Choice>
              <mc:Fallback>
                <p:oleObj name="" r:id="rId5" imgW="8134985" imgH="2502535" progId="Word.Document.8">
                  <p:embed/>
                  <p:pic>
                    <p:nvPicPr>
                      <p:cNvPr id="0" name="图片 3135"/>
                      <p:cNvPicPr/>
                      <p:nvPr/>
                    </p:nvPicPr>
                    <p:blipFill>
                      <a:blip r:embed="rId6"/>
                      <a:stretch>
                        <a:fillRect/>
                      </a:stretch>
                    </p:blipFill>
                    <p:spPr>
                      <a:xfrm>
                        <a:off x="2306638" y="4394200"/>
                        <a:ext cx="7916862" cy="2422525"/>
                      </a:xfrm>
                      <a:prstGeom prst="rect">
                        <a:avLst/>
                      </a:prstGeom>
                      <a:noFill/>
                      <a:ln w="38100">
                        <a:noFill/>
                        <a:miter/>
                      </a:ln>
                    </p:spPr>
                  </p:pic>
                </p:oleObj>
              </mc:Fallback>
            </mc:AlternateContent>
          </a:graphicData>
        </a:graphic>
      </p:graphicFrame>
      <p:graphicFrame>
        <p:nvGraphicFramePr>
          <p:cNvPr id="953351" name="对象 953350"/>
          <p:cNvGraphicFramePr/>
          <p:nvPr/>
        </p:nvGraphicFramePr>
        <p:xfrm>
          <a:off x="7104063" y="6292850"/>
          <a:ext cx="1976437" cy="395288"/>
        </p:xfrm>
        <a:graphic>
          <a:graphicData uri="http://schemas.openxmlformats.org/presentationml/2006/ole">
            <mc:AlternateContent xmlns:mc="http://schemas.openxmlformats.org/markup-compatibility/2006">
              <mc:Choice xmlns:v="urn:schemas-microsoft-com:vml" Requires="v">
                <p:oleObj spid="_x0000_s3137" name="" r:id="rId7" imgW="1998980" imgH="398145" progId="Word.Document.8">
                  <p:embed/>
                </p:oleObj>
              </mc:Choice>
              <mc:Fallback>
                <p:oleObj name="" r:id="rId7" imgW="1998980" imgH="398145" progId="Word.Document.8">
                  <p:embed/>
                  <p:pic>
                    <p:nvPicPr>
                      <p:cNvPr id="0" name="图片 3136"/>
                      <p:cNvPicPr/>
                      <p:nvPr/>
                    </p:nvPicPr>
                    <p:blipFill>
                      <a:blip r:embed="rId8"/>
                      <a:stretch>
                        <a:fillRect/>
                      </a:stretch>
                    </p:blipFill>
                    <p:spPr>
                      <a:xfrm>
                        <a:off x="7104063" y="6292850"/>
                        <a:ext cx="1976437" cy="395288"/>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53350"/>
                                        </p:tgtEl>
                                        <p:attrNameLst>
                                          <p:attrName>style.visibility</p:attrName>
                                        </p:attrNameLst>
                                      </p:cBhvr>
                                      <p:to>
                                        <p:strVal val="visible"/>
                                      </p:to>
                                    </p:set>
                                    <p:animEffect transition="in" filter="slide(fromBottom)">
                                      <p:cBhvr>
                                        <p:cTn id="7" dur="500"/>
                                        <p:tgtEl>
                                          <p:spTgt spid="95335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53351"/>
                                        </p:tgtEl>
                                        <p:attrNameLst>
                                          <p:attrName>style.visibility</p:attrName>
                                        </p:attrNameLst>
                                      </p:cBhvr>
                                      <p:to>
                                        <p:strVal val="visible"/>
                                      </p:to>
                                    </p:set>
                                    <p:animEffect transition="in" filter="slide(fromBottom)">
                                      <p:cBhvr>
                                        <p:cTn id="12" dur="500"/>
                                        <p:tgtEl>
                                          <p:spTgt spid="9533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2465" name="对象 954371"/>
          <p:cNvGraphicFramePr/>
          <p:nvPr/>
        </p:nvGraphicFramePr>
        <p:xfrm>
          <a:off x="1895475" y="568325"/>
          <a:ext cx="8302625" cy="6211888"/>
        </p:xfrm>
        <a:graphic>
          <a:graphicData uri="http://schemas.openxmlformats.org/presentationml/2006/ole">
            <mc:AlternateContent xmlns:mc="http://schemas.openxmlformats.org/markup-compatibility/2006">
              <mc:Choice xmlns:v="urn:schemas-microsoft-com:vml" Requires="v">
                <p:oleObj spid="_x0000_s3139" name="" r:id="rId1" imgW="8424545" imgH="6306185" progId="Word.Document.8">
                  <p:embed/>
                </p:oleObj>
              </mc:Choice>
              <mc:Fallback>
                <p:oleObj name="" r:id="rId1" imgW="8424545" imgH="6306185" progId="Word.Document.8">
                  <p:embed/>
                  <p:pic>
                    <p:nvPicPr>
                      <p:cNvPr id="0" name="图片 3138"/>
                      <p:cNvPicPr/>
                      <p:nvPr/>
                    </p:nvPicPr>
                    <p:blipFill>
                      <a:blip r:embed="rId2"/>
                      <a:stretch>
                        <a:fillRect/>
                      </a:stretch>
                    </p:blipFill>
                    <p:spPr>
                      <a:xfrm>
                        <a:off x="1895475" y="568325"/>
                        <a:ext cx="8302625" cy="6211888"/>
                      </a:xfrm>
                      <a:prstGeom prst="rect">
                        <a:avLst/>
                      </a:prstGeom>
                      <a:noFill/>
                      <a:ln w="38100">
                        <a:noFill/>
                        <a:miter/>
                      </a:ln>
                    </p:spPr>
                  </p:pic>
                </p:oleObj>
              </mc:Fallback>
            </mc:AlternateContent>
          </a:graphicData>
        </a:graphic>
      </p:graphicFrame>
    </p:spTree>
  </p:cSld>
  <p:clrMapOvr>
    <a:masterClrMapping/>
  </p:clrMapOvr>
  <p:transition>
    <p:circl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3489" name="对象 955395"/>
          <p:cNvGraphicFramePr/>
          <p:nvPr/>
        </p:nvGraphicFramePr>
        <p:xfrm>
          <a:off x="2133600" y="1844675"/>
          <a:ext cx="7866063" cy="2940050"/>
        </p:xfrm>
        <a:graphic>
          <a:graphicData uri="http://schemas.openxmlformats.org/presentationml/2006/ole">
            <mc:AlternateContent xmlns:mc="http://schemas.openxmlformats.org/markup-compatibility/2006">
              <mc:Choice xmlns:v="urn:schemas-microsoft-com:vml" Requires="v">
                <p:oleObj spid="_x0000_s3140" name="" r:id="rId1" imgW="8107045" imgH="3021330" progId="Word.Document.8">
                  <p:embed/>
                </p:oleObj>
              </mc:Choice>
              <mc:Fallback>
                <p:oleObj name="" r:id="rId1" imgW="8107045" imgH="3021330" progId="Word.Document.8">
                  <p:embed/>
                  <p:pic>
                    <p:nvPicPr>
                      <p:cNvPr id="0" name="图片 3139"/>
                      <p:cNvPicPr/>
                      <p:nvPr/>
                    </p:nvPicPr>
                    <p:blipFill>
                      <a:blip r:embed="rId2"/>
                      <a:stretch>
                        <a:fillRect/>
                      </a:stretch>
                    </p:blipFill>
                    <p:spPr>
                      <a:xfrm>
                        <a:off x="2133600" y="1844675"/>
                        <a:ext cx="7866063" cy="2940050"/>
                      </a:xfrm>
                      <a:prstGeom prst="rect">
                        <a:avLst/>
                      </a:prstGeom>
                      <a:noFill/>
                      <a:ln w="38100">
                        <a:noFill/>
                        <a:miter/>
                      </a:ln>
                    </p:spPr>
                  </p:pic>
                </p:oleObj>
              </mc:Fallback>
            </mc:AlternateContent>
          </a:graphicData>
        </a:graphic>
      </p:graphicFrame>
      <p:graphicFrame>
        <p:nvGraphicFramePr>
          <p:cNvPr id="955397" name="对象 955396"/>
          <p:cNvGraphicFramePr/>
          <p:nvPr/>
        </p:nvGraphicFramePr>
        <p:xfrm>
          <a:off x="2144713" y="4456113"/>
          <a:ext cx="5335587" cy="395287"/>
        </p:xfrm>
        <a:graphic>
          <a:graphicData uri="http://schemas.openxmlformats.org/presentationml/2006/ole">
            <mc:AlternateContent xmlns:mc="http://schemas.openxmlformats.org/markup-compatibility/2006">
              <mc:Choice xmlns:v="urn:schemas-microsoft-com:vml" Requires="v">
                <p:oleObj spid="_x0000_s3143" name="" r:id="rId3" imgW="5337175" imgH="399415" progId="Word.Document.8">
                  <p:embed/>
                </p:oleObj>
              </mc:Choice>
              <mc:Fallback>
                <p:oleObj name="" r:id="rId3" imgW="5337175" imgH="399415" progId="Word.Document.8">
                  <p:embed/>
                  <p:pic>
                    <p:nvPicPr>
                      <p:cNvPr id="0" name="图片 3142"/>
                      <p:cNvPicPr/>
                      <p:nvPr/>
                    </p:nvPicPr>
                    <p:blipFill>
                      <a:blip r:embed="rId4"/>
                      <a:stretch>
                        <a:fillRect/>
                      </a:stretch>
                    </p:blipFill>
                    <p:spPr>
                      <a:xfrm>
                        <a:off x="2144713" y="4456113"/>
                        <a:ext cx="5335587" cy="395287"/>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55397"/>
                                        </p:tgtEl>
                                        <p:attrNameLst>
                                          <p:attrName>style.visibility</p:attrName>
                                        </p:attrNameLst>
                                      </p:cBhvr>
                                      <p:to>
                                        <p:strVal val="visible"/>
                                      </p:to>
                                    </p:set>
                                    <p:animEffect transition="in" filter="randombar(horizontal)">
                                      <p:cBhvr>
                                        <p:cTn id="7" dur="500"/>
                                        <p:tgtEl>
                                          <p:spTgt spid="9553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4513" name="对象 956419"/>
          <p:cNvGraphicFramePr/>
          <p:nvPr/>
        </p:nvGraphicFramePr>
        <p:xfrm>
          <a:off x="1895475" y="592138"/>
          <a:ext cx="8320088" cy="6178550"/>
        </p:xfrm>
        <a:graphic>
          <a:graphicData uri="http://schemas.openxmlformats.org/presentationml/2006/ole">
            <mc:AlternateContent xmlns:mc="http://schemas.openxmlformats.org/markup-compatibility/2006">
              <mc:Choice xmlns:v="urn:schemas-microsoft-com:vml" Requires="v">
                <p:oleObj spid="_x0000_s3141" name="" r:id="rId1" imgW="8510270" imgH="6327775" progId="Word.Document.8">
                  <p:embed/>
                </p:oleObj>
              </mc:Choice>
              <mc:Fallback>
                <p:oleObj name="" r:id="rId1" imgW="8510270" imgH="6327775" progId="Word.Document.8">
                  <p:embed/>
                  <p:pic>
                    <p:nvPicPr>
                      <p:cNvPr id="0" name="图片 3140"/>
                      <p:cNvPicPr/>
                      <p:nvPr/>
                    </p:nvPicPr>
                    <p:blipFill>
                      <a:blip r:embed="rId2"/>
                      <a:stretch>
                        <a:fillRect/>
                      </a:stretch>
                    </p:blipFill>
                    <p:spPr>
                      <a:xfrm>
                        <a:off x="1895475" y="592138"/>
                        <a:ext cx="8320088" cy="6178550"/>
                      </a:xfrm>
                      <a:prstGeom prst="rect">
                        <a:avLst/>
                      </a:prstGeom>
                      <a:noFill/>
                      <a:ln w="38100">
                        <a:noFill/>
                        <a:miter/>
                      </a:ln>
                    </p:spPr>
                  </p:pic>
                </p:oleObj>
              </mc:Fallback>
            </mc:AlternateContent>
          </a:graphicData>
        </a:graphic>
      </p:graphicFrame>
    </p:spTree>
  </p:cSld>
  <p:clrMapOvr>
    <a:masterClrMapping/>
  </p:clrMapOvr>
  <p:transition>
    <p:circl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5537" name="对象 957443"/>
          <p:cNvGraphicFramePr/>
          <p:nvPr/>
        </p:nvGraphicFramePr>
        <p:xfrm>
          <a:off x="1895475" y="909638"/>
          <a:ext cx="8343900" cy="4951412"/>
        </p:xfrm>
        <a:graphic>
          <a:graphicData uri="http://schemas.openxmlformats.org/presentationml/2006/ole">
            <mc:AlternateContent xmlns:mc="http://schemas.openxmlformats.org/markup-compatibility/2006">
              <mc:Choice xmlns:v="urn:schemas-microsoft-com:vml" Requires="v">
                <p:oleObj spid="_x0000_s3160" name="" r:id="rId1" imgW="8397240" imgH="4983480" progId="Word.Document.8">
                  <p:embed/>
                </p:oleObj>
              </mc:Choice>
              <mc:Fallback>
                <p:oleObj name="" r:id="rId1" imgW="8397240" imgH="4983480" progId="Word.Document.8">
                  <p:embed/>
                  <p:pic>
                    <p:nvPicPr>
                      <p:cNvPr id="0" name="图片 3159"/>
                      <p:cNvPicPr/>
                      <p:nvPr/>
                    </p:nvPicPr>
                    <p:blipFill>
                      <a:blip r:embed="rId2"/>
                      <a:stretch>
                        <a:fillRect/>
                      </a:stretch>
                    </p:blipFill>
                    <p:spPr>
                      <a:xfrm>
                        <a:off x="1895475" y="909638"/>
                        <a:ext cx="8343900" cy="4951412"/>
                      </a:xfrm>
                      <a:prstGeom prst="rect">
                        <a:avLst/>
                      </a:prstGeom>
                      <a:noFill/>
                      <a:ln w="38100">
                        <a:noFill/>
                        <a:miter/>
                      </a:ln>
                    </p:spPr>
                  </p:pic>
                </p:oleObj>
              </mc:Fallback>
            </mc:AlternateContent>
          </a:graphicData>
        </a:graphic>
      </p:graphicFrame>
      <p:graphicFrame>
        <p:nvGraphicFramePr>
          <p:cNvPr id="957445" name="对象 957444"/>
          <p:cNvGraphicFramePr/>
          <p:nvPr/>
        </p:nvGraphicFramePr>
        <p:xfrm>
          <a:off x="1911350" y="5624513"/>
          <a:ext cx="5335588" cy="395287"/>
        </p:xfrm>
        <a:graphic>
          <a:graphicData uri="http://schemas.openxmlformats.org/presentationml/2006/ole">
            <mc:AlternateContent xmlns:mc="http://schemas.openxmlformats.org/markup-compatibility/2006">
              <mc:Choice xmlns:v="urn:schemas-microsoft-com:vml" Requires="v">
                <p:oleObj spid="_x0000_s3157" name="" r:id="rId3" imgW="5337175" imgH="399415" progId="Word.Document.8">
                  <p:embed/>
                </p:oleObj>
              </mc:Choice>
              <mc:Fallback>
                <p:oleObj name="" r:id="rId3" imgW="5337175" imgH="399415" progId="Word.Document.8">
                  <p:embed/>
                  <p:pic>
                    <p:nvPicPr>
                      <p:cNvPr id="0" name="图片 3156"/>
                      <p:cNvPicPr/>
                      <p:nvPr/>
                    </p:nvPicPr>
                    <p:blipFill>
                      <a:blip r:embed="rId4"/>
                      <a:stretch>
                        <a:fillRect/>
                      </a:stretch>
                    </p:blipFill>
                    <p:spPr>
                      <a:xfrm>
                        <a:off x="1911350" y="5624513"/>
                        <a:ext cx="5335588" cy="395287"/>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57445"/>
                                        </p:tgtEl>
                                        <p:attrNameLst>
                                          <p:attrName>style.visibility</p:attrName>
                                        </p:attrNameLst>
                                      </p:cBhvr>
                                      <p:to>
                                        <p:strVal val="visible"/>
                                      </p:to>
                                    </p:set>
                                    <p:animEffect transition="in" filter="slide(fromBottom)">
                                      <p:cBhvr>
                                        <p:cTn id="7" dur="500"/>
                                        <p:tgtEl>
                                          <p:spTgt spid="957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6561" name="对象 958467"/>
          <p:cNvGraphicFramePr/>
          <p:nvPr/>
        </p:nvGraphicFramePr>
        <p:xfrm>
          <a:off x="5376863" y="188913"/>
          <a:ext cx="1754187" cy="584200"/>
        </p:xfrm>
        <a:graphic>
          <a:graphicData uri="http://schemas.openxmlformats.org/presentationml/2006/ole">
            <mc:AlternateContent xmlns:mc="http://schemas.openxmlformats.org/markup-compatibility/2006">
              <mc:Choice xmlns:v="urn:schemas-microsoft-com:vml" Requires="v">
                <p:oleObj spid="_x0000_s3148" name="" r:id="rId1" imgW="1779905" imgH="594360" progId="Word.Document.8">
                  <p:embed/>
                </p:oleObj>
              </mc:Choice>
              <mc:Fallback>
                <p:oleObj name="" r:id="rId1" imgW="1779905" imgH="594360" progId="Word.Document.8">
                  <p:embed/>
                  <p:pic>
                    <p:nvPicPr>
                      <p:cNvPr id="0" name="图片 3147"/>
                      <p:cNvPicPr/>
                      <p:nvPr/>
                    </p:nvPicPr>
                    <p:blipFill>
                      <a:blip r:embed="rId2"/>
                      <a:stretch>
                        <a:fillRect/>
                      </a:stretch>
                    </p:blipFill>
                    <p:spPr>
                      <a:xfrm>
                        <a:off x="5376863" y="188913"/>
                        <a:ext cx="1754187" cy="584200"/>
                      </a:xfrm>
                      <a:prstGeom prst="rect">
                        <a:avLst/>
                      </a:prstGeom>
                      <a:noFill/>
                      <a:ln w="38100">
                        <a:noFill/>
                        <a:miter/>
                      </a:ln>
                    </p:spPr>
                  </p:pic>
                </p:oleObj>
              </mc:Fallback>
            </mc:AlternateContent>
          </a:graphicData>
        </a:graphic>
      </p:graphicFrame>
      <p:graphicFrame>
        <p:nvGraphicFramePr>
          <p:cNvPr id="66562" name="对象 958468"/>
          <p:cNvGraphicFramePr/>
          <p:nvPr/>
        </p:nvGraphicFramePr>
        <p:xfrm>
          <a:off x="1919288" y="766763"/>
          <a:ext cx="8345487" cy="4151312"/>
        </p:xfrm>
        <a:graphic>
          <a:graphicData uri="http://schemas.openxmlformats.org/presentationml/2006/ole">
            <mc:AlternateContent xmlns:mc="http://schemas.openxmlformats.org/markup-compatibility/2006">
              <mc:Choice xmlns:v="urn:schemas-microsoft-com:vml" Requires="v">
                <p:oleObj spid="_x0000_s3162" name="" r:id="rId3" imgW="8424545" imgH="4175760" progId="Word.Document.8">
                  <p:embed/>
                </p:oleObj>
              </mc:Choice>
              <mc:Fallback>
                <p:oleObj name="" r:id="rId3" imgW="8424545" imgH="4175760" progId="Word.Document.8">
                  <p:embed/>
                  <p:pic>
                    <p:nvPicPr>
                      <p:cNvPr id="0" name="图片 3161"/>
                      <p:cNvPicPr/>
                      <p:nvPr/>
                    </p:nvPicPr>
                    <p:blipFill>
                      <a:blip r:embed="rId4"/>
                      <a:stretch>
                        <a:fillRect/>
                      </a:stretch>
                    </p:blipFill>
                    <p:spPr>
                      <a:xfrm>
                        <a:off x="1919288" y="766763"/>
                        <a:ext cx="8345487" cy="4151312"/>
                      </a:xfrm>
                      <a:prstGeom prst="rect">
                        <a:avLst/>
                      </a:prstGeom>
                      <a:noFill/>
                      <a:ln w="38100">
                        <a:noFill/>
                        <a:miter/>
                      </a:ln>
                    </p:spPr>
                  </p:pic>
                </p:oleObj>
              </mc:Fallback>
            </mc:AlternateContent>
          </a:graphicData>
        </a:graphic>
      </p:graphicFrame>
      <p:graphicFrame>
        <p:nvGraphicFramePr>
          <p:cNvPr id="958470" name="对象 958469"/>
          <p:cNvGraphicFramePr/>
          <p:nvPr/>
        </p:nvGraphicFramePr>
        <p:xfrm>
          <a:off x="1898650" y="4329113"/>
          <a:ext cx="8396288" cy="2451100"/>
        </p:xfrm>
        <a:graphic>
          <a:graphicData uri="http://schemas.openxmlformats.org/presentationml/2006/ole">
            <mc:AlternateContent xmlns:mc="http://schemas.openxmlformats.org/markup-compatibility/2006">
              <mc:Choice xmlns:v="urn:schemas-microsoft-com:vml" Requires="v">
                <p:oleObj spid="_x0000_s3149" name="" r:id="rId5" imgW="8397240" imgH="2453640" progId="Word.Document.8">
                  <p:embed/>
                </p:oleObj>
              </mc:Choice>
              <mc:Fallback>
                <p:oleObj name="" r:id="rId5" imgW="8397240" imgH="2453640" progId="Word.Document.8">
                  <p:embed/>
                  <p:pic>
                    <p:nvPicPr>
                      <p:cNvPr id="0" name="图片 3148"/>
                      <p:cNvPicPr/>
                      <p:nvPr/>
                    </p:nvPicPr>
                    <p:blipFill>
                      <a:blip r:embed="rId6"/>
                      <a:stretch>
                        <a:fillRect/>
                      </a:stretch>
                    </p:blipFill>
                    <p:spPr>
                      <a:xfrm>
                        <a:off x="1898650" y="4329113"/>
                        <a:ext cx="8396288" cy="2451100"/>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58470"/>
                                        </p:tgtEl>
                                        <p:attrNameLst>
                                          <p:attrName>style.visibility</p:attrName>
                                        </p:attrNameLst>
                                      </p:cBhvr>
                                      <p:to>
                                        <p:strVal val="visible"/>
                                      </p:to>
                                    </p:set>
                                    <p:animEffect transition="in" filter="randombar(horizontal)">
                                      <p:cBhvr>
                                        <p:cTn id="7" dur="500"/>
                                        <p:tgtEl>
                                          <p:spTgt spid="958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7585" name="对象 959491"/>
          <p:cNvGraphicFramePr/>
          <p:nvPr/>
        </p:nvGraphicFramePr>
        <p:xfrm>
          <a:off x="1993900" y="692150"/>
          <a:ext cx="8221663" cy="3327400"/>
        </p:xfrm>
        <a:graphic>
          <a:graphicData uri="http://schemas.openxmlformats.org/presentationml/2006/ole">
            <mc:AlternateContent xmlns:mc="http://schemas.openxmlformats.org/markup-compatibility/2006">
              <mc:Choice xmlns:v="urn:schemas-microsoft-com:vml" Requires="v">
                <p:oleObj spid="_x0000_s3150" name="" r:id="rId1" imgW="8458200" imgH="3407410" progId="Word.Document.8">
                  <p:embed/>
                </p:oleObj>
              </mc:Choice>
              <mc:Fallback>
                <p:oleObj name="" r:id="rId1" imgW="8458200" imgH="3407410" progId="Word.Document.8">
                  <p:embed/>
                  <p:pic>
                    <p:nvPicPr>
                      <p:cNvPr id="0" name="图片 3149"/>
                      <p:cNvPicPr/>
                      <p:nvPr/>
                    </p:nvPicPr>
                    <p:blipFill>
                      <a:blip r:embed="rId2"/>
                      <a:stretch>
                        <a:fillRect/>
                      </a:stretch>
                    </p:blipFill>
                    <p:spPr>
                      <a:xfrm>
                        <a:off x="1993900" y="692150"/>
                        <a:ext cx="8221663" cy="3327400"/>
                      </a:xfrm>
                      <a:prstGeom prst="rect">
                        <a:avLst/>
                      </a:prstGeom>
                      <a:noFill/>
                      <a:ln w="38100">
                        <a:noFill/>
                        <a:miter/>
                      </a:ln>
                    </p:spPr>
                  </p:pic>
                </p:oleObj>
              </mc:Fallback>
            </mc:AlternateContent>
          </a:graphicData>
        </a:graphic>
      </p:graphicFrame>
      <p:graphicFrame>
        <p:nvGraphicFramePr>
          <p:cNvPr id="959493" name="对象 959492"/>
          <p:cNvGraphicFramePr/>
          <p:nvPr/>
        </p:nvGraphicFramePr>
        <p:xfrm>
          <a:off x="1890713" y="3582988"/>
          <a:ext cx="8412162" cy="3062287"/>
        </p:xfrm>
        <a:graphic>
          <a:graphicData uri="http://schemas.openxmlformats.org/presentationml/2006/ole">
            <mc:AlternateContent xmlns:mc="http://schemas.openxmlformats.org/markup-compatibility/2006">
              <mc:Choice xmlns:v="urn:schemas-microsoft-com:vml" Requires="v">
                <p:oleObj spid="_x0000_s3156" name="" r:id="rId3" imgW="8415655" imgH="3066415" progId="Word.Document.8">
                  <p:embed/>
                </p:oleObj>
              </mc:Choice>
              <mc:Fallback>
                <p:oleObj name="" r:id="rId3" imgW="8415655" imgH="3066415" progId="Word.Document.8">
                  <p:embed/>
                  <p:pic>
                    <p:nvPicPr>
                      <p:cNvPr id="0" name="图片 3155"/>
                      <p:cNvPicPr/>
                      <p:nvPr/>
                    </p:nvPicPr>
                    <p:blipFill>
                      <a:blip r:embed="rId4"/>
                      <a:stretch>
                        <a:fillRect/>
                      </a:stretch>
                    </p:blipFill>
                    <p:spPr>
                      <a:xfrm>
                        <a:off x="1890713" y="3582988"/>
                        <a:ext cx="8412162" cy="3062287"/>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59493"/>
                                        </p:tgtEl>
                                        <p:attrNameLst>
                                          <p:attrName>style.visibility</p:attrName>
                                        </p:attrNameLst>
                                      </p:cBhvr>
                                      <p:to>
                                        <p:strVal val="visible"/>
                                      </p:to>
                                    </p:set>
                                    <p:animEffect transition="in" filter="slide(fromBottom)">
                                      <p:cBhvr>
                                        <p:cTn id="7" dur="500"/>
                                        <p:tgtEl>
                                          <p:spTgt spid="9594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8609" name="对象 960515"/>
          <p:cNvGraphicFramePr/>
          <p:nvPr/>
        </p:nvGraphicFramePr>
        <p:xfrm>
          <a:off x="1895475" y="803275"/>
          <a:ext cx="8343900" cy="3081338"/>
        </p:xfrm>
        <a:graphic>
          <a:graphicData uri="http://schemas.openxmlformats.org/presentationml/2006/ole">
            <mc:AlternateContent xmlns:mc="http://schemas.openxmlformats.org/markup-compatibility/2006">
              <mc:Choice xmlns:v="urn:schemas-microsoft-com:vml" Requires="v">
                <p:oleObj spid="_x0000_s3155" name="" r:id="rId1" imgW="8424545" imgH="3100070" progId="Word.Document.8">
                  <p:embed/>
                </p:oleObj>
              </mc:Choice>
              <mc:Fallback>
                <p:oleObj name="" r:id="rId1" imgW="8424545" imgH="3100070" progId="Word.Document.8">
                  <p:embed/>
                  <p:pic>
                    <p:nvPicPr>
                      <p:cNvPr id="0" name="图片 3154"/>
                      <p:cNvPicPr/>
                      <p:nvPr/>
                    </p:nvPicPr>
                    <p:blipFill>
                      <a:blip r:embed="rId2"/>
                      <a:stretch>
                        <a:fillRect/>
                      </a:stretch>
                    </p:blipFill>
                    <p:spPr>
                      <a:xfrm>
                        <a:off x="1895475" y="803275"/>
                        <a:ext cx="8343900" cy="3081338"/>
                      </a:xfrm>
                      <a:prstGeom prst="rect">
                        <a:avLst/>
                      </a:prstGeom>
                      <a:noFill/>
                      <a:ln w="38100">
                        <a:noFill/>
                        <a:miter/>
                      </a:ln>
                    </p:spPr>
                  </p:pic>
                </p:oleObj>
              </mc:Fallback>
            </mc:AlternateContent>
          </a:graphicData>
        </a:graphic>
      </p:graphicFrame>
      <p:graphicFrame>
        <p:nvGraphicFramePr>
          <p:cNvPr id="960517" name="对象 960516"/>
          <p:cNvGraphicFramePr/>
          <p:nvPr/>
        </p:nvGraphicFramePr>
        <p:xfrm>
          <a:off x="1895475" y="3362325"/>
          <a:ext cx="8343900" cy="1878013"/>
        </p:xfrm>
        <a:graphic>
          <a:graphicData uri="http://schemas.openxmlformats.org/presentationml/2006/ole">
            <mc:AlternateContent xmlns:mc="http://schemas.openxmlformats.org/markup-compatibility/2006">
              <mc:Choice xmlns:v="urn:schemas-microsoft-com:vml" Requires="v">
                <p:oleObj spid="_x0000_s3154" name="" r:id="rId3" imgW="8424545" imgH="1889760" progId="Word.Document.8">
                  <p:embed/>
                </p:oleObj>
              </mc:Choice>
              <mc:Fallback>
                <p:oleObj name="" r:id="rId3" imgW="8424545" imgH="1889760" progId="Word.Document.8">
                  <p:embed/>
                  <p:pic>
                    <p:nvPicPr>
                      <p:cNvPr id="0" name="图片 3153"/>
                      <p:cNvPicPr/>
                      <p:nvPr/>
                    </p:nvPicPr>
                    <p:blipFill>
                      <a:blip r:embed="rId4"/>
                      <a:stretch>
                        <a:fillRect/>
                      </a:stretch>
                    </p:blipFill>
                    <p:spPr>
                      <a:xfrm>
                        <a:off x="1895475" y="3362325"/>
                        <a:ext cx="8343900" cy="1878013"/>
                      </a:xfrm>
                      <a:prstGeom prst="rect">
                        <a:avLst/>
                      </a:prstGeom>
                      <a:noFill/>
                      <a:ln w="38100">
                        <a:noFill/>
                        <a:miter/>
                      </a:ln>
                    </p:spPr>
                  </p:pic>
                </p:oleObj>
              </mc:Fallback>
            </mc:AlternateContent>
          </a:graphicData>
        </a:graphic>
      </p:graphicFrame>
      <p:graphicFrame>
        <p:nvGraphicFramePr>
          <p:cNvPr id="960518" name="对象 960517"/>
          <p:cNvGraphicFramePr/>
          <p:nvPr/>
        </p:nvGraphicFramePr>
        <p:xfrm>
          <a:off x="1898650" y="4611688"/>
          <a:ext cx="8396288" cy="1343025"/>
        </p:xfrm>
        <a:graphic>
          <a:graphicData uri="http://schemas.openxmlformats.org/presentationml/2006/ole">
            <mc:AlternateContent xmlns:mc="http://schemas.openxmlformats.org/markup-compatibility/2006">
              <mc:Choice xmlns:v="urn:schemas-microsoft-com:vml" Requires="v">
                <p:oleObj spid="_x0000_s3159" name="" r:id="rId5" imgW="8397240" imgH="1347470" progId="Word.Document.8">
                  <p:embed/>
                </p:oleObj>
              </mc:Choice>
              <mc:Fallback>
                <p:oleObj name="" r:id="rId5" imgW="8397240" imgH="1347470" progId="Word.Document.8">
                  <p:embed/>
                  <p:pic>
                    <p:nvPicPr>
                      <p:cNvPr id="0" name="图片 3158"/>
                      <p:cNvPicPr/>
                      <p:nvPr/>
                    </p:nvPicPr>
                    <p:blipFill>
                      <a:blip r:embed="rId6"/>
                      <a:stretch>
                        <a:fillRect/>
                      </a:stretch>
                    </p:blipFill>
                    <p:spPr>
                      <a:xfrm>
                        <a:off x="1898650" y="4611688"/>
                        <a:ext cx="8396288" cy="1343025"/>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60517"/>
                                        </p:tgtEl>
                                        <p:attrNameLst>
                                          <p:attrName>style.visibility</p:attrName>
                                        </p:attrNameLst>
                                      </p:cBhvr>
                                      <p:to>
                                        <p:strVal val="visible"/>
                                      </p:to>
                                    </p:set>
                                    <p:animEffect transition="in" filter="randombar(horizontal)">
                                      <p:cBhvr>
                                        <p:cTn id="7" dur="500"/>
                                        <p:tgtEl>
                                          <p:spTgt spid="96051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60518"/>
                                        </p:tgtEl>
                                        <p:attrNameLst>
                                          <p:attrName>style.visibility</p:attrName>
                                        </p:attrNameLst>
                                      </p:cBhvr>
                                      <p:to>
                                        <p:strVal val="visible"/>
                                      </p:to>
                                    </p:set>
                                    <p:animEffect transition="in" filter="randombar(horizontal)">
                                      <p:cBhvr>
                                        <p:cTn id="12" dur="500"/>
                                        <p:tgtEl>
                                          <p:spTgt spid="960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69633" name="对象 961540"/>
          <p:cNvGraphicFramePr/>
          <p:nvPr/>
        </p:nvGraphicFramePr>
        <p:xfrm>
          <a:off x="1895475" y="503238"/>
          <a:ext cx="8343900" cy="1604962"/>
        </p:xfrm>
        <a:graphic>
          <a:graphicData uri="http://schemas.openxmlformats.org/presentationml/2006/ole">
            <mc:AlternateContent xmlns:mc="http://schemas.openxmlformats.org/markup-compatibility/2006">
              <mc:Choice xmlns:v="urn:schemas-microsoft-com:vml" Requires="v">
                <p:oleObj spid="_x0000_s3151" name="" r:id="rId1" imgW="8424545" imgH="1618615" progId="Word.Document.8">
                  <p:embed/>
                </p:oleObj>
              </mc:Choice>
              <mc:Fallback>
                <p:oleObj name="" r:id="rId1" imgW="8424545" imgH="1618615" progId="Word.Document.8">
                  <p:embed/>
                  <p:pic>
                    <p:nvPicPr>
                      <p:cNvPr id="0" name="图片 3150"/>
                      <p:cNvPicPr/>
                      <p:nvPr/>
                    </p:nvPicPr>
                    <p:blipFill>
                      <a:blip r:embed="rId2"/>
                      <a:stretch>
                        <a:fillRect/>
                      </a:stretch>
                    </p:blipFill>
                    <p:spPr>
                      <a:xfrm>
                        <a:off x="1895475" y="503238"/>
                        <a:ext cx="8343900" cy="1604962"/>
                      </a:xfrm>
                      <a:prstGeom prst="rect">
                        <a:avLst/>
                      </a:prstGeom>
                      <a:noFill/>
                      <a:ln w="38100">
                        <a:noFill/>
                        <a:miter/>
                      </a:ln>
                    </p:spPr>
                  </p:pic>
                </p:oleObj>
              </mc:Fallback>
            </mc:AlternateContent>
          </a:graphicData>
        </a:graphic>
      </p:graphicFrame>
      <p:graphicFrame>
        <p:nvGraphicFramePr>
          <p:cNvPr id="961542" name="对象 961541"/>
          <p:cNvGraphicFramePr/>
          <p:nvPr/>
        </p:nvGraphicFramePr>
        <p:xfrm>
          <a:off x="1895475" y="1878013"/>
          <a:ext cx="8343900" cy="1038225"/>
        </p:xfrm>
        <a:graphic>
          <a:graphicData uri="http://schemas.openxmlformats.org/presentationml/2006/ole">
            <mc:AlternateContent xmlns:mc="http://schemas.openxmlformats.org/markup-compatibility/2006">
              <mc:Choice xmlns:v="urn:schemas-microsoft-com:vml" Requires="v">
                <p:oleObj spid="_x0000_s3152" name="" r:id="rId3" imgW="8424545" imgH="1045210" progId="Word.Document.8">
                  <p:embed/>
                </p:oleObj>
              </mc:Choice>
              <mc:Fallback>
                <p:oleObj name="" r:id="rId3" imgW="8424545" imgH="1045210" progId="Word.Document.8">
                  <p:embed/>
                  <p:pic>
                    <p:nvPicPr>
                      <p:cNvPr id="0" name="图片 3151"/>
                      <p:cNvPicPr/>
                      <p:nvPr/>
                    </p:nvPicPr>
                    <p:blipFill>
                      <a:blip r:embed="rId4"/>
                      <a:stretch>
                        <a:fillRect/>
                      </a:stretch>
                    </p:blipFill>
                    <p:spPr>
                      <a:xfrm>
                        <a:off x="1895475" y="1878013"/>
                        <a:ext cx="8343900" cy="1038225"/>
                      </a:xfrm>
                      <a:prstGeom prst="rect">
                        <a:avLst/>
                      </a:prstGeom>
                      <a:noFill/>
                      <a:ln w="38100">
                        <a:noFill/>
                        <a:miter/>
                      </a:ln>
                    </p:spPr>
                  </p:pic>
                </p:oleObj>
              </mc:Fallback>
            </mc:AlternateContent>
          </a:graphicData>
        </a:graphic>
      </p:graphicFrame>
      <p:graphicFrame>
        <p:nvGraphicFramePr>
          <p:cNvPr id="961543" name="对象 961542"/>
          <p:cNvGraphicFramePr/>
          <p:nvPr/>
        </p:nvGraphicFramePr>
        <p:xfrm>
          <a:off x="1895475" y="2781300"/>
          <a:ext cx="8343900" cy="1441450"/>
        </p:xfrm>
        <a:graphic>
          <a:graphicData uri="http://schemas.openxmlformats.org/presentationml/2006/ole">
            <mc:AlternateContent xmlns:mc="http://schemas.openxmlformats.org/markup-compatibility/2006">
              <mc:Choice xmlns:v="urn:schemas-microsoft-com:vml" Requires="v">
                <p:oleObj spid="_x0000_s3158" name="" r:id="rId5" imgW="8424545" imgH="1450975" progId="Word.Document.8">
                  <p:embed/>
                </p:oleObj>
              </mc:Choice>
              <mc:Fallback>
                <p:oleObj name="" r:id="rId5" imgW="8424545" imgH="1450975" progId="Word.Document.8">
                  <p:embed/>
                  <p:pic>
                    <p:nvPicPr>
                      <p:cNvPr id="0" name="图片 3157"/>
                      <p:cNvPicPr/>
                      <p:nvPr/>
                    </p:nvPicPr>
                    <p:blipFill>
                      <a:blip r:embed="rId6"/>
                      <a:stretch>
                        <a:fillRect/>
                      </a:stretch>
                    </p:blipFill>
                    <p:spPr>
                      <a:xfrm>
                        <a:off x="1895475" y="2781300"/>
                        <a:ext cx="8343900" cy="1441450"/>
                      </a:xfrm>
                      <a:prstGeom prst="rect">
                        <a:avLst/>
                      </a:prstGeom>
                      <a:noFill/>
                      <a:ln w="38100">
                        <a:noFill/>
                        <a:miter/>
                      </a:ln>
                    </p:spPr>
                  </p:pic>
                </p:oleObj>
              </mc:Fallback>
            </mc:AlternateContent>
          </a:graphicData>
        </a:graphic>
      </p:graphicFrame>
      <p:graphicFrame>
        <p:nvGraphicFramePr>
          <p:cNvPr id="961544" name="对象 961543"/>
          <p:cNvGraphicFramePr/>
          <p:nvPr/>
        </p:nvGraphicFramePr>
        <p:xfrm>
          <a:off x="1895475" y="4149725"/>
          <a:ext cx="8343900" cy="1862138"/>
        </p:xfrm>
        <a:graphic>
          <a:graphicData uri="http://schemas.openxmlformats.org/presentationml/2006/ole">
            <mc:AlternateContent xmlns:mc="http://schemas.openxmlformats.org/markup-compatibility/2006">
              <mc:Choice xmlns:v="urn:schemas-microsoft-com:vml" Requires="v">
                <p:oleObj spid="_x0000_s3161" name="" r:id="rId7" imgW="8424545" imgH="1874520" progId="Word.Document.8">
                  <p:embed/>
                </p:oleObj>
              </mc:Choice>
              <mc:Fallback>
                <p:oleObj name="" r:id="rId7" imgW="8424545" imgH="1874520" progId="Word.Document.8">
                  <p:embed/>
                  <p:pic>
                    <p:nvPicPr>
                      <p:cNvPr id="0" name="图片 3160"/>
                      <p:cNvPicPr/>
                      <p:nvPr/>
                    </p:nvPicPr>
                    <p:blipFill>
                      <a:blip r:embed="rId8"/>
                      <a:stretch>
                        <a:fillRect/>
                      </a:stretch>
                    </p:blipFill>
                    <p:spPr>
                      <a:xfrm>
                        <a:off x="1895475" y="4149725"/>
                        <a:ext cx="8343900" cy="1862138"/>
                      </a:xfrm>
                      <a:prstGeom prst="rect">
                        <a:avLst/>
                      </a:prstGeom>
                      <a:noFill/>
                      <a:ln w="38100">
                        <a:noFill/>
                        <a:miter/>
                      </a:ln>
                    </p:spPr>
                  </p:pic>
                </p:oleObj>
              </mc:Fallback>
            </mc:AlternateContent>
          </a:graphicData>
        </a:graphic>
      </p:graphicFrame>
      <p:graphicFrame>
        <p:nvGraphicFramePr>
          <p:cNvPr id="961545" name="对象 961544"/>
          <p:cNvGraphicFramePr/>
          <p:nvPr/>
        </p:nvGraphicFramePr>
        <p:xfrm>
          <a:off x="1898650" y="5897563"/>
          <a:ext cx="8396288" cy="908050"/>
        </p:xfrm>
        <a:graphic>
          <a:graphicData uri="http://schemas.openxmlformats.org/presentationml/2006/ole">
            <mc:AlternateContent xmlns:mc="http://schemas.openxmlformats.org/markup-compatibility/2006">
              <mc:Choice xmlns:v="urn:schemas-microsoft-com:vml" Requires="v">
                <p:oleObj spid="_x0000_s3147" name="" r:id="rId9" imgW="8397240" imgH="911225" progId="Word.Document.8">
                  <p:embed/>
                </p:oleObj>
              </mc:Choice>
              <mc:Fallback>
                <p:oleObj name="" r:id="rId9" imgW="8397240" imgH="911225" progId="Word.Document.8">
                  <p:embed/>
                  <p:pic>
                    <p:nvPicPr>
                      <p:cNvPr id="0" name="图片 3146"/>
                      <p:cNvPicPr/>
                      <p:nvPr/>
                    </p:nvPicPr>
                    <p:blipFill>
                      <a:blip r:embed="rId10"/>
                      <a:stretch>
                        <a:fillRect/>
                      </a:stretch>
                    </p:blipFill>
                    <p:spPr>
                      <a:xfrm>
                        <a:off x="1898650" y="5897563"/>
                        <a:ext cx="8396288" cy="908050"/>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61542"/>
                                        </p:tgtEl>
                                        <p:attrNameLst>
                                          <p:attrName>style.visibility</p:attrName>
                                        </p:attrNameLst>
                                      </p:cBhvr>
                                      <p:to>
                                        <p:strVal val="visible"/>
                                      </p:to>
                                    </p:set>
                                    <p:animEffect transition="in" filter="randombar(horizontal)">
                                      <p:cBhvr>
                                        <p:cTn id="7" dur="500"/>
                                        <p:tgtEl>
                                          <p:spTgt spid="96154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61543"/>
                                        </p:tgtEl>
                                        <p:attrNameLst>
                                          <p:attrName>style.visibility</p:attrName>
                                        </p:attrNameLst>
                                      </p:cBhvr>
                                      <p:to>
                                        <p:strVal val="visible"/>
                                      </p:to>
                                    </p:set>
                                    <p:animEffect transition="in" filter="randombar(horizontal)">
                                      <p:cBhvr>
                                        <p:cTn id="12" dur="500"/>
                                        <p:tgtEl>
                                          <p:spTgt spid="96154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61544"/>
                                        </p:tgtEl>
                                        <p:attrNameLst>
                                          <p:attrName>style.visibility</p:attrName>
                                        </p:attrNameLst>
                                      </p:cBhvr>
                                      <p:to>
                                        <p:strVal val="visible"/>
                                      </p:to>
                                    </p:set>
                                    <p:animEffect transition="in" filter="randombar(horizontal)">
                                      <p:cBhvr>
                                        <p:cTn id="17" dur="500"/>
                                        <p:tgtEl>
                                          <p:spTgt spid="961544"/>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961545"/>
                                        </p:tgtEl>
                                        <p:attrNameLst>
                                          <p:attrName>style.visibility</p:attrName>
                                        </p:attrNameLst>
                                      </p:cBhvr>
                                      <p:to>
                                        <p:strVal val="visible"/>
                                      </p:to>
                                    </p:set>
                                    <p:animEffect transition="in" filter="randombar(horizontal)">
                                      <p:cBhvr>
                                        <p:cTn id="22" dur="500"/>
                                        <p:tgtEl>
                                          <p:spTgt spid="9615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 name="椭圆 12"/>
          <p:cNvSpPr/>
          <p:nvPr/>
        </p:nvSpPr>
        <p:spPr>
          <a:xfrm>
            <a:off x="3791744" y="3076971"/>
            <a:ext cx="914846" cy="914846"/>
          </a:xfrm>
          <a:prstGeom prst="ellipse">
            <a:avLst/>
          </a:prstGeom>
          <a:noFill/>
          <a:ln w="9525" cap="flat" cmpd="sng" algn="ctr">
            <a:gradFill>
              <a:gsLst>
                <a:gs pos="100000">
                  <a:srgbClr val="108692"/>
                </a:gs>
                <a:gs pos="0">
                  <a:srgbClr val="16B2C1"/>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5362" name="矩形 14"/>
          <p:cNvSpPr/>
          <p:nvPr/>
        </p:nvSpPr>
        <p:spPr>
          <a:xfrm>
            <a:off x="5375275" y="2659063"/>
            <a:ext cx="5040313" cy="630237"/>
          </a:xfrm>
          <a:prstGeom prst="rect">
            <a:avLst/>
          </a:prstGeom>
          <a:noFill/>
          <a:ln w="9525">
            <a:noFill/>
          </a:ln>
        </p:spPr>
        <p:txBody>
          <a:bodyPr wrap="square" lIns="0" anchor="t">
            <a:spAutoFit/>
          </a:bodyPr>
          <a:p>
            <a:pPr>
              <a:lnSpc>
                <a:spcPct val="100000"/>
              </a:lnSpc>
            </a:pPr>
            <a:r>
              <a:rPr lang="zh-CN" altLang="en-US" sz="3500" b="0" dirty="0">
                <a:solidFill>
                  <a:srgbClr val="17AD9D"/>
                </a:solidFill>
                <a:latin typeface="方正大黑_GBK" pitchFamily="65" charset="-122"/>
                <a:ea typeface="方正大黑_GBK" pitchFamily="65" charset="-122"/>
              </a:rPr>
              <a:t>在“微点批注”中理解透</a:t>
            </a:r>
            <a:endParaRPr lang="zh-CN" altLang="en-US" sz="3500" b="0" dirty="0">
              <a:solidFill>
                <a:srgbClr val="17AD9D"/>
              </a:solidFill>
              <a:latin typeface="微软雅黑" panose="020B0503020204020204" pitchFamily="34" charset="-122"/>
              <a:ea typeface="微软雅黑" panose="020B0503020204020204" pitchFamily="34" charset="-122"/>
            </a:endParaRPr>
          </a:p>
        </p:txBody>
      </p:sp>
      <p:sp>
        <p:nvSpPr>
          <p:cNvPr id="16" name="椭圆 15"/>
          <p:cNvSpPr/>
          <p:nvPr/>
        </p:nvSpPr>
        <p:spPr>
          <a:xfrm>
            <a:off x="2865755" y="1823085"/>
            <a:ext cx="1642110" cy="1683385"/>
          </a:xfrm>
          <a:prstGeom prst="ellipse">
            <a:avLst/>
          </a:prstGeom>
          <a:noFill/>
          <a:ln w="9525" cap="flat" cmpd="sng" algn="ctr">
            <a:gradFill>
              <a:gsLst>
                <a:gs pos="100000">
                  <a:srgbClr val="89A13D"/>
                </a:gs>
                <a:gs pos="0">
                  <a:srgbClr val="B2D138"/>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7" name="椭圆 16"/>
          <p:cNvSpPr/>
          <p:nvPr/>
        </p:nvSpPr>
        <p:spPr>
          <a:xfrm>
            <a:off x="695398" y="4373910"/>
            <a:ext cx="2079426" cy="2079426"/>
          </a:xfrm>
          <a:prstGeom prst="ellipse">
            <a:avLst/>
          </a:prstGeom>
          <a:noFill/>
          <a:ln w="9525" cap="flat" cmpd="sng" algn="ctr">
            <a:gradFill>
              <a:gsLst>
                <a:gs pos="100000">
                  <a:srgbClr val="138F81"/>
                </a:gs>
                <a:gs pos="0">
                  <a:srgbClr val="19BAA9"/>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8" name="椭圆 17"/>
          <p:cNvSpPr/>
          <p:nvPr/>
        </p:nvSpPr>
        <p:spPr>
          <a:xfrm>
            <a:off x="2495598" y="2645718"/>
            <a:ext cx="628674" cy="628674"/>
          </a:xfrm>
          <a:prstGeom prst="ellipse">
            <a:avLst/>
          </a:prstGeom>
          <a:noFill/>
          <a:ln w="9525" cap="flat" cmpd="sng" algn="ctr">
            <a:gradFill>
              <a:gsLst>
                <a:gs pos="100000">
                  <a:srgbClr val="E33F24"/>
                </a:gs>
                <a:gs pos="0">
                  <a:srgbClr val="F26434"/>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9" name="椭圆 18"/>
          <p:cNvSpPr/>
          <p:nvPr/>
        </p:nvSpPr>
        <p:spPr>
          <a:xfrm>
            <a:off x="8976320" y="5000649"/>
            <a:ext cx="1296144" cy="1296144"/>
          </a:xfrm>
          <a:prstGeom prst="ellipse">
            <a:avLst/>
          </a:prstGeom>
          <a:noFill/>
          <a:ln w="9525" cap="flat" cmpd="sng" algn="ctr">
            <a:gradFill>
              <a:gsLst>
                <a:gs pos="100000">
                  <a:srgbClr val="108692"/>
                </a:gs>
                <a:gs pos="0">
                  <a:srgbClr val="16B2C1"/>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0" name="椭圆 19"/>
          <p:cNvSpPr/>
          <p:nvPr/>
        </p:nvSpPr>
        <p:spPr>
          <a:xfrm>
            <a:off x="4943872" y="2357686"/>
            <a:ext cx="347246" cy="347246"/>
          </a:xfrm>
          <a:prstGeom prst="ellipse">
            <a:avLst/>
          </a:prstGeom>
          <a:noFill/>
          <a:ln w="9525" cap="flat" cmpd="sng" algn="ctr">
            <a:gradFill>
              <a:gsLst>
                <a:gs pos="100000">
                  <a:srgbClr val="E33F24"/>
                </a:gs>
                <a:gs pos="0">
                  <a:srgbClr val="F26434"/>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21" name="椭圆 20"/>
          <p:cNvSpPr/>
          <p:nvPr/>
        </p:nvSpPr>
        <p:spPr>
          <a:xfrm>
            <a:off x="3718560" y="2357755"/>
            <a:ext cx="1116965" cy="1131570"/>
          </a:xfrm>
          <a:prstGeom prst="ellipse">
            <a:avLst/>
          </a:prstGeom>
          <a:gradFill flip="none" rotWithShape="1">
            <a:gsLst>
              <a:gs pos="90000">
                <a:srgbClr val="138F81"/>
              </a:gs>
              <a:gs pos="30000">
                <a:srgbClr val="19BAA9"/>
              </a:gs>
            </a:gsLst>
            <a:lin ang="2700000" scaled="1"/>
            <a:tileRect/>
          </a:gradFill>
          <a:ln w="25400" cap="flat" cmpd="sng" algn="ctr">
            <a:gradFill>
              <a:gsLst>
                <a:gs pos="0">
                  <a:srgbClr val="138F81"/>
                </a:gs>
                <a:gs pos="100000">
                  <a:srgbClr val="19BAA9"/>
                </a:gs>
              </a:gsLst>
              <a:lin ang="5400000" scaled="0"/>
            </a:gradFill>
            <a:prstDash val="solid"/>
          </a:ln>
          <a:effectLst>
            <a:outerShdw blurRad="254000" dist="190500" dir="3540000" sx="105000" sy="105000" algn="tl" rotWithShape="0">
              <a:sysClr val="windowText" lastClr="000000">
                <a:lumMod val="95000"/>
                <a:lumOff val="5000"/>
                <a:alpha val="20000"/>
              </a:sysClr>
            </a:outerShdw>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
        <p:nvSpPr>
          <p:cNvPr id="15369" name="TextBox 21"/>
          <p:cNvSpPr txBox="1"/>
          <p:nvPr/>
        </p:nvSpPr>
        <p:spPr>
          <a:xfrm>
            <a:off x="3603625" y="2566988"/>
            <a:ext cx="1346200" cy="706437"/>
          </a:xfrm>
          <a:prstGeom prst="rect">
            <a:avLst/>
          </a:prstGeom>
          <a:noFill/>
          <a:ln w="9525">
            <a:noFill/>
          </a:ln>
        </p:spPr>
        <p:txBody>
          <a:bodyPr anchor="t">
            <a:spAutoFit/>
          </a:bodyPr>
          <a:p>
            <a:pPr algn="ctr">
              <a:lnSpc>
                <a:spcPct val="100000"/>
              </a:lnSpc>
            </a:pPr>
            <a:r>
              <a:rPr lang="en-US" altLang="zh-CN" sz="4000">
                <a:solidFill>
                  <a:srgbClr val="FFFFFF"/>
                </a:solidFill>
                <a:latin typeface="方正姚体" pitchFamily="2" charset="-122"/>
                <a:ea typeface="方正姚体" pitchFamily="2" charset="-122"/>
              </a:rPr>
              <a:t>NO</a:t>
            </a:r>
            <a:r>
              <a:rPr lang="en-US" altLang="zh-CN" sz="4000">
                <a:solidFill>
                  <a:srgbClr val="FFFFFF"/>
                </a:solidFill>
                <a:latin typeface="微软雅黑" panose="020B0503020204020204" pitchFamily="34" charset="-122"/>
                <a:ea typeface="微软雅黑" panose="020B0503020204020204" pitchFamily="34" charset="-122"/>
              </a:rPr>
              <a:t>.</a:t>
            </a:r>
            <a:r>
              <a:rPr lang="en-US" altLang="zh-CN" sz="2800">
                <a:solidFill>
                  <a:srgbClr val="FFFFFF"/>
                </a:solidFill>
                <a:latin typeface="微软雅黑" panose="020B0503020204020204" pitchFamily="34" charset="-122"/>
                <a:ea typeface="微软雅黑" panose="020B0503020204020204" pitchFamily="34" charset="-122"/>
              </a:rPr>
              <a:t>1</a:t>
            </a:r>
            <a:endParaRPr lang="en-US" altLang="zh-CN" sz="2800">
              <a:solidFill>
                <a:srgbClr val="FFFFFF"/>
              </a:solidFill>
              <a:latin typeface="微软雅黑" panose="020B0503020204020204" pitchFamily="34" charset="-122"/>
              <a:ea typeface="微软雅黑" panose="020B0503020204020204" pitchFamily="34" charset="-122"/>
            </a:endParaRPr>
          </a:p>
        </p:txBody>
      </p:sp>
      <p:sp>
        <p:nvSpPr>
          <p:cNvPr id="23" name="椭圆 22"/>
          <p:cNvSpPr/>
          <p:nvPr/>
        </p:nvSpPr>
        <p:spPr>
          <a:xfrm>
            <a:off x="10145662" y="5310014"/>
            <a:ext cx="864840" cy="864840"/>
          </a:xfrm>
          <a:prstGeom prst="ellipse">
            <a:avLst/>
          </a:prstGeom>
          <a:noFill/>
          <a:ln w="9525" cap="flat" cmpd="sng" algn="ctr">
            <a:gradFill>
              <a:gsLst>
                <a:gs pos="100000">
                  <a:srgbClr val="89A13D"/>
                </a:gs>
                <a:gs pos="0">
                  <a:srgbClr val="B2D138"/>
                </a:gs>
              </a:gsLst>
              <a:lin ang="2700000" scaled="0"/>
            </a:gra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gradFill flip="none" rotWithShape="1">
                <a:gsLst>
                  <a:gs pos="0">
                    <a:sysClr val="window" lastClr="FFFFFF">
                      <a:shade val="30000"/>
                      <a:satMod val="115000"/>
                    </a:sysClr>
                  </a:gs>
                  <a:gs pos="50000">
                    <a:sysClr val="window" lastClr="FFFFFF">
                      <a:shade val="67500"/>
                      <a:satMod val="115000"/>
                    </a:sysClr>
                  </a:gs>
                  <a:gs pos="100000">
                    <a:sysClr val="window" lastClr="FFFFFF">
                      <a:shade val="100000"/>
                      <a:satMod val="115000"/>
                    </a:sysClr>
                  </a:gs>
                </a:gsLst>
                <a:lin ang="2700000" scaled="1"/>
                <a:tileRect/>
              </a:gradFill>
              <a:effectLst/>
              <a:uLnTx/>
              <a:uFillTx/>
              <a:latin typeface="Calibri"/>
              <a:ea typeface="宋体" panose="02010600030101010101" pitchFamily="2" charset="-122"/>
              <a:cs typeface="+mn-cs"/>
            </a:endParaRPr>
          </a:p>
        </p:txBody>
      </p:sp>
    </p:spTree>
  </p:cSld>
  <p:clrMapOvr>
    <a:masterClrMapping/>
  </p:clrMapOvr>
  <p:transition>
    <p:circl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0657" name="对象 962563"/>
          <p:cNvGraphicFramePr/>
          <p:nvPr/>
        </p:nvGraphicFramePr>
        <p:xfrm>
          <a:off x="1895475" y="534988"/>
          <a:ext cx="8343900" cy="6284912"/>
        </p:xfrm>
        <a:graphic>
          <a:graphicData uri="http://schemas.openxmlformats.org/presentationml/2006/ole">
            <mc:AlternateContent xmlns:mc="http://schemas.openxmlformats.org/markup-compatibility/2006">
              <mc:Choice xmlns:v="urn:schemas-microsoft-com:vml" Requires="v">
                <p:oleObj spid="_x0000_s3153" name="" r:id="rId1" imgW="8397240" imgH="6327775" progId="Word.Document.8">
                  <p:embed/>
                </p:oleObj>
              </mc:Choice>
              <mc:Fallback>
                <p:oleObj name="" r:id="rId1" imgW="8397240" imgH="6327775" progId="Word.Document.8">
                  <p:embed/>
                  <p:pic>
                    <p:nvPicPr>
                      <p:cNvPr id="0" name="图片 3152"/>
                      <p:cNvPicPr/>
                      <p:nvPr/>
                    </p:nvPicPr>
                    <p:blipFill>
                      <a:blip r:embed="rId2"/>
                      <a:stretch>
                        <a:fillRect/>
                      </a:stretch>
                    </p:blipFill>
                    <p:spPr>
                      <a:xfrm>
                        <a:off x="1895475" y="534988"/>
                        <a:ext cx="8343900" cy="6284912"/>
                      </a:xfrm>
                      <a:prstGeom prst="rect">
                        <a:avLst/>
                      </a:prstGeom>
                      <a:noFill/>
                      <a:ln w="38100">
                        <a:noFill/>
                        <a:miter/>
                      </a:ln>
                    </p:spPr>
                  </p:pic>
                </p:oleObj>
              </mc:Fallback>
            </mc:AlternateContent>
          </a:graphicData>
        </a:graphic>
      </p:graphicFrame>
    </p:spTree>
  </p:cSld>
  <p:clrMapOvr>
    <a:masterClrMapping/>
  </p:clrMapOvr>
  <p:transition>
    <p:circl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1681" name="对象 965635"/>
          <p:cNvGraphicFramePr/>
          <p:nvPr/>
        </p:nvGraphicFramePr>
        <p:xfrm>
          <a:off x="1895475" y="1268413"/>
          <a:ext cx="8343900" cy="4241800"/>
        </p:xfrm>
        <a:graphic>
          <a:graphicData uri="http://schemas.openxmlformats.org/presentationml/2006/ole">
            <mc:AlternateContent xmlns:mc="http://schemas.openxmlformats.org/markup-compatibility/2006">
              <mc:Choice xmlns:v="urn:schemas-microsoft-com:vml" Requires="v">
                <p:oleObj spid="_x0000_s3145" name="" r:id="rId1" imgW="8397240" imgH="4270375" progId="Word.Document.8">
                  <p:embed/>
                </p:oleObj>
              </mc:Choice>
              <mc:Fallback>
                <p:oleObj name="" r:id="rId1" imgW="8397240" imgH="4270375" progId="Word.Document.8">
                  <p:embed/>
                  <p:pic>
                    <p:nvPicPr>
                      <p:cNvPr id="0" name="图片 3144"/>
                      <p:cNvPicPr/>
                      <p:nvPr/>
                    </p:nvPicPr>
                    <p:blipFill>
                      <a:blip r:embed="rId2"/>
                      <a:stretch>
                        <a:fillRect/>
                      </a:stretch>
                    </p:blipFill>
                    <p:spPr>
                      <a:xfrm>
                        <a:off x="1895475" y="1268413"/>
                        <a:ext cx="8343900" cy="4241800"/>
                      </a:xfrm>
                      <a:prstGeom prst="rect">
                        <a:avLst/>
                      </a:prstGeom>
                      <a:noFill/>
                      <a:ln w="38100">
                        <a:noFill/>
                        <a:miter/>
                      </a:ln>
                    </p:spPr>
                  </p:pic>
                </p:oleObj>
              </mc:Fallback>
            </mc:AlternateContent>
          </a:graphicData>
        </a:graphic>
      </p:graphicFrame>
      <p:graphicFrame>
        <p:nvGraphicFramePr>
          <p:cNvPr id="965637" name="对象 965636"/>
          <p:cNvGraphicFramePr/>
          <p:nvPr/>
        </p:nvGraphicFramePr>
        <p:xfrm>
          <a:off x="1919288" y="5289550"/>
          <a:ext cx="5335587" cy="395288"/>
        </p:xfrm>
        <a:graphic>
          <a:graphicData uri="http://schemas.openxmlformats.org/presentationml/2006/ole">
            <mc:AlternateContent xmlns:mc="http://schemas.openxmlformats.org/markup-compatibility/2006">
              <mc:Choice xmlns:v="urn:schemas-microsoft-com:vml" Requires="v">
                <p:oleObj spid="_x0000_s3146" name="" r:id="rId3" imgW="5337175" imgH="399415" progId="Word.Document.8">
                  <p:embed/>
                </p:oleObj>
              </mc:Choice>
              <mc:Fallback>
                <p:oleObj name="" r:id="rId3" imgW="5337175" imgH="399415" progId="Word.Document.8">
                  <p:embed/>
                  <p:pic>
                    <p:nvPicPr>
                      <p:cNvPr id="0" name="图片 3145"/>
                      <p:cNvPicPr/>
                      <p:nvPr/>
                    </p:nvPicPr>
                    <p:blipFill>
                      <a:blip r:embed="rId4"/>
                      <a:stretch>
                        <a:fillRect/>
                      </a:stretch>
                    </p:blipFill>
                    <p:spPr>
                      <a:xfrm>
                        <a:off x="1919288" y="5289550"/>
                        <a:ext cx="5335587" cy="395288"/>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65637"/>
                                        </p:tgtEl>
                                        <p:attrNameLst>
                                          <p:attrName>style.visibility</p:attrName>
                                        </p:attrNameLst>
                                      </p:cBhvr>
                                      <p:to>
                                        <p:strVal val="visible"/>
                                      </p:to>
                                    </p:set>
                                    <p:animEffect transition="in" filter="randombar(horizontal)">
                                      <p:cBhvr>
                                        <p:cTn id="7" dur="500"/>
                                        <p:tgtEl>
                                          <p:spTgt spid="9656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2705" name="对象 966659"/>
          <p:cNvGraphicFramePr/>
          <p:nvPr/>
        </p:nvGraphicFramePr>
        <p:xfrm>
          <a:off x="1895475" y="533400"/>
          <a:ext cx="8343900" cy="5303838"/>
        </p:xfrm>
        <a:graphic>
          <a:graphicData uri="http://schemas.openxmlformats.org/presentationml/2006/ole">
            <mc:AlternateContent xmlns:mc="http://schemas.openxmlformats.org/markup-compatibility/2006">
              <mc:Choice xmlns:v="urn:schemas-microsoft-com:vml" Requires="v">
                <p:oleObj spid="_x0000_s3172" name="" r:id="rId1" imgW="8397240" imgH="5337175" progId="Word.Document.8">
                  <p:embed/>
                </p:oleObj>
              </mc:Choice>
              <mc:Fallback>
                <p:oleObj name="" r:id="rId1" imgW="8397240" imgH="5337175" progId="Word.Document.8">
                  <p:embed/>
                  <p:pic>
                    <p:nvPicPr>
                      <p:cNvPr id="0" name="图片 3171"/>
                      <p:cNvPicPr/>
                      <p:nvPr/>
                    </p:nvPicPr>
                    <p:blipFill>
                      <a:blip r:embed="rId2"/>
                      <a:stretch>
                        <a:fillRect/>
                      </a:stretch>
                    </p:blipFill>
                    <p:spPr>
                      <a:xfrm>
                        <a:off x="1895475" y="533400"/>
                        <a:ext cx="8343900" cy="5303838"/>
                      </a:xfrm>
                      <a:prstGeom prst="rect">
                        <a:avLst/>
                      </a:prstGeom>
                      <a:noFill/>
                      <a:ln w="38100">
                        <a:noFill/>
                        <a:miter/>
                      </a:ln>
                    </p:spPr>
                  </p:pic>
                </p:oleObj>
              </mc:Fallback>
            </mc:AlternateContent>
          </a:graphicData>
        </a:graphic>
      </p:graphicFrame>
      <p:graphicFrame>
        <p:nvGraphicFramePr>
          <p:cNvPr id="966661" name="对象 966660"/>
          <p:cNvGraphicFramePr/>
          <p:nvPr/>
        </p:nvGraphicFramePr>
        <p:xfrm>
          <a:off x="2190750" y="4835525"/>
          <a:ext cx="8015288" cy="1771650"/>
        </p:xfrm>
        <a:graphic>
          <a:graphicData uri="http://schemas.openxmlformats.org/presentationml/2006/ole">
            <mc:AlternateContent xmlns:mc="http://schemas.openxmlformats.org/markup-compatibility/2006">
              <mc:Choice xmlns:v="urn:schemas-microsoft-com:vml" Requires="v">
                <p:oleObj spid="_x0000_s3164" name="" r:id="rId3" imgW="8156575" imgH="1798320" progId="Word.Document.8">
                  <p:embed/>
                </p:oleObj>
              </mc:Choice>
              <mc:Fallback>
                <p:oleObj name="" r:id="rId3" imgW="8156575" imgH="1798320" progId="Word.Document.8">
                  <p:embed/>
                  <p:pic>
                    <p:nvPicPr>
                      <p:cNvPr id="0" name="图片 3163"/>
                      <p:cNvPicPr/>
                      <p:nvPr/>
                    </p:nvPicPr>
                    <p:blipFill>
                      <a:blip r:embed="rId4"/>
                      <a:stretch>
                        <a:fillRect/>
                      </a:stretch>
                    </p:blipFill>
                    <p:spPr>
                      <a:xfrm>
                        <a:off x="2190750" y="4835525"/>
                        <a:ext cx="8015288" cy="1771650"/>
                      </a:xfrm>
                      <a:prstGeom prst="rect">
                        <a:avLst/>
                      </a:prstGeom>
                      <a:noFill/>
                      <a:ln w="38100">
                        <a:noFill/>
                        <a:miter/>
                      </a:ln>
                    </p:spPr>
                  </p:pic>
                </p:oleObj>
              </mc:Fallback>
            </mc:AlternateContent>
          </a:graphicData>
        </a:graphic>
      </p:graphicFrame>
      <p:graphicFrame>
        <p:nvGraphicFramePr>
          <p:cNvPr id="966662" name="对象 966661"/>
          <p:cNvGraphicFramePr/>
          <p:nvPr/>
        </p:nvGraphicFramePr>
        <p:xfrm>
          <a:off x="2200275" y="6392863"/>
          <a:ext cx="5335588" cy="395287"/>
        </p:xfrm>
        <a:graphic>
          <a:graphicData uri="http://schemas.openxmlformats.org/presentationml/2006/ole">
            <mc:AlternateContent xmlns:mc="http://schemas.openxmlformats.org/markup-compatibility/2006">
              <mc:Choice xmlns:v="urn:schemas-microsoft-com:vml" Requires="v">
                <p:oleObj spid="_x0000_s3169" name="" r:id="rId5" imgW="5337175" imgH="399415" progId="Word.Document.8">
                  <p:embed/>
                </p:oleObj>
              </mc:Choice>
              <mc:Fallback>
                <p:oleObj name="" r:id="rId5" imgW="5337175" imgH="399415" progId="Word.Document.8">
                  <p:embed/>
                  <p:pic>
                    <p:nvPicPr>
                      <p:cNvPr id="0" name="图片 3168"/>
                      <p:cNvPicPr/>
                      <p:nvPr/>
                    </p:nvPicPr>
                    <p:blipFill>
                      <a:blip r:embed="rId6"/>
                      <a:stretch>
                        <a:fillRect/>
                      </a:stretch>
                    </p:blipFill>
                    <p:spPr>
                      <a:xfrm>
                        <a:off x="2200275" y="6392863"/>
                        <a:ext cx="5335588" cy="395287"/>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966661"/>
                                        </p:tgtEl>
                                        <p:attrNameLst>
                                          <p:attrName>style.visibility</p:attrName>
                                        </p:attrNameLst>
                                      </p:cBhvr>
                                      <p:to>
                                        <p:strVal val="visible"/>
                                      </p:to>
                                    </p:set>
                                    <p:animEffect transition="in" filter="slide(fromBottom)">
                                      <p:cBhvr>
                                        <p:cTn id="7" dur="500"/>
                                        <p:tgtEl>
                                          <p:spTgt spid="966661"/>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nodeType="clickEffect">
                                  <p:stCondLst>
                                    <p:cond delay="0"/>
                                  </p:stCondLst>
                                  <p:childTnLst>
                                    <p:set>
                                      <p:cBhvr>
                                        <p:cTn id="11" dur="1" fill="hold">
                                          <p:stCondLst>
                                            <p:cond delay="0"/>
                                          </p:stCondLst>
                                        </p:cTn>
                                        <p:tgtEl>
                                          <p:spTgt spid="966662"/>
                                        </p:tgtEl>
                                        <p:attrNameLst>
                                          <p:attrName>style.visibility</p:attrName>
                                        </p:attrNameLst>
                                      </p:cBhvr>
                                      <p:to>
                                        <p:strVal val="visible"/>
                                      </p:to>
                                    </p:set>
                                    <p:animEffect transition="in" filter="slide(fromBottom)">
                                      <p:cBhvr>
                                        <p:cTn id="12" dur="500"/>
                                        <p:tgtEl>
                                          <p:spTgt spid="9666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3729" name="对象 967683"/>
          <p:cNvGraphicFramePr/>
          <p:nvPr/>
        </p:nvGraphicFramePr>
        <p:xfrm>
          <a:off x="1895475" y="534988"/>
          <a:ext cx="8343900" cy="6269037"/>
        </p:xfrm>
        <a:graphic>
          <a:graphicData uri="http://schemas.openxmlformats.org/presentationml/2006/ole">
            <mc:AlternateContent xmlns:mc="http://schemas.openxmlformats.org/markup-compatibility/2006">
              <mc:Choice xmlns:v="urn:schemas-microsoft-com:vml" Requires="v">
                <p:oleObj spid="_x0000_s3178" name="" r:id="rId1" imgW="8397240" imgH="6306185" progId="Word.Document.8">
                  <p:embed/>
                </p:oleObj>
              </mc:Choice>
              <mc:Fallback>
                <p:oleObj name="" r:id="rId1" imgW="8397240" imgH="6306185" progId="Word.Document.8">
                  <p:embed/>
                  <p:pic>
                    <p:nvPicPr>
                      <p:cNvPr id="0" name="图片 3177"/>
                      <p:cNvPicPr/>
                      <p:nvPr/>
                    </p:nvPicPr>
                    <p:blipFill>
                      <a:blip r:embed="rId2"/>
                      <a:stretch>
                        <a:fillRect/>
                      </a:stretch>
                    </p:blipFill>
                    <p:spPr>
                      <a:xfrm>
                        <a:off x="1895475" y="534988"/>
                        <a:ext cx="8343900" cy="6269037"/>
                      </a:xfrm>
                      <a:prstGeom prst="rect">
                        <a:avLst/>
                      </a:prstGeom>
                      <a:noFill/>
                      <a:ln w="38100">
                        <a:noFill/>
                        <a:miter/>
                      </a:ln>
                    </p:spPr>
                  </p:pic>
                </p:oleObj>
              </mc:Fallback>
            </mc:AlternateContent>
          </a:graphicData>
        </a:graphic>
      </p:graphicFrame>
    </p:spTree>
  </p:cSld>
  <p:clrMapOvr>
    <a:masterClrMapping/>
  </p:clrMapOvr>
  <p:transition>
    <p:circl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4753" name="对象 968707"/>
          <p:cNvGraphicFramePr/>
          <p:nvPr/>
        </p:nvGraphicFramePr>
        <p:xfrm>
          <a:off x="1898650" y="715963"/>
          <a:ext cx="8396288" cy="5927725"/>
        </p:xfrm>
        <a:graphic>
          <a:graphicData uri="http://schemas.openxmlformats.org/presentationml/2006/ole">
            <mc:AlternateContent xmlns:mc="http://schemas.openxmlformats.org/markup-compatibility/2006">
              <mc:Choice xmlns:v="urn:schemas-microsoft-com:vml" Requires="v">
                <p:oleObj spid="_x0000_s3165" name="" r:id="rId1" imgW="8397240" imgH="5931535" progId="Word.Document.8">
                  <p:embed/>
                </p:oleObj>
              </mc:Choice>
              <mc:Fallback>
                <p:oleObj name="" r:id="rId1" imgW="8397240" imgH="5931535" progId="Word.Document.8">
                  <p:embed/>
                  <p:pic>
                    <p:nvPicPr>
                      <p:cNvPr id="0" name="图片 3164"/>
                      <p:cNvPicPr/>
                      <p:nvPr/>
                    </p:nvPicPr>
                    <p:blipFill>
                      <a:blip r:embed="rId2"/>
                      <a:stretch>
                        <a:fillRect/>
                      </a:stretch>
                    </p:blipFill>
                    <p:spPr>
                      <a:xfrm>
                        <a:off x="1898650" y="715963"/>
                        <a:ext cx="8396288" cy="5927725"/>
                      </a:xfrm>
                      <a:prstGeom prst="rect">
                        <a:avLst/>
                      </a:prstGeom>
                      <a:noFill/>
                      <a:ln w="38100">
                        <a:noFill/>
                        <a:miter/>
                      </a:ln>
                    </p:spPr>
                  </p:pic>
                </p:oleObj>
              </mc:Fallback>
            </mc:AlternateContent>
          </a:graphicData>
        </a:graphic>
      </p:graphicFrame>
    </p:spTree>
  </p:cSld>
  <p:clrMapOvr>
    <a:masterClrMapping/>
  </p:clrMapOvr>
  <p:transition>
    <p:circl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5777" name="对象 969732"/>
          <p:cNvGraphicFramePr/>
          <p:nvPr/>
        </p:nvGraphicFramePr>
        <p:xfrm>
          <a:off x="1895475" y="638175"/>
          <a:ext cx="8302625" cy="1277938"/>
        </p:xfrm>
        <a:graphic>
          <a:graphicData uri="http://schemas.openxmlformats.org/presentationml/2006/ole">
            <mc:AlternateContent xmlns:mc="http://schemas.openxmlformats.org/markup-compatibility/2006">
              <mc:Choice xmlns:v="urn:schemas-microsoft-com:vml" Requires="v">
                <p:oleObj spid="_x0000_s3174" name="" r:id="rId1" imgW="8424545" imgH="1301750" progId="Word.Document.8">
                  <p:embed/>
                </p:oleObj>
              </mc:Choice>
              <mc:Fallback>
                <p:oleObj name="" r:id="rId1" imgW="8424545" imgH="1301750" progId="Word.Document.8">
                  <p:embed/>
                  <p:pic>
                    <p:nvPicPr>
                      <p:cNvPr id="0" name="图片 3173"/>
                      <p:cNvPicPr/>
                      <p:nvPr/>
                    </p:nvPicPr>
                    <p:blipFill>
                      <a:blip r:embed="rId2"/>
                      <a:stretch>
                        <a:fillRect/>
                      </a:stretch>
                    </p:blipFill>
                    <p:spPr>
                      <a:xfrm>
                        <a:off x="1895475" y="638175"/>
                        <a:ext cx="8302625" cy="1277938"/>
                      </a:xfrm>
                      <a:prstGeom prst="rect">
                        <a:avLst/>
                      </a:prstGeom>
                      <a:noFill/>
                      <a:ln w="38100">
                        <a:noFill/>
                        <a:miter/>
                      </a:ln>
                    </p:spPr>
                  </p:pic>
                </p:oleObj>
              </mc:Fallback>
            </mc:AlternateContent>
          </a:graphicData>
        </a:graphic>
      </p:graphicFrame>
      <p:graphicFrame>
        <p:nvGraphicFramePr>
          <p:cNvPr id="969734" name="对象 969733"/>
          <p:cNvGraphicFramePr/>
          <p:nvPr/>
        </p:nvGraphicFramePr>
        <p:xfrm>
          <a:off x="1895475" y="1700213"/>
          <a:ext cx="8302625" cy="2389187"/>
        </p:xfrm>
        <a:graphic>
          <a:graphicData uri="http://schemas.openxmlformats.org/presentationml/2006/ole">
            <mc:AlternateContent xmlns:mc="http://schemas.openxmlformats.org/markup-compatibility/2006">
              <mc:Choice xmlns:v="urn:schemas-microsoft-com:vml" Requires="v">
                <p:oleObj spid="_x0000_s3173" name="" r:id="rId3" imgW="8424545" imgH="2429510" progId="Word.Document.8">
                  <p:embed/>
                </p:oleObj>
              </mc:Choice>
              <mc:Fallback>
                <p:oleObj name="" r:id="rId3" imgW="8424545" imgH="2429510" progId="Word.Document.8">
                  <p:embed/>
                  <p:pic>
                    <p:nvPicPr>
                      <p:cNvPr id="0" name="图片 3172"/>
                      <p:cNvPicPr/>
                      <p:nvPr/>
                    </p:nvPicPr>
                    <p:blipFill>
                      <a:blip r:embed="rId4"/>
                      <a:stretch>
                        <a:fillRect/>
                      </a:stretch>
                    </p:blipFill>
                    <p:spPr>
                      <a:xfrm>
                        <a:off x="1895475" y="1700213"/>
                        <a:ext cx="8302625" cy="2389187"/>
                      </a:xfrm>
                      <a:prstGeom prst="rect">
                        <a:avLst/>
                      </a:prstGeom>
                      <a:noFill/>
                      <a:ln w="38100">
                        <a:noFill/>
                        <a:miter/>
                      </a:ln>
                    </p:spPr>
                  </p:pic>
                </p:oleObj>
              </mc:Fallback>
            </mc:AlternateContent>
          </a:graphicData>
        </a:graphic>
      </p:graphicFrame>
      <p:graphicFrame>
        <p:nvGraphicFramePr>
          <p:cNvPr id="969735" name="对象 969734"/>
          <p:cNvGraphicFramePr/>
          <p:nvPr/>
        </p:nvGraphicFramePr>
        <p:xfrm>
          <a:off x="1895475" y="3871913"/>
          <a:ext cx="8343900" cy="2849562"/>
        </p:xfrm>
        <a:graphic>
          <a:graphicData uri="http://schemas.openxmlformats.org/presentationml/2006/ole">
            <mc:AlternateContent xmlns:mc="http://schemas.openxmlformats.org/markup-compatibility/2006">
              <mc:Choice xmlns:v="urn:schemas-microsoft-com:vml" Requires="v">
                <p:oleObj spid="_x0000_s3175" name="" r:id="rId5" imgW="8397240" imgH="2868295" progId="Word.Document.8">
                  <p:embed/>
                </p:oleObj>
              </mc:Choice>
              <mc:Fallback>
                <p:oleObj name="" r:id="rId5" imgW="8397240" imgH="2868295" progId="Word.Document.8">
                  <p:embed/>
                  <p:pic>
                    <p:nvPicPr>
                      <p:cNvPr id="0" name="图片 3174"/>
                      <p:cNvPicPr/>
                      <p:nvPr/>
                    </p:nvPicPr>
                    <p:blipFill>
                      <a:blip r:embed="rId6"/>
                      <a:stretch>
                        <a:fillRect/>
                      </a:stretch>
                    </p:blipFill>
                    <p:spPr>
                      <a:xfrm>
                        <a:off x="1895475" y="3871913"/>
                        <a:ext cx="8343900" cy="2849562"/>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69734"/>
                                        </p:tgtEl>
                                        <p:attrNameLst>
                                          <p:attrName>style.visibility</p:attrName>
                                        </p:attrNameLst>
                                      </p:cBhvr>
                                      <p:to>
                                        <p:strVal val="visible"/>
                                      </p:to>
                                    </p:set>
                                    <p:animEffect transition="in" filter="randombar(horizontal)">
                                      <p:cBhvr>
                                        <p:cTn id="7" dur="500"/>
                                        <p:tgtEl>
                                          <p:spTgt spid="96973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69735"/>
                                        </p:tgtEl>
                                        <p:attrNameLst>
                                          <p:attrName>style.visibility</p:attrName>
                                        </p:attrNameLst>
                                      </p:cBhvr>
                                      <p:to>
                                        <p:strVal val="visible"/>
                                      </p:to>
                                    </p:set>
                                    <p:animEffect transition="in" filter="randombar(horizontal)">
                                      <p:cBhvr>
                                        <p:cTn id="12" dur="500"/>
                                        <p:tgtEl>
                                          <p:spTgt spid="969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76547" name="矩形 876546"/>
          <p:cNvSpPr/>
          <p:nvPr/>
        </p:nvSpPr>
        <p:spPr>
          <a:xfrm>
            <a:off x="1703388" y="2508250"/>
            <a:ext cx="8928100" cy="708025"/>
          </a:xfrm>
          <a:prstGeom prst="rect">
            <a:avLst/>
          </a:prstGeom>
          <a:noFill/>
          <a:ln w="19050">
            <a:noFill/>
          </a:ln>
        </p:spPr>
        <p:txBody>
          <a:bodyPr anchor="ctr">
            <a:spAutoFit/>
          </a:bodyPr>
          <a:p>
            <a:pPr algn="ctr">
              <a:lnSpc>
                <a:spcPct val="100000"/>
              </a:lnSpc>
            </a:pPr>
            <a:r>
              <a:rPr lang="en-US" altLang="zh-CN" sz="4000">
                <a:solidFill>
                  <a:srgbClr val="009999"/>
                </a:solidFill>
                <a:latin typeface="方正宋黑简体" pitchFamily="2" charset="-122"/>
                <a:ea typeface="方正宋黑简体" pitchFamily="2" charset="-122"/>
              </a:rPr>
              <a:t>[</a:t>
            </a:r>
            <a:r>
              <a:rPr lang="zh-CN" altLang="en-US" sz="4000" dirty="0">
                <a:solidFill>
                  <a:srgbClr val="009999"/>
                </a:solidFill>
                <a:latin typeface="方正宋黑简体" pitchFamily="2" charset="-122"/>
                <a:ea typeface="方正宋黑简体" pitchFamily="2" charset="-122"/>
              </a:rPr>
              <a:t>本课综合检测</a:t>
            </a:r>
            <a:r>
              <a:rPr lang="en-US" altLang="zh-CN" sz="4000">
                <a:solidFill>
                  <a:srgbClr val="009999"/>
                </a:solidFill>
                <a:latin typeface="方正宋黑简体" pitchFamily="2" charset="-122"/>
                <a:ea typeface="方正宋黑简体" pitchFamily="2" charset="-122"/>
              </a:rPr>
              <a:t>]</a:t>
            </a:r>
            <a:endParaRPr lang="zh-CN" altLang="en-US" sz="4000" dirty="0">
              <a:solidFill>
                <a:srgbClr val="009999"/>
              </a:solidFill>
              <a:latin typeface="方正宋黑简体" pitchFamily="2" charset="-122"/>
              <a:ea typeface="方正宋黑简体" pitchFamily="2" charset="-122"/>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876547"/>
                                        </p:tgtEl>
                                        <p:attrNameLst>
                                          <p:attrName>style.visibility</p:attrName>
                                        </p:attrNameLst>
                                      </p:cBhvr>
                                      <p:to>
                                        <p:strVal val="visible"/>
                                      </p:to>
                                    </p:set>
                                    <p:animEffect transition="in" filter="wipe(left)">
                                      <p:cBhvr>
                                        <p:cTn id="7" dur="1000"/>
                                        <p:tgtEl>
                                          <p:spTgt spid="8765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547"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7825" name="对象 875523"/>
          <p:cNvGraphicFramePr/>
          <p:nvPr/>
        </p:nvGraphicFramePr>
        <p:xfrm>
          <a:off x="2784475" y="517525"/>
          <a:ext cx="5930900" cy="593725"/>
        </p:xfrm>
        <a:graphic>
          <a:graphicData uri="http://schemas.openxmlformats.org/presentationml/2006/ole">
            <mc:AlternateContent xmlns:mc="http://schemas.openxmlformats.org/markup-compatibility/2006">
              <mc:Choice xmlns:v="urn:schemas-microsoft-com:vml" Requires="v">
                <p:oleObj spid="_x0000_s3171" name="" r:id="rId1" imgW="5992495" imgH="597535" progId="Word.Document.8">
                  <p:embed/>
                </p:oleObj>
              </mc:Choice>
              <mc:Fallback>
                <p:oleObj name="" r:id="rId1" imgW="5992495" imgH="597535" progId="Word.Document.8">
                  <p:embed/>
                  <p:pic>
                    <p:nvPicPr>
                      <p:cNvPr id="0" name="图片 3170"/>
                      <p:cNvPicPr/>
                      <p:nvPr/>
                    </p:nvPicPr>
                    <p:blipFill>
                      <a:blip r:embed="rId2"/>
                      <a:stretch>
                        <a:fillRect/>
                      </a:stretch>
                    </p:blipFill>
                    <p:spPr>
                      <a:xfrm>
                        <a:off x="2784475" y="517525"/>
                        <a:ext cx="5930900" cy="593725"/>
                      </a:xfrm>
                      <a:prstGeom prst="rect">
                        <a:avLst/>
                      </a:prstGeom>
                      <a:noFill/>
                      <a:ln w="38100">
                        <a:noFill/>
                        <a:miter/>
                      </a:ln>
                    </p:spPr>
                  </p:pic>
                </p:oleObj>
              </mc:Fallback>
            </mc:AlternateContent>
          </a:graphicData>
        </a:graphic>
      </p:graphicFrame>
      <p:graphicFrame>
        <p:nvGraphicFramePr>
          <p:cNvPr id="77826" name="对象 875524"/>
          <p:cNvGraphicFramePr/>
          <p:nvPr/>
        </p:nvGraphicFramePr>
        <p:xfrm>
          <a:off x="1895475" y="1120775"/>
          <a:ext cx="8343900" cy="2116138"/>
        </p:xfrm>
        <a:graphic>
          <a:graphicData uri="http://schemas.openxmlformats.org/presentationml/2006/ole">
            <mc:AlternateContent xmlns:mc="http://schemas.openxmlformats.org/markup-compatibility/2006">
              <mc:Choice xmlns:v="urn:schemas-microsoft-com:vml" Requires="v">
                <p:oleObj spid="_x0000_s3170" name="" r:id="rId3" imgW="8397240" imgH="2136775" progId="Word.Document.8">
                  <p:embed/>
                </p:oleObj>
              </mc:Choice>
              <mc:Fallback>
                <p:oleObj name="" r:id="rId3" imgW="8397240" imgH="2136775" progId="Word.Document.8">
                  <p:embed/>
                  <p:pic>
                    <p:nvPicPr>
                      <p:cNvPr id="0" name="图片 3169"/>
                      <p:cNvPicPr/>
                      <p:nvPr/>
                    </p:nvPicPr>
                    <p:blipFill>
                      <a:blip r:embed="rId4"/>
                      <a:stretch>
                        <a:fillRect/>
                      </a:stretch>
                    </p:blipFill>
                    <p:spPr>
                      <a:xfrm>
                        <a:off x="1895475" y="1120775"/>
                        <a:ext cx="8343900" cy="2116138"/>
                      </a:xfrm>
                      <a:prstGeom prst="rect">
                        <a:avLst/>
                      </a:prstGeom>
                      <a:noFill/>
                      <a:ln w="38100">
                        <a:noFill/>
                        <a:miter/>
                      </a:ln>
                    </p:spPr>
                  </p:pic>
                </p:oleObj>
              </mc:Fallback>
            </mc:AlternateContent>
          </a:graphicData>
        </a:graphic>
      </p:graphicFrame>
      <p:graphicFrame>
        <p:nvGraphicFramePr>
          <p:cNvPr id="875526" name="对象 875525"/>
          <p:cNvGraphicFramePr/>
          <p:nvPr/>
        </p:nvGraphicFramePr>
        <p:xfrm>
          <a:off x="2332038" y="3113088"/>
          <a:ext cx="7816850" cy="3278187"/>
        </p:xfrm>
        <a:graphic>
          <a:graphicData uri="http://schemas.openxmlformats.org/presentationml/2006/ole">
            <mc:AlternateContent xmlns:mc="http://schemas.openxmlformats.org/markup-compatibility/2006">
              <mc:Choice xmlns:v="urn:schemas-microsoft-com:vml" Requires="v">
                <p:oleObj spid="_x0000_s3168" name="" r:id="rId5" imgW="8009890" imgH="3361690" progId="Word.Document.8">
                  <p:embed/>
                </p:oleObj>
              </mc:Choice>
              <mc:Fallback>
                <p:oleObj name="" r:id="rId5" imgW="8009890" imgH="3361690" progId="Word.Document.8">
                  <p:embed/>
                  <p:pic>
                    <p:nvPicPr>
                      <p:cNvPr id="0" name="图片 3167"/>
                      <p:cNvPicPr/>
                      <p:nvPr/>
                    </p:nvPicPr>
                    <p:blipFill>
                      <a:blip r:embed="rId6"/>
                      <a:stretch>
                        <a:fillRect/>
                      </a:stretch>
                    </p:blipFill>
                    <p:spPr>
                      <a:xfrm>
                        <a:off x="2332038" y="3113088"/>
                        <a:ext cx="7816850" cy="3278187"/>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75526"/>
                                        </p:tgtEl>
                                        <p:attrNameLst>
                                          <p:attrName>style.visibility</p:attrName>
                                        </p:attrNameLst>
                                      </p:cBhvr>
                                      <p:to>
                                        <p:strVal val="visible"/>
                                      </p:to>
                                    </p:set>
                                    <p:animEffect transition="in" filter="randombar(horizontal)">
                                      <p:cBhvr>
                                        <p:cTn id="7" dur="500"/>
                                        <p:tgtEl>
                                          <p:spTgt spid="8755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8849" name="对象 945155"/>
          <p:cNvGraphicFramePr/>
          <p:nvPr/>
        </p:nvGraphicFramePr>
        <p:xfrm>
          <a:off x="1895475" y="1125538"/>
          <a:ext cx="8343900" cy="1763712"/>
        </p:xfrm>
        <a:graphic>
          <a:graphicData uri="http://schemas.openxmlformats.org/presentationml/2006/ole">
            <mc:AlternateContent xmlns:mc="http://schemas.openxmlformats.org/markup-compatibility/2006">
              <mc:Choice xmlns:v="urn:schemas-microsoft-com:vml" Requires="v">
                <p:oleObj spid="_x0000_s3176" name="" r:id="rId1" imgW="8397240" imgH="1779905" progId="Word.Document.8">
                  <p:embed/>
                </p:oleObj>
              </mc:Choice>
              <mc:Fallback>
                <p:oleObj name="" r:id="rId1" imgW="8397240" imgH="1779905" progId="Word.Document.8">
                  <p:embed/>
                  <p:pic>
                    <p:nvPicPr>
                      <p:cNvPr id="0" name="图片 3175"/>
                      <p:cNvPicPr/>
                      <p:nvPr/>
                    </p:nvPicPr>
                    <p:blipFill>
                      <a:blip r:embed="rId2"/>
                      <a:stretch>
                        <a:fillRect/>
                      </a:stretch>
                    </p:blipFill>
                    <p:spPr>
                      <a:xfrm>
                        <a:off x="1895475" y="1125538"/>
                        <a:ext cx="8343900" cy="1763712"/>
                      </a:xfrm>
                      <a:prstGeom prst="rect">
                        <a:avLst/>
                      </a:prstGeom>
                      <a:noFill/>
                      <a:ln w="38100">
                        <a:noFill/>
                        <a:miter/>
                      </a:ln>
                    </p:spPr>
                  </p:pic>
                </p:oleObj>
              </mc:Fallback>
            </mc:AlternateContent>
          </a:graphicData>
        </a:graphic>
      </p:graphicFrame>
      <p:graphicFrame>
        <p:nvGraphicFramePr>
          <p:cNvPr id="945157" name="对象 945156"/>
          <p:cNvGraphicFramePr/>
          <p:nvPr/>
        </p:nvGraphicFramePr>
        <p:xfrm>
          <a:off x="2347913" y="2393950"/>
          <a:ext cx="7932737" cy="4003675"/>
        </p:xfrm>
        <a:graphic>
          <a:graphicData uri="http://schemas.openxmlformats.org/presentationml/2006/ole">
            <mc:AlternateContent xmlns:mc="http://schemas.openxmlformats.org/markup-compatibility/2006">
              <mc:Choice xmlns:v="urn:schemas-microsoft-com:vml" Requires="v">
                <p:oleObj spid="_x0000_s3166" name="" r:id="rId3" imgW="8022590" imgH="4035425" progId="Word.Document.8">
                  <p:embed/>
                </p:oleObj>
              </mc:Choice>
              <mc:Fallback>
                <p:oleObj name="" r:id="rId3" imgW="8022590" imgH="4035425" progId="Word.Document.8">
                  <p:embed/>
                  <p:pic>
                    <p:nvPicPr>
                      <p:cNvPr id="0" name="图片 3165"/>
                      <p:cNvPicPr/>
                      <p:nvPr/>
                    </p:nvPicPr>
                    <p:blipFill>
                      <a:blip r:embed="rId4"/>
                      <a:stretch>
                        <a:fillRect/>
                      </a:stretch>
                    </p:blipFill>
                    <p:spPr>
                      <a:xfrm>
                        <a:off x="2347913" y="2393950"/>
                        <a:ext cx="7932737" cy="4003675"/>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45157"/>
                                        </p:tgtEl>
                                        <p:attrNameLst>
                                          <p:attrName>style.visibility</p:attrName>
                                        </p:attrNameLst>
                                      </p:cBhvr>
                                      <p:to>
                                        <p:strVal val="visible"/>
                                      </p:to>
                                    </p:set>
                                    <p:animEffect transition="in" filter="checkerboard(across)">
                                      <p:cBhvr>
                                        <p:cTn id="7" dur="500"/>
                                        <p:tgtEl>
                                          <p:spTgt spid="945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9873" name="对象 946179"/>
          <p:cNvGraphicFramePr/>
          <p:nvPr/>
        </p:nvGraphicFramePr>
        <p:xfrm>
          <a:off x="1919288" y="981075"/>
          <a:ext cx="8343900" cy="4951413"/>
        </p:xfrm>
        <a:graphic>
          <a:graphicData uri="http://schemas.openxmlformats.org/presentationml/2006/ole">
            <mc:AlternateContent xmlns:mc="http://schemas.openxmlformats.org/markup-compatibility/2006">
              <mc:Choice xmlns:v="urn:schemas-microsoft-com:vml" Requires="v">
                <p:oleObj spid="_x0000_s3163" name="" r:id="rId1" imgW="8397240" imgH="4983480" progId="Word.Document.8">
                  <p:embed/>
                </p:oleObj>
              </mc:Choice>
              <mc:Fallback>
                <p:oleObj name="" r:id="rId1" imgW="8397240" imgH="4983480" progId="Word.Document.8">
                  <p:embed/>
                  <p:pic>
                    <p:nvPicPr>
                      <p:cNvPr id="0" name="图片 3162"/>
                      <p:cNvPicPr/>
                      <p:nvPr/>
                    </p:nvPicPr>
                    <p:blipFill>
                      <a:blip r:embed="rId2"/>
                      <a:stretch>
                        <a:fillRect/>
                      </a:stretch>
                    </p:blipFill>
                    <p:spPr>
                      <a:xfrm>
                        <a:off x="1919288" y="981075"/>
                        <a:ext cx="8343900" cy="4951413"/>
                      </a:xfrm>
                      <a:prstGeom prst="rect">
                        <a:avLst/>
                      </a:prstGeom>
                      <a:noFill/>
                      <a:ln w="38100">
                        <a:noFill/>
                        <a:miter/>
                      </a:ln>
                    </p:spPr>
                  </p:pic>
                </p:oleObj>
              </mc:Fallback>
            </mc:AlternateContent>
          </a:graphicData>
        </a:graphic>
      </p:graphicFrame>
      <p:graphicFrame>
        <p:nvGraphicFramePr>
          <p:cNvPr id="946181" name="对象 946180"/>
          <p:cNvGraphicFramePr/>
          <p:nvPr/>
        </p:nvGraphicFramePr>
        <p:xfrm>
          <a:off x="6599238" y="1662113"/>
          <a:ext cx="1516062" cy="387350"/>
        </p:xfrm>
        <a:graphic>
          <a:graphicData uri="http://schemas.openxmlformats.org/presentationml/2006/ole">
            <mc:AlternateContent xmlns:mc="http://schemas.openxmlformats.org/markup-compatibility/2006">
              <mc:Choice xmlns:v="urn:schemas-microsoft-com:vml" Requires="v">
                <p:oleObj spid="_x0000_s3167" name="" r:id="rId3" imgW="1534160" imgH="398145" progId="Word.Document.8">
                  <p:embed/>
                </p:oleObj>
              </mc:Choice>
              <mc:Fallback>
                <p:oleObj name="" r:id="rId3" imgW="1534160" imgH="398145" progId="Word.Document.8">
                  <p:embed/>
                  <p:pic>
                    <p:nvPicPr>
                      <p:cNvPr id="0" name="图片 3166"/>
                      <p:cNvPicPr/>
                      <p:nvPr/>
                    </p:nvPicPr>
                    <p:blipFill>
                      <a:blip r:embed="rId4"/>
                      <a:stretch>
                        <a:fillRect/>
                      </a:stretch>
                    </p:blipFill>
                    <p:spPr>
                      <a:xfrm>
                        <a:off x="6599238" y="1662113"/>
                        <a:ext cx="1516062" cy="387350"/>
                      </a:xfrm>
                      <a:prstGeom prst="rect">
                        <a:avLst/>
                      </a:prstGeom>
                      <a:noFill/>
                      <a:ln w="38100">
                        <a:noFill/>
                        <a:miter/>
                      </a:ln>
                    </p:spPr>
                  </p:pic>
                </p:oleObj>
              </mc:Fallback>
            </mc:AlternateContent>
          </a:graphicData>
        </a:graphic>
      </p:graphicFrame>
      <p:graphicFrame>
        <p:nvGraphicFramePr>
          <p:cNvPr id="946182" name="对象 946181"/>
          <p:cNvGraphicFramePr/>
          <p:nvPr/>
        </p:nvGraphicFramePr>
        <p:xfrm>
          <a:off x="3887788" y="2373313"/>
          <a:ext cx="1516062" cy="387350"/>
        </p:xfrm>
        <a:graphic>
          <a:graphicData uri="http://schemas.openxmlformats.org/presentationml/2006/ole">
            <mc:AlternateContent xmlns:mc="http://schemas.openxmlformats.org/markup-compatibility/2006">
              <mc:Choice xmlns:v="urn:schemas-microsoft-com:vml" Requires="v">
                <p:oleObj spid="_x0000_s3177" name="" r:id="rId5" imgW="1541145" imgH="400685" progId="Word.Document.8">
                  <p:embed/>
                </p:oleObj>
              </mc:Choice>
              <mc:Fallback>
                <p:oleObj name="" r:id="rId5" imgW="1541145" imgH="400685" progId="Word.Document.8">
                  <p:embed/>
                  <p:pic>
                    <p:nvPicPr>
                      <p:cNvPr id="0" name="图片 3176"/>
                      <p:cNvPicPr/>
                      <p:nvPr/>
                    </p:nvPicPr>
                    <p:blipFill>
                      <a:blip r:embed="rId6"/>
                      <a:stretch>
                        <a:fillRect/>
                      </a:stretch>
                    </p:blipFill>
                    <p:spPr>
                      <a:xfrm>
                        <a:off x="3887788" y="2373313"/>
                        <a:ext cx="1516062" cy="387350"/>
                      </a:xfrm>
                      <a:prstGeom prst="rect">
                        <a:avLst/>
                      </a:prstGeom>
                      <a:noFill/>
                      <a:ln w="38100">
                        <a:noFill/>
                        <a:miter/>
                      </a:ln>
                    </p:spPr>
                  </p:pic>
                </p:oleObj>
              </mc:Fallback>
            </mc:AlternateContent>
          </a:graphicData>
        </a:graphic>
      </p:graphicFrame>
      <p:graphicFrame>
        <p:nvGraphicFramePr>
          <p:cNvPr id="946183" name="对象 946182"/>
          <p:cNvGraphicFramePr/>
          <p:nvPr/>
        </p:nvGraphicFramePr>
        <p:xfrm>
          <a:off x="5916613" y="3073400"/>
          <a:ext cx="1514475" cy="385763"/>
        </p:xfrm>
        <a:graphic>
          <a:graphicData uri="http://schemas.openxmlformats.org/presentationml/2006/ole">
            <mc:AlternateContent xmlns:mc="http://schemas.openxmlformats.org/markup-compatibility/2006">
              <mc:Choice xmlns:v="urn:schemas-microsoft-com:vml" Requires="v">
                <p:oleObj spid="_x0000_s3179" name="" r:id="rId7" imgW="1541145" imgH="400685" progId="Word.Document.8">
                  <p:embed/>
                </p:oleObj>
              </mc:Choice>
              <mc:Fallback>
                <p:oleObj name="" r:id="rId7" imgW="1541145" imgH="400685" progId="Word.Document.8">
                  <p:embed/>
                  <p:pic>
                    <p:nvPicPr>
                      <p:cNvPr id="0" name="图片 3178"/>
                      <p:cNvPicPr/>
                      <p:nvPr/>
                    </p:nvPicPr>
                    <p:blipFill>
                      <a:blip r:embed="rId8"/>
                      <a:stretch>
                        <a:fillRect/>
                      </a:stretch>
                    </p:blipFill>
                    <p:spPr>
                      <a:xfrm>
                        <a:off x="5916613" y="3073400"/>
                        <a:ext cx="1514475" cy="385763"/>
                      </a:xfrm>
                      <a:prstGeom prst="rect">
                        <a:avLst/>
                      </a:prstGeom>
                      <a:noFill/>
                      <a:ln w="38100">
                        <a:noFill/>
                        <a:miter/>
                      </a:ln>
                    </p:spPr>
                  </p:pic>
                </p:oleObj>
              </mc:Fallback>
            </mc:AlternateContent>
          </a:graphicData>
        </a:graphic>
      </p:graphicFrame>
      <p:graphicFrame>
        <p:nvGraphicFramePr>
          <p:cNvPr id="946184" name="对象 946183"/>
          <p:cNvGraphicFramePr/>
          <p:nvPr/>
        </p:nvGraphicFramePr>
        <p:xfrm>
          <a:off x="3252788" y="3794125"/>
          <a:ext cx="2511425" cy="387350"/>
        </p:xfrm>
        <a:graphic>
          <a:graphicData uri="http://schemas.openxmlformats.org/presentationml/2006/ole">
            <mc:AlternateContent xmlns:mc="http://schemas.openxmlformats.org/markup-compatibility/2006">
              <mc:Choice xmlns:v="urn:schemas-microsoft-com:vml" Requires="v">
                <p:oleObj spid="_x0000_s3193" name="" r:id="rId9" imgW="2553335" imgH="400685" progId="Word.Document.8">
                  <p:embed/>
                </p:oleObj>
              </mc:Choice>
              <mc:Fallback>
                <p:oleObj name="" r:id="rId9" imgW="2553335" imgH="400685" progId="Word.Document.8">
                  <p:embed/>
                  <p:pic>
                    <p:nvPicPr>
                      <p:cNvPr id="0" name="图片 3192"/>
                      <p:cNvPicPr/>
                      <p:nvPr/>
                    </p:nvPicPr>
                    <p:blipFill>
                      <a:blip r:embed="rId10"/>
                      <a:stretch>
                        <a:fillRect/>
                      </a:stretch>
                    </p:blipFill>
                    <p:spPr>
                      <a:xfrm>
                        <a:off x="3252788" y="3794125"/>
                        <a:ext cx="2511425" cy="387350"/>
                      </a:xfrm>
                      <a:prstGeom prst="rect">
                        <a:avLst/>
                      </a:prstGeom>
                      <a:noFill/>
                      <a:ln w="38100">
                        <a:noFill/>
                        <a:miter/>
                      </a:ln>
                    </p:spPr>
                  </p:pic>
                </p:oleObj>
              </mc:Fallback>
            </mc:AlternateContent>
          </a:graphicData>
        </a:graphic>
      </p:graphicFrame>
      <p:graphicFrame>
        <p:nvGraphicFramePr>
          <p:cNvPr id="946185" name="对象 946184"/>
          <p:cNvGraphicFramePr/>
          <p:nvPr/>
        </p:nvGraphicFramePr>
        <p:xfrm>
          <a:off x="5092700" y="4484688"/>
          <a:ext cx="1514475" cy="385762"/>
        </p:xfrm>
        <a:graphic>
          <a:graphicData uri="http://schemas.openxmlformats.org/presentationml/2006/ole">
            <mc:AlternateContent xmlns:mc="http://schemas.openxmlformats.org/markup-compatibility/2006">
              <mc:Choice xmlns:v="urn:schemas-microsoft-com:vml" Requires="v">
                <p:oleObj spid="_x0000_s3185" name="" r:id="rId11" imgW="1541145" imgH="400685" progId="Word.Document.8">
                  <p:embed/>
                </p:oleObj>
              </mc:Choice>
              <mc:Fallback>
                <p:oleObj name="" r:id="rId11" imgW="1541145" imgH="400685" progId="Word.Document.8">
                  <p:embed/>
                  <p:pic>
                    <p:nvPicPr>
                      <p:cNvPr id="0" name="图片 3184"/>
                      <p:cNvPicPr/>
                      <p:nvPr/>
                    </p:nvPicPr>
                    <p:blipFill>
                      <a:blip r:embed="rId12"/>
                      <a:stretch>
                        <a:fillRect/>
                      </a:stretch>
                    </p:blipFill>
                    <p:spPr>
                      <a:xfrm>
                        <a:off x="5092700" y="4484688"/>
                        <a:ext cx="1514475" cy="385762"/>
                      </a:xfrm>
                      <a:prstGeom prst="rect">
                        <a:avLst/>
                      </a:prstGeom>
                      <a:noFill/>
                      <a:ln w="38100">
                        <a:noFill/>
                        <a:miter/>
                      </a:ln>
                    </p:spPr>
                  </p:pic>
                </p:oleObj>
              </mc:Fallback>
            </mc:AlternateContent>
          </a:graphicData>
        </a:graphic>
      </p:graphicFrame>
      <p:graphicFrame>
        <p:nvGraphicFramePr>
          <p:cNvPr id="946186" name="对象 946185"/>
          <p:cNvGraphicFramePr/>
          <p:nvPr/>
        </p:nvGraphicFramePr>
        <p:xfrm>
          <a:off x="9639300" y="4500563"/>
          <a:ext cx="898525" cy="387350"/>
        </p:xfrm>
        <a:graphic>
          <a:graphicData uri="http://schemas.openxmlformats.org/presentationml/2006/ole">
            <mc:AlternateContent xmlns:mc="http://schemas.openxmlformats.org/markup-compatibility/2006">
              <mc:Choice xmlns:v="urn:schemas-microsoft-com:vml" Requires="v">
                <p:oleObj spid="_x0000_s3189" name="" r:id="rId13" imgW="926465" imgH="398145" progId="Word.Document.8">
                  <p:embed/>
                </p:oleObj>
              </mc:Choice>
              <mc:Fallback>
                <p:oleObj name="" r:id="rId13" imgW="926465" imgH="398145" progId="Word.Document.8">
                  <p:embed/>
                  <p:pic>
                    <p:nvPicPr>
                      <p:cNvPr id="0" name="图片 3188"/>
                      <p:cNvPicPr/>
                      <p:nvPr/>
                    </p:nvPicPr>
                    <p:blipFill>
                      <a:blip r:embed="rId14"/>
                      <a:stretch>
                        <a:fillRect/>
                      </a:stretch>
                    </p:blipFill>
                    <p:spPr>
                      <a:xfrm>
                        <a:off x="9639300" y="4500563"/>
                        <a:ext cx="898525" cy="387350"/>
                      </a:xfrm>
                      <a:prstGeom prst="rect">
                        <a:avLst/>
                      </a:prstGeom>
                      <a:noFill/>
                      <a:ln w="38100">
                        <a:noFill/>
                        <a:miter/>
                      </a:ln>
                    </p:spPr>
                  </p:pic>
                </p:oleObj>
              </mc:Fallback>
            </mc:AlternateContent>
          </a:graphicData>
        </a:graphic>
      </p:graphicFrame>
      <p:graphicFrame>
        <p:nvGraphicFramePr>
          <p:cNvPr id="946187" name="对象 946186"/>
          <p:cNvGraphicFramePr/>
          <p:nvPr/>
        </p:nvGraphicFramePr>
        <p:xfrm>
          <a:off x="2709863" y="5195888"/>
          <a:ext cx="898525" cy="379412"/>
        </p:xfrm>
        <a:graphic>
          <a:graphicData uri="http://schemas.openxmlformats.org/presentationml/2006/ole">
            <mc:AlternateContent xmlns:mc="http://schemas.openxmlformats.org/markup-compatibility/2006">
              <mc:Choice xmlns:v="urn:schemas-microsoft-com:vml" Requires="v">
                <p:oleObj spid="_x0000_s3188" name="" r:id="rId15" imgW="935990" imgH="400685" progId="Word.Document.8">
                  <p:embed/>
                </p:oleObj>
              </mc:Choice>
              <mc:Fallback>
                <p:oleObj name="" r:id="rId15" imgW="935990" imgH="400685" progId="Word.Document.8">
                  <p:embed/>
                  <p:pic>
                    <p:nvPicPr>
                      <p:cNvPr id="0" name="图片 3187"/>
                      <p:cNvPicPr/>
                      <p:nvPr/>
                    </p:nvPicPr>
                    <p:blipFill>
                      <a:blip r:embed="rId16"/>
                      <a:stretch>
                        <a:fillRect/>
                      </a:stretch>
                    </p:blipFill>
                    <p:spPr>
                      <a:xfrm>
                        <a:off x="2709863" y="5195888"/>
                        <a:ext cx="898525" cy="379412"/>
                      </a:xfrm>
                      <a:prstGeom prst="rect">
                        <a:avLst/>
                      </a:prstGeom>
                      <a:noFill/>
                      <a:ln w="38100">
                        <a:noFill/>
                        <a:miter/>
                      </a:ln>
                    </p:spPr>
                  </p:pic>
                </p:oleObj>
              </mc:Fallback>
            </mc:AlternateContent>
          </a:graphicData>
        </a:graphic>
      </p:graphicFrame>
      <p:graphicFrame>
        <p:nvGraphicFramePr>
          <p:cNvPr id="946188" name="对象 946187"/>
          <p:cNvGraphicFramePr/>
          <p:nvPr/>
        </p:nvGraphicFramePr>
        <p:xfrm>
          <a:off x="8061325" y="5195888"/>
          <a:ext cx="898525" cy="379412"/>
        </p:xfrm>
        <a:graphic>
          <a:graphicData uri="http://schemas.openxmlformats.org/presentationml/2006/ole">
            <mc:AlternateContent xmlns:mc="http://schemas.openxmlformats.org/markup-compatibility/2006">
              <mc:Choice xmlns:v="urn:schemas-microsoft-com:vml" Requires="v">
                <p:oleObj spid="_x0000_s3190" name="" r:id="rId17" imgW="935990" imgH="400685" progId="Word.Document.8">
                  <p:embed/>
                </p:oleObj>
              </mc:Choice>
              <mc:Fallback>
                <p:oleObj name="" r:id="rId17" imgW="935990" imgH="400685" progId="Word.Document.8">
                  <p:embed/>
                  <p:pic>
                    <p:nvPicPr>
                      <p:cNvPr id="0" name="图片 3189"/>
                      <p:cNvPicPr/>
                      <p:nvPr/>
                    </p:nvPicPr>
                    <p:blipFill>
                      <a:blip r:embed="rId18"/>
                      <a:stretch>
                        <a:fillRect/>
                      </a:stretch>
                    </p:blipFill>
                    <p:spPr>
                      <a:xfrm>
                        <a:off x="8061325" y="5195888"/>
                        <a:ext cx="898525" cy="379412"/>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46181"/>
                                        </p:tgtEl>
                                        <p:attrNameLst>
                                          <p:attrName>style.visibility</p:attrName>
                                        </p:attrNameLst>
                                      </p:cBhvr>
                                      <p:to>
                                        <p:strVal val="visible"/>
                                      </p:to>
                                    </p:set>
                                    <p:animEffect transition="in" filter="checkerboard(across)">
                                      <p:cBhvr>
                                        <p:cTn id="7" dur="500"/>
                                        <p:tgtEl>
                                          <p:spTgt spid="94618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46182"/>
                                        </p:tgtEl>
                                        <p:attrNameLst>
                                          <p:attrName>style.visibility</p:attrName>
                                        </p:attrNameLst>
                                      </p:cBhvr>
                                      <p:to>
                                        <p:strVal val="visible"/>
                                      </p:to>
                                    </p:set>
                                    <p:animEffect transition="in" filter="checkerboard(across)">
                                      <p:cBhvr>
                                        <p:cTn id="12" dur="500"/>
                                        <p:tgtEl>
                                          <p:spTgt spid="946182"/>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46183"/>
                                        </p:tgtEl>
                                        <p:attrNameLst>
                                          <p:attrName>style.visibility</p:attrName>
                                        </p:attrNameLst>
                                      </p:cBhvr>
                                      <p:to>
                                        <p:strVal val="visible"/>
                                      </p:to>
                                    </p:set>
                                    <p:animEffect transition="in" filter="checkerboard(across)">
                                      <p:cBhvr>
                                        <p:cTn id="17" dur="500"/>
                                        <p:tgtEl>
                                          <p:spTgt spid="946183"/>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946184"/>
                                        </p:tgtEl>
                                        <p:attrNameLst>
                                          <p:attrName>style.visibility</p:attrName>
                                        </p:attrNameLst>
                                      </p:cBhvr>
                                      <p:to>
                                        <p:strVal val="visible"/>
                                      </p:to>
                                    </p:set>
                                    <p:animEffect transition="in" filter="checkerboard(across)">
                                      <p:cBhvr>
                                        <p:cTn id="22" dur="500"/>
                                        <p:tgtEl>
                                          <p:spTgt spid="94618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946185"/>
                                        </p:tgtEl>
                                        <p:attrNameLst>
                                          <p:attrName>style.visibility</p:attrName>
                                        </p:attrNameLst>
                                      </p:cBhvr>
                                      <p:to>
                                        <p:strVal val="visible"/>
                                      </p:to>
                                    </p:set>
                                    <p:animEffect transition="in" filter="checkerboard(across)">
                                      <p:cBhvr>
                                        <p:cTn id="27" dur="500"/>
                                        <p:tgtEl>
                                          <p:spTgt spid="946185"/>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946186"/>
                                        </p:tgtEl>
                                        <p:attrNameLst>
                                          <p:attrName>style.visibility</p:attrName>
                                        </p:attrNameLst>
                                      </p:cBhvr>
                                      <p:to>
                                        <p:strVal val="visible"/>
                                      </p:to>
                                    </p:set>
                                    <p:animEffect transition="in" filter="checkerboard(across)">
                                      <p:cBhvr>
                                        <p:cTn id="32" dur="500"/>
                                        <p:tgtEl>
                                          <p:spTgt spid="946186"/>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946187"/>
                                        </p:tgtEl>
                                        <p:attrNameLst>
                                          <p:attrName>style.visibility</p:attrName>
                                        </p:attrNameLst>
                                      </p:cBhvr>
                                      <p:to>
                                        <p:strVal val="visible"/>
                                      </p:to>
                                    </p:set>
                                    <p:animEffect transition="in" filter="checkerboard(across)">
                                      <p:cBhvr>
                                        <p:cTn id="37" dur="500"/>
                                        <p:tgtEl>
                                          <p:spTgt spid="946187"/>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946188"/>
                                        </p:tgtEl>
                                        <p:attrNameLst>
                                          <p:attrName>style.visibility</p:attrName>
                                        </p:attrNameLst>
                                      </p:cBhvr>
                                      <p:to>
                                        <p:strVal val="visible"/>
                                      </p:to>
                                    </p:set>
                                    <p:animEffect transition="in" filter="checkerboard(across)">
                                      <p:cBhvr>
                                        <p:cTn id="42" dur="500"/>
                                        <p:tgtEl>
                                          <p:spTgt spid="946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6385" name="对象 911363"/>
          <p:cNvGraphicFramePr/>
          <p:nvPr/>
        </p:nvGraphicFramePr>
        <p:xfrm>
          <a:off x="1919288" y="341313"/>
          <a:ext cx="4340225" cy="584200"/>
        </p:xfrm>
        <a:graphic>
          <a:graphicData uri="http://schemas.openxmlformats.org/presentationml/2006/ole">
            <mc:AlternateContent xmlns:mc="http://schemas.openxmlformats.org/markup-compatibility/2006">
              <mc:Choice xmlns:v="urn:schemas-microsoft-com:vml" Requires="v">
                <p:oleObj spid="_x0000_s3079" name="" r:id="rId1" imgW="4394835" imgH="596265" progId="Word.Document.8">
                  <p:embed/>
                </p:oleObj>
              </mc:Choice>
              <mc:Fallback>
                <p:oleObj name="" r:id="rId1" imgW="4394835" imgH="596265" progId="Word.Document.8">
                  <p:embed/>
                  <p:pic>
                    <p:nvPicPr>
                      <p:cNvPr id="0" name="图片 3078"/>
                      <p:cNvPicPr/>
                      <p:nvPr/>
                    </p:nvPicPr>
                    <p:blipFill>
                      <a:blip r:embed="rId2"/>
                      <a:stretch>
                        <a:fillRect/>
                      </a:stretch>
                    </p:blipFill>
                    <p:spPr>
                      <a:xfrm>
                        <a:off x="1919288" y="341313"/>
                        <a:ext cx="4340225" cy="584200"/>
                      </a:xfrm>
                      <a:prstGeom prst="rect">
                        <a:avLst/>
                      </a:prstGeom>
                      <a:noFill/>
                      <a:ln w="38100">
                        <a:noFill/>
                        <a:miter/>
                      </a:ln>
                    </p:spPr>
                  </p:pic>
                </p:oleObj>
              </mc:Fallback>
            </mc:AlternateContent>
          </a:graphicData>
        </a:graphic>
      </p:graphicFrame>
      <p:sp>
        <p:nvSpPr>
          <p:cNvPr id="911389" name="直接连接符 911388"/>
          <p:cNvSpPr/>
          <p:nvPr/>
        </p:nvSpPr>
        <p:spPr>
          <a:xfrm>
            <a:off x="1944688" y="2024063"/>
            <a:ext cx="8328025" cy="0"/>
          </a:xfrm>
          <a:prstGeom prst="line">
            <a:avLst/>
          </a:prstGeom>
          <a:ln w="19050" cap="flat" cmpd="sng">
            <a:solidFill>
              <a:schemeClr val="tx1"/>
            </a:solidFill>
            <a:prstDash val="solid"/>
            <a:round/>
            <a:headEnd type="none" w="med" len="med"/>
            <a:tailEnd type="none" w="med" len="med"/>
          </a:ln>
        </p:spPr>
      </p:sp>
      <p:sp>
        <p:nvSpPr>
          <p:cNvPr id="911391" name="直接连接符 911390"/>
          <p:cNvSpPr/>
          <p:nvPr/>
        </p:nvSpPr>
        <p:spPr>
          <a:xfrm>
            <a:off x="2571750" y="909638"/>
            <a:ext cx="0" cy="5572125"/>
          </a:xfrm>
          <a:prstGeom prst="line">
            <a:avLst/>
          </a:prstGeom>
          <a:ln w="19050" cap="flat" cmpd="sng">
            <a:solidFill>
              <a:schemeClr val="tx1"/>
            </a:solidFill>
            <a:prstDash val="solid"/>
            <a:round/>
            <a:headEnd type="none" w="med" len="med"/>
            <a:tailEnd type="none" w="med" len="med"/>
          </a:ln>
        </p:spPr>
      </p:sp>
      <p:sp>
        <p:nvSpPr>
          <p:cNvPr id="911404" name="直接连接符 911403"/>
          <p:cNvSpPr/>
          <p:nvPr/>
        </p:nvSpPr>
        <p:spPr>
          <a:xfrm>
            <a:off x="2571750" y="3138488"/>
            <a:ext cx="7700963" cy="0"/>
          </a:xfrm>
          <a:prstGeom prst="line">
            <a:avLst/>
          </a:prstGeom>
          <a:ln w="19050" cap="flat" cmpd="sng">
            <a:solidFill>
              <a:schemeClr val="tx1"/>
            </a:solidFill>
            <a:prstDash val="solid"/>
            <a:round/>
            <a:headEnd type="none" w="med" len="med"/>
            <a:tailEnd type="none" w="med" len="med"/>
          </a:ln>
        </p:spPr>
      </p:sp>
      <p:sp>
        <p:nvSpPr>
          <p:cNvPr id="911407" name="直接连接符 911406"/>
          <p:cNvSpPr/>
          <p:nvPr/>
        </p:nvSpPr>
        <p:spPr>
          <a:xfrm>
            <a:off x="2571750" y="4252913"/>
            <a:ext cx="7700963" cy="0"/>
          </a:xfrm>
          <a:prstGeom prst="line">
            <a:avLst/>
          </a:prstGeom>
          <a:ln w="19050" cap="flat" cmpd="sng">
            <a:solidFill>
              <a:schemeClr val="tx1"/>
            </a:solidFill>
            <a:prstDash val="solid"/>
            <a:round/>
            <a:headEnd type="none" w="med" len="med"/>
            <a:tailEnd type="none" w="med" len="med"/>
          </a:ln>
        </p:spPr>
      </p:sp>
      <p:sp>
        <p:nvSpPr>
          <p:cNvPr id="911411" name="直接连接符 911410"/>
          <p:cNvSpPr/>
          <p:nvPr/>
        </p:nvSpPr>
        <p:spPr>
          <a:xfrm>
            <a:off x="2571750" y="5367338"/>
            <a:ext cx="7700963" cy="0"/>
          </a:xfrm>
          <a:prstGeom prst="line">
            <a:avLst/>
          </a:prstGeom>
          <a:ln w="19050" cap="flat" cmpd="sng">
            <a:solidFill>
              <a:schemeClr val="tx1"/>
            </a:solidFill>
            <a:prstDash val="solid"/>
            <a:round/>
            <a:headEnd type="none" w="med" len="med"/>
            <a:tailEnd type="none" w="med" len="med"/>
          </a:ln>
        </p:spPr>
      </p:sp>
      <p:sp>
        <p:nvSpPr>
          <p:cNvPr id="911383" name="直接连接符 911382"/>
          <p:cNvSpPr/>
          <p:nvPr/>
        </p:nvSpPr>
        <p:spPr>
          <a:xfrm>
            <a:off x="1944688" y="909638"/>
            <a:ext cx="8328025" cy="0"/>
          </a:xfrm>
          <a:prstGeom prst="line">
            <a:avLst/>
          </a:prstGeom>
          <a:ln w="19050" cap="sq" cmpd="sng">
            <a:solidFill>
              <a:schemeClr val="tx1"/>
            </a:solidFill>
            <a:prstDash val="solid"/>
            <a:round/>
            <a:headEnd type="none" w="med" len="med"/>
            <a:tailEnd type="none" w="med" len="med"/>
          </a:ln>
        </p:spPr>
      </p:sp>
      <p:sp>
        <p:nvSpPr>
          <p:cNvPr id="911385" name="直接连接符 911384"/>
          <p:cNvSpPr/>
          <p:nvPr/>
        </p:nvSpPr>
        <p:spPr>
          <a:xfrm>
            <a:off x="1944688" y="909638"/>
            <a:ext cx="0" cy="5572125"/>
          </a:xfrm>
          <a:prstGeom prst="line">
            <a:avLst/>
          </a:prstGeom>
          <a:ln w="19050" cap="sq" cmpd="sng">
            <a:solidFill>
              <a:schemeClr val="tx1"/>
            </a:solidFill>
            <a:prstDash val="solid"/>
            <a:round/>
            <a:headEnd type="none" w="med" len="med"/>
            <a:tailEnd type="none" w="med" len="med"/>
          </a:ln>
        </p:spPr>
      </p:sp>
      <p:sp>
        <p:nvSpPr>
          <p:cNvPr id="911384" name="直接连接符 911383"/>
          <p:cNvSpPr/>
          <p:nvPr/>
        </p:nvSpPr>
        <p:spPr>
          <a:xfrm>
            <a:off x="1944688" y="6481763"/>
            <a:ext cx="8328025" cy="0"/>
          </a:xfrm>
          <a:prstGeom prst="line">
            <a:avLst/>
          </a:prstGeom>
          <a:ln w="19050" cap="sq" cmpd="sng">
            <a:solidFill>
              <a:schemeClr val="tx1"/>
            </a:solidFill>
            <a:prstDash val="solid"/>
            <a:round/>
            <a:headEnd type="none" w="med" len="med"/>
            <a:tailEnd type="none" w="med" len="med"/>
          </a:ln>
        </p:spPr>
      </p:sp>
      <p:sp>
        <p:nvSpPr>
          <p:cNvPr id="911386" name="直接连接符 911385"/>
          <p:cNvSpPr/>
          <p:nvPr/>
        </p:nvSpPr>
        <p:spPr>
          <a:xfrm>
            <a:off x="10272713" y="909638"/>
            <a:ext cx="0" cy="5572125"/>
          </a:xfrm>
          <a:prstGeom prst="line">
            <a:avLst/>
          </a:prstGeom>
          <a:ln w="19050" cap="sq" cmpd="sng">
            <a:solidFill>
              <a:schemeClr val="tx1"/>
            </a:solidFill>
            <a:prstDash val="solid"/>
            <a:round/>
            <a:headEnd type="none" w="med" len="med"/>
            <a:tailEnd type="none" w="med" len="med"/>
          </a:ln>
        </p:spPr>
      </p:sp>
      <p:sp>
        <p:nvSpPr>
          <p:cNvPr id="911434" name="矩形 911433"/>
          <p:cNvSpPr/>
          <p:nvPr/>
        </p:nvSpPr>
        <p:spPr>
          <a:xfrm>
            <a:off x="2571750" y="5367338"/>
            <a:ext cx="7700963" cy="1114425"/>
          </a:xfrm>
          <a:prstGeom prst="rect">
            <a:avLst/>
          </a:prstGeom>
          <a:noFill/>
          <a:ln w="19050">
            <a:noFill/>
          </a:ln>
        </p:spPr>
        <p:txBody>
          <a:bodyPr lIns="90000" tIns="46800" rIns="90000" bIns="46800" anchor="ctr"/>
          <a:p>
            <a:pPr algn="just" defTabSz="914400">
              <a:lnSpc>
                <a:spcPct val="140000"/>
              </a:lnSpc>
              <a:tabLst>
                <a:tab pos="2628900" algn="l"/>
              </a:tabLst>
            </a:pPr>
            <a:r>
              <a:rPr lang="zh-CN" altLang="en-US" sz="2400" dirty="0">
                <a:latin typeface="Times New Roman" panose="02020603050405020304" pitchFamily="18" charset="0"/>
                <a:ea typeface="宋体" panose="02010600030101010101" pitchFamily="2" charset="-122"/>
              </a:rPr>
              <a:t>传统思想：中国传统思想，对今天中国人的价值观念、生活方式和中国的社会发展具有深刻影响</a:t>
            </a:r>
            <a:endParaRPr lang="zh-CN" altLang="en-US" b="0" dirty="0">
              <a:latin typeface="Arial" panose="020B0604020202020204" pitchFamily="34" charset="0"/>
              <a:ea typeface="Times New Roman" panose="02020603050405020304" pitchFamily="18" charset="0"/>
            </a:endParaRPr>
          </a:p>
        </p:txBody>
      </p:sp>
      <p:sp>
        <p:nvSpPr>
          <p:cNvPr id="911435" name="矩形 911434"/>
          <p:cNvSpPr/>
          <p:nvPr/>
        </p:nvSpPr>
        <p:spPr>
          <a:xfrm>
            <a:off x="2571750" y="4252913"/>
            <a:ext cx="7700963" cy="1114425"/>
          </a:xfrm>
          <a:prstGeom prst="rect">
            <a:avLst/>
          </a:prstGeom>
          <a:noFill/>
          <a:ln w="19050">
            <a:noFill/>
          </a:ln>
        </p:spPr>
        <p:txBody>
          <a:bodyPr lIns="90000" tIns="46800" rIns="90000" bIns="46800" anchor="ctr"/>
          <a:p>
            <a:pPr algn="just" defTabSz="914400">
              <a:lnSpc>
                <a:spcPct val="140000"/>
              </a:lnSpc>
              <a:tabLst>
                <a:tab pos="2628900" algn="l"/>
              </a:tabLst>
            </a:pPr>
            <a:r>
              <a:rPr lang="zh-CN" altLang="en-US" sz="2400" dirty="0">
                <a:latin typeface="Times New Roman" panose="02020603050405020304" pitchFamily="18" charset="0"/>
                <a:ea typeface="宋体" panose="02010600030101010101" pitchFamily="2" charset="-122"/>
              </a:rPr>
              <a:t>传统文艺：中国传统文艺是中华民族灿烂文化的重要组成部分</a:t>
            </a:r>
            <a:endParaRPr lang="zh-CN" altLang="en-US" b="0" dirty="0">
              <a:latin typeface="Arial" panose="020B0604020202020204" pitchFamily="34" charset="0"/>
              <a:ea typeface="Times New Roman" panose="02020603050405020304" pitchFamily="18" charset="0"/>
            </a:endParaRPr>
          </a:p>
        </p:txBody>
      </p:sp>
      <p:sp>
        <p:nvSpPr>
          <p:cNvPr id="911436" name="矩形 911435"/>
          <p:cNvSpPr/>
          <p:nvPr/>
        </p:nvSpPr>
        <p:spPr>
          <a:xfrm>
            <a:off x="2571750" y="3138488"/>
            <a:ext cx="7700963" cy="1114425"/>
          </a:xfrm>
          <a:prstGeom prst="rect">
            <a:avLst/>
          </a:prstGeom>
          <a:noFill/>
          <a:ln w="19050">
            <a:noFill/>
          </a:ln>
        </p:spPr>
        <p:txBody>
          <a:bodyPr lIns="90000" tIns="46800" rIns="90000" bIns="46800" anchor="ctr"/>
          <a:p>
            <a:pPr algn="just" defTabSz="914400">
              <a:lnSpc>
                <a:spcPct val="140000"/>
              </a:lnSpc>
              <a:tabLst>
                <a:tab pos="2628900" algn="l"/>
              </a:tabLst>
            </a:pPr>
            <a:r>
              <a:rPr lang="zh-CN" altLang="en-US" sz="2400" dirty="0">
                <a:latin typeface="Times New Roman" panose="02020603050405020304" pitchFamily="18" charset="0"/>
                <a:ea typeface="宋体" panose="02010600030101010101" pitchFamily="2" charset="-122"/>
              </a:rPr>
              <a:t>传统建筑：建筑被称为凝固的艺术，中国古代建筑是展现中国传统文化的重要标志</a:t>
            </a:r>
            <a:endParaRPr lang="zh-CN" altLang="en-US" b="0" dirty="0">
              <a:latin typeface="Arial" panose="020B0604020202020204" pitchFamily="34" charset="0"/>
              <a:ea typeface="Times New Roman" panose="02020603050405020304" pitchFamily="18" charset="0"/>
            </a:endParaRPr>
          </a:p>
        </p:txBody>
      </p:sp>
      <p:sp>
        <p:nvSpPr>
          <p:cNvPr id="911437" name="矩形 911436"/>
          <p:cNvSpPr/>
          <p:nvPr/>
        </p:nvSpPr>
        <p:spPr>
          <a:xfrm>
            <a:off x="2571750" y="2024063"/>
            <a:ext cx="7700963" cy="1114425"/>
          </a:xfrm>
          <a:prstGeom prst="rect">
            <a:avLst/>
          </a:prstGeom>
          <a:noFill/>
          <a:ln w="19050">
            <a:noFill/>
          </a:ln>
        </p:spPr>
        <p:txBody>
          <a:bodyPr lIns="90000" tIns="46800" rIns="90000" bIns="46800" anchor="ctr"/>
          <a:p>
            <a:pPr algn="just" defTabSz="914400">
              <a:lnSpc>
                <a:spcPct val="140000"/>
              </a:lnSpc>
              <a:tabLst>
                <a:tab pos="2628900" algn="l"/>
              </a:tabLst>
            </a:pPr>
            <a:r>
              <a:rPr lang="zh-CN" altLang="en-US" sz="2400" dirty="0">
                <a:latin typeface="Times New Roman" panose="02020603050405020304" pitchFamily="18" charset="0"/>
                <a:ea typeface="宋体" panose="02010600030101010101" pitchFamily="2" charset="-122"/>
              </a:rPr>
              <a:t>传统习俗：对人们的物质生活和精神生活产生持久的影响，是传统文化的基本形式之一</a:t>
            </a:r>
            <a:endParaRPr lang="zh-CN" altLang="en-US" b="0" dirty="0">
              <a:latin typeface="Arial" panose="020B0604020202020204" pitchFamily="34" charset="0"/>
              <a:ea typeface="Times New Roman" panose="02020603050405020304" pitchFamily="18" charset="0"/>
            </a:endParaRPr>
          </a:p>
        </p:txBody>
      </p:sp>
      <p:sp>
        <p:nvSpPr>
          <p:cNvPr id="911438" name="矩形 911437"/>
          <p:cNvSpPr/>
          <p:nvPr/>
        </p:nvSpPr>
        <p:spPr>
          <a:xfrm>
            <a:off x="1944688" y="2024063"/>
            <a:ext cx="627062" cy="4457700"/>
          </a:xfrm>
          <a:prstGeom prst="rect">
            <a:avLst/>
          </a:prstGeom>
          <a:noFill/>
          <a:ln w="19050">
            <a:noFill/>
          </a:ln>
        </p:spPr>
        <p:txBody>
          <a:bodyPr lIns="90000" tIns="46800" rIns="90000" bIns="46800" anchor="ctr"/>
          <a:p>
            <a:pPr algn="ctr" defTabSz="914400">
              <a:lnSpc>
                <a:spcPct val="140000"/>
              </a:lnSpc>
              <a:tabLst>
                <a:tab pos="2628900" algn="l"/>
              </a:tabLst>
            </a:pPr>
            <a:r>
              <a:rPr lang="zh-CN" altLang="en-US" sz="2400" dirty="0">
                <a:latin typeface="Times New Roman" panose="02020603050405020304" pitchFamily="18" charset="0"/>
                <a:ea typeface="宋体" panose="02010600030101010101" pitchFamily="2" charset="-122"/>
              </a:rPr>
              <a:t>表现</a:t>
            </a:r>
            <a:endParaRPr lang="zh-CN" altLang="en-US" b="0" dirty="0">
              <a:latin typeface="Arial" panose="020B0604020202020204" pitchFamily="34" charset="0"/>
              <a:ea typeface="宋体" panose="02010600030101010101" pitchFamily="2" charset="-122"/>
            </a:endParaRPr>
          </a:p>
        </p:txBody>
      </p:sp>
      <p:sp>
        <p:nvSpPr>
          <p:cNvPr id="911439" name="矩形 911438"/>
          <p:cNvSpPr/>
          <p:nvPr/>
        </p:nvSpPr>
        <p:spPr>
          <a:xfrm>
            <a:off x="2571750" y="909638"/>
            <a:ext cx="7700963" cy="1114425"/>
          </a:xfrm>
          <a:prstGeom prst="rect">
            <a:avLst/>
          </a:prstGeom>
          <a:noFill/>
          <a:ln w="19050">
            <a:noFill/>
          </a:ln>
        </p:spPr>
        <p:txBody>
          <a:bodyPr lIns="90000" tIns="46800" rIns="90000" bIns="46800" anchor="ctr"/>
          <a:p>
            <a:pPr algn="just" defTabSz="914400">
              <a:lnSpc>
                <a:spcPct val="140000"/>
              </a:lnSpc>
              <a:tabLst>
                <a:tab pos="2628900" algn="l"/>
              </a:tabLst>
            </a:pPr>
            <a:r>
              <a:rPr lang="zh-CN" altLang="en-US" sz="2400" dirty="0">
                <a:latin typeface="Times New Roman" panose="02020603050405020304" pitchFamily="18" charset="0"/>
                <a:ea typeface="宋体" panose="02010600030101010101" pitchFamily="2" charset="-122"/>
              </a:rPr>
              <a:t>是在长期历史发展中形成并保留在现实生活中的、具有相对稳定性的文化</a:t>
            </a:r>
            <a:endParaRPr lang="zh-CN" altLang="en-US" b="0" dirty="0">
              <a:latin typeface="Arial" panose="020B0604020202020204" pitchFamily="34" charset="0"/>
              <a:ea typeface="宋体" panose="02010600030101010101" pitchFamily="2" charset="-122"/>
            </a:endParaRPr>
          </a:p>
        </p:txBody>
      </p:sp>
      <p:sp>
        <p:nvSpPr>
          <p:cNvPr id="911440" name="矩形 911439"/>
          <p:cNvSpPr/>
          <p:nvPr/>
        </p:nvSpPr>
        <p:spPr>
          <a:xfrm>
            <a:off x="1944688" y="909638"/>
            <a:ext cx="627062" cy="1114425"/>
          </a:xfrm>
          <a:prstGeom prst="rect">
            <a:avLst/>
          </a:prstGeom>
          <a:noFill/>
          <a:ln w="19050">
            <a:noFill/>
          </a:ln>
        </p:spPr>
        <p:txBody>
          <a:bodyPr lIns="90000" tIns="46800" rIns="90000" bIns="46800" anchor="ctr"/>
          <a:p>
            <a:pPr algn="ctr" defTabSz="914400">
              <a:lnSpc>
                <a:spcPct val="140000"/>
              </a:lnSpc>
              <a:tabLst>
                <a:tab pos="2628900" algn="l"/>
              </a:tabLst>
            </a:pPr>
            <a:r>
              <a:rPr lang="zh-CN" altLang="en-US" sz="2400" dirty="0">
                <a:latin typeface="Times New Roman" panose="02020603050405020304" pitchFamily="18" charset="0"/>
                <a:ea typeface="宋体" panose="02010600030101010101" pitchFamily="2" charset="-122"/>
              </a:rPr>
              <a:t>含义</a:t>
            </a:r>
            <a:endParaRPr lang="zh-CN" altLang="en-US" b="0" dirty="0">
              <a:latin typeface="Arial" panose="020B0604020202020204" pitchFamily="34" charset="0"/>
              <a:ea typeface="宋体" panose="02010600030101010101" pitchFamily="2" charset="-122"/>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11389"/>
                                        </p:tgtEl>
                                        <p:attrNameLst>
                                          <p:attrName>style.visibility</p:attrName>
                                        </p:attrNameLst>
                                      </p:cBhvr>
                                      <p:to>
                                        <p:strVal val="visible"/>
                                      </p:to>
                                    </p:set>
                                    <p:anim calcmode="lin" valueType="num">
                                      <p:cBhvr additive="base">
                                        <p:cTn id="7" dur="500" fill="hold"/>
                                        <p:tgtEl>
                                          <p:spTgt spid="911389"/>
                                        </p:tgtEl>
                                        <p:attrNameLst>
                                          <p:attrName>ppt_x</p:attrName>
                                        </p:attrNameLst>
                                      </p:cBhvr>
                                      <p:tavLst>
                                        <p:tav tm="0">
                                          <p:val>
                                            <p:strVal val="#ppt_x"/>
                                          </p:val>
                                        </p:tav>
                                        <p:tav tm="100000">
                                          <p:val>
                                            <p:strVal val="#ppt_x"/>
                                          </p:val>
                                        </p:tav>
                                      </p:tavLst>
                                    </p:anim>
                                    <p:anim calcmode="lin" valueType="num">
                                      <p:cBhvr additive="base">
                                        <p:cTn id="8" dur="500" fill="hold"/>
                                        <p:tgtEl>
                                          <p:spTgt spid="91138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11391"/>
                                        </p:tgtEl>
                                        <p:attrNameLst>
                                          <p:attrName>style.visibility</p:attrName>
                                        </p:attrNameLst>
                                      </p:cBhvr>
                                      <p:to>
                                        <p:strVal val="visible"/>
                                      </p:to>
                                    </p:set>
                                    <p:anim calcmode="lin" valueType="num">
                                      <p:cBhvr additive="base">
                                        <p:cTn id="11" dur="500" fill="hold"/>
                                        <p:tgtEl>
                                          <p:spTgt spid="911391"/>
                                        </p:tgtEl>
                                        <p:attrNameLst>
                                          <p:attrName>ppt_x</p:attrName>
                                        </p:attrNameLst>
                                      </p:cBhvr>
                                      <p:tavLst>
                                        <p:tav tm="0">
                                          <p:val>
                                            <p:strVal val="#ppt_x"/>
                                          </p:val>
                                        </p:tav>
                                        <p:tav tm="100000">
                                          <p:val>
                                            <p:strVal val="#ppt_x"/>
                                          </p:val>
                                        </p:tav>
                                      </p:tavLst>
                                    </p:anim>
                                    <p:anim calcmode="lin" valueType="num">
                                      <p:cBhvr additive="base">
                                        <p:cTn id="12" dur="500" fill="hold"/>
                                        <p:tgtEl>
                                          <p:spTgt spid="91139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11404"/>
                                        </p:tgtEl>
                                        <p:attrNameLst>
                                          <p:attrName>style.visibility</p:attrName>
                                        </p:attrNameLst>
                                      </p:cBhvr>
                                      <p:to>
                                        <p:strVal val="visible"/>
                                      </p:to>
                                    </p:set>
                                    <p:anim calcmode="lin" valueType="num">
                                      <p:cBhvr additive="base">
                                        <p:cTn id="15" dur="500" fill="hold"/>
                                        <p:tgtEl>
                                          <p:spTgt spid="911404"/>
                                        </p:tgtEl>
                                        <p:attrNameLst>
                                          <p:attrName>ppt_x</p:attrName>
                                        </p:attrNameLst>
                                      </p:cBhvr>
                                      <p:tavLst>
                                        <p:tav tm="0">
                                          <p:val>
                                            <p:strVal val="#ppt_x"/>
                                          </p:val>
                                        </p:tav>
                                        <p:tav tm="100000">
                                          <p:val>
                                            <p:strVal val="#ppt_x"/>
                                          </p:val>
                                        </p:tav>
                                      </p:tavLst>
                                    </p:anim>
                                    <p:anim calcmode="lin" valueType="num">
                                      <p:cBhvr additive="base">
                                        <p:cTn id="16" dur="500" fill="hold"/>
                                        <p:tgtEl>
                                          <p:spTgt spid="91140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11407"/>
                                        </p:tgtEl>
                                        <p:attrNameLst>
                                          <p:attrName>style.visibility</p:attrName>
                                        </p:attrNameLst>
                                      </p:cBhvr>
                                      <p:to>
                                        <p:strVal val="visible"/>
                                      </p:to>
                                    </p:set>
                                    <p:anim calcmode="lin" valueType="num">
                                      <p:cBhvr additive="base">
                                        <p:cTn id="19" dur="500" fill="hold"/>
                                        <p:tgtEl>
                                          <p:spTgt spid="911407"/>
                                        </p:tgtEl>
                                        <p:attrNameLst>
                                          <p:attrName>ppt_x</p:attrName>
                                        </p:attrNameLst>
                                      </p:cBhvr>
                                      <p:tavLst>
                                        <p:tav tm="0">
                                          <p:val>
                                            <p:strVal val="#ppt_x"/>
                                          </p:val>
                                        </p:tav>
                                        <p:tav tm="100000">
                                          <p:val>
                                            <p:strVal val="#ppt_x"/>
                                          </p:val>
                                        </p:tav>
                                      </p:tavLst>
                                    </p:anim>
                                    <p:anim calcmode="lin" valueType="num">
                                      <p:cBhvr additive="base">
                                        <p:cTn id="20" dur="500" fill="hold"/>
                                        <p:tgtEl>
                                          <p:spTgt spid="91140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11411"/>
                                        </p:tgtEl>
                                        <p:attrNameLst>
                                          <p:attrName>style.visibility</p:attrName>
                                        </p:attrNameLst>
                                      </p:cBhvr>
                                      <p:to>
                                        <p:strVal val="visible"/>
                                      </p:to>
                                    </p:set>
                                    <p:anim calcmode="lin" valueType="num">
                                      <p:cBhvr additive="base">
                                        <p:cTn id="23" dur="500" fill="hold"/>
                                        <p:tgtEl>
                                          <p:spTgt spid="911411"/>
                                        </p:tgtEl>
                                        <p:attrNameLst>
                                          <p:attrName>ppt_x</p:attrName>
                                        </p:attrNameLst>
                                      </p:cBhvr>
                                      <p:tavLst>
                                        <p:tav tm="0">
                                          <p:val>
                                            <p:strVal val="#ppt_x"/>
                                          </p:val>
                                        </p:tav>
                                        <p:tav tm="100000">
                                          <p:val>
                                            <p:strVal val="#ppt_x"/>
                                          </p:val>
                                        </p:tav>
                                      </p:tavLst>
                                    </p:anim>
                                    <p:anim calcmode="lin" valueType="num">
                                      <p:cBhvr additive="base">
                                        <p:cTn id="24" dur="500" fill="hold"/>
                                        <p:tgtEl>
                                          <p:spTgt spid="9114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11383"/>
                                        </p:tgtEl>
                                        <p:attrNameLst>
                                          <p:attrName>style.visibility</p:attrName>
                                        </p:attrNameLst>
                                      </p:cBhvr>
                                      <p:to>
                                        <p:strVal val="visible"/>
                                      </p:to>
                                    </p:set>
                                    <p:anim calcmode="lin" valueType="num">
                                      <p:cBhvr additive="base">
                                        <p:cTn id="27" dur="500" fill="hold"/>
                                        <p:tgtEl>
                                          <p:spTgt spid="911383"/>
                                        </p:tgtEl>
                                        <p:attrNameLst>
                                          <p:attrName>ppt_x</p:attrName>
                                        </p:attrNameLst>
                                      </p:cBhvr>
                                      <p:tavLst>
                                        <p:tav tm="0">
                                          <p:val>
                                            <p:strVal val="#ppt_x"/>
                                          </p:val>
                                        </p:tav>
                                        <p:tav tm="100000">
                                          <p:val>
                                            <p:strVal val="#ppt_x"/>
                                          </p:val>
                                        </p:tav>
                                      </p:tavLst>
                                    </p:anim>
                                    <p:anim calcmode="lin" valueType="num">
                                      <p:cBhvr additive="base">
                                        <p:cTn id="28" dur="500" fill="hold"/>
                                        <p:tgtEl>
                                          <p:spTgt spid="911383"/>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11385"/>
                                        </p:tgtEl>
                                        <p:attrNameLst>
                                          <p:attrName>style.visibility</p:attrName>
                                        </p:attrNameLst>
                                      </p:cBhvr>
                                      <p:to>
                                        <p:strVal val="visible"/>
                                      </p:to>
                                    </p:set>
                                    <p:anim calcmode="lin" valueType="num">
                                      <p:cBhvr additive="base">
                                        <p:cTn id="31" dur="500" fill="hold"/>
                                        <p:tgtEl>
                                          <p:spTgt spid="911385"/>
                                        </p:tgtEl>
                                        <p:attrNameLst>
                                          <p:attrName>ppt_x</p:attrName>
                                        </p:attrNameLst>
                                      </p:cBhvr>
                                      <p:tavLst>
                                        <p:tav tm="0">
                                          <p:val>
                                            <p:strVal val="#ppt_x"/>
                                          </p:val>
                                        </p:tav>
                                        <p:tav tm="100000">
                                          <p:val>
                                            <p:strVal val="#ppt_x"/>
                                          </p:val>
                                        </p:tav>
                                      </p:tavLst>
                                    </p:anim>
                                    <p:anim calcmode="lin" valueType="num">
                                      <p:cBhvr additive="base">
                                        <p:cTn id="32" dur="500" fill="hold"/>
                                        <p:tgtEl>
                                          <p:spTgt spid="91138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11384"/>
                                        </p:tgtEl>
                                        <p:attrNameLst>
                                          <p:attrName>style.visibility</p:attrName>
                                        </p:attrNameLst>
                                      </p:cBhvr>
                                      <p:to>
                                        <p:strVal val="visible"/>
                                      </p:to>
                                    </p:set>
                                    <p:anim calcmode="lin" valueType="num">
                                      <p:cBhvr additive="base">
                                        <p:cTn id="35" dur="500" fill="hold"/>
                                        <p:tgtEl>
                                          <p:spTgt spid="911384"/>
                                        </p:tgtEl>
                                        <p:attrNameLst>
                                          <p:attrName>ppt_x</p:attrName>
                                        </p:attrNameLst>
                                      </p:cBhvr>
                                      <p:tavLst>
                                        <p:tav tm="0">
                                          <p:val>
                                            <p:strVal val="#ppt_x"/>
                                          </p:val>
                                        </p:tav>
                                        <p:tav tm="100000">
                                          <p:val>
                                            <p:strVal val="#ppt_x"/>
                                          </p:val>
                                        </p:tav>
                                      </p:tavLst>
                                    </p:anim>
                                    <p:anim calcmode="lin" valueType="num">
                                      <p:cBhvr additive="base">
                                        <p:cTn id="36" dur="500" fill="hold"/>
                                        <p:tgtEl>
                                          <p:spTgt spid="911384"/>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11386"/>
                                        </p:tgtEl>
                                        <p:attrNameLst>
                                          <p:attrName>style.visibility</p:attrName>
                                        </p:attrNameLst>
                                      </p:cBhvr>
                                      <p:to>
                                        <p:strVal val="visible"/>
                                      </p:to>
                                    </p:set>
                                    <p:anim calcmode="lin" valueType="num">
                                      <p:cBhvr additive="base">
                                        <p:cTn id="39" dur="500" fill="hold"/>
                                        <p:tgtEl>
                                          <p:spTgt spid="911386"/>
                                        </p:tgtEl>
                                        <p:attrNameLst>
                                          <p:attrName>ppt_x</p:attrName>
                                        </p:attrNameLst>
                                      </p:cBhvr>
                                      <p:tavLst>
                                        <p:tav tm="0">
                                          <p:val>
                                            <p:strVal val="#ppt_x"/>
                                          </p:val>
                                        </p:tav>
                                        <p:tav tm="100000">
                                          <p:val>
                                            <p:strVal val="#ppt_x"/>
                                          </p:val>
                                        </p:tav>
                                      </p:tavLst>
                                    </p:anim>
                                    <p:anim calcmode="lin" valueType="num">
                                      <p:cBhvr additive="base">
                                        <p:cTn id="40" dur="500" fill="hold"/>
                                        <p:tgtEl>
                                          <p:spTgt spid="911386"/>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911440"/>
                                        </p:tgtEl>
                                        <p:attrNameLst>
                                          <p:attrName>style.visibility</p:attrName>
                                        </p:attrNameLst>
                                      </p:cBhvr>
                                      <p:to>
                                        <p:strVal val="visible"/>
                                      </p:to>
                                    </p:set>
                                    <p:anim calcmode="lin" valueType="num">
                                      <p:cBhvr additive="base">
                                        <p:cTn id="43" dur="500" fill="hold"/>
                                        <p:tgtEl>
                                          <p:spTgt spid="911440"/>
                                        </p:tgtEl>
                                        <p:attrNameLst>
                                          <p:attrName>ppt_x</p:attrName>
                                        </p:attrNameLst>
                                      </p:cBhvr>
                                      <p:tavLst>
                                        <p:tav tm="0">
                                          <p:val>
                                            <p:strVal val="#ppt_x"/>
                                          </p:val>
                                        </p:tav>
                                        <p:tav tm="100000">
                                          <p:val>
                                            <p:strVal val="#ppt_x"/>
                                          </p:val>
                                        </p:tav>
                                      </p:tavLst>
                                    </p:anim>
                                    <p:anim calcmode="lin" valueType="num">
                                      <p:cBhvr additive="base">
                                        <p:cTn id="44" dur="500" fill="hold"/>
                                        <p:tgtEl>
                                          <p:spTgt spid="91144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4" presetClass="entr" presetSubtype="10" fill="hold" grpId="0" nodeType="clickEffect">
                                  <p:stCondLst>
                                    <p:cond delay="0"/>
                                  </p:stCondLst>
                                  <p:childTnLst>
                                    <p:set>
                                      <p:cBhvr>
                                        <p:cTn id="48" dur="1" fill="hold">
                                          <p:stCondLst>
                                            <p:cond delay="0"/>
                                          </p:stCondLst>
                                        </p:cTn>
                                        <p:tgtEl>
                                          <p:spTgt spid="911439"/>
                                        </p:tgtEl>
                                        <p:attrNameLst>
                                          <p:attrName>style.visibility</p:attrName>
                                        </p:attrNameLst>
                                      </p:cBhvr>
                                      <p:to>
                                        <p:strVal val="visible"/>
                                      </p:to>
                                    </p:set>
                                    <p:animEffect transition="in" filter="randombar(horizontal)">
                                      <p:cBhvr>
                                        <p:cTn id="49" dur="500"/>
                                        <p:tgtEl>
                                          <p:spTgt spid="911439"/>
                                        </p:tgtEl>
                                      </p:cBhvr>
                                    </p:animEffect>
                                  </p:childTnLst>
                                </p:cTn>
                              </p:par>
                            </p:childTnLst>
                          </p:cTn>
                        </p:par>
                      </p:childTnLst>
                    </p:cTn>
                  </p:par>
                  <p:par>
                    <p:cTn id="50" fill="hold">
                      <p:stCondLst>
                        <p:cond delay="indefinite"/>
                      </p:stCondLst>
                      <p:childTnLst>
                        <p:par>
                          <p:cTn id="51" fill="hold">
                            <p:stCondLst>
                              <p:cond delay="0"/>
                            </p:stCondLst>
                            <p:childTnLst>
                              <p:par>
                                <p:cTn id="52" presetID="14" presetClass="entr" presetSubtype="10" fill="hold" grpId="0" nodeType="clickEffect">
                                  <p:stCondLst>
                                    <p:cond delay="0"/>
                                  </p:stCondLst>
                                  <p:childTnLst>
                                    <p:set>
                                      <p:cBhvr>
                                        <p:cTn id="53" dur="1" fill="hold">
                                          <p:stCondLst>
                                            <p:cond delay="0"/>
                                          </p:stCondLst>
                                        </p:cTn>
                                        <p:tgtEl>
                                          <p:spTgt spid="911438"/>
                                        </p:tgtEl>
                                        <p:attrNameLst>
                                          <p:attrName>style.visibility</p:attrName>
                                        </p:attrNameLst>
                                      </p:cBhvr>
                                      <p:to>
                                        <p:strVal val="visible"/>
                                      </p:to>
                                    </p:set>
                                    <p:animEffect transition="in" filter="randombar(horizontal)">
                                      <p:cBhvr>
                                        <p:cTn id="54" dur="500"/>
                                        <p:tgtEl>
                                          <p:spTgt spid="911438"/>
                                        </p:tgtEl>
                                      </p:cBhvr>
                                    </p:animEffect>
                                  </p:childTnLst>
                                </p:cTn>
                              </p:par>
                            </p:childTnLst>
                          </p:cTn>
                        </p:par>
                      </p:childTnLst>
                    </p:cTn>
                  </p:par>
                  <p:par>
                    <p:cTn id="55" fill="hold">
                      <p:stCondLst>
                        <p:cond delay="indefinite"/>
                      </p:stCondLst>
                      <p:childTnLst>
                        <p:par>
                          <p:cTn id="56" fill="hold">
                            <p:stCondLst>
                              <p:cond delay="0"/>
                            </p:stCondLst>
                            <p:childTnLst>
                              <p:par>
                                <p:cTn id="57" presetID="14" presetClass="entr" presetSubtype="10" fill="hold" grpId="0" nodeType="clickEffect">
                                  <p:stCondLst>
                                    <p:cond delay="0"/>
                                  </p:stCondLst>
                                  <p:childTnLst>
                                    <p:set>
                                      <p:cBhvr>
                                        <p:cTn id="58" dur="1" fill="hold">
                                          <p:stCondLst>
                                            <p:cond delay="0"/>
                                          </p:stCondLst>
                                        </p:cTn>
                                        <p:tgtEl>
                                          <p:spTgt spid="911437"/>
                                        </p:tgtEl>
                                        <p:attrNameLst>
                                          <p:attrName>style.visibility</p:attrName>
                                        </p:attrNameLst>
                                      </p:cBhvr>
                                      <p:to>
                                        <p:strVal val="visible"/>
                                      </p:to>
                                    </p:set>
                                    <p:animEffect transition="in" filter="randombar(horizontal)">
                                      <p:cBhvr>
                                        <p:cTn id="59" dur="500"/>
                                        <p:tgtEl>
                                          <p:spTgt spid="911437"/>
                                        </p:tgtEl>
                                      </p:cBhvr>
                                    </p:animEffect>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911436"/>
                                        </p:tgtEl>
                                        <p:attrNameLst>
                                          <p:attrName>style.visibility</p:attrName>
                                        </p:attrNameLst>
                                      </p:cBhvr>
                                      <p:to>
                                        <p:strVal val="visible"/>
                                      </p:to>
                                    </p:set>
                                    <p:animEffect transition="in" filter="randombar(horizontal)">
                                      <p:cBhvr>
                                        <p:cTn id="64" dur="500"/>
                                        <p:tgtEl>
                                          <p:spTgt spid="911436"/>
                                        </p:tgtEl>
                                      </p:cBhvr>
                                    </p:animEffec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911435"/>
                                        </p:tgtEl>
                                        <p:attrNameLst>
                                          <p:attrName>style.visibility</p:attrName>
                                        </p:attrNameLst>
                                      </p:cBhvr>
                                      <p:to>
                                        <p:strVal val="visible"/>
                                      </p:to>
                                    </p:set>
                                    <p:animEffect transition="in" filter="randombar(horizontal)">
                                      <p:cBhvr>
                                        <p:cTn id="69" dur="500"/>
                                        <p:tgtEl>
                                          <p:spTgt spid="911435"/>
                                        </p:tgtEl>
                                      </p:cBhvr>
                                    </p:animEffect>
                                  </p:childTnLst>
                                </p:cTn>
                              </p:par>
                            </p:childTnLst>
                          </p:cTn>
                        </p:par>
                      </p:childTnLst>
                    </p:cTn>
                  </p:par>
                  <p:par>
                    <p:cTn id="70" fill="hold">
                      <p:stCondLst>
                        <p:cond delay="indefinite"/>
                      </p:stCondLst>
                      <p:childTnLst>
                        <p:par>
                          <p:cTn id="71" fill="hold">
                            <p:stCondLst>
                              <p:cond delay="0"/>
                            </p:stCondLst>
                            <p:childTnLst>
                              <p:par>
                                <p:cTn id="72" presetID="14" presetClass="entr" presetSubtype="10" fill="hold" grpId="0" nodeType="clickEffect">
                                  <p:stCondLst>
                                    <p:cond delay="0"/>
                                  </p:stCondLst>
                                  <p:childTnLst>
                                    <p:set>
                                      <p:cBhvr>
                                        <p:cTn id="73" dur="1" fill="hold">
                                          <p:stCondLst>
                                            <p:cond delay="0"/>
                                          </p:stCondLst>
                                        </p:cTn>
                                        <p:tgtEl>
                                          <p:spTgt spid="911434"/>
                                        </p:tgtEl>
                                        <p:attrNameLst>
                                          <p:attrName>style.visibility</p:attrName>
                                        </p:attrNameLst>
                                      </p:cBhvr>
                                      <p:to>
                                        <p:strVal val="visible"/>
                                      </p:to>
                                    </p:set>
                                    <p:animEffect transition="in" filter="randombar(horizontal)">
                                      <p:cBhvr>
                                        <p:cTn id="74" dur="500"/>
                                        <p:tgtEl>
                                          <p:spTgt spid="911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434" grpId="0"/>
      <p:bldP spid="911435" grpId="0"/>
      <p:bldP spid="911436" grpId="0"/>
      <p:bldP spid="911437" grpId="0"/>
      <p:bldP spid="911438" grpId="0"/>
      <p:bldP spid="911439" grpId="0"/>
      <p:bldP spid="911440"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0897" name="对象 947203"/>
          <p:cNvGraphicFramePr/>
          <p:nvPr/>
        </p:nvGraphicFramePr>
        <p:xfrm>
          <a:off x="1895475" y="630238"/>
          <a:ext cx="8343900" cy="6013450"/>
        </p:xfrm>
        <a:graphic>
          <a:graphicData uri="http://schemas.openxmlformats.org/presentationml/2006/ole">
            <mc:AlternateContent xmlns:mc="http://schemas.openxmlformats.org/markup-compatibility/2006">
              <mc:Choice xmlns:v="urn:schemas-microsoft-com:vml" Requires="v">
                <p:oleObj spid="_x0000_s3186" name="" r:id="rId1" imgW="8397240" imgH="6050280" progId="Word.Document.8">
                  <p:embed/>
                </p:oleObj>
              </mc:Choice>
              <mc:Fallback>
                <p:oleObj name="" r:id="rId1" imgW="8397240" imgH="6050280" progId="Word.Document.8">
                  <p:embed/>
                  <p:pic>
                    <p:nvPicPr>
                      <p:cNvPr id="0" name="图片 3185"/>
                      <p:cNvPicPr/>
                      <p:nvPr/>
                    </p:nvPicPr>
                    <p:blipFill>
                      <a:blip r:embed="rId2"/>
                      <a:stretch>
                        <a:fillRect/>
                      </a:stretch>
                    </p:blipFill>
                    <p:spPr>
                      <a:xfrm>
                        <a:off x="1895475" y="630238"/>
                        <a:ext cx="8343900" cy="6013450"/>
                      </a:xfrm>
                      <a:prstGeom prst="rect">
                        <a:avLst/>
                      </a:prstGeom>
                      <a:noFill/>
                      <a:ln w="38100">
                        <a:noFill/>
                        <a:miter/>
                      </a:ln>
                    </p:spPr>
                  </p:pic>
                </p:oleObj>
              </mc:Fallback>
            </mc:AlternateContent>
          </a:graphicData>
        </a:graphic>
      </p:graphicFrame>
    </p:spTree>
  </p:cSld>
  <p:clrMapOvr>
    <a:masterClrMapping/>
  </p:clrMapOvr>
  <p:transition>
    <p:circl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1921" name="对象 948227"/>
          <p:cNvGraphicFramePr/>
          <p:nvPr/>
        </p:nvGraphicFramePr>
        <p:xfrm>
          <a:off x="2246313" y="865188"/>
          <a:ext cx="7346950" cy="2355850"/>
        </p:xfrm>
        <a:graphic>
          <a:graphicData uri="http://schemas.openxmlformats.org/presentationml/2006/ole">
            <mc:AlternateContent xmlns:mc="http://schemas.openxmlformats.org/markup-compatibility/2006">
              <mc:Choice xmlns:v="urn:schemas-microsoft-com:vml" Requires="v">
                <p:oleObj spid="_x0000_s3191" name="" r:id="rId1" imgW="7418705" imgH="2374265" progId="Word.Document.8">
                  <p:embed/>
                </p:oleObj>
              </mc:Choice>
              <mc:Fallback>
                <p:oleObj name="" r:id="rId1" imgW="7418705" imgH="2374265" progId="Word.Document.8">
                  <p:embed/>
                  <p:pic>
                    <p:nvPicPr>
                      <p:cNvPr id="0" name="图片 3190"/>
                      <p:cNvPicPr/>
                      <p:nvPr/>
                    </p:nvPicPr>
                    <p:blipFill>
                      <a:blip r:embed="rId2"/>
                      <a:stretch>
                        <a:fillRect/>
                      </a:stretch>
                    </p:blipFill>
                    <p:spPr>
                      <a:xfrm>
                        <a:off x="2246313" y="865188"/>
                        <a:ext cx="7346950" cy="2355850"/>
                      </a:xfrm>
                      <a:prstGeom prst="rect">
                        <a:avLst/>
                      </a:prstGeom>
                      <a:noFill/>
                      <a:ln w="38100">
                        <a:noFill/>
                        <a:miter/>
                      </a:ln>
                    </p:spPr>
                  </p:pic>
                </p:oleObj>
              </mc:Fallback>
            </mc:AlternateContent>
          </a:graphicData>
        </a:graphic>
      </p:graphicFrame>
      <p:graphicFrame>
        <p:nvGraphicFramePr>
          <p:cNvPr id="948229" name="对象 948228"/>
          <p:cNvGraphicFramePr/>
          <p:nvPr/>
        </p:nvGraphicFramePr>
        <p:xfrm>
          <a:off x="2206625" y="3206750"/>
          <a:ext cx="7834313" cy="2670175"/>
        </p:xfrm>
        <a:graphic>
          <a:graphicData uri="http://schemas.openxmlformats.org/presentationml/2006/ole">
            <mc:AlternateContent xmlns:mc="http://schemas.openxmlformats.org/markup-compatibility/2006">
              <mc:Choice xmlns:v="urn:schemas-microsoft-com:vml" Requires="v">
                <p:oleObj spid="_x0000_s3194" name="" r:id="rId3" imgW="7994650" imgH="2709545" progId="Word.Document.8">
                  <p:embed/>
                </p:oleObj>
              </mc:Choice>
              <mc:Fallback>
                <p:oleObj name="" r:id="rId3" imgW="7994650" imgH="2709545" progId="Word.Document.8">
                  <p:embed/>
                  <p:pic>
                    <p:nvPicPr>
                      <p:cNvPr id="0" name="图片 3193"/>
                      <p:cNvPicPr/>
                      <p:nvPr/>
                    </p:nvPicPr>
                    <p:blipFill>
                      <a:blip r:embed="rId4"/>
                      <a:stretch>
                        <a:fillRect/>
                      </a:stretch>
                    </p:blipFill>
                    <p:spPr>
                      <a:xfrm>
                        <a:off x="2206625" y="3206750"/>
                        <a:ext cx="7834313" cy="2670175"/>
                      </a:xfrm>
                      <a:prstGeom prst="rect">
                        <a:avLst/>
                      </a:prstGeom>
                      <a:noFill/>
                      <a:ln w="38100">
                        <a:noFill/>
                        <a:miter/>
                      </a:ln>
                    </p:spPr>
                  </p:pic>
                </p:oleObj>
              </mc:Fallback>
            </mc:AlternateContent>
          </a:graphicData>
        </a:graphic>
      </p:graphicFrame>
      <p:graphicFrame>
        <p:nvGraphicFramePr>
          <p:cNvPr id="948230" name="对象 948229"/>
          <p:cNvGraphicFramePr/>
          <p:nvPr/>
        </p:nvGraphicFramePr>
        <p:xfrm>
          <a:off x="2200275" y="5818188"/>
          <a:ext cx="5335588" cy="395287"/>
        </p:xfrm>
        <a:graphic>
          <a:graphicData uri="http://schemas.openxmlformats.org/presentationml/2006/ole">
            <mc:AlternateContent xmlns:mc="http://schemas.openxmlformats.org/markup-compatibility/2006">
              <mc:Choice xmlns:v="urn:schemas-microsoft-com:vml" Requires="v">
                <p:oleObj spid="_x0000_s3180" name="" r:id="rId5" imgW="5337175" imgH="399415" progId="Word.Document.8">
                  <p:embed/>
                </p:oleObj>
              </mc:Choice>
              <mc:Fallback>
                <p:oleObj name="" r:id="rId5" imgW="5337175" imgH="399415" progId="Word.Document.8">
                  <p:embed/>
                  <p:pic>
                    <p:nvPicPr>
                      <p:cNvPr id="0" name="图片 3179"/>
                      <p:cNvPicPr/>
                      <p:nvPr/>
                    </p:nvPicPr>
                    <p:blipFill>
                      <a:blip r:embed="rId6"/>
                      <a:stretch>
                        <a:fillRect/>
                      </a:stretch>
                    </p:blipFill>
                    <p:spPr>
                      <a:xfrm>
                        <a:off x="2200275" y="5818188"/>
                        <a:ext cx="5335588" cy="395287"/>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48229"/>
                                        </p:tgtEl>
                                        <p:attrNameLst>
                                          <p:attrName>style.visibility</p:attrName>
                                        </p:attrNameLst>
                                      </p:cBhvr>
                                      <p:to>
                                        <p:strVal val="visible"/>
                                      </p:to>
                                    </p:set>
                                    <p:animEffect transition="in" filter="randombar(horizontal)">
                                      <p:cBhvr>
                                        <p:cTn id="7" dur="500"/>
                                        <p:tgtEl>
                                          <p:spTgt spid="94822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48230"/>
                                        </p:tgtEl>
                                        <p:attrNameLst>
                                          <p:attrName>style.visibility</p:attrName>
                                        </p:attrNameLst>
                                      </p:cBhvr>
                                      <p:to>
                                        <p:strVal val="visible"/>
                                      </p:to>
                                    </p:set>
                                    <p:animEffect transition="in" filter="randombar(horizontal)">
                                      <p:cBhvr>
                                        <p:cTn id="12" dur="500"/>
                                        <p:tgtEl>
                                          <p:spTgt spid="9482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2945" name="对象 971779"/>
          <p:cNvGraphicFramePr/>
          <p:nvPr/>
        </p:nvGraphicFramePr>
        <p:xfrm>
          <a:off x="1895475" y="661988"/>
          <a:ext cx="8351838" cy="5954712"/>
        </p:xfrm>
        <a:graphic>
          <a:graphicData uri="http://schemas.openxmlformats.org/presentationml/2006/ole">
            <mc:AlternateContent xmlns:mc="http://schemas.openxmlformats.org/markup-compatibility/2006">
              <mc:Choice xmlns:v="urn:schemas-microsoft-com:vml" Requires="v">
                <p:oleObj spid="_x0000_s3183" name="" r:id="rId1" imgW="8482330" imgH="6050280" progId="Word.Document.8">
                  <p:embed/>
                </p:oleObj>
              </mc:Choice>
              <mc:Fallback>
                <p:oleObj name="" r:id="rId1" imgW="8482330" imgH="6050280" progId="Word.Document.8">
                  <p:embed/>
                  <p:pic>
                    <p:nvPicPr>
                      <p:cNvPr id="0" name="图片 3182"/>
                      <p:cNvPicPr/>
                      <p:nvPr/>
                    </p:nvPicPr>
                    <p:blipFill>
                      <a:blip r:embed="rId2"/>
                      <a:stretch>
                        <a:fillRect/>
                      </a:stretch>
                    </p:blipFill>
                    <p:spPr>
                      <a:xfrm>
                        <a:off x="1895475" y="661988"/>
                        <a:ext cx="8351838" cy="5954712"/>
                      </a:xfrm>
                      <a:prstGeom prst="rect">
                        <a:avLst/>
                      </a:prstGeom>
                      <a:noFill/>
                      <a:ln w="38100">
                        <a:noFill/>
                        <a:miter/>
                      </a:ln>
                    </p:spPr>
                  </p:pic>
                </p:oleObj>
              </mc:Fallback>
            </mc:AlternateContent>
          </a:graphicData>
        </a:graphic>
      </p:graphicFrame>
    </p:spTree>
  </p:cSld>
  <p:clrMapOvr>
    <a:masterClrMapping/>
  </p:clrMapOvr>
  <p:transition>
    <p:circl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3969" name="对象 972803"/>
          <p:cNvGraphicFramePr/>
          <p:nvPr/>
        </p:nvGraphicFramePr>
        <p:xfrm>
          <a:off x="2133600" y="1381125"/>
          <a:ext cx="7858125" cy="3533775"/>
        </p:xfrm>
        <a:graphic>
          <a:graphicData uri="http://schemas.openxmlformats.org/presentationml/2006/ole">
            <mc:AlternateContent xmlns:mc="http://schemas.openxmlformats.org/markup-compatibility/2006">
              <mc:Choice xmlns:v="urn:schemas-microsoft-com:vml" Requires="v">
                <p:oleObj spid="_x0000_s3192" name="" r:id="rId1" imgW="7943215" imgH="3559810" progId="Word.Document.8">
                  <p:embed/>
                </p:oleObj>
              </mc:Choice>
              <mc:Fallback>
                <p:oleObj name="" r:id="rId1" imgW="7943215" imgH="3559810" progId="Word.Document.8">
                  <p:embed/>
                  <p:pic>
                    <p:nvPicPr>
                      <p:cNvPr id="0" name="图片 3191"/>
                      <p:cNvPicPr/>
                      <p:nvPr/>
                    </p:nvPicPr>
                    <p:blipFill>
                      <a:blip r:embed="rId2"/>
                      <a:stretch>
                        <a:fillRect/>
                      </a:stretch>
                    </p:blipFill>
                    <p:spPr>
                      <a:xfrm>
                        <a:off x="2133600" y="1381125"/>
                        <a:ext cx="7858125" cy="3533775"/>
                      </a:xfrm>
                      <a:prstGeom prst="rect">
                        <a:avLst/>
                      </a:prstGeom>
                      <a:noFill/>
                      <a:ln w="38100">
                        <a:noFill/>
                        <a:miter/>
                      </a:ln>
                    </p:spPr>
                  </p:pic>
                </p:oleObj>
              </mc:Fallback>
            </mc:AlternateContent>
          </a:graphicData>
        </a:graphic>
      </p:graphicFrame>
      <p:graphicFrame>
        <p:nvGraphicFramePr>
          <p:cNvPr id="972805" name="对象 972804"/>
          <p:cNvGraphicFramePr/>
          <p:nvPr/>
        </p:nvGraphicFramePr>
        <p:xfrm>
          <a:off x="2144713" y="4776788"/>
          <a:ext cx="5335587" cy="395287"/>
        </p:xfrm>
        <a:graphic>
          <a:graphicData uri="http://schemas.openxmlformats.org/presentationml/2006/ole">
            <mc:AlternateContent xmlns:mc="http://schemas.openxmlformats.org/markup-compatibility/2006">
              <mc:Choice xmlns:v="urn:schemas-microsoft-com:vml" Requires="v">
                <p:oleObj spid="_x0000_s3181" name="" r:id="rId3" imgW="5337175" imgH="399415" progId="Word.Document.8">
                  <p:embed/>
                </p:oleObj>
              </mc:Choice>
              <mc:Fallback>
                <p:oleObj name="" r:id="rId3" imgW="5337175" imgH="399415" progId="Word.Document.8">
                  <p:embed/>
                  <p:pic>
                    <p:nvPicPr>
                      <p:cNvPr id="0" name="图片 3180"/>
                      <p:cNvPicPr/>
                      <p:nvPr/>
                    </p:nvPicPr>
                    <p:blipFill>
                      <a:blip r:embed="rId4"/>
                      <a:stretch>
                        <a:fillRect/>
                      </a:stretch>
                    </p:blipFill>
                    <p:spPr>
                      <a:xfrm>
                        <a:off x="2144713" y="4776788"/>
                        <a:ext cx="5335587" cy="395287"/>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972805"/>
                                        </p:tgtEl>
                                        <p:attrNameLst>
                                          <p:attrName>style.visibility</p:attrName>
                                        </p:attrNameLst>
                                      </p:cBhvr>
                                      <p:to>
                                        <p:strVal val="visible"/>
                                      </p:to>
                                    </p:set>
                                    <p:animEffect transition="in" filter="box(in)">
                                      <p:cBhvr>
                                        <p:cTn id="7" dur="500"/>
                                        <p:tgtEl>
                                          <p:spTgt spid="972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4993" name="对象 973827"/>
          <p:cNvGraphicFramePr/>
          <p:nvPr/>
        </p:nvGraphicFramePr>
        <p:xfrm>
          <a:off x="1895475" y="819150"/>
          <a:ext cx="8343900" cy="5857875"/>
        </p:xfrm>
        <a:graphic>
          <a:graphicData uri="http://schemas.openxmlformats.org/presentationml/2006/ole">
            <mc:AlternateContent xmlns:mc="http://schemas.openxmlformats.org/markup-compatibility/2006">
              <mc:Choice xmlns:v="urn:schemas-microsoft-com:vml" Requires="v">
                <p:oleObj spid="_x0000_s3184" name="" r:id="rId1" imgW="8397240" imgH="5897880" progId="Word.Document.8">
                  <p:embed/>
                </p:oleObj>
              </mc:Choice>
              <mc:Fallback>
                <p:oleObj name="" r:id="rId1" imgW="8397240" imgH="5897880" progId="Word.Document.8">
                  <p:embed/>
                  <p:pic>
                    <p:nvPicPr>
                      <p:cNvPr id="0" name="图片 3183"/>
                      <p:cNvPicPr/>
                      <p:nvPr/>
                    </p:nvPicPr>
                    <p:blipFill>
                      <a:blip r:embed="rId2"/>
                      <a:stretch>
                        <a:fillRect/>
                      </a:stretch>
                    </p:blipFill>
                    <p:spPr>
                      <a:xfrm>
                        <a:off x="1895475" y="819150"/>
                        <a:ext cx="8343900" cy="5857875"/>
                      </a:xfrm>
                      <a:prstGeom prst="rect">
                        <a:avLst/>
                      </a:prstGeom>
                      <a:noFill/>
                      <a:ln w="38100">
                        <a:noFill/>
                        <a:miter/>
                      </a:ln>
                    </p:spPr>
                  </p:pic>
                </p:oleObj>
              </mc:Fallback>
            </mc:AlternateContent>
          </a:graphicData>
        </a:graphic>
      </p:graphicFrame>
    </p:spTree>
  </p:cSld>
  <p:clrMapOvr>
    <a:masterClrMapping/>
  </p:clrMapOvr>
  <p:transition>
    <p:circl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86017" name="对象 974851"/>
          <p:cNvGraphicFramePr/>
          <p:nvPr/>
        </p:nvGraphicFramePr>
        <p:xfrm>
          <a:off x="2124075" y="981075"/>
          <a:ext cx="7891463" cy="4564063"/>
        </p:xfrm>
        <a:graphic>
          <a:graphicData uri="http://schemas.openxmlformats.org/presentationml/2006/ole">
            <mc:AlternateContent xmlns:mc="http://schemas.openxmlformats.org/markup-compatibility/2006">
              <mc:Choice xmlns:v="urn:schemas-microsoft-com:vml" Requires="v">
                <p:oleObj spid="_x0000_s3187" name="" r:id="rId1" imgW="7973695" imgH="4705985" progId="Word.Document.8">
                  <p:embed/>
                </p:oleObj>
              </mc:Choice>
              <mc:Fallback>
                <p:oleObj name="" r:id="rId1" imgW="7973695" imgH="4705985" progId="Word.Document.8">
                  <p:embed/>
                  <p:pic>
                    <p:nvPicPr>
                      <p:cNvPr id="0" name="图片 3186"/>
                      <p:cNvPicPr/>
                      <p:nvPr/>
                    </p:nvPicPr>
                    <p:blipFill>
                      <a:blip r:embed="rId2"/>
                      <a:stretch>
                        <a:fillRect/>
                      </a:stretch>
                    </p:blipFill>
                    <p:spPr>
                      <a:xfrm>
                        <a:off x="2124075" y="981075"/>
                        <a:ext cx="7891463" cy="4564063"/>
                      </a:xfrm>
                      <a:prstGeom prst="rect">
                        <a:avLst/>
                      </a:prstGeom>
                      <a:noFill/>
                      <a:ln w="38100">
                        <a:noFill/>
                        <a:miter/>
                      </a:ln>
                    </p:spPr>
                  </p:pic>
                </p:oleObj>
              </mc:Fallback>
            </mc:AlternateContent>
          </a:graphicData>
        </a:graphic>
      </p:graphicFrame>
      <p:graphicFrame>
        <p:nvGraphicFramePr>
          <p:cNvPr id="974853" name="对象 974852"/>
          <p:cNvGraphicFramePr/>
          <p:nvPr/>
        </p:nvGraphicFramePr>
        <p:xfrm>
          <a:off x="2136775" y="5473700"/>
          <a:ext cx="5335588" cy="395288"/>
        </p:xfrm>
        <a:graphic>
          <a:graphicData uri="http://schemas.openxmlformats.org/presentationml/2006/ole">
            <mc:AlternateContent xmlns:mc="http://schemas.openxmlformats.org/markup-compatibility/2006">
              <mc:Choice xmlns:v="urn:schemas-microsoft-com:vml" Requires="v">
                <p:oleObj spid="_x0000_s3182" name="" r:id="rId3" imgW="5337175" imgH="399415" progId="Word.Document.8">
                  <p:embed/>
                </p:oleObj>
              </mc:Choice>
              <mc:Fallback>
                <p:oleObj name="" r:id="rId3" imgW="5337175" imgH="399415" progId="Word.Document.8">
                  <p:embed/>
                  <p:pic>
                    <p:nvPicPr>
                      <p:cNvPr id="0" name="图片 3181"/>
                      <p:cNvPicPr/>
                      <p:nvPr/>
                    </p:nvPicPr>
                    <p:blipFill>
                      <a:blip r:embed="rId4"/>
                      <a:stretch>
                        <a:fillRect/>
                      </a:stretch>
                    </p:blipFill>
                    <p:spPr>
                      <a:xfrm>
                        <a:off x="2136775" y="5473700"/>
                        <a:ext cx="5335588" cy="395288"/>
                      </a:xfrm>
                      <a:prstGeom prst="rect">
                        <a:avLst/>
                      </a:prstGeom>
                      <a:noFill/>
                      <a:ln w="38100">
                        <a:noFill/>
                        <a:miter/>
                      </a:ln>
                    </p:spPr>
                  </p:pic>
                </p:oleObj>
              </mc:Fallback>
            </mc:AlternateContent>
          </a:graphicData>
        </a:graphic>
      </p:graphicFrame>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74853"/>
                                        </p:tgtEl>
                                        <p:attrNameLst>
                                          <p:attrName>style.visibility</p:attrName>
                                        </p:attrNameLst>
                                      </p:cBhvr>
                                      <p:to>
                                        <p:strVal val="visible"/>
                                      </p:to>
                                    </p:set>
                                    <p:animEffect transition="in" filter="randombar(horizontal)">
                                      <p:cBhvr>
                                        <p:cTn id="7" dur="500"/>
                                        <p:tgtEl>
                                          <p:spTgt spid="9748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7041" name="图片 366595"/>
          <p:cNvPicPr>
            <a:picLocks noChangeAspect="1"/>
          </p:cNvPicPr>
          <p:nvPr/>
        </p:nvPicPr>
        <p:blipFill>
          <a:blip r:embed="rId1"/>
          <a:stretch>
            <a:fillRect/>
          </a:stretch>
        </p:blipFill>
        <p:spPr>
          <a:xfrm>
            <a:off x="2513013" y="1493838"/>
            <a:ext cx="684212" cy="3395662"/>
          </a:xfrm>
          <a:prstGeom prst="rect">
            <a:avLst/>
          </a:prstGeom>
          <a:noFill/>
          <a:ln w="9525">
            <a:noFill/>
          </a:ln>
        </p:spPr>
      </p:pic>
      <p:pic>
        <p:nvPicPr>
          <p:cNvPr id="366597" name="图片 366596">
            <a:hlinkClick r:id="" action="ppaction://hlinkshowjump?jump=nextslide"/>
          </p:cNvPr>
          <p:cNvPicPr>
            <a:picLocks noChangeAspect="1"/>
          </p:cNvPicPr>
          <p:nvPr/>
        </p:nvPicPr>
        <p:blipFill>
          <a:blip r:embed="rId2"/>
          <a:stretch>
            <a:fillRect/>
          </a:stretch>
        </p:blipFill>
        <p:spPr>
          <a:xfrm>
            <a:off x="2835275" y="1493838"/>
            <a:ext cx="6942138" cy="3378200"/>
          </a:xfrm>
          <a:prstGeom prst="rect">
            <a:avLst/>
          </a:prstGeom>
          <a:noFill/>
          <a:ln w="9525">
            <a:noFill/>
          </a:ln>
        </p:spPr>
      </p:pic>
      <p:sp>
        <p:nvSpPr>
          <p:cNvPr id="366598" name="文本框 366597">
            <a:hlinkClick r:id="rId3" action="ppaction://hlinkfile"/>
          </p:cNvPr>
          <p:cNvSpPr txBox="1"/>
          <p:nvPr/>
        </p:nvSpPr>
        <p:spPr>
          <a:xfrm>
            <a:off x="2135188" y="1341438"/>
            <a:ext cx="7777163" cy="3784600"/>
          </a:xfrm>
          <a:prstGeom prst="rect">
            <a:avLst/>
          </a:prstGeom>
          <a:noFill/>
          <a:ln w="9525">
            <a:noFill/>
          </a:ln>
        </p:spPr>
        <p:txBody>
          <a:bodyPr>
            <a:spAutoFit/>
          </a:bodyPr>
          <a:p>
            <a:pPr marR="0" algn="ctr" defTabSz="914400">
              <a:lnSpc>
                <a:spcPct val="125000"/>
              </a:lnSpc>
              <a:spcBef>
                <a:spcPct val="50000"/>
              </a:spcBef>
              <a:buClrTx/>
              <a:buSzTx/>
              <a:buFontTx/>
            </a:pPr>
            <a:endParaRPr kumimoji="0" lang="zh-CN" altLang="en-US" sz="2400" kern="1200" cap="none" spc="0" normalizeH="0" baseline="0" noProof="1" dirty="0">
              <a:effectLst>
                <a:outerShdw blurRad="38100" dist="38100" dir="2700000">
                  <a:srgbClr val="C0C0C0"/>
                </a:outerShdw>
              </a:effectLst>
              <a:latin typeface="黑体" panose="02010609060101010101" charset="-122"/>
              <a:ea typeface="黑体" panose="02010609060101010101" charset="-122"/>
              <a:cs typeface="+mn-cs"/>
            </a:endParaRPr>
          </a:p>
          <a:p>
            <a:pPr marR="0" algn="ctr" defTabSz="914400">
              <a:lnSpc>
                <a:spcPct val="125000"/>
              </a:lnSpc>
              <a:spcBef>
                <a:spcPct val="50000"/>
              </a:spcBef>
              <a:buClrTx/>
              <a:buSzTx/>
              <a:buFontTx/>
            </a:pPr>
            <a:endParaRPr kumimoji="0" lang="zh-CN" altLang="en-US" sz="2400" kern="1200" cap="none" spc="0" normalizeH="0" baseline="0" noProof="1" dirty="0">
              <a:effectLst>
                <a:outerShdw blurRad="38100" dist="38100" dir="2700000">
                  <a:srgbClr val="C0C0C0"/>
                </a:outerShdw>
              </a:effectLst>
              <a:latin typeface="黑体" panose="02010609060101010101" charset="-122"/>
              <a:ea typeface="黑体" panose="02010609060101010101" charset="-122"/>
              <a:cs typeface="+mn-cs"/>
            </a:endParaRPr>
          </a:p>
          <a:p>
            <a:pPr marR="0" algn="ctr" defTabSz="914400">
              <a:lnSpc>
                <a:spcPct val="125000"/>
              </a:lnSpc>
              <a:spcBef>
                <a:spcPct val="50000"/>
              </a:spcBef>
              <a:buClrTx/>
              <a:buSzTx/>
              <a:buFontTx/>
            </a:pPr>
            <a:r>
              <a:rPr kumimoji="0" lang="zh-CN" altLang="en-US" sz="2400" kern="1200" cap="none" spc="0" normalizeH="0" baseline="0" noProof="1" dirty="0">
                <a:effectLst>
                  <a:outerShdw blurRad="38100" dist="38100" dir="2700000">
                    <a:srgbClr val="C0C0C0"/>
                  </a:outerShdw>
                </a:effectLst>
                <a:latin typeface="黑体" panose="02010609060101010101" charset="-122"/>
                <a:ea typeface="黑体" panose="02010609060101010101" charset="-122"/>
                <a:cs typeface="+mn-cs"/>
              </a:rPr>
              <a:t>“</a:t>
            </a:r>
            <a:r>
              <a:rPr kumimoji="0" lang="zh-CN" altLang="zh-CN" sz="2400" kern="1200" cap="none" spc="0" normalizeH="0" baseline="0" noProof="1" dirty="0">
                <a:effectLst>
                  <a:outerShdw blurRad="38100" dist="38100" dir="2700000">
                    <a:srgbClr val="C0C0C0"/>
                  </a:outerShdw>
                </a:effectLst>
                <a:latin typeface="黑体" panose="02010609060101010101" charset="-122"/>
                <a:ea typeface="黑体" panose="02010609060101010101" charset="-122"/>
                <a:cs typeface="+mn-cs"/>
              </a:rPr>
              <a:t>课下仿真检测</a:t>
            </a:r>
            <a:r>
              <a:rPr kumimoji="0" lang="en-US" altLang="zh-CN" sz="2400" kern="1200" cap="none" spc="0" normalizeH="0" baseline="0" noProof="1">
                <a:effectLst>
                  <a:outerShdw blurRad="38100" dist="38100" dir="2700000">
                    <a:srgbClr val="C0C0C0"/>
                  </a:outerShdw>
                </a:effectLst>
                <a:latin typeface="黑体" panose="02010609060101010101" charset="-122"/>
                <a:ea typeface="黑体" panose="02010609060101010101" charset="-122"/>
                <a:cs typeface="+mn-cs"/>
              </a:rPr>
              <a:t>”</a:t>
            </a:r>
            <a:r>
              <a:rPr kumimoji="0" lang="zh-CN" altLang="en-US" sz="2400" kern="1200" cap="none" spc="0" normalizeH="0" baseline="0" noProof="1" dirty="0">
                <a:effectLst>
                  <a:outerShdw blurRad="38100" dist="38100" dir="2700000">
                    <a:srgbClr val="C0C0C0"/>
                  </a:outerShdw>
                </a:effectLst>
                <a:latin typeface="宋体" panose="02010600030101010101" pitchFamily="2" charset="-122"/>
                <a:ea typeface="宋体" panose="02010600030101010101" pitchFamily="2" charset="-122"/>
                <a:cs typeface="+mn-cs"/>
              </a:rPr>
              <a:t>见</a:t>
            </a:r>
            <a:r>
              <a:rPr kumimoji="0" lang="zh-CN" altLang="en-US" sz="2400" kern="1200" cap="none" spc="0" normalizeH="0" baseline="0" noProof="1" dirty="0">
                <a:effectLst>
                  <a:outerShdw blurRad="38100" dist="38100" dir="2700000">
                    <a:srgbClr val="C0C0C0"/>
                  </a:outerShdw>
                </a:effectLst>
                <a:latin typeface="Times New Roman" panose="02020603050405020304" pitchFamily="18" charset="0"/>
                <a:ea typeface="宋体" panose="02010600030101010101" pitchFamily="2" charset="-122"/>
                <a:cs typeface="+mn-cs"/>
              </a:rPr>
              <a:t>“</a:t>
            </a:r>
            <a:r>
              <a:rPr kumimoji="0" lang="zh-CN" altLang="en-US" sz="2400" kern="1200" cap="none" spc="0" normalizeH="0" baseline="0" noProof="1" dirty="0">
                <a:effectLst>
                  <a:outerShdw blurRad="38100" dist="38100" dir="2700000">
                    <a:srgbClr val="C0C0C0"/>
                  </a:outerShdw>
                </a:effectLst>
                <a:latin typeface="Times New Roman" panose="02020603050405020304" pitchFamily="18" charset="0"/>
                <a:ea typeface="楷体_GB2312" pitchFamily="49" charset="-122"/>
                <a:cs typeface="+mn-cs"/>
              </a:rPr>
              <a:t>每课一测</a:t>
            </a:r>
            <a:r>
              <a:rPr kumimoji="0" lang="en-US" altLang="zh-CN" sz="2400" kern="1200" cap="none" spc="0" normalizeH="0" baseline="0" noProof="1">
                <a:effectLst>
                  <a:outerShdw blurRad="38100" dist="38100" dir="2700000">
                    <a:srgbClr val="C0C0C0"/>
                  </a:outerShdw>
                </a:effectLst>
                <a:latin typeface="Times New Roman" panose="02020603050405020304" pitchFamily="18" charset="0"/>
                <a:ea typeface="方正楷体_GBK" pitchFamily="65" charset="-122"/>
                <a:cs typeface="+mn-cs"/>
              </a:rPr>
              <a:t>(</a:t>
            </a:r>
            <a:r>
              <a:rPr kumimoji="0" lang="zh-CN" altLang="en-US" sz="2400" kern="1200" cap="none" spc="0" normalizeH="0" baseline="0" noProof="1" dirty="0">
                <a:effectLst>
                  <a:outerShdw blurRad="38100" dist="38100" dir="2700000">
                    <a:srgbClr val="C0C0C0"/>
                  </a:outerShdw>
                </a:effectLst>
                <a:latin typeface="Times New Roman" panose="02020603050405020304" pitchFamily="18" charset="0"/>
                <a:ea typeface="方正楷体_GBK" pitchFamily="65" charset="-122"/>
                <a:cs typeface="+mn-cs"/>
              </a:rPr>
              <a:t>二十四</a:t>
            </a:r>
            <a:r>
              <a:rPr kumimoji="0" lang="en-US" altLang="zh-CN" sz="2400" kern="1200" cap="none" spc="0" normalizeH="0" baseline="0" noProof="1">
                <a:effectLst>
                  <a:outerShdw blurRad="38100" dist="38100" dir="2700000">
                    <a:srgbClr val="C0C0C0"/>
                  </a:outerShdw>
                </a:effectLst>
                <a:latin typeface="Times New Roman" panose="02020603050405020304" pitchFamily="18" charset="0"/>
                <a:ea typeface="方正楷体_GBK" pitchFamily="65" charset="-122"/>
                <a:cs typeface="+mn-cs"/>
              </a:rPr>
              <a:t>)</a:t>
            </a:r>
            <a:r>
              <a:rPr kumimoji="0" lang="en-US" altLang="zh-CN" sz="2400" kern="1200" cap="none" spc="0" normalizeH="0" baseline="0" noProof="1">
                <a:effectLst>
                  <a:outerShdw blurRad="38100" dist="38100" dir="2700000">
                    <a:srgbClr val="C0C0C0"/>
                  </a:outerShdw>
                </a:effectLst>
                <a:latin typeface="Times New Roman" panose="02020603050405020304" pitchFamily="18" charset="0"/>
                <a:ea typeface="宋体" panose="02010600030101010101" pitchFamily="2" charset="-122"/>
                <a:cs typeface="+mn-cs"/>
              </a:rPr>
              <a:t>”</a:t>
            </a:r>
            <a:endParaRPr kumimoji="0" lang="en-US" altLang="zh-CN" sz="2400" kern="1200" cap="none" spc="0" normalizeH="0" baseline="0" noProof="1">
              <a:effectLst>
                <a:outerShdw blurRad="38100" dist="38100" dir="2700000">
                  <a:srgbClr val="C0C0C0"/>
                </a:outerShdw>
              </a:effectLst>
              <a:latin typeface="Times New Roman" panose="02020603050405020304" pitchFamily="18" charset="0"/>
              <a:ea typeface="宋体" panose="02010600030101010101" pitchFamily="2" charset="-122"/>
              <a:cs typeface="+mn-cs"/>
            </a:endParaRPr>
          </a:p>
          <a:p>
            <a:pPr marR="0" algn="ctr" defTabSz="914400">
              <a:lnSpc>
                <a:spcPct val="125000"/>
              </a:lnSpc>
              <a:spcBef>
                <a:spcPct val="50000"/>
              </a:spcBef>
              <a:buClrTx/>
              <a:buSzTx/>
              <a:buFontTx/>
            </a:pPr>
            <a:r>
              <a:rPr kumimoji="0" lang="en-US" altLang="zh-CN" sz="2400" kern="1200" cap="none" spc="0" normalizeH="0" baseline="0" noProof="1">
                <a:effectLst>
                  <a:outerShdw blurRad="38100" dist="38100" dir="2700000">
                    <a:srgbClr val="C0C0C0"/>
                  </a:outerShdw>
                </a:effectLst>
                <a:latin typeface="Times New Roman" panose="02020603050405020304" pitchFamily="18" charset="0"/>
                <a:ea typeface="宋体" panose="02010600030101010101" pitchFamily="2" charset="-122"/>
                <a:cs typeface="+mn-cs"/>
              </a:rPr>
              <a:t> </a:t>
            </a:r>
            <a:r>
              <a:rPr kumimoji="0" lang="en-US" altLang="zh-CN" sz="2400" kern="1200" cap="none" spc="0" normalizeH="0" baseline="0" noProof="1">
                <a:solidFill>
                  <a:srgbClr val="FF0000"/>
                </a:solidFill>
                <a:latin typeface="隶书" pitchFamily="49" charset="-122"/>
                <a:ea typeface="隶书" pitchFamily="49" charset="-122"/>
                <a:cs typeface="+mn-cs"/>
              </a:rPr>
              <a:t>(</a:t>
            </a:r>
            <a:r>
              <a:rPr kumimoji="0" lang="zh-CN" altLang="en-US" sz="2400" kern="1200" cap="none" spc="0" normalizeH="0" baseline="0" noProof="1" dirty="0">
                <a:solidFill>
                  <a:srgbClr val="FF0000"/>
                </a:solidFill>
                <a:latin typeface="隶书" pitchFamily="49" charset="-122"/>
                <a:ea typeface="隶书" pitchFamily="49" charset="-122"/>
                <a:cs typeface="+mn-cs"/>
              </a:rPr>
              <a:t>单击进入电子文档</a:t>
            </a:r>
            <a:r>
              <a:rPr kumimoji="0" lang="en-US" altLang="zh-CN" sz="2400" kern="1200" cap="none" spc="0" normalizeH="0" baseline="0" noProof="1">
                <a:solidFill>
                  <a:srgbClr val="FF0000"/>
                </a:solidFill>
                <a:latin typeface="隶书" pitchFamily="49" charset="-122"/>
                <a:ea typeface="隶书" pitchFamily="49" charset="-122"/>
                <a:cs typeface="+mn-cs"/>
              </a:rPr>
              <a:t>)</a:t>
            </a:r>
            <a:endParaRPr kumimoji="0" lang="en-US" altLang="zh-CN" sz="2400" kern="1200" cap="none" spc="0" normalizeH="0" baseline="0" noProof="1">
              <a:solidFill>
                <a:srgbClr val="FF0000"/>
              </a:solidFill>
              <a:latin typeface="隶书" pitchFamily="49" charset="-122"/>
              <a:ea typeface="隶书" pitchFamily="49" charset="-122"/>
              <a:cs typeface="+mn-cs"/>
            </a:endParaRPr>
          </a:p>
          <a:p>
            <a:pPr marR="0" algn="ctr" defTabSz="914400">
              <a:lnSpc>
                <a:spcPct val="125000"/>
              </a:lnSpc>
              <a:spcBef>
                <a:spcPct val="50000"/>
              </a:spcBef>
              <a:buClrTx/>
              <a:buSzTx/>
              <a:buFontTx/>
            </a:pPr>
            <a:endParaRPr kumimoji="0" lang="en-US" altLang="zh-CN" sz="2400" kern="1200" cap="none" spc="0" normalizeH="0" baseline="0" noProof="1">
              <a:solidFill>
                <a:srgbClr val="FF0000"/>
              </a:solidFill>
              <a:latin typeface="隶书" pitchFamily="49" charset="-122"/>
              <a:ea typeface="隶书" pitchFamily="49" charset="-122"/>
              <a:cs typeface="+mn-cs"/>
            </a:endParaRPr>
          </a:p>
          <a:p>
            <a:pPr marR="0" algn="ctr" defTabSz="914400">
              <a:lnSpc>
                <a:spcPct val="125000"/>
              </a:lnSpc>
              <a:spcBef>
                <a:spcPct val="50000"/>
              </a:spcBef>
              <a:buClrTx/>
              <a:buSzTx/>
              <a:buFontTx/>
            </a:pPr>
            <a:endParaRPr kumimoji="0" lang="zh-CN" altLang="en-US" sz="2400" kern="1200" cap="none" spc="0" normalizeH="0" baseline="0" noProof="1">
              <a:solidFill>
                <a:srgbClr val="FF0000"/>
              </a:solidFill>
              <a:latin typeface="隶书" pitchFamily="49" charset="-122"/>
              <a:ea typeface="隶书" pitchFamily="49" charset="-122"/>
              <a:cs typeface="+mn-cs"/>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withEffect">
                                  <p:stCondLst>
                                    <p:cond delay="0"/>
                                  </p:stCondLst>
                                  <p:childTnLst>
                                    <p:set>
                                      <p:cBhvr>
                                        <p:cTn id="6" dur="1" fill="hold">
                                          <p:stCondLst>
                                            <p:cond delay="0"/>
                                          </p:stCondLst>
                                        </p:cTn>
                                        <p:tgtEl>
                                          <p:spTgt spid="366597"/>
                                        </p:tgtEl>
                                        <p:attrNameLst>
                                          <p:attrName>style.visibility</p:attrName>
                                        </p:attrNameLst>
                                      </p:cBhvr>
                                      <p:to>
                                        <p:strVal val="visible"/>
                                      </p:to>
                                    </p:set>
                                    <p:animEffect transition="in" filter="slide(fromLeft)">
                                      <p:cBhvr>
                                        <p:cTn id="7" dur="2000"/>
                                        <p:tgtEl>
                                          <p:spTgt spid="36659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66598"/>
                                        </p:tgtEl>
                                        <p:attrNameLst>
                                          <p:attrName>style.visibility</p:attrName>
                                        </p:attrNameLst>
                                      </p:cBhvr>
                                      <p:to>
                                        <p:strVal val="visible"/>
                                      </p:to>
                                    </p:set>
                                    <p:animEffect transition="in" filter="wipe(left)">
                                      <p:cBhvr>
                                        <p:cTn id="10" dur="2000"/>
                                        <p:tgtEl>
                                          <p:spTgt spid="366598"/>
                                        </p:tgtEl>
                                      </p:cBhvr>
                                    </p:animEffect>
                                  </p:childTnLst>
                                </p:cTn>
                              </p:par>
                              <p:par>
                                <p:cTn id="11" presetID="6" presetClass="emph" presetSubtype="0" repeatCount="indefinite" fill="hold" grpId="1" nodeType="withEffect">
                                  <p:stCondLst>
                                    <p:cond delay="0"/>
                                  </p:stCondLst>
                                  <p:childTnLst>
                                    <p:animScale>
                                      <p:cBhvr>
                                        <p:cTn id="12" dur="2000" fill="hold"/>
                                        <p:tgtEl>
                                          <p:spTgt spid="366598"/>
                                        </p:tgtEl>
                                      </p:cBhvr>
                                      <p:by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598" grpId="0"/>
      <p:bldP spid="366598" grpId="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900103" name="矩形 900102"/>
          <p:cNvSpPr/>
          <p:nvPr/>
        </p:nvSpPr>
        <p:spPr>
          <a:xfrm>
            <a:off x="3216275" y="2997200"/>
            <a:ext cx="5759450" cy="863600"/>
          </a:xfrm>
          <a:prstGeom prst="rect">
            <a:avLst/>
          </a:prstGeom>
        </p:spPr>
        <p:txBody>
          <a:bodyPr wrap="none" fromWordArt="1">
            <a:prstTxWarp prst="textDeflate">
              <a:avLst>
                <a:gd name="adj" fmla="val 0"/>
              </a:avLst>
            </a:prstTxWarp>
            <a:normAutofit/>
          </a:bodyPr>
          <a:p>
            <a:pPr algn="ctr"/>
            <a:r>
              <a:rPr lang="zh-CN" altLang="en-US" sz="3600" b="1">
                <a:ln w="19050" cap="flat" cmpd="sng">
                  <a:solidFill>
                    <a:srgbClr val="FFFFFF"/>
                  </a:solidFill>
                  <a:prstDash val="solid"/>
                  <a:round/>
                  <a:headEnd type="none" w="med" len="med"/>
                  <a:tailEnd type="none" w="med" len="med"/>
                </a:ln>
                <a:gradFill rotWithShape="1">
                  <a:gsLst>
                    <a:gs pos="0">
                      <a:srgbClr val="1D528D"/>
                    </a:gs>
                    <a:gs pos="100000">
                      <a:srgbClr val="66CCFF"/>
                    </a:gs>
                  </a:gsLst>
                  <a:lin ang="0" scaled="1"/>
                  <a:tileRect/>
                </a:gradFill>
                <a:effectLst>
                  <a:outerShdw dist="63500" dir="2212193" algn="ctr" rotWithShape="0">
                    <a:schemeClr val="tx2">
                      <a:alpha val="50000"/>
                    </a:schemeClr>
                  </a:outerShdw>
                </a:effectLst>
                <a:latin typeface="Arial" panose="020B0604020202020204" pitchFamily="34" charset="0"/>
                <a:ea typeface="Arial" panose="020B0604020202020204" pitchFamily="34" charset="0"/>
              </a:rPr>
              <a:t>Thank You !</a:t>
            </a:r>
            <a:endParaRPr lang="zh-CN" altLang="en-US" sz="3600" b="1">
              <a:ln w="19050" cap="flat" cmpd="sng">
                <a:solidFill>
                  <a:srgbClr val="FFFFFF"/>
                </a:solidFill>
                <a:prstDash val="solid"/>
                <a:round/>
                <a:headEnd type="none" w="med" len="med"/>
                <a:tailEnd type="none" w="med" len="med"/>
              </a:ln>
              <a:gradFill rotWithShape="1">
                <a:gsLst>
                  <a:gs pos="0">
                    <a:srgbClr val="1D528D"/>
                  </a:gs>
                  <a:gs pos="100000">
                    <a:srgbClr val="66CCFF"/>
                  </a:gs>
                </a:gsLst>
                <a:lin ang="0" scaled="1"/>
                <a:tileRect/>
              </a:gradFill>
              <a:effectLst>
                <a:outerShdw dist="63500" dir="2212193" algn="ctr" rotWithShape="0">
                  <a:schemeClr val="tx2">
                    <a:alpha val="50000"/>
                  </a:schemeClr>
                </a:outerShdw>
              </a:effectLst>
              <a:latin typeface="Arial" panose="020B0604020202020204" pitchFamily="34" charset="0"/>
              <a:ea typeface="Arial" panose="020B0604020202020204" pitchFamily="34" charset="0"/>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00103"/>
                                        </p:tgtEl>
                                        <p:attrNameLst>
                                          <p:attrName>style.visibility</p:attrName>
                                        </p:attrNameLst>
                                      </p:cBhvr>
                                      <p:to>
                                        <p:strVal val="visible"/>
                                      </p:to>
                                    </p:set>
                                    <p:anim calcmode="lin" valueType="num">
                                      <p:cBhvr>
                                        <p:cTn id="7" dur="500" fill="hold"/>
                                        <p:tgtEl>
                                          <p:spTgt spid="900103"/>
                                        </p:tgtEl>
                                        <p:attrNameLst>
                                          <p:attrName>ppt_w</p:attrName>
                                        </p:attrNameLst>
                                      </p:cBhvr>
                                      <p:tavLst>
                                        <p:tav tm="0">
                                          <p:val>
                                            <p:fltVal val="0.000000"/>
                                          </p:val>
                                        </p:tav>
                                        <p:tav tm="100000">
                                          <p:val>
                                            <p:strVal val="#ppt_w"/>
                                          </p:val>
                                        </p:tav>
                                      </p:tavLst>
                                    </p:anim>
                                    <p:anim calcmode="lin" valueType="num">
                                      <p:cBhvr>
                                        <p:cTn id="8" dur="500" fill="hold"/>
                                        <p:tgtEl>
                                          <p:spTgt spid="900103"/>
                                        </p:tgtEl>
                                        <p:attrNameLst>
                                          <p:attrName>ppt_h</p:attrName>
                                        </p:attrNameLst>
                                      </p:cBhvr>
                                      <p:tavLst>
                                        <p:tav tm="0">
                                          <p:val>
                                            <p:fltVal val="0.000000"/>
                                          </p:val>
                                        </p:tav>
                                        <p:tav tm="100000">
                                          <p:val>
                                            <p:strVal val="#ppt_h"/>
                                          </p:val>
                                        </p:tav>
                                      </p:tavLst>
                                    </p:anim>
                                    <p:animEffect transition="in" filter="fade">
                                      <p:cBhvr>
                                        <p:cTn id="9" dur="500"/>
                                        <p:tgtEl>
                                          <p:spTgt spid="900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7409" name="对象 976897"/>
          <p:cNvGraphicFramePr/>
          <p:nvPr/>
        </p:nvGraphicFramePr>
        <p:xfrm>
          <a:off x="2125663" y="2205038"/>
          <a:ext cx="7974012" cy="2635250"/>
        </p:xfrm>
        <a:graphic>
          <a:graphicData uri="http://schemas.openxmlformats.org/presentationml/2006/ole">
            <mc:AlternateContent xmlns:mc="http://schemas.openxmlformats.org/markup-compatibility/2006">
              <mc:Choice xmlns:v="urn:schemas-microsoft-com:vml" Requires="v">
                <p:oleObj spid="_x0000_s3080" name="" r:id="rId1" imgW="8114030" imgH="2675890" progId="Word.Document.8">
                  <p:embed/>
                </p:oleObj>
              </mc:Choice>
              <mc:Fallback>
                <p:oleObj name="" r:id="rId1" imgW="8114030" imgH="2675890" progId="Word.Document.8">
                  <p:embed/>
                  <p:pic>
                    <p:nvPicPr>
                      <p:cNvPr id="0" name="图片 3079"/>
                      <p:cNvPicPr/>
                      <p:nvPr/>
                    </p:nvPicPr>
                    <p:blipFill>
                      <a:blip r:embed="rId2"/>
                      <a:stretch>
                        <a:fillRect/>
                      </a:stretch>
                    </p:blipFill>
                    <p:spPr>
                      <a:xfrm>
                        <a:off x="2125663" y="2205038"/>
                        <a:ext cx="7974012" cy="2635250"/>
                      </a:xfrm>
                      <a:prstGeom prst="rect">
                        <a:avLst/>
                      </a:prstGeom>
                      <a:noFill/>
                      <a:ln w="38100">
                        <a:noFill/>
                        <a:miter/>
                      </a:ln>
                    </p:spPr>
                  </p:pic>
                </p:oleObj>
              </mc:Fallback>
            </mc:AlternateContent>
          </a:graphicData>
        </a:graphic>
      </p:graphicFrame>
    </p:spTree>
  </p:cSld>
  <p:clrMapOvr>
    <a:masterClrMapping/>
  </p:clrMapOvr>
  <p:transition>
    <p:circl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18433" name="对象 912387"/>
          <p:cNvGraphicFramePr/>
          <p:nvPr/>
        </p:nvGraphicFramePr>
        <p:xfrm>
          <a:off x="1927225" y="327025"/>
          <a:ext cx="3443288" cy="584200"/>
        </p:xfrm>
        <a:graphic>
          <a:graphicData uri="http://schemas.openxmlformats.org/presentationml/2006/ole">
            <mc:AlternateContent xmlns:mc="http://schemas.openxmlformats.org/markup-compatibility/2006">
              <mc:Choice xmlns:v="urn:schemas-microsoft-com:vml" Requires="v">
                <p:oleObj spid="_x0000_s3082" name="" r:id="rId1" imgW="3481705" imgH="592455" progId="Word.Document.8">
                  <p:embed/>
                </p:oleObj>
              </mc:Choice>
              <mc:Fallback>
                <p:oleObj name="" r:id="rId1" imgW="3481705" imgH="592455" progId="Word.Document.8">
                  <p:embed/>
                  <p:pic>
                    <p:nvPicPr>
                      <p:cNvPr id="0" name="图片 3081"/>
                      <p:cNvPicPr/>
                      <p:nvPr/>
                    </p:nvPicPr>
                    <p:blipFill>
                      <a:blip r:embed="rId2"/>
                      <a:stretch>
                        <a:fillRect/>
                      </a:stretch>
                    </p:blipFill>
                    <p:spPr>
                      <a:xfrm>
                        <a:off x="1927225" y="327025"/>
                        <a:ext cx="3443288" cy="584200"/>
                      </a:xfrm>
                      <a:prstGeom prst="rect">
                        <a:avLst/>
                      </a:prstGeom>
                      <a:noFill/>
                      <a:ln w="38100">
                        <a:noFill/>
                        <a:miter/>
                      </a:ln>
                    </p:spPr>
                  </p:pic>
                </p:oleObj>
              </mc:Fallback>
            </mc:AlternateContent>
          </a:graphicData>
        </a:graphic>
      </p:graphicFrame>
      <p:graphicFrame>
        <p:nvGraphicFramePr>
          <p:cNvPr id="912466" name="对象 912465"/>
          <p:cNvGraphicFramePr/>
          <p:nvPr/>
        </p:nvGraphicFramePr>
        <p:xfrm>
          <a:off x="5159375" y="1028700"/>
          <a:ext cx="493713" cy="395288"/>
        </p:xfrm>
        <a:graphic>
          <a:graphicData uri="http://schemas.openxmlformats.org/presentationml/2006/ole">
            <mc:AlternateContent xmlns:mc="http://schemas.openxmlformats.org/markup-compatibility/2006">
              <mc:Choice xmlns:v="urn:schemas-microsoft-com:vml" Requires="v">
                <p:oleObj spid="_x0000_s3081" name="" r:id="rId3" imgW="507365" imgH="400685" progId="Word.Document.8">
                  <p:embed/>
                </p:oleObj>
              </mc:Choice>
              <mc:Fallback>
                <p:oleObj name="" r:id="rId3" imgW="507365" imgH="400685" progId="Word.Document.8">
                  <p:embed/>
                  <p:pic>
                    <p:nvPicPr>
                      <p:cNvPr id="0" name="图片 3080"/>
                      <p:cNvPicPr/>
                      <p:nvPr/>
                    </p:nvPicPr>
                    <p:blipFill>
                      <a:blip r:embed="rId4"/>
                      <a:stretch>
                        <a:fillRect/>
                      </a:stretch>
                    </p:blipFill>
                    <p:spPr>
                      <a:xfrm>
                        <a:off x="5159375" y="1028700"/>
                        <a:ext cx="493713" cy="395288"/>
                      </a:xfrm>
                      <a:prstGeom prst="rect">
                        <a:avLst/>
                      </a:prstGeom>
                      <a:noFill/>
                      <a:ln w="38100">
                        <a:noFill/>
                        <a:miter/>
                      </a:ln>
                    </p:spPr>
                  </p:pic>
                </p:oleObj>
              </mc:Fallback>
            </mc:AlternateContent>
          </a:graphicData>
        </a:graphic>
      </p:graphicFrame>
      <p:sp>
        <p:nvSpPr>
          <p:cNvPr id="912477" name="矩形 912476"/>
          <p:cNvSpPr/>
          <p:nvPr/>
        </p:nvSpPr>
        <p:spPr>
          <a:xfrm>
            <a:off x="1928813" y="793750"/>
            <a:ext cx="627062" cy="711200"/>
          </a:xfrm>
          <a:prstGeom prst="rect">
            <a:avLst/>
          </a:prstGeom>
          <a:noFill/>
          <a:ln w="19050">
            <a:noFill/>
          </a:ln>
        </p:spPr>
        <p:txBody>
          <a:bodyPr lIns="90000" tIns="46800" rIns="90000" bIns="46800" anchor="ctr"/>
          <a:p>
            <a:pPr>
              <a:lnSpc>
                <a:spcPct val="145000"/>
              </a:lnSpc>
              <a:spcBef>
                <a:spcPct val="20000"/>
              </a:spcBef>
              <a:buClr>
                <a:schemeClr val="bg2"/>
              </a:buClr>
              <a:buSzPct val="75000"/>
            </a:pPr>
            <a:endParaRPr lang="zh-CN" altLang="en-US" sz="2800" b="0" dirty="0">
              <a:latin typeface="Arial" panose="020B0604020202020204" pitchFamily="34" charset="0"/>
              <a:ea typeface="宋体" panose="02010600030101010101" pitchFamily="2" charset="-122"/>
            </a:endParaRPr>
          </a:p>
        </p:txBody>
      </p:sp>
      <p:sp>
        <p:nvSpPr>
          <p:cNvPr id="912492" name="直接连接符 912491"/>
          <p:cNvSpPr/>
          <p:nvPr/>
        </p:nvSpPr>
        <p:spPr>
          <a:xfrm>
            <a:off x="1928813" y="1504950"/>
            <a:ext cx="8335962" cy="0"/>
          </a:xfrm>
          <a:prstGeom prst="line">
            <a:avLst/>
          </a:prstGeom>
          <a:ln w="19050" cap="flat" cmpd="sng">
            <a:solidFill>
              <a:schemeClr val="tx1"/>
            </a:solidFill>
            <a:prstDash val="solid"/>
            <a:round/>
            <a:headEnd type="none" w="med" len="med"/>
            <a:tailEnd type="none" w="med" len="med"/>
          </a:ln>
        </p:spPr>
      </p:sp>
      <p:sp>
        <p:nvSpPr>
          <p:cNvPr id="912494" name="直接连接符 912493"/>
          <p:cNvSpPr/>
          <p:nvPr/>
        </p:nvSpPr>
        <p:spPr>
          <a:xfrm>
            <a:off x="2555875" y="793750"/>
            <a:ext cx="0" cy="5667375"/>
          </a:xfrm>
          <a:prstGeom prst="line">
            <a:avLst/>
          </a:prstGeom>
          <a:ln w="19050" cap="flat" cmpd="sng">
            <a:solidFill>
              <a:schemeClr val="tx1"/>
            </a:solidFill>
            <a:prstDash val="solid"/>
            <a:round/>
            <a:headEnd type="none" w="med" len="med"/>
            <a:tailEnd type="none" w="med" len="med"/>
          </a:ln>
        </p:spPr>
      </p:sp>
      <p:sp>
        <p:nvSpPr>
          <p:cNvPr id="912497" name="直接连接符 912496"/>
          <p:cNvSpPr/>
          <p:nvPr/>
        </p:nvSpPr>
        <p:spPr>
          <a:xfrm>
            <a:off x="6159500" y="793750"/>
            <a:ext cx="0" cy="5667375"/>
          </a:xfrm>
          <a:prstGeom prst="line">
            <a:avLst/>
          </a:prstGeom>
          <a:ln w="19050" cap="flat" cmpd="sng">
            <a:solidFill>
              <a:schemeClr val="tx1"/>
            </a:solidFill>
            <a:prstDash val="solid"/>
            <a:round/>
            <a:headEnd type="none" w="med" len="med"/>
            <a:tailEnd type="none" w="med" len="med"/>
          </a:ln>
        </p:spPr>
      </p:sp>
      <p:sp>
        <p:nvSpPr>
          <p:cNvPr id="912501" name="直接连接符 912500"/>
          <p:cNvSpPr/>
          <p:nvPr/>
        </p:nvSpPr>
        <p:spPr>
          <a:xfrm>
            <a:off x="1928813" y="4248150"/>
            <a:ext cx="8335962" cy="0"/>
          </a:xfrm>
          <a:prstGeom prst="line">
            <a:avLst/>
          </a:prstGeom>
          <a:ln w="19050" cap="flat" cmpd="sng">
            <a:solidFill>
              <a:schemeClr val="tx1"/>
            </a:solidFill>
            <a:prstDash val="solid"/>
            <a:round/>
            <a:headEnd type="none" w="med" len="med"/>
            <a:tailEnd type="none" w="med" len="med"/>
          </a:ln>
        </p:spPr>
      </p:sp>
      <p:sp>
        <p:nvSpPr>
          <p:cNvPr id="912486" name="直接连接符 912485"/>
          <p:cNvSpPr/>
          <p:nvPr/>
        </p:nvSpPr>
        <p:spPr>
          <a:xfrm>
            <a:off x="1928813" y="793750"/>
            <a:ext cx="8335962" cy="0"/>
          </a:xfrm>
          <a:prstGeom prst="line">
            <a:avLst/>
          </a:prstGeom>
          <a:ln w="19050" cap="sq" cmpd="sng">
            <a:solidFill>
              <a:schemeClr val="tx1"/>
            </a:solidFill>
            <a:prstDash val="solid"/>
            <a:round/>
            <a:headEnd type="none" w="med" len="med"/>
            <a:tailEnd type="none" w="med" len="med"/>
          </a:ln>
        </p:spPr>
      </p:sp>
      <p:sp>
        <p:nvSpPr>
          <p:cNvPr id="912488" name="直接连接符 912487"/>
          <p:cNvSpPr/>
          <p:nvPr/>
        </p:nvSpPr>
        <p:spPr>
          <a:xfrm>
            <a:off x="1928813" y="793750"/>
            <a:ext cx="0" cy="5667375"/>
          </a:xfrm>
          <a:prstGeom prst="line">
            <a:avLst/>
          </a:prstGeom>
          <a:ln w="19050" cap="sq" cmpd="sng">
            <a:solidFill>
              <a:schemeClr val="tx1"/>
            </a:solidFill>
            <a:prstDash val="solid"/>
            <a:round/>
            <a:headEnd type="none" w="med" len="med"/>
            <a:tailEnd type="none" w="med" len="med"/>
          </a:ln>
        </p:spPr>
      </p:sp>
      <p:sp>
        <p:nvSpPr>
          <p:cNvPr id="912489" name="直接连接符 912488"/>
          <p:cNvSpPr/>
          <p:nvPr/>
        </p:nvSpPr>
        <p:spPr>
          <a:xfrm>
            <a:off x="10264775" y="793750"/>
            <a:ext cx="0" cy="5667375"/>
          </a:xfrm>
          <a:prstGeom prst="line">
            <a:avLst/>
          </a:prstGeom>
          <a:ln w="19050" cap="sq" cmpd="sng">
            <a:solidFill>
              <a:schemeClr val="tx1"/>
            </a:solidFill>
            <a:prstDash val="solid"/>
            <a:round/>
            <a:headEnd type="none" w="med" len="med"/>
            <a:tailEnd type="none" w="med" len="med"/>
          </a:ln>
        </p:spPr>
      </p:sp>
      <p:sp>
        <p:nvSpPr>
          <p:cNvPr id="912487" name="直接连接符 912486"/>
          <p:cNvSpPr/>
          <p:nvPr/>
        </p:nvSpPr>
        <p:spPr>
          <a:xfrm>
            <a:off x="1928813" y="6461125"/>
            <a:ext cx="8335962" cy="0"/>
          </a:xfrm>
          <a:prstGeom prst="line">
            <a:avLst/>
          </a:prstGeom>
          <a:ln w="19050" cap="sq" cmpd="sng">
            <a:solidFill>
              <a:schemeClr val="tx1"/>
            </a:solidFill>
            <a:prstDash val="solid"/>
            <a:round/>
            <a:headEnd type="none" w="med" len="med"/>
            <a:tailEnd type="none" w="med" len="med"/>
          </a:ln>
        </p:spPr>
      </p:sp>
      <p:sp>
        <p:nvSpPr>
          <p:cNvPr id="912546" name="直接连接符 912545"/>
          <p:cNvSpPr/>
          <p:nvPr/>
        </p:nvSpPr>
        <p:spPr>
          <a:xfrm>
            <a:off x="1928813" y="793750"/>
            <a:ext cx="627062" cy="711200"/>
          </a:xfrm>
          <a:prstGeom prst="line">
            <a:avLst/>
          </a:prstGeom>
          <a:ln w="19050" cap="rnd" cmpd="sng">
            <a:solidFill>
              <a:schemeClr val="tx1"/>
            </a:solidFill>
            <a:prstDash val="solid"/>
            <a:round/>
            <a:headEnd type="none" w="med" len="med"/>
            <a:tailEnd type="none" w="med" len="med"/>
          </a:ln>
        </p:spPr>
      </p:sp>
      <p:sp>
        <p:nvSpPr>
          <p:cNvPr id="912549" name="矩形 912548"/>
          <p:cNvSpPr/>
          <p:nvPr/>
        </p:nvSpPr>
        <p:spPr>
          <a:xfrm>
            <a:off x="6159500" y="4248150"/>
            <a:ext cx="4105275" cy="2212975"/>
          </a:xfrm>
          <a:prstGeom prst="rect">
            <a:avLst/>
          </a:prstGeom>
          <a:noFill/>
          <a:ln w="19050">
            <a:noFill/>
          </a:ln>
        </p:spPr>
        <p:txBody>
          <a:bodyPr lIns="90000" tIns="46800" rIns="90000" bIns="46800" anchor="ctr"/>
          <a:p>
            <a:pPr algn="just" defTabSz="914400">
              <a:lnSpc>
                <a:spcPct val="145000"/>
              </a:lnSpc>
              <a:tabLst>
                <a:tab pos="2628900" algn="l"/>
              </a:tabLst>
            </a:pPr>
            <a:r>
              <a:rPr lang="zh-CN" altLang="en-US" sz="2400" dirty="0">
                <a:latin typeface="Times New Roman" panose="02020603050405020304" pitchFamily="18" charset="0"/>
                <a:ea typeface="宋体" panose="02010600030101010101" pitchFamily="2" charset="-122"/>
              </a:rPr>
              <a:t>鲜明的民族性是从横向角度来说的，是指一个民族文化区别于其他民族文化的不同之处</a:t>
            </a:r>
            <a:endParaRPr lang="zh-CN" altLang="en-US" b="0" dirty="0">
              <a:latin typeface="Arial" panose="020B0604020202020204" pitchFamily="34" charset="0"/>
              <a:ea typeface="宋体" panose="02010600030101010101" pitchFamily="2" charset="-122"/>
            </a:endParaRPr>
          </a:p>
        </p:txBody>
      </p:sp>
      <p:sp>
        <p:nvSpPr>
          <p:cNvPr id="912550" name="矩形 912549"/>
          <p:cNvSpPr/>
          <p:nvPr/>
        </p:nvSpPr>
        <p:spPr>
          <a:xfrm>
            <a:off x="2555875" y="4248150"/>
            <a:ext cx="3603625" cy="2212975"/>
          </a:xfrm>
          <a:prstGeom prst="rect">
            <a:avLst/>
          </a:prstGeom>
          <a:noFill/>
          <a:ln w="19050">
            <a:noFill/>
          </a:ln>
        </p:spPr>
        <p:txBody>
          <a:bodyPr lIns="90000" tIns="46800" rIns="90000" bIns="46800" anchor="ctr"/>
          <a:p>
            <a:pPr algn="just" defTabSz="914400">
              <a:lnSpc>
                <a:spcPct val="145000"/>
              </a:lnSpc>
              <a:tabLst>
                <a:tab pos="2628900" algn="l"/>
              </a:tabLst>
            </a:pPr>
            <a:r>
              <a:rPr lang="zh-CN" altLang="en-US" sz="2400" dirty="0">
                <a:latin typeface="Times New Roman" panose="02020603050405020304" pitchFamily="18" charset="0"/>
                <a:ea typeface="宋体" panose="02010600030101010101" pitchFamily="2" charset="-122"/>
              </a:rPr>
              <a:t>相对稳定性是从纵向的角度及历史的角度来说的，是指一个民族的文化由过去到现在具有历史继承性</a:t>
            </a:r>
            <a:endParaRPr lang="zh-CN" altLang="en-US" b="0" dirty="0">
              <a:latin typeface="Arial" panose="020B0604020202020204" pitchFamily="34" charset="0"/>
              <a:ea typeface="宋体" panose="02010600030101010101" pitchFamily="2" charset="-122"/>
            </a:endParaRPr>
          </a:p>
        </p:txBody>
      </p:sp>
      <p:sp>
        <p:nvSpPr>
          <p:cNvPr id="912551" name="矩形 912550"/>
          <p:cNvSpPr/>
          <p:nvPr/>
        </p:nvSpPr>
        <p:spPr>
          <a:xfrm>
            <a:off x="1928813" y="4248150"/>
            <a:ext cx="627062" cy="2212975"/>
          </a:xfrm>
          <a:prstGeom prst="rect">
            <a:avLst/>
          </a:prstGeom>
          <a:noFill/>
          <a:ln w="19050">
            <a:noFill/>
          </a:ln>
        </p:spPr>
        <p:txBody>
          <a:bodyPr lIns="90000" tIns="46800" rIns="90000" bIns="46800" anchor="ctr"/>
          <a:p>
            <a:pPr algn="ctr" defTabSz="914400">
              <a:lnSpc>
                <a:spcPct val="145000"/>
              </a:lnSpc>
              <a:tabLst>
                <a:tab pos="2628900" algn="l"/>
              </a:tabLst>
            </a:pPr>
            <a:r>
              <a:rPr lang="zh-CN" altLang="en-US" sz="2400" dirty="0">
                <a:latin typeface="Times New Roman" panose="02020603050405020304" pitchFamily="18" charset="0"/>
                <a:ea typeface="宋体" panose="02010600030101010101" pitchFamily="2" charset="-122"/>
              </a:rPr>
              <a:t>角度</a:t>
            </a:r>
            <a:endParaRPr lang="zh-CN" altLang="en-US" b="0" dirty="0">
              <a:latin typeface="Arial" panose="020B0604020202020204" pitchFamily="34" charset="0"/>
              <a:ea typeface="宋体" panose="02010600030101010101" pitchFamily="2" charset="-122"/>
            </a:endParaRPr>
          </a:p>
        </p:txBody>
      </p:sp>
      <p:sp>
        <p:nvSpPr>
          <p:cNvPr id="912552" name="矩形 912551"/>
          <p:cNvSpPr/>
          <p:nvPr/>
        </p:nvSpPr>
        <p:spPr>
          <a:xfrm>
            <a:off x="6159500" y="1504950"/>
            <a:ext cx="4105275" cy="2743200"/>
          </a:xfrm>
          <a:prstGeom prst="rect">
            <a:avLst/>
          </a:prstGeom>
          <a:noFill/>
          <a:ln w="19050">
            <a:noFill/>
          </a:ln>
        </p:spPr>
        <p:txBody>
          <a:bodyPr lIns="90000" tIns="46800" rIns="90000" bIns="46800" anchor="ctr"/>
          <a:p>
            <a:pPr algn="just" defTabSz="914400">
              <a:lnSpc>
                <a:spcPct val="145000"/>
              </a:lnSpc>
              <a:tabLst>
                <a:tab pos="2628900" algn="l"/>
              </a:tabLst>
            </a:pPr>
            <a:r>
              <a:rPr lang="zh-CN" altLang="en-US" sz="2400" dirty="0">
                <a:latin typeface="Times New Roman" panose="02020603050405020304" pitchFamily="18" charset="0"/>
                <a:ea typeface="宋体" panose="02010600030101010101" pitchFamily="2" charset="-122"/>
              </a:rPr>
              <a:t>传统文化是一个民族在长期共同生活过程中创造的，具有鲜明的民族特色、民族风格和民族气派，是维系民族生存和发展的精神纽带</a:t>
            </a:r>
            <a:endParaRPr lang="zh-CN" altLang="en-US" b="0" dirty="0">
              <a:latin typeface="Arial" panose="020B0604020202020204" pitchFamily="34" charset="0"/>
              <a:ea typeface="宋体" panose="02010600030101010101" pitchFamily="2" charset="-122"/>
            </a:endParaRPr>
          </a:p>
        </p:txBody>
      </p:sp>
      <p:sp>
        <p:nvSpPr>
          <p:cNvPr id="912553" name="矩形 912552"/>
          <p:cNvSpPr/>
          <p:nvPr/>
        </p:nvSpPr>
        <p:spPr>
          <a:xfrm>
            <a:off x="2555875" y="1504950"/>
            <a:ext cx="3603625" cy="2743200"/>
          </a:xfrm>
          <a:prstGeom prst="rect">
            <a:avLst/>
          </a:prstGeom>
          <a:noFill/>
          <a:ln w="19050">
            <a:noFill/>
          </a:ln>
        </p:spPr>
        <p:txBody>
          <a:bodyPr lIns="90000" tIns="46800" rIns="90000" bIns="46800" anchor="ctr"/>
          <a:p>
            <a:pPr algn="just" defTabSz="914400">
              <a:lnSpc>
                <a:spcPct val="145000"/>
              </a:lnSpc>
              <a:tabLst>
                <a:tab pos="2628900" algn="l"/>
              </a:tabLst>
            </a:pPr>
            <a:r>
              <a:rPr lang="zh-CN" altLang="en-US" sz="2400" dirty="0">
                <a:latin typeface="Times New Roman" panose="02020603050405020304" pitchFamily="18" charset="0"/>
                <a:ea typeface="宋体" panose="02010600030101010101" pitchFamily="2" charset="-122"/>
              </a:rPr>
              <a:t>传统文化在世代相传中保留着其基本特征，同时，它的具体内涵又能够因时而变，有些传统文化在当今社会被赋予新的内涵</a:t>
            </a:r>
            <a:endParaRPr lang="zh-CN" altLang="en-US" b="0" dirty="0">
              <a:latin typeface="Arial" panose="020B0604020202020204" pitchFamily="34" charset="0"/>
              <a:ea typeface="宋体" panose="02010600030101010101" pitchFamily="2" charset="-122"/>
            </a:endParaRPr>
          </a:p>
        </p:txBody>
      </p:sp>
      <p:sp>
        <p:nvSpPr>
          <p:cNvPr id="912554" name="矩形 912553"/>
          <p:cNvSpPr/>
          <p:nvPr/>
        </p:nvSpPr>
        <p:spPr>
          <a:xfrm>
            <a:off x="1928813" y="1504950"/>
            <a:ext cx="627062" cy="2743200"/>
          </a:xfrm>
          <a:prstGeom prst="rect">
            <a:avLst/>
          </a:prstGeom>
          <a:noFill/>
          <a:ln w="19050">
            <a:noFill/>
          </a:ln>
        </p:spPr>
        <p:txBody>
          <a:bodyPr lIns="90000" tIns="46800" rIns="90000" bIns="46800" anchor="ctr"/>
          <a:p>
            <a:pPr algn="ctr" defTabSz="914400">
              <a:lnSpc>
                <a:spcPct val="145000"/>
              </a:lnSpc>
              <a:tabLst>
                <a:tab pos="2628900" algn="l"/>
              </a:tabLst>
            </a:pPr>
            <a:r>
              <a:rPr lang="zh-CN" altLang="en-US" sz="2400" dirty="0">
                <a:latin typeface="Times New Roman" panose="02020603050405020304" pitchFamily="18" charset="0"/>
                <a:ea typeface="宋体" panose="02010600030101010101" pitchFamily="2" charset="-122"/>
              </a:rPr>
              <a:t>内涵</a:t>
            </a:r>
            <a:endParaRPr lang="zh-CN" altLang="en-US" b="0" dirty="0">
              <a:latin typeface="Arial" panose="020B0604020202020204" pitchFamily="34" charset="0"/>
              <a:ea typeface="宋体" panose="02010600030101010101" pitchFamily="2" charset="-122"/>
            </a:endParaRPr>
          </a:p>
        </p:txBody>
      </p:sp>
      <p:sp>
        <p:nvSpPr>
          <p:cNvPr id="912555" name="矩形 912554"/>
          <p:cNvSpPr/>
          <p:nvPr/>
        </p:nvSpPr>
        <p:spPr>
          <a:xfrm>
            <a:off x="6159500" y="793750"/>
            <a:ext cx="4105275" cy="711200"/>
          </a:xfrm>
          <a:prstGeom prst="rect">
            <a:avLst/>
          </a:prstGeom>
          <a:noFill/>
          <a:ln w="19050">
            <a:noFill/>
          </a:ln>
        </p:spPr>
        <p:txBody>
          <a:bodyPr lIns="90000" tIns="46800" rIns="90000" bIns="46800" anchor="ctr"/>
          <a:p>
            <a:pPr algn="ctr" defTabSz="914400">
              <a:lnSpc>
                <a:spcPct val="145000"/>
              </a:lnSpc>
              <a:tabLst>
                <a:tab pos="2628900" algn="l"/>
              </a:tabLst>
            </a:pPr>
            <a:r>
              <a:rPr lang="zh-CN" altLang="en-US" sz="2400" dirty="0">
                <a:latin typeface="Times New Roman" panose="02020603050405020304" pitchFamily="18" charset="0"/>
                <a:ea typeface="宋体" panose="02010600030101010101" pitchFamily="2" charset="-122"/>
              </a:rPr>
              <a:t>鲜明的民族性</a:t>
            </a:r>
            <a:endParaRPr lang="zh-CN" altLang="en-US" b="0" dirty="0">
              <a:latin typeface="Arial" panose="020B0604020202020204" pitchFamily="34" charset="0"/>
              <a:ea typeface="宋体" panose="02010600030101010101" pitchFamily="2" charset="-122"/>
            </a:endParaRPr>
          </a:p>
        </p:txBody>
      </p:sp>
      <p:sp>
        <p:nvSpPr>
          <p:cNvPr id="912556" name="矩形 912555"/>
          <p:cNvSpPr/>
          <p:nvPr/>
        </p:nvSpPr>
        <p:spPr>
          <a:xfrm>
            <a:off x="2560638" y="790575"/>
            <a:ext cx="3603625" cy="711200"/>
          </a:xfrm>
          <a:prstGeom prst="rect">
            <a:avLst/>
          </a:prstGeom>
          <a:noFill/>
          <a:ln w="19050">
            <a:noFill/>
          </a:ln>
        </p:spPr>
        <p:txBody>
          <a:bodyPr lIns="90000" tIns="46800" rIns="90000" bIns="46800" anchor="ctr"/>
          <a:p>
            <a:pPr algn="ctr" defTabSz="914400">
              <a:lnSpc>
                <a:spcPct val="145000"/>
              </a:lnSpc>
              <a:tabLst>
                <a:tab pos="2628900" algn="l"/>
              </a:tabLst>
            </a:pPr>
            <a:r>
              <a:rPr lang="zh-CN" altLang="en-US" sz="2400" dirty="0">
                <a:latin typeface="Times New Roman" panose="02020603050405020304" pitchFamily="18" charset="0"/>
                <a:ea typeface="宋体" panose="02010600030101010101" pitchFamily="2" charset="-122"/>
              </a:rPr>
              <a:t>相对稳定性</a:t>
            </a:r>
            <a:endParaRPr lang="en-US" altLang="zh-CN" b="0">
              <a:latin typeface="Arial" panose="020B0604020202020204" pitchFamily="34" charset="0"/>
              <a:ea typeface="宋体" panose="02010600030101010101" pitchFamily="2" charset="-122"/>
            </a:endParaRP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912477"/>
                                        </p:tgtEl>
                                        <p:attrNameLst>
                                          <p:attrName>style.visibility</p:attrName>
                                        </p:attrNameLst>
                                      </p:cBhvr>
                                      <p:to>
                                        <p:strVal val="visible"/>
                                      </p:to>
                                    </p:set>
                                    <p:anim calcmode="lin" valueType="num">
                                      <p:cBhvr additive="base">
                                        <p:cTn id="7" dur="500" fill="hold"/>
                                        <p:tgtEl>
                                          <p:spTgt spid="912477"/>
                                        </p:tgtEl>
                                        <p:attrNameLst>
                                          <p:attrName>ppt_x</p:attrName>
                                        </p:attrNameLst>
                                      </p:cBhvr>
                                      <p:tavLst>
                                        <p:tav tm="0">
                                          <p:val>
                                            <p:strVal val="#ppt_x"/>
                                          </p:val>
                                        </p:tav>
                                        <p:tav tm="100000">
                                          <p:val>
                                            <p:strVal val="#ppt_x"/>
                                          </p:val>
                                        </p:tav>
                                      </p:tavLst>
                                    </p:anim>
                                    <p:anim calcmode="lin" valueType="num">
                                      <p:cBhvr additive="base">
                                        <p:cTn id="8" dur="500" fill="hold"/>
                                        <p:tgtEl>
                                          <p:spTgt spid="91247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12492"/>
                                        </p:tgtEl>
                                        <p:attrNameLst>
                                          <p:attrName>style.visibility</p:attrName>
                                        </p:attrNameLst>
                                      </p:cBhvr>
                                      <p:to>
                                        <p:strVal val="visible"/>
                                      </p:to>
                                    </p:set>
                                    <p:anim calcmode="lin" valueType="num">
                                      <p:cBhvr additive="base">
                                        <p:cTn id="11" dur="500" fill="hold"/>
                                        <p:tgtEl>
                                          <p:spTgt spid="912492"/>
                                        </p:tgtEl>
                                        <p:attrNameLst>
                                          <p:attrName>ppt_x</p:attrName>
                                        </p:attrNameLst>
                                      </p:cBhvr>
                                      <p:tavLst>
                                        <p:tav tm="0">
                                          <p:val>
                                            <p:strVal val="#ppt_x"/>
                                          </p:val>
                                        </p:tav>
                                        <p:tav tm="100000">
                                          <p:val>
                                            <p:strVal val="#ppt_x"/>
                                          </p:val>
                                        </p:tav>
                                      </p:tavLst>
                                    </p:anim>
                                    <p:anim calcmode="lin" valueType="num">
                                      <p:cBhvr additive="base">
                                        <p:cTn id="12" dur="500" fill="hold"/>
                                        <p:tgtEl>
                                          <p:spTgt spid="91249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12494"/>
                                        </p:tgtEl>
                                        <p:attrNameLst>
                                          <p:attrName>style.visibility</p:attrName>
                                        </p:attrNameLst>
                                      </p:cBhvr>
                                      <p:to>
                                        <p:strVal val="visible"/>
                                      </p:to>
                                    </p:set>
                                    <p:anim calcmode="lin" valueType="num">
                                      <p:cBhvr additive="base">
                                        <p:cTn id="15" dur="500" fill="hold"/>
                                        <p:tgtEl>
                                          <p:spTgt spid="912494"/>
                                        </p:tgtEl>
                                        <p:attrNameLst>
                                          <p:attrName>ppt_x</p:attrName>
                                        </p:attrNameLst>
                                      </p:cBhvr>
                                      <p:tavLst>
                                        <p:tav tm="0">
                                          <p:val>
                                            <p:strVal val="#ppt_x"/>
                                          </p:val>
                                        </p:tav>
                                        <p:tav tm="100000">
                                          <p:val>
                                            <p:strVal val="#ppt_x"/>
                                          </p:val>
                                        </p:tav>
                                      </p:tavLst>
                                    </p:anim>
                                    <p:anim calcmode="lin" valueType="num">
                                      <p:cBhvr additive="base">
                                        <p:cTn id="16" dur="500" fill="hold"/>
                                        <p:tgtEl>
                                          <p:spTgt spid="912494"/>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912497"/>
                                        </p:tgtEl>
                                        <p:attrNameLst>
                                          <p:attrName>style.visibility</p:attrName>
                                        </p:attrNameLst>
                                      </p:cBhvr>
                                      <p:to>
                                        <p:strVal val="visible"/>
                                      </p:to>
                                    </p:set>
                                    <p:anim calcmode="lin" valueType="num">
                                      <p:cBhvr additive="base">
                                        <p:cTn id="19" dur="500" fill="hold"/>
                                        <p:tgtEl>
                                          <p:spTgt spid="912497"/>
                                        </p:tgtEl>
                                        <p:attrNameLst>
                                          <p:attrName>ppt_x</p:attrName>
                                        </p:attrNameLst>
                                      </p:cBhvr>
                                      <p:tavLst>
                                        <p:tav tm="0">
                                          <p:val>
                                            <p:strVal val="#ppt_x"/>
                                          </p:val>
                                        </p:tav>
                                        <p:tav tm="100000">
                                          <p:val>
                                            <p:strVal val="#ppt_x"/>
                                          </p:val>
                                        </p:tav>
                                      </p:tavLst>
                                    </p:anim>
                                    <p:anim calcmode="lin" valueType="num">
                                      <p:cBhvr additive="base">
                                        <p:cTn id="20" dur="500" fill="hold"/>
                                        <p:tgtEl>
                                          <p:spTgt spid="91249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12501"/>
                                        </p:tgtEl>
                                        <p:attrNameLst>
                                          <p:attrName>style.visibility</p:attrName>
                                        </p:attrNameLst>
                                      </p:cBhvr>
                                      <p:to>
                                        <p:strVal val="visible"/>
                                      </p:to>
                                    </p:set>
                                    <p:anim calcmode="lin" valueType="num">
                                      <p:cBhvr additive="base">
                                        <p:cTn id="23" dur="500" fill="hold"/>
                                        <p:tgtEl>
                                          <p:spTgt spid="912501"/>
                                        </p:tgtEl>
                                        <p:attrNameLst>
                                          <p:attrName>ppt_x</p:attrName>
                                        </p:attrNameLst>
                                      </p:cBhvr>
                                      <p:tavLst>
                                        <p:tav tm="0">
                                          <p:val>
                                            <p:strVal val="#ppt_x"/>
                                          </p:val>
                                        </p:tav>
                                        <p:tav tm="100000">
                                          <p:val>
                                            <p:strVal val="#ppt_x"/>
                                          </p:val>
                                        </p:tav>
                                      </p:tavLst>
                                    </p:anim>
                                    <p:anim calcmode="lin" valueType="num">
                                      <p:cBhvr additive="base">
                                        <p:cTn id="24" dur="500" fill="hold"/>
                                        <p:tgtEl>
                                          <p:spTgt spid="91250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12486"/>
                                        </p:tgtEl>
                                        <p:attrNameLst>
                                          <p:attrName>style.visibility</p:attrName>
                                        </p:attrNameLst>
                                      </p:cBhvr>
                                      <p:to>
                                        <p:strVal val="visible"/>
                                      </p:to>
                                    </p:set>
                                    <p:anim calcmode="lin" valueType="num">
                                      <p:cBhvr additive="base">
                                        <p:cTn id="27" dur="500" fill="hold"/>
                                        <p:tgtEl>
                                          <p:spTgt spid="912486"/>
                                        </p:tgtEl>
                                        <p:attrNameLst>
                                          <p:attrName>ppt_x</p:attrName>
                                        </p:attrNameLst>
                                      </p:cBhvr>
                                      <p:tavLst>
                                        <p:tav tm="0">
                                          <p:val>
                                            <p:strVal val="#ppt_x"/>
                                          </p:val>
                                        </p:tav>
                                        <p:tav tm="100000">
                                          <p:val>
                                            <p:strVal val="#ppt_x"/>
                                          </p:val>
                                        </p:tav>
                                      </p:tavLst>
                                    </p:anim>
                                    <p:anim calcmode="lin" valueType="num">
                                      <p:cBhvr additive="base">
                                        <p:cTn id="28" dur="500" fill="hold"/>
                                        <p:tgtEl>
                                          <p:spTgt spid="91248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12488"/>
                                        </p:tgtEl>
                                        <p:attrNameLst>
                                          <p:attrName>style.visibility</p:attrName>
                                        </p:attrNameLst>
                                      </p:cBhvr>
                                      <p:to>
                                        <p:strVal val="visible"/>
                                      </p:to>
                                    </p:set>
                                    <p:anim calcmode="lin" valueType="num">
                                      <p:cBhvr additive="base">
                                        <p:cTn id="31" dur="500" fill="hold"/>
                                        <p:tgtEl>
                                          <p:spTgt spid="912488"/>
                                        </p:tgtEl>
                                        <p:attrNameLst>
                                          <p:attrName>ppt_x</p:attrName>
                                        </p:attrNameLst>
                                      </p:cBhvr>
                                      <p:tavLst>
                                        <p:tav tm="0">
                                          <p:val>
                                            <p:strVal val="#ppt_x"/>
                                          </p:val>
                                        </p:tav>
                                        <p:tav tm="100000">
                                          <p:val>
                                            <p:strVal val="#ppt_x"/>
                                          </p:val>
                                        </p:tav>
                                      </p:tavLst>
                                    </p:anim>
                                    <p:anim calcmode="lin" valueType="num">
                                      <p:cBhvr additive="base">
                                        <p:cTn id="32" dur="500" fill="hold"/>
                                        <p:tgtEl>
                                          <p:spTgt spid="91248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12489"/>
                                        </p:tgtEl>
                                        <p:attrNameLst>
                                          <p:attrName>style.visibility</p:attrName>
                                        </p:attrNameLst>
                                      </p:cBhvr>
                                      <p:to>
                                        <p:strVal val="visible"/>
                                      </p:to>
                                    </p:set>
                                    <p:anim calcmode="lin" valueType="num">
                                      <p:cBhvr additive="base">
                                        <p:cTn id="35" dur="500" fill="hold"/>
                                        <p:tgtEl>
                                          <p:spTgt spid="912489"/>
                                        </p:tgtEl>
                                        <p:attrNameLst>
                                          <p:attrName>ppt_x</p:attrName>
                                        </p:attrNameLst>
                                      </p:cBhvr>
                                      <p:tavLst>
                                        <p:tav tm="0">
                                          <p:val>
                                            <p:strVal val="#ppt_x"/>
                                          </p:val>
                                        </p:tav>
                                        <p:tav tm="100000">
                                          <p:val>
                                            <p:strVal val="#ppt_x"/>
                                          </p:val>
                                        </p:tav>
                                      </p:tavLst>
                                    </p:anim>
                                    <p:anim calcmode="lin" valueType="num">
                                      <p:cBhvr additive="base">
                                        <p:cTn id="36" dur="500" fill="hold"/>
                                        <p:tgtEl>
                                          <p:spTgt spid="91248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912487"/>
                                        </p:tgtEl>
                                        <p:attrNameLst>
                                          <p:attrName>style.visibility</p:attrName>
                                        </p:attrNameLst>
                                      </p:cBhvr>
                                      <p:to>
                                        <p:strVal val="visible"/>
                                      </p:to>
                                    </p:set>
                                    <p:anim calcmode="lin" valueType="num">
                                      <p:cBhvr additive="base">
                                        <p:cTn id="39" dur="500" fill="hold"/>
                                        <p:tgtEl>
                                          <p:spTgt spid="912487"/>
                                        </p:tgtEl>
                                        <p:attrNameLst>
                                          <p:attrName>ppt_x</p:attrName>
                                        </p:attrNameLst>
                                      </p:cBhvr>
                                      <p:tavLst>
                                        <p:tav tm="0">
                                          <p:val>
                                            <p:strVal val="#ppt_x"/>
                                          </p:val>
                                        </p:tav>
                                        <p:tav tm="100000">
                                          <p:val>
                                            <p:strVal val="#ppt_x"/>
                                          </p:val>
                                        </p:tav>
                                      </p:tavLst>
                                    </p:anim>
                                    <p:anim calcmode="lin" valueType="num">
                                      <p:cBhvr additive="base">
                                        <p:cTn id="40" dur="500" fill="hold"/>
                                        <p:tgtEl>
                                          <p:spTgt spid="91248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912546"/>
                                        </p:tgtEl>
                                        <p:attrNameLst>
                                          <p:attrName>style.visibility</p:attrName>
                                        </p:attrNameLst>
                                      </p:cBhvr>
                                      <p:to>
                                        <p:strVal val="visible"/>
                                      </p:to>
                                    </p:set>
                                    <p:anim calcmode="lin" valueType="num">
                                      <p:cBhvr additive="base">
                                        <p:cTn id="43" dur="500" fill="hold"/>
                                        <p:tgtEl>
                                          <p:spTgt spid="912546"/>
                                        </p:tgtEl>
                                        <p:attrNameLst>
                                          <p:attrName>ppt_x</p:attrName>
                                        </p:attrNameLst>
                                      </p:cBhvr>
                                      <p:tavLst>
                                        <p:tav tm="0">
                                          <p:val>
                                            <p:strVal val="#ppt_x"/>
                                          </p:val>
                                        </p:tav>
                                        <p:tav tm="100000">
                                          <p:val>
                                            <p:strVal val="#ppt_x"/>
                                          </p:val>
                                        </p:tav>
                                      </p:tavLst>
                                    </p:anim>
                                    <p:anim calcmode="lin" valueType="num">
                                      <p:cBhvr additive="base">
                                        <p:cTn id="44" dur="500" fill="hold"/>
                                        <p:tgtEl>
                                          <p:spTgt spid="91254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912556"/>
                                        </p:tgtEl>
                                        <p:attrNameLst>
                                          <p:attrName>style.visibility</p:attrName>
                                        </p:attrNameLst>
                                      </p:cBhvr>
                                      <p:to>
                                        <p:strVal val="visible"/>
                                      </p:to>
                                    </p:set>
                                    <p:anim calcmode="lin" valueType="num">
                                      <p:cBhvr additive="base">
                                        <p:cTn id="47" dur="500" fill="hold"/>
                                        <p:tgtEl>
                                          <p:spTgt spid="912556"/>
                                        </p:tgtEl>
                                        <p:attrNameLst>
                                          <p:attrName>ppt_x</p:attrName>
                                        </p:attrNameLst>
                                      </p:cBhvr>
                                      <p:tavLst>
                                        <p:tav tm="0">
                                          <p:val>
                                            <p:strVal val="#ppt_x"/>
                                          </p:val>
                                        </p:tav>
                                        <p:tav tm="100000">
                                          <p:val>
                                            <p:strVal val="#ppt_x"/>
                                          </p:val>
                                        </p:tav>
                                      </p:tavLst>
                                    </p:anim>
                                    <p:anim calcmode="lin" valueType="num">
                                      <p:cBhvr additive="base">
                                        <p:cTn id="48" dur="500" fill="hold"/>
                                        <p:tgtEl>
                                          <p:spTgt spid="912556"/>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912466"/>
                                        </p:tgtEl>
                                        <p:attrNameLst>
                                          <p:attrName>style.visibility</p:attrName>
                                        </p:attrNameLst>
                                      </p:cBhvr>
                                      <p:to>
                                        <p:strVal val="visible"/>
                                      </p:to>
                                    </p:set>
                                    <p:anim calcmode="lin" valueType="num">
                                      <p:cBhvr additive="base">
                                        <p:cTn id="51" dur="500" fill="hold"/>
                                        <p:tgtEl>
                                          <p:spTgt spid="912466"/>
                                        </p:tgtEl>
                                        <p:attrNameLst>
                                          <p:attrName>ppt_x</p:attrName>
                                        </p:attrNameLst>
                                      </p:cBhvr>
                                      <p:tavLst>
                                        <p:tav tm="0">
                                          <p:val>
                                            <p:strVal val="#ppt_x"/>
                                          </p:val>
                                        </p:tav>
                                        <p:tav tm="100000">
                                          <p:val>
                                            <p:strVal val="#ppt_x"/>
                                          </p:val>
                                        </p:tav>
                                      </p:tavLst>
                                    </p:anim>
                                    <p:anim calcmode="lin" valueType="num">
                                      <p:cBhvr additive="base">
                                        <p:cTn id="52" dur="500" fill="hold"/>
                                        <p:tgtEl>
                                          <p:spTgt spid="91246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912555"/>
                                        </p:tgtEl>
                                        <p:attrNameLst>
                                          <p:attrName>style.visibility</p:attrName>
                                        </p:attrNameLst>
                                      </p:cBhvr>
                                      <p:to>
                                        <p:strVal val="visible"/>
                                      </p:to>
                                    </p:set>
                                    <p:anim calcmode="lin" valueType="num">
                                      <p:cBhvr additive="base">
                                        <p:cTn id="55" dur="500" fill="hold"/>
                                        <p:tgtEl>
                                          <p:spTgt spid="912555"/>
                                        </p:tgtEl>
                                        <p:attrNameLst>
                                          <p:attrName>ppt_x</p:attrName>
                                        </p:attrNameLst>
                                      </p:cBhvr>
                                      <p:tavLst>
                                        <p:tav tm="0">
                                          <p:val>
                                            <p:strVal val="#ppt_x"/>
                                          </p:val>
                                        </p:tav>
                                        <p:tav tm="100000">
                                          <p:val>
                                            <p:strVal val="#ppt_x"/>
                                          </p:val>
                                        </p:tav>
                                      </p:tavLst>
                                    </p:anim>
                                    <p:anim calcmode="lin" valueType="num">
                                      <p:cBhvr additive="base">
                                        <p:cTn id="56" dur="500" fill="hold"/>
                                        <p:tgtEl>
                                          <p:spTgt spid="91255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912554"/>
                                        </p:tgtEl>
                                        <p:attrNameLst>
                                          <p:attrName>style.visibility</p:attrName>
                                        </p:attrNameLst>
                                      </p:cBhvr>
                                      <p:to>
                                        <p:strVal val="visible"/>
                                      </p:to>
                                    </p:set>
                                    <p:animEffect transition="in" filter="randombar(horizontal)">
                                      <p:cBhvr>
                                        <p:cTn id="61" dur="500"/>
                                        <p:tgtEl>
                                          <p:spTgt spid="912554"/>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912553"/>
                                        </p:tgtEl>
                                        <p:attrNameLst>
                                          <p:attrName>style.visibility</p:attrName>
                                        </p:attrNameLst>
                                      </p:cBhvr>
                                      <p:to>
                                        <p:strVal val="visible"/>
                                      </p:to>
                                    </p:set>
                                    <p:animEffect transition="in" filter="randombar(horizontal)">
                                      <p:cBhvr>
                                        <p:cTn id="66" dur="500"/>
                                        <p:tgtEl>
                                          <p:spTgt spid="912553"/>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912552"/>
                                        </p:tgtEl>
                                        <p:attrNameLst>
                                          <p:attrName>style.visibility</p:attrName>
                                        </p:attrNameLst>
                                      </p:cBhvr>
                                      <p:to>
                                        <p:strVal val="visible"/>
                                      </p:to>
                                    </p:set>
                                    <p:animEffect transition="in" filter="randombar(horizontal)">
                                      <p:cBhvr>
                                        <p:cTn id="71" dur="500"/>
                                        <p:tgtEl>
                                          <p:spTgt spid="912552"/>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912551"/>
                                        </p:tgtEl>
                                        <p:attrNameLst>
                                          <p:attrName>style.visibility</p:attrName>
                                        </p:attrNameLst>
                                      </p:cBhvr>
                                      <p:to>
                                        <p:strVal val="visible"/>
                                      </p:to>
                                    </p:set>
                                    <p:animEffect transition="in" filter="randombar(horizontal)">
                                      <p:cBhvr>
                                        <p:cTn id="76" dur="500"/>
                                        <p:tgtEl>
                                          <p:spTgt spid="912551"/>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912550"/>
                                        </p:tgtEl>
                                        <p:attrNameLst>
                                          <p:attrName>style.visibility</p:attrName>
                                        </p:attrNameLst>
                                      </p:cBhvr>
                                      <p:to>
                                        <p:strVal val="visible"/>
                                      </p:to>
                                    </p:set>
                                    <p:animEffect transition="in" filter="randombar(horizontal)">
                                      <p:cBhvr>
                                        <p:cTn id="81" dur="500"/>
                                        <p:tgtEl>
                                          <p:spTgt spid="912550"/>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912549"/>
                                        </p:tgtEl>
                                        <p:attrNameLst>
                                          <p:attrName>style.visibility</p:attrName>
                                        </p:attrNameLst>
                                      </p:cBhvr>
                                      <p:to>
                                        <p:strVal val="visible"/>
                                      </p:to>
                                    </p:set>
                                    <p:animEffect transition="in" filter="randombar(horizontal)">
                                      <p:cBhvr>
                                        <p:cTn id="86" dur="500"/>
                                        <p:tgtEl>
                                          <p:spTgt spid="9125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2477" grpId="0"/>
      <p:bldP spid="912549" grpId="0"/>
      <p:bldP spid="912550" grpId="0"/>
      <p:bldP spid="912551" grpId="0"/>
      <p:bldP spid="912552" grpId="0"/>
      <p:bldP spid="912553" grpId="0"/>
      <p:bldP spid="912554" grpId="0"/>
      <p:bldP spid="912555" grpId="0"/>
      <p:bldP spid="912556" grpId="0"/>
    </p:bldLst>
  </p:timing>
</p:sld>
</file>

<file path=ppt/theme/theme1.xml><?xml version="1.0" encoding="utf-8"?>
<a:theme xmlns:a="http://schemas.openxmlformats.org/drawingml/2006/main" name="169TGp_arrow_light">
  <a:themeElements>
    <a:clrScheme name="">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1F2"/>
      </a:accent5>
      <a:accent6>
        <a:srgbClr val="9F9F9F"/>
      </a:accent6>
      <a:hlink>
        <a:srgbClr val="7DA0D3"/>
      </a:hlink>
      <a:folHlink>
        <a:srgbClr val="B2E385"/>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233DA9"/>
        </a:dk2>
        <a:lt2>
          <a:srgbClr val="DDDDDD"/>
        </a:lt2>
        <a:accent1>
          <a:srgbClr val="65AAE9"/>
        </a:accent1>
        <a:accent2>
          <a:srgbClr val="B2B2B2"/>
        </a:accent2>
        <a:accent3>
          <a:srgbClr val="FFFFFF"/>
        </a:accent3>
        <a:accent4>
          <a:srgbClr val="000000"/>
        </a:accent4>
        <a:accent5>
          <a:srgbClr val="B8D1F2"/>
        </a:accent5>
        <a:accent6>
          <a:srgbClr val="9F9F9F"/>
        </a:accent6>
        <a:hlink>
          <a:srgbClr val="7DA0D3"/>
        </a:hlink>
        <a:folHlink>
          <a:srgbClr val="B2E385"/>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632769"/>
        </a:dk2>
        <a:lt2>
          <a:srgbClr val="DDDDDD"/>
        </a:lt2>
        <a:accent1>
          <a:srgbClr val="8B8DE1"/>
        </a:accent1>
        <a:accent2>
          <a:srgbClr val="FF997D"/>
        </a:accent2>
        <a:accent3>
          <a:srgbClr val="FFFFFF"/>
        </a:accent3>
        <a:accent4>
          <a:srgbClr val="000000"/>
        </a:accent4>
        <a:accent5>
          <a:srgbClr val="C5C5ED"/>
        </a:accent5>
        <a:accent6>
          <a:srgbClr val="E58970"/>
        </a:accent6>
        <a:hlink>
          <a:srgbClr val="58AFD2"/>
        </a:hlink>
        <a:folHlink>
          <a:srgbClr val="BFDF63"/>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37737F"/>
        </a:dk2>
        <a:lt2>
          <a:srgbClr val="DDDDDD"/>
        </a:lt2>
        <a:accent1>
          <a:srgbClr val="52BCB2"/>
        </a:accent1>
        <a:accent2>
          <a:srgbClr val="E0A56A"/>
        </a:accent2>
        <a:accent3>
          <a:srgbClr val="FFFFFF"/>
        </a:accent3>
        <a:accent4>
          <a:srgbClr val="000000"/>
        </a:accent4>
        <a:accent5>
          <a:srgbClr val="B3DAD5"/>
        </a:accent5>
        <a:accent6>
          <a:srgbClr val="C9945E"/>
        </a:accent6>
        <a:hlink>
          <a:srgbClr val="A0C264"/>
        </a:hlink>
        <a:folHlink>
          <a:srgbClr val="DCDC2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Pixel">
  <a:themeElements>
    <a:clrScheme name="">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989B7"/>
      </a:accent6>
      <a:hlink>
        <a:srgbClr val="666699"/>
      </a:hlink>
      <a:folHlink>
        <a:srgbClr val="CCCCE6"/>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66"/>
        </a:lt1>
        <a:dk2>
          <a:srgbClr val="FFFFFF"/>
        </a:dk2>
        <a:lt2>
          <a:srgbClr val="0066FF"/>
        </a:lt2>
        <a:accent1>
          <a:srgbClr val="6699FF"/>
        </a:accent1>
        <a:accent2>
          <a:srgbClr val="3333FF"/>
        </a:accent2>
        <a:accent3>
          <a:srgbClr val="AAAAB9"/>
        </a:accent3>
        <a:accent4>
          <a:srgbClr val="DCDCDC"/>
        </a:accent4>
        <a:accent5>
          <a:srgbClr val="B9CAFF"/>
        </a:accent5>
        <a:accent6>
          <a:srgbClr val="2D2DE5"/>
        </a:accent6>
        <a:hlink>
          <a:srgbClr val="FFCC00"/>
        </a:hlink>
        <a:folHlink>
          <a:srgbClr val="0000CC"/>
        </a:folHlink>
      </a:clrScheme>
      <a:clrMap bg1="lt1" tx1="dk1" bg2="lt2" tx2="dk2" accent1="accent1" accent2="accent2" accent3="accent3" accent4="accent4" accent5="accent5" accent6="accent6" hlink="hlink" folHlink="folHlink"/>
    </a:extraClrScheme>
    <a:extraClrScheme>
      <a:clrScheme name="">
        <a:dk1>
          <a:srgbClr val="FFFFFF"/>
        </a:dk1>
        <a:lt1>
          <a:srgbClr val="334B49"/>
        </a:lt1>
        <a:dk2>
          <a:srgbClr val="FFFFFF"/>
        </a:dk2>
        <a:lt2>
          <a:srgbClr val="009999"/>
        </a:lt2>
        <a:accent1>
          <a:srgbClr val="33CCCC"/>
        </a:accent1>
        <a:accent2>
          <a:srgbClr val="008080"/>
        </a:accent2>
        <a:accent3>
          <a:srgbClr val="ADB2B1"/>
        </a:accent3>
        <a:accent4>
          <a:srgbClr val="DCDCDC"/>
        </a:accent4>
        <a:accent5>
          <a:srgbClr val="ADE2E2"/>
        </a:accent5>
        <a:accent6>
          <a:srgbClr val="007272"/>
        </a:accent6>
        <a:hlink>
          <a:srgbClr val="FFCC00"/>
        </a:hlink>
        <a:folHlink>
          <a:srgbClr val="006666"/>
        </a:folHlink>
      </a:clrScheme>
      <a:clrMap bg1="lt1" tx1="dk1" bg2="lt2" tx2="dk2" accent1="accent1" accent2="accent2" accent3="accent3" accent4="accent4" accent5="accent5" accent6="accent6" hlink="hlink" folHlink="folHlink"/>
    </a:extraClrScheme>
    <a:extraClrScheme>
      <a:clrScheme name="">
        <a:dk1>
          <a:srgbClr val="FFFFFF"/>
        </a:dk1>
        <a:lt1>
          <a:srgbClr val="333399"/>
        </a:lt1>
        <a:dk2>
          <a:srgbClr val="FFFFFF"/>
        </a:dk2>
        <a:lt2>
          <a:srgbClr val="006699"/>
        </a:lt2>
        <a:accent1>
          <a:srgbClr val="0099CC"/>
        </a:accent1>
        <a:accent2>
          <a:srgbClr val="0386AF"/>
        </a:accent2>
        <a:accent3>
          <a:srgbClr val="ADADCA"/>
        </a:accent3>
        <a:accent4>
          <a:srgbClr val="DCDCDC"/>
        </a:accent4>
        <a:accent5>
          <a:srgbClr val="AACAE2"/>
        </a:accent5>
        <a:accent6>
          <a:srgbClr val="02789D"/>
        </a:accent6>
        <a:hlink>
          <a:srgbClr val="FFCC00"/>
        </a:hlink>
        <a:folHlink>
          <a:srgbClr val="6699FF"/>
        </a:folHlink>
      </a:clrScheme>
      <a:clrMap bg1="lt1" tx1="dk1" bg2="lt2" tx2="dk2" accent1="accent1" accent2="accent2" accent3="accent3" accent4="accent4" accent5="accent5" accent6="accent6" hlink="hlink" folHlink="folHlink"/>
    </a:extraClrScheme>
    <a:extraClrScheme>
      <a:clrScheme name="">
        <a:dk1>
          <a:srgbClr val="FFFFFF"/>
        </a:dk1>
        <a:lt1>
          <a:srgbClr val="2F978D"/>
        </a:lt1>
        <a:dk2>
          <a:srgbClr val="FFFFFF"/>
        </a:dk2>
        <a:lt2>
          <a:srgbClr val="008080"/>
        </a:lt2>
        <a:accent1>
          <a:srgbClr val="0099FF"/>
        </a:accent1>
        <a:accent2>
          <a:srgbClr val="009999"/>
        </a:accent2>
        <a:accent3>
          <a:srgbClr val="ADC9C5"/>
        </a:accent3>
        <a:accent4>
          <a:srgbClr val="DCDCDC"/>
        </a:accent4>
        <a:accent5>
          <a:srgbClr val="AACAFF"/>
        </a:accent5>
        <a:accent6>
          <a:srgbClr val="008989"/>
        </a:accent6>
        <a:hlink>
          <a:srgbClr val="FFFFCC"/>
        </a:hlink>
        <a:folHlink>
          <a:srgbClr val="70CAC6"/>
        </a:folHlink>
      </a:clrScheme>
      <a:clrMap bg1="lt1" tx1="dk1" bg2="lt2" tx2="dk2" accent1="accent1" accent2="accent2" accent3="accent3" accent4="accent4" accent5="accent5" accent6="accent6" hlink="hlink" folHlink="folHlink"/>
    </a:extraClrScheme>
    <a:extraClrScheme>
      <a:clrScheme name="">
        <a:dk1>
          <a:srgbClr val="FFFFFF"/>
        </a:dk1>
        <a:lt1>
          <a:srgbClr val="330000"/>
        </a:lt1>
        <a:dk2>
          <a:srgbClr val="FFFFFF"/>
        </a:dk2>
        <a:lt2>
          <a:srgbClr val="822504"/>
        </a:lt2>
        <a:accent1>
          <a:srgbClr val="FF9900"/>
        </a:accent1>
        <a:accent2>
          <a:srgbClr val="9E2A06"/>
        </a:accent2>
        <a:accent3>
          <a:srgbClr val="ADAAAA"/>
        </a:accent3>
        <a:accent4>
          <a:srgbClr val="DCDCDC"/>
        </a:accent4>
        <a:accent5>
          <a:srgbClr val="FFCAAA"/>
        </a:accent5>
        <a:accent6>
          <a:srgbClr val="8D2504"/>
        </a:accent6>
        <a:hlink>
          <a:srgbClr val="FF3300"/>
        </a:hlink>
        <a:folHlink>
          <a:srgbClr val="7C0704"/>
        </a:folHlink>
      </a:clrScheme>
      <a:clrMap bg1="lt1" tx1="dk1" bg2="lt2" tx2="dk2" accent1="accent1" accent2="accent2" accent3="accent3" accent4="accent4" accent5="accent5" accent6="accent6" hlink="hlink" folHlink="folHlink"/>
    </a:extraClrScheme>
    <a:extraClrScheme>
      <a:clrScheme name="">
        <a:dk1>
          <a:srgbClr val="FFFFFF"/>
        </a:dk1>
        <a:lt1>
          <a:srgbClr val="4A7911"/>
        </a:lt1>
        <a:dk2>
          <a:srgbClr val="FFFFFF"/>
        </a:dk2>
        <a:lt2>
          <a:srgbClr val="336600"/>
        </a:lt2>
        <a:accent1>
          <a:srgbClr val="666633"/>
        </a:accent1>
        <a:accent2>
          <a:srgbClr val="669900"/>
        </a:accent2>
        <a:accent3>
          <a:srgbClr val="B2BEAA"/>
        </a:accent3>
        <a:accent4>
          <a:srgbClr val="DCDCDC"/>
        </a:accent4>
        <a:accent5>
          <a:srgbClr val="B9B9AD"/>
        </a:accent5>
        <a:accent6>
          <a:srgbClr val="5B8900"/>
        </a:accent6>
        <a:hlink>
          <a:srgbClr val="FFCC00"/>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75B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B89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C0465"/>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192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CAEC1"/>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989B7"/>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4_Pixel">
  <a:themeElements>
    <a:clrScheme name="">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989B7"/>
      </a:accent6>
      <a:hlink>
        <a:srgbClr val="666699"/>
      </a:hlink>
      <a:folHlink>
        <a:srgbClr val="CCCCE6"/>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66"/>
        </a:lt1>
        <a:dk2>
          <a:srgbClr val="FFFFFF"/>
        </a:dk2>
        <a:lt2>
          <a:srgbClr val="0066FF"/>
        </a:lt2>
        <a:accent1>
          <a:srgbClr val="6699FF"/>
        </a:accent1>
        <a:accent2>
          <a:srgbClr val="3333FF"/>
        </a:accent2>
        <a:accent3>
          <a:srgbClr val="AAAAB9"/>
        </a:accent3>
        <a:accent4>
          <a:srgbClr val="DCDCDC"/>
        </a:accent4>
        <a:accent5>
          <a:srgbClr val="B9CAFF"/>
        </a:accent5>
        <a:accent6>
          <a:srgbClr val="2D2DE5"/>
        </a:accent6>
        <a:hlink>
          <a:srgbClr val="FFCC00"/>
        </a:hlink>
        <a:folHlink>
          <a:srgbClr val="0000CC"/>
        </a:folHlink>
      </a:clrScheme>
      <a:clrMap bg1="lt1" tx1="dk1" bg2="lt2" tx2="dk2" accent1="accent1" accent2="accent2" accent3="accent3" accent4="accent4" accent5="accent5" accent6="accent6" hlink="hlink" folHlink="folHlink"/>
    </a:extraClrScheme>
    <a:extraClrScheme>
      <a:clrScheme name="">
        <a:dk1>
          <a:srgbClr val="FFFFFF"/>
        </a:dk1>
        <a:lt1>
          <a:srgbClr val="334B49"/>
        </a:lt1>
        <a:dk2>
          <a:srgbClr val="FFFFFF"/>
        </a:dk2>
        <a:lt2>
          <a:srgbClr val="009999"/>
        </a:lt2>
        <a:accent1>
          <a:srgbClr val="33CCCC"/>
        </a:accent1>
        <a:accent2>
          <a:srgbClr val="008080"/>
        </a:accent2>
        <a:accent3>
          <a:srgbClr val="ADB2B1"/>
        </a:accent3>
        <a:accent4>
          <a:srgbClr val="DCDCDC"/>
        </a:accent4>
        <a:accent5>
          <a:srgbClr val="ADE2E2"/>
        </a:accent5>
        <a:accent6>
          <a:srgbClr val="007272"/>
        </a:accent6>
        <a:hlink>
          <a:srgbClr val="FFCC00"/>
        </a:hlink>
        <a:folHlink>
          <a:srgbClr val="006666"/>
        </a:folHlink>
      </a:clrScheme>
      <a:clrMap bg1="lt1" tx1="dk1" bg2="lt2" tx2="dk2" accent1="accent1" accent2="accent2" accent3="accent3" accent4="accent4" accent5="accent5" accent6="accent6" hlink="hlink" folHlink="folHlink"/>
    </a:extraClrScheme>
    <a:extraClrScheme>
      <a:clrScheme name="">
        <a:dk1>
          <a:srgbClr val="FFFFFF"/>
        </a:dk1>
        <a:lt1>
          <a:srgbClr val="333399"/>
        </a:lt1>
        <a:dk2>
          <a:srgbClr val="FFFFFF"/>
        </a:dk2>
        <a:lt2>
          <a:srgbClr val="006699"/>
        </a:lt2>
        <a:accent1>
          <a:srgbClr val="0099CC"/>
        </a:accent1>
        <a:accent2>
          <a:srgbClr val="0386AF"/>
        </a:accent2>
        <a:accent3>
          <a:srgbClr val="ADADCA"/>
        </a:accent3>
        <a:accent4>
          <a:srgbClr val="DCDCDC"/>
        </a:accent4>
        <a:accent5>
          <a:srgbClr val="AACAE2"/>
        </a:accent5>
        <a:accent6>
          <a:srgbClr val="02789D"/>
        </a:accent6>
        <a:hlink>
          <a:srgbClr val="FFCC00"/>
        </a:hlink>
        <a:folHlink>
          <a:srgbClr val="6699FF"/>
        </a:folHlink>
      </a:clrScheme>
      <a:clrMap bg1="lt1" tx1="dk1" bg2="lt2" tx2="dk2" accent1="accent1" accent2="accent2" accent3="accent3" accent4="accent4" accent5="accent5" accent6="accent6" hlink="hlink" folHlink="folHlink"/>
    </a:extraClrScheme>
    <a:extraClrScheme>
      <a:clrScheme name="">
        <a:dk1>
          <a:srgbClr val="FFFFFF"/>
        </a:dk1>
        <a:lt1>
          <a:srgbClr val="2F978D"/>
        </a:lt1>
        <a:dk2>
          <a:srgbClr val="FFFFFF"/>
        </a:dk2>
        <a:lt2>
          <a:srgbClr val="008080"/>
        </a:lt2>
        <a:accent1>
          <a:srgbClr val="0099FF"/>
        </a:accent1>
        <a:accent2>
          <a:srgbClr val="009999"/>
        </a:accent2>
        <a:accent3>
          <a:srgbClr val="ADC9C5"/>
        </a:accent3>
        <a:accent4>
          <a:srgbClr val="DCDCDC"/>
        </a:accent4>
        <a:accent5>
          <a:srgbClr val="AACAFF"/>
        </a:accent5>
        <a:accent6>
          <a:srgbClr val="008989"/>
        </a:accent6>
        <a:hlink>
          <a:srgbClr val="FFFFCC"/>
        </a:hlink>
        <a:folHlink>
          <a:srgbClr val="70CAC6"/>
        </a:folHlink>
      </a:clrScheme>
      <a:clrMap bg1="lt1" tx1="dk1" bg2="lt2" tx2="dk2" accent1="accent1" accent2="accent2" accent3="accent3" accent4="accent4" accent5="accent5" accent6="accent6" hlink="hlink" folHlink="folHlink"/>
    </a:extraClrScheme>
    <a:extraClrScheme>
      <a:clrScheme name="">
        <a:dk1>
          <a:srgbClr val="FFFFFF"/>
        </a:dk1>
        <a:lt1>
          <a:srgbClr val="330000"/>
        </a:lt1>
        <a:dk2>
          <a:srgbClr val="FFFFFF"/>
        </a:dk2>
        <a:lt2>
          <a:srgbClr val="822504"/>
        </a:lt2>
        <a:accent1>
          <a:srgbClr val="FF9900"/>
        </a:accent1>
        <a:accent2>
          <a:srgbClr val="9E2A06"/>
        </a:accent2>
        <a:accent3>
          <a:srgbClr val="ADAAAA"/>
        </a:accent3>
        <a:accent4>
          <a:srgbClr val="DCDCDC"/>
        </a:accent4>
        <a:accent5>
          <a:srgbClr val="FFCAAA"/>
        </a:accent5>
        <a:accent6>
          <a:srgbClr val="8D2504"/>
        </a:accent6>
        <a:hlink>
          <a:srgbClr val="FF3300"/>
        </a:hlink>
        <a:folHlink>
          <a:srgbClr val="7C0704"/>
        </a:folHlink>
      </a:clrScheme>
      <a:clrMap bg1="lt1" tx1="dk1" bg2="lt2" tx2="dk2" accent1="accent1" accent2="accent2" accent3="accent3" accent4="accent4" accent5="accent5" accent6="accent6" hlink="hlink" folHlink="folHlink"/>
    </a:extraClrScheme>
    <a:extraClrScheme>
      <a:clrScheme name="">
        <a:dk1>
          <a:srgbClr val="FFFFFF"/>
        </a:dk1>
        <a:lt1>
          <a:srgbClr val="4A7911"/>
        </a:lt1>
        <a:dk2>
          <a:srgbClr val="FFFFFF"/>
        </a:dk2>
        <a:lt2>
          <a:srgbClr val="336600"/>
        </a:lt2>
        <a:accent1>
          <a:srgbClr val="666633"/>
        </a:accent1>
        <a:accent2>
          <a:srgbClr val="669900"/>
        </a:accent2>
        <a:accent3>
          <a:srgbClr val="B2BEAA"/>
        </a:accent3>
        <a:accent4>
          <a:srgbClr val="DCDCDC"/>
        </a:accent4>
        <a:accent5>
          <a:srgbClr val="B9B9AD"/>
        </a:accent5>
        <a:accent6>
          <a:srgbClr val="5B8900"/>
        </a:accent6>
        <a:hlink>
          <a:srgbClr val="FFCC00"/>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75B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B89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C0465"/>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192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CAEC1"/>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989B7"/>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IZ_motion">
  <a:themeElements>
    <a:clrScheme name="">
      <a:dk1>
        <a:srgbClr val="000000"/>
      </a:dk1>
      <a:lt1>
        <a:srgbClr val="FFFFFF"/>
      </a:lt1>
      <a:dk2>
        <a:srgbClr val="11425C"/>
      </a:dk2>
      <a:lt2>
        <a:srgbClr val="E6E6E6"/>
      </a:lt2>
      <a:accent1>
        <a:srgbClr val="2DAAC8"/>
      </a:accent1>
      <a:accent2>
        <a:srgbClr val="2988B7"/>
      </a:accent2>
      <a:accent3>
        <a:srgbClr val="FFFFFF"/>
      </a:accent3>
      <a:accent4>
        <a:srgbClr val="000000"/>
      </a:accent4>
      <a:accent5>
        <a:srgbClr val="ACD1E0"/>
      </a:accent5>
      <a:accent6>
        <a:srgbClr val="2479A4"/>
      </a:accent6>
      <a:hlink>
        <a:srgbClr val="89CFE8"/>
      </a:hlink>
      <a:folHlink>
        <a:srgbClr val="E6C54C"/>
      </a:folHlink>
    </a:clrScheme>
    <a:fontScheme nam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4600"/>
        </a:dk2>
        <a:lt2>
          <a:srgbClr val="E6E6E6"/>
        </a:lt2>
        <a:accent1>
          <a:srgbClr val="99CC00"/>
        </a:accent1>
        <a:accent2>
          <a:srgbClr val="008000"/>
        </a:accent2>
        <a:accent3>
          <a:srgbClr val="FFFFFF"/>
        </a:accent3>
        <a:accent4>
          <a:srgbClr val="000000"/>
        </a:accent4>
        <a:accent5>
          <a:srgbClr val="CAE2AA"/>
        </a:accent5>
        <a:accent6>
          <a:srgbClr val="007200"/>
        </a:accent6>
        <a:hlink>
          <a:srgbClr val="CCFF66"/>
        </a:hlink>
        <a:folHlink>
          <a:srgbClr val="FFCC66"/>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204162"/>
        </a:dk2>
        <a:lt2>
          <a:srgbClr val="E6E6E6"/>
        </a:lt2>
        <a:accent1>
          <a:srgbClr val="0BBFFF"/>
        </a:accent1>
        <a:accent2>
          <a:srgbClr val="0088E4"/>
        </a:accent2>
        <a:accent3>
          <a:srgbClr val="FFFFFF"/>
        </a:accent3>
        <a:accent4>
          <a:srgbClr val="000000"/>
        </a:accent4>
        <a:accent5>
          <a:srgbClr val="AADBFF"/>
        </a:accent5>
        <a:accent6>
          <a:srgbClr val="0079CC"/>
        </a:accent6>
        <a:hlink>
          <a:srgbClr val="A1EDFF"/>
        </a:hlink>
        <a:folHlink>
          <a:srgbClr val="B4F4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11425C"/>
        </a:dk2>
        <a:lt2>
          <a:srgbClr val="E6E6E6"/>
        </a:lt2>
        <a:accent1>
          <a:srgbClr val="2DAAC8"/>
        </a:accent1>
        <a:accent2>
          <a:srgbClr val="2988B7"/>
        </a:accent2>
        <a:accent3>
          <a:srgbClr val="FFFFFF"/>
        </a:accent3>
        <a:accent4>
          <a:srgbClr val="000000"/>
        </a:accent4>
        <a:accent5>
          <a:srgbClr val="ACD1E0"/>
        </a:accent5>
        <a:accent6>
          <a:srgbClr val="2479A4"/>
        </a:accent6>
        <a:hlink>
          <a:srgbClr val="89CFE8"/>
        </a:hlink>
        <a:folHlink>
          <a:srgbClr val="E6C54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75TGp_map_light_v2">
  <a:themeElements>
    <a:clrScheme name="">
      <a:dk1>
        <a:srgbClr val="000000"/>
      </a:dk1>
      <a:lt1>
        <a:srgbClr val="FFFFFF"/>
      </a:lt1>
      <a:dk2>
        <a:srgbClr val="26728A"/>
      </a:dk2>
      <a:lt2>
        <a:srgbClr val="DDDDDD"/>
      </a:lt2>
      <a:accent1>
        <a:srgbClr val="9FCAD3"/>
      </a:accent1>
      <a:accent2>
        <a:srgbClr val="9999FF"/>
      </a:accent2>
      <a:accent3>
        <a:srgbClr val="FFFFFF"/>
      </a:accent3>
      <a:accent4>
        <a:srgbClr val="000000"/>
      </a:accent4>
      <a:accent5>
        <a:srgbClr val="CDE1E5"/>
      </a:accent5>
      <a:accent6>
        <a:srgbClr val="8989E5"/>
      </a:accent6>
      <a:hlink>
        <a:srgbClr val="71A5DF"/>
      </a:hlink>
      <a:folHlink>
        <a:srgbClr val="F1CA69"/>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632769"/>
        </a:dk2>
        <a:lt2>
          <a:srgbClr val="DDDDDD"/>
        </a:lt2>
        <a:accent1>
          <a:srgbClr val="8B8DE1"/>
        </a:accent1>
        <a:accent2>
          <a:srgbClr val="FF997D"/>
        </a:accent2>
        <a:accent3>
          <a:srgbClr val="FFFFFF"/>
        </a:accent3>
        <a:accent4>
          <a:srgbClr val="000000"/>
        </a:accent4>
        <a:accent5>
          <a:srgbClr val="C5C5ED"/>
        </a:accent5>
        <a:accent6>
          <a:srgbClr val="E58970"/>
        </a:accent6>
        <a:hlink>
          <a:srgbClr val="58AFD2"/>
        </a:hlink>
        <a:folHlink>
          <a:srgbClr val="BFDF63"/>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26728A"/>
        </a:dk2>
        <a:lt2>
          <a:srgbClr val="DDDDDD"/>
        </a:lt2>
        <a:accent1>
          <a:srgbClr val="9FCAD3"/>
        </a:accent1>
        <a:accent2>
          <a:srgbClr val="9999FF"/>
        </a:accent2>
        <a:accent3>
          <a:srgbClr val="FFFFFF"/>
        </a:accent3>
        <a:accent4>
          <a:srgbClr val="000000"/>
        </a:accent4>
        <a:accent5>
          <a:srgbClr val="CDE1E5"/>
        </a:accent5>
        <a:accent6>
          <a:srgbClr val="8989E5"/>
        </a:accent6>
        <a:hlink>
          <a:srgbClr val="71A5DF"/>
        </a:hlink>
        <a:folHlink>
          <a:srgbClr val="F1CA6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333399"/>
        </a:dk2>
        <a:lt2>
          <a:srgbClr val="C0C0C0"/>
        </a:lt2>
        <a:accent1>
          <a:srgbClr val="8FABD5"/>
        </a:accent1>
        <a:accent2>
          <a:srgbClr val="F1900F"/>
        </a:accent2>
        <a:accent3>
          <a:srgbClr val="FFFFFF"/>
        </a:accent3>
        <a:accent4>
          <a:srgbClr val="000000"/>
        </a:accent4>
        <a:accent5>
          <a:srgbClr val="C6D2E6"/>
        </a:accent5>
        <a:accent6>
          <a:srgbClr val="D8810D"/>
        </a:accent6>
        <a:hlink>
          <a:srgbClr val="AE0404"/>
        </a:hlink>
        <a:folHlink>
          <a:srgbClr val="0066C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078tgp_biz_monitor_v2">
  <a:themeElements>
    <a:clrScheme name="">
      <a:dk1>
        <a:srgbClr val="3B71B9"/>
      </a:dk1>
      <a:lt1>
        <a:srgbClr val="FFFFFF"/>
      </a:lt1>
      <a:dk2>
        <a:srgbClr val="000000"/>
      </a:dk2>
      <a:lt2>
        <a:srgbClr val="DDDDDD"/>
      </a:lt2>
      <a:accent1>
        <a:srgbClr val="57A8E5"/>
      </a:accent1>
      <a:accent2>
        <a:srgbClr val="669900"/>
      </a:accent2>
      <a:accent3>
        <a:srgbClr val="FFFFFF"/>
      </a:accent3>
      <a:accent4>
        <a:srgbClr val="31609F"/>
      </a:accent4>
      <a:accent5>
        <a:srgbClr val="B5D0EF"/>
      </a:accent5>
      <a:accent6>
        <a:srgbClr val="5B8900"/>
      </a:accent6>
      <a:hlink>
        <a:srgbClr val="846AB8"/>
      </a:hlink>
      <a:folHlink>
        <a:srgbClr val="969696"/>
      </a:folHlink>
    </a:clrScheme>
    <a:fontScheme name="">
      <a:majorFont>
        <a:latin typeface="Verdana"/>
        <a:ea typeface="宋体"/>
        <a:cs typeface=""/>
      </a:majorFont>
      <a:minorFont>
        <a:latin typeface="Verdan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29698D"/>
        </a:dk1>
        <a:lt1>
          <a:srgbClr val="FFFFFF"/>
        </a:lt1>
        <a:dk2>
          <a:srgbClr val="000000"/>
        </a:dk2>
        <a:lt2>
          <a:srgbClr val="D6E1E2"/>
        </a:lt2>
        <a:accent1>
          <a:srgbClr val="009999"/>
        </a:accent1>
        <a:accent2>
          <a:srgbClr val="FF9933"/>
        </a:accent2>
        <a:accent3>
          <a:srgbClr val="FFFFFF"/>
        </a:accent3>
        <a:accent4>
          <a:srgbClr val="225979"/>
        </a:accent4>
        <a:accent5>
          <a:srgbClr val="AACACA"/>
        </a:accent5>
        <a:accent6>
          <a:srgbClr val="E5892D"/>
        </a:accent6>
        <a:hlink>
          <a:srgbClr val="336699"/>
        </a:hlink>
        <a:folHlink>
          <a:srgbClr val="83A6A7"/>
        </a:folHlink>
      </a:clrScheme>
      <a:clrMap bg1="lt1" tx1="dk1" bg2="lt2" tx2="dk2" accent1="accent1" accent2="accent2" accent3="accent3" accent4="accent4" accent5="accent5" accent6="accent6" hlink="hlink" folHlink="folHlink"/>
    </a:extraClrScheme>
    <a:extraClrScheme>
      <a:clrScheme name="">
        <a:dk1>
          <a:srgbClr val="5B35A7"/>
        </a:dk1>
        <a:lt1>
          <a:srgbClr val="FFFFFF"/>
        </a:lt1>
        <a:dk2>
          <a:srgbClr val="000000"/>
        </a:dk2>
        <a:lt2>
          <a:srgbClr val="B2B2B2"/>
        </a:lt2>
        <a:accent1>
          <a:srgbClr val="72B88E"/>
        </a:accent1>
        <a:accent2>
          <a:srgbClr val="C78DD7"/>
        </a:accent2>
        <a:accent3>
          <a:srgbClr val="FFFFFF"/>
        </a:accent3>
        <a:accent4>
          <a:srgbClr val="4D2C8F"/>
        </a:accent4>
        <a:accent5>
          <a:srgbClr val="BCD8C6"/>
        </a:accent5>
        <a:accent6>
          <a:srgbClr val="B27EC1"/>
        </a:accent6>
        <a:hlink>
          <a:srgbClr val="3197BB"/>
        </a:hlink>
        <a:folHlink>
          <a:srgbClr val="878FA5"/>
        </a:folHlink>
      </a:clrScheme>
      <a:clrMap bg1="lt1" tx1="dk1" bg2="lt2" tx2="dk2" accent1="accent1" accent2="accent2" accent3="accent3" accent4="accent4" accent5="accent5" accent6="accent6" hlink="hlink" folHlink="folHlink"/>
    </a:extraClrScheme>
    <a:extraClrScheme>
      <a:clrScheme name="">
        <a:dk1>
          <a:srgbClr val="3B71B9"/>
        </a:dk1>
        <a:lt1>
          <a:srgbClr val="FFFFFF"/>
        </a:lt1>
        <a:dk2>
          <a:srgbClr val="000000"/>
        </a:dk2>
        <a:lt2>
          <a:srgbClr val="DDDDDD"/>
        </a:lt2>
        <a:accent1>
          <a:srgbClr val="57A8E5"/>
        </a:accent1>
        <a:accent2>
          <a:srgbClr val="669900"/>
        </a:accent2>
        <a:accent3>
          <a:srgbClr val="FFFFFF"/>
        </a:accent3>
        <a:accent4>
          <a:srgbClr val="31609F"/>
        </a:accent4>
        <a:accent5>
          <a:srgbClr val="B5D0EF"/>
        </a:accent5>
        <a:accent6>
          <a:srgbClr val="5B8900"/>
        </a:accent6>
        <a:hlink>
          <a:srgbClr val="846AB8"/>
        </a:hlink>
        <a:folHlink>
          <a:srgbClr val="96969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2268</Words>
  <Application>WPS 演示</Application>
  <PresentationFormat>在屏幕上显示</PresentationFormat>
  <Paragraphs>275</Paragraphs>
  <Slides>77</Slides>
  <Notes>0</Notes>
  <HiddenSlides>0</HiddenSlides>
  <MMClips>0</MMClips>
  <ScaleCrop>false</ScaleCrop>
  <HeadingPairs>
    <vt:vector size="8" baseType="variant">
      <vt:variant>
        <vt:lpstr>已用的字体</vt:lpstr>
      </vt:variant>
      <vt:variant>
        <vt:i4>26</vt:i4>
      </vt:variant>
      <vt:variant>
        <vt:lpstr>主题</vt:lpstr>
      </vt:variant>
      <vt:variant>
        <vt:i4>6</vt:i4>
      </vt:variant>
      <vt:variant>
        <vt:lpstr>嵌入 OLE 服务器</vt:lpstr>
      </vt:variant>
      <vt:variant>
        <vt:i4>127</vt:i4>
      </vt:variant>
      <vt:variant>
        <vt:lpstr>幻灯片标题</vt:lpstr>
      </vt:variant>
      <vt:variant>
        <vt:i4>77</vt:i4>
      </vt:variant>
    </vt:vector>
  </HeadingPairs>
  <TitlesOfParts>
    <vt:vector size="236" baseType="lpstr">
      <vt:lpstr>Arial</vt:lpstr>
      <vt:lpstr>宋体</vt:lpstr>
      <vt:lpstr>Wingdings</vt:lpstr>
      <vt:lpstr>Calibri</vt:lpstr>
      <vt:lpstr>Segoe UI</vt:lpstr>
      <vt:lpstr>Verdana</vt:lpstr>
      <vt:lpstr>Times New Roman</vt:lpstr>
      <vt:lpstr>Gulim</vt:lpstr>
      <vt:lpstr>Malgun Gothic</vt:lpstr>
      <vt:lpstr>微软雅黑</vt:lpstr>
      <vt:lpstr>方正准圆_GBK</vt:lpstr>
      <vt:lpstr>方正少儿简体</vt:lpstr>
      <vt:lpstr>方正卡通简体</vt:lpstr>
      <vt:lpstr>方正宋黑简体</vt:lpstr>
      <vt:lpstr>方正大黑_GBK</vt:lpstr>
      <vt:lpstr>黑体</vt:lpstr>
      <vt:lpstr>方正姚体</vt:lpstr>
      <vt:lpstr>楷体_GB2312</vt:lpstr>
      <vt:lpstr>新宋体</vt:lpstr>
      <vt:lpstr>方正楷体_GBK</vt:lpstr>
      <vt:lpstr>隶书</vt:lpstr>
      <vt:lpstr>Adobe Myungjo Std M</vt:lpstr>
      <vt:lpstr>Calibri</vt:lpstr>
      <vt:lpstr>Arial Unicode MS</vt:lpstr>
      <vt:lpstr>楷体</vt:lpstr>
      <vt:lpstr>华文行楷</vt:lpstr>
      <vt:lpstr>169TGp_arrow_light</vt:lpstr>
      <vt:lpstr>3_Pixel</vt:lpstr>
      <vt:lpstr>4_Pixel</vt:lpstr>
      <vt:lpstr>BIZ_motion</vt:lpstr>
      <vt:lpstr>175TGp_map_light_v2</vt:lpstr>
      <vt:lpstr>078tgp_biz_monitor_v2</vt:lpstr>
      <vt:lpstr>Photoshop.Image.6</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Word.Document.8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微软用户</dc:creator>
  <cp:lastModifiedBy>酸酸</cp:lastModifiedBy>
  <cp:revision>815</cp:revision>
  <dcterms:created xsi:type="dcterms:W3CDTF">2017-10-27T00:13:16Z</dcterms:created>
  <dcterms:modified xsi:type="dcterms:W3CDTF">2019-12-18T01:05:34Z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2052-11.1.0.8696</vt:lpwstr>
  </property>
</Properties>
</file>