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sldIdLst>
    <p:sldId id="662" r:id="rId8"/>
    <p:sldId id="790" r:id="rId9"/>
    <p:sldId id="660" r:id="rId10"/>
    <p:sldId id="663" r:id="rId11"/>
    <p:sldId id="530" r:id="rId12"/>
    <p:sldId id="664" r:id="rId13"/>
    <p:sldId id="752" r:id="rId14"/>
    <p:sldId id="791" r:id="rId15"/>
    <p:sldId id="753" r:id="rId16"/>
    <p:sldId id="754" r:id="rId17"/>
    <p:sldId id="760" r:id="rId18"/>
    <p:sldId id="755" r:id="rId19"/>
    <p:sldId id="756" r:id="rId20"/>
    <p:sldId id="757" r:id="rId21"/>
    <p:sldId id="758" r:id="rId22"/>
    <p:sldId id="759" r:id="rId23"/>
    <p:sldId id="761" r:id="rId24"/>
    <p:sldId id="762" r:id="rId25"/>
    <p:sldId id="763" r:id="rId26"/>
    <p:sldId id="768" r:id="rId27"/>
    <p:sldId id="764" r:id="rId28"/>
    <p:sldId id="765" r:id="rId29"/>
    <p:sldId id="766" r:id="rId30"/>
    <p:sldId id="769" r:id="rId31"/>
    <p:sldId id="748" r:id="rId32"/>
    <p:sldId id="749" r:id="rId33"/>
    <p:sldId id="770" r:id="rId34"/>
    <p:sldId id="771" r:id="rId35"/>
    <p:sldId id="773" r:id="rId36"/>
    <p:sldId id="774" r:id="rId37"/>
    <p:sldId id="777" r:id="rId38"/>
    <p:sldId id="775" r:id="rId39"/>
    <p:sldId id="776" r:id="rId40"/>
    <p:sldId id="772" r:id="rId41"/>
    <p:sldId id="750" r:id="rId42"/>
    <p:sldId id="751" r:id="rId43"/>
    <p:sldId id="778" r:id="rId44"/>
    <p:sldId id="779" r:id="rId45"/>
    <p:sldId id="780" r:id="rId46"/>
    <p:sldId id="781" r:id="rId47"/>
    <p:sldId id="734" r:id="rId48"/>
    <p:sldId id="735" r:id="rId49"/>
    <p:sldId id="782" r:id="rId50"/>
    <p:sldId id="783" r:id="rId51"/>
    <p:sldId id="784" r:id="rId52"/>
    <p:sldId id="785" r:id="rId53"/>
    <p:sldId id="786" r:id="rId54"/>
    <p:sldId id="787" r:id="rId55"/>
    <p:sldId id="788" r:id="rId56"/>
    <p:sldId id="789" r:id="rId57"/>
    <p:sldId id="482" r:id="rId58"/>
    <p:sldId id="747" r:id="rId5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66C"/>
    <a:srgbClr val="3399FF"/>
    <a:srgbClr val="7462E2"/>
    <a:srgbClr val="786BD9"/>
    <a:srgbClr val="9933FF"/>
    <a:srgbClr val="333399"/>
    <a:srgbClr val="FFFF00"/>
    <a:srgbClr val="012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882"/>
    <p:restoredTop sz="99284"/>
  </p:normalViewPr>
  <p:slideViewPr>
    <p:cSldViewPr showGuides="1">
      <p:cViewPr varScale="1">
        <p:scale>
          <a:sx n="116" d="100"/>
          <a:sy n="116" d="100"/>
        </p:scale>
        <p:origin x="-774" y="-96"/>
      </p:cViewPr>
      <p:guideLst>
        <p:guide orient="horz" pos="212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2.xml"/><Relationship Id="rId58" Type="http://schemas.openxmlformats.org/officeDocument/2006/relationships/slide" Target="slides/slide51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7" Type="http://schemas.openxmlformats.org/officeDocument/2006/relationships/image" Target="../media/image95.emf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101.e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9.emf"/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image" Target="../media/image10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58817" name="组合 758816"/>
          <p:cNvGrpSpPr/>
          <p:nvPr/>
        </p:nvGrpSpPr>
        <p:grpSpPr>
          <a:xfrm rot="5400000">
            <a:off x="9807575" y="7051675"/>
            <a:ext cx="2174875" cy="1584325"/>
            <a:chOff x="4166" y="300"/>
            <a:chExt cx="1027" cy="998"/>
          </a:xfrm>
        </p:grpSpPr>
        <p:sp>
          <p:nvSpPr>
            <p:cNvPr id="8221" name="椭圆 758817"/>
            <p:cNvSpPr/>
            <p:nvPr userDrawn="1"/>
          </p:nvSpPr>
          <p:spPr>
            <a:xfrm>
              <a:off x="4604" y="300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2" name="椭圆 758818"/>
            <p:cNvSpPr/>
            <p:nvPr userDrawn="1"/>
          </p:nvSpPr>
          <p:spPr>
            <a:xfrm>
              <a:off x="4740" y="436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3" name="椭圆 758819"/>
            <p:cNvSpPr/>
            <p:nvPr userDrawn="1"/>
          </p:nvSpPr>
          <p:spPr>
            <a:xfrm>
              <a:off x="4876" y="572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4" name="椭圆 758820"/>
            <p:cNvSpPr/>
            <p:nvPr userDrawn="1"/>
          </p:nvSpPr>
          <p:spPr>
            <a:xfrm>
              <a:off x="5012" y="708"/>
              <a:ext cx="181" cy="181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5" name="椭圆 758821"/>
            <p:cNvSpPr/>
            <p:nvPr userDrawn="1"/>
          </p:nvSpPr>
          <p:spPr>
            <a:xfrm flipV="1">
              <a:off x="4604" y="1117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6" name="椭圆 758822"/>
            <p:cNvSpPr/>
            <p:nvPr userDrawn="1"/>
          </p:nvSpPr>
          <p:spPr>
            <a:xfrm flipV="1">
              <a:off x="4740" y="981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7" name="椭圆 758823"/>
            <p:cNvSpPr/>
            <p:nvPr userDrawn="1"/>
          </p:nvSpPr>
          <p:spPr>
            <a:xfrm flipV="1">
              <a:off x="4876" y="845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8" name="椭圆 758824"/>
            <p:cNvSpPr/>
            <p:nvPr userDrawn="1"/>
          </p:nvSpPr>
          <p:spPr>
            <a:xfrm flipV="1">
              <a:off x="4740" y="709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29" name="椭圆 758825"/>
            <p:cNvSpPr/>
            <p:nvPr userDrawn="1"/>
          </p:nvSpPr>
          <p:spPr>
            <a:xfrm flipV="1">
              <a:off x="4551" y="709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30" name="椭圆 758826"/>
            <p:cNvSpPr/>
            <p:nvPr userDrawn="1"/>
          </p:nvSpPr>
          <p:spPr>
            <a:xfrm flipV="1">
              <a:off x="4361" y="709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31" name="椭圆 758827"/>
            <p:cNvSpPr/>
            <p:nvPr userDrawn="1"/>
          </p:nvSpPr>
          <p:spPr>
            <a:xfrm flipV="1">
              <a:off x="4166" y="709"/>
              <a:ext cx="181" cy="18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58805" name="组合 758804"/>
          <p:cNvGrpSpPr/>
          <p:nvPr/>
        </p:nvGrpSpPr>
        <p:grpSpPr>
          <a:xfrm rot="5400000">
            <a:off x="4568825" y="7107238"/>
            <a:ext cx="574675" cy="419100"/>
            <a:chOff x="4166" y="300"/>
            <a:chExt cx="1027" cy="998"/>
          </a:xfrm>
        </p:grpSpPr>
        <p:sp>
          <p:nvSpPr>
            <p:cNvPr id="8209" name="椭圆 758805"/>
            <p:cNvSpPr/>
            <p:nvPr userDrawn="1"/>
          </p:nvSpPr>
          <p:spPr>
            <a:xfrm>
              <a:off x="4604" y="300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0" name="椭圆 758806"/>
            <p:cNvSpPr/>
            <p:nvPr userDrawn="1"/>
          </p:nvSpPr>
          <p:spPr>
            <a:xfrm>
              <a:off x="4740" y="436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1" name="椭圆 758807"/>
            <p:cNvSpPr/>
            <p:nvPr userDrawn="1"/>
          </p:nvSpPr>
          <p:spPr>
            <a:xfrm>
              <a:off x="4876" y="572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2" name="椭圆 758808"/>
            <p:cNvSpPr/>
            <p:nvPr userDrawn="1"/>
          </p:nvSpPr>
          <p:spPr>
            <a:xfrm>
              <a:off x="5012" y="708"/>
              <a:ext cx="181" cy="181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3" name="椭圆 758809"/>
            <p:cNvSpPr/>
            <p:nvPr userDrawn="1"/>
          </p:nvSpPr>
          <p:spPr>
            <a:xfrm flipV="1">
              <a:off x="4604" y="1117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4" name="椭圆 758810"/>
            <p:cNvSpPr/>
            <p:nvPr userDrawn="1"/>
          </p:nvSpPr>
          <p:spPr>
            <a:xfrm flipV="1">
              <a:off x="4740" y="981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5" name="椭圆 758811"/>
            <p:cNvSpPr/>
            <p:nvPr userDrawn="1"/>
          </p:nvSpPr>
          <p:spPr>
            <a:xfrm flipV="1">
              <a:off x="4876" y="845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6" name="椭圆 758812"/>
            <p:cNvSpPr/>
            <p:nvPr userDrawn="1"/>
          </p:nvSpPr>
          <p:spPr>
            <a:xfrm flipV="1">
              <a:off x="4740" y="709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7" name="椭圆 758813"/>
            <p:cNvSpPr/>
            <p:nvPr userDrawn="1"/>
          </p:nvSpPr>
          <p:spPr>
            <a:xfrm flipV="1">
              <a:off x="4551" y="709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8" name="椭圆 758814"/>
            <p:cNvSpPr/>
            <p:nvPr userDrawn="1"/>
          </p:nvSpPr>
          <p:spPr>
            <a:xfrm flipV="1">
              <a:off x="4361" y="709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19" name="椭圆 758815"/>
            <p:cNvSpPr/>
            <p:nvPr userDrawn="1"/>
          </p:nvSpPr>
          <p:spPr>
            <a:xfrm flipV="1">
              <a:off x="4166" y="709"/>
              <a:ext cx="181" cy="18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58793" name="组合 758792"/>
          <p:cNvGrpSpPr/>
          <p:nvPr/>
        </p:nvGrpSpPr>
        <p:grpSpPr>
          <a:xfrm rot="5400000">
            <a:off x="8769350" y="7112000"/>
            <a:ext cx="1081088" cy="788988"/>
            <a:chOff x="4166" y="300"/>
            <a:chExt cx="1027" cy="998"/>
          </a:xfrm>
        </p:grpSpPr>
        <p:sp>
          <p:nvSpPr>
            <p:cNvPr id="8197" name="椭圆 758793"/>
            <p:cNvSpPr/>
            <p:nvPr userDrawn="1"/>
          </p:nvSpPr>
          <p:spPr>
            <a:xfrm>
              <a:off x="4604" y="300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98" name="椭圆 758794"/>
            <p:cNvSpPr/>
            <p:nvPr userDrawn="1"/>
          </p:nvSpPr>
          <p:spPr>
            <a:xfrm>
              <a:off x="4740" y="436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99" name="椭圆 758795"/>
            <p:cNvSpPr/>
            <p:nvPr userDrawn="1"/>
          </p:nvSpPr>
          <p:spPr>
            <a:xfrm>
              <a:off x="4876" y="572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0" name="椭圆 758796"/>
            <p:cNvSpPr/>
            <p:nvPr userDrawn="1"/>
          </p:nvSpPr>
          <p:spPr>
            <a:xfrm>
              <a:off x="5012" y="708"/>
              <a:ext cx="181" cy="181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1" name="椭圆 758797"/>
            <p:cNvSpPr/>
            <p:nvPr userDrawn="1"/>
          </p:nvSpPr>
          <p:spPr>
            <a:xfrm flipV="1">
              <a:off x="4604" y="1117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2" name="椭圆 758798"/>
            <p:cNvSpPr/>
            <p:nvPr userDrawn="1"/>
          </p:nvSpPr>
          <p:spPr>
            <a:xfrm flipV="1">
              <a:off x="4740" y="981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椭圆 758799"/>
            <p:cNvSpPr/>
            <p:nvPr userDrawn="1"/>
          </p:nvSpPr>
          <p:spPr>
            <a:xfrm flipV="1">
              <a:off x="4876" y="845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椭圆 758800"/>
            <p:cNvSpPr/>
            <p:nvPr userDrawn="1"/>
          </p:nvSpPr>
          <p:spPr>
            <a:xfrm flipV="1">
              <a:off x="4740" y="709"/>
              <a:ext cx="181" cy="18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椭圆 758801"/>
            <p:cNvSpPr/>
            <p:nvPr userDrawn="1"/>
          </p:nvSpPr>
          <p:spPr>
            <a:xfrm flipV="1">
              <a:off x="4551" y="709"/>
              <a:ext cx="181" cy="18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椭圆 758802"/>
            <p:cNvSpPr/>
            <p:nvPr userDrawn="1"/>
          </p:nvSpPr>
          <p:spPr>
            <a:xfrm flipV="1">
              <a:off x="4361" y="709"/>
              <a:ext cx="181" cy="181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椭圆 758803"/>
            <p:cNvSpPr/>
            <p:nvPr userDrawn="1"/>
          </p:nvSpPr>
          <p:spPr>
            <a:xfrm flipV="1">
              <a:off x="4166" y="709"/>
              <a:ext cx="181" cy="18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194" name="任意多边形 758785"/>
          <p:cNvSpPr/>
          <p:nvPr/>
        </p:nvSpPr>
        <p:spPr>
          <a:xfrm>
            <a:off x="2495550" y="-9525"/>
            <a:ext cx="9704388" cy="6896100"/>
          </a:xfrm>
          <a:custGeom>
            <a:avLst/>
            <a:gdLst/>
            <a:ahLst/>
            <a:cxnLst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2793AD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8195" name="图片 758791" descr="mobi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13" y="125413"/>
            <a:ext cx="9551987" cy="675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8790" name="标题 758789"/>
          <p:cNvSpPr>
            <a:spLocks noGrp="1"/>
          </p:cNvSpPr>
          <p:nvPr>
            <p:ph type="ctrTitle"/>
          </p:nvPr>
        </p:nvSpPr>
        <p:spPr>
          <a:xfrm>
            <a:off x="2667000" y="1958975"/>
            <a:ext cx="9285817" cy="488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 sz="4800" b="1">
                <a:solidFill>
                  <a:schemeClr val="bg1"/>
                </a:solidFill>
              </a:defRPr>
            </a:lvl1pPr>
          </a:lstStyle>
          <a:p>
            <a:pPr lvl="0" fontAlgn="base"/>
            <a:endParaRPr lang="ko-KR" altLang="en-US" strike="noStrike" noProof="1" dirty="0"/>
          </a:p>
        </p:txBody>
      </p:sp>
      <p:sp>
        <p:nvSpPr>
          <p:cNvPr id="758791" name="副标题 758790"/>
          <p:cNvSpPr>
            <a:spLocks noGrp="1"/>
          </p:cNvSpPr>
          <p:nvPr>
            <p:ph type="subTitle" idx="1"/>
          </p:nvPr>
        </p:nvSpPr>
        <p:spPr>
          <a:xfrm>
            <a:off x="2654300" y="2447925"/>
            <a:ext cx="9298517" cy="3429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 sz="1600" b="1"/>
            </a:lvl1pPr>
            <a:lvl2pPr marL="457200" lvl="1" indent="0" algn="ctr"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 sz="1600" b="1"/>
            </a:lvl2pPr>
            <a:lvl3pPr marL="914400" lvl="2" indent="0" algn="ctr">
              <a:buClr>
                <a:schemeClr val="bg2"/>
              </a:buClr>
              <a:buSzTx/>
              <a:buFontTx/>
              <a:buNone/>
              <a:defRPr sz="1600" b="1"/>
            </a:lvl3pPr>
            <a:lvl4pPr marL="1371600" lvl="3" indent="0" algn="ctr">
              <a:buClr>
                <a:schemeClr val="bg2"/>
              </a:buClr>
              <a:buSzPct val="70000"/>
              <a:buFontTx/>
              <a:buNone/>
              <a:defRPr sz="1600" b="1"/>
            </a:lvl4pPr>
            <a:lvl5pPr marL="1828800" lvl="4" indent="0" algn="ctr">
              <a:buClr>
                <a:schemeClr val="bg2"/>
              </a:buClr>
              <a:buSzTx/>
              <a:buFont typeface="Arial" panose="020B0604020202020204" pitchFamily="34" charset="0"/>
              <a:buNone/>
              <a:defRPr sz="1600" b="1"/>
            </a:lvl5pPr>
          </a:lstStyle>
          <a:p>
            <a:pPr lvl="0" fontAlgn="base"/>
            <a:endParaRPr lang="ko-KR" altLang="en-US" strike="noStrike" noProof="1" dirty="0"/>
          </a:p>
        </p:txBody>
      </p:sp>
      <p:sp>
        <p:nvSpPr>
          <p:cNvPr id="758787" name="日期占位符 758786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buFontTx/>
              <a:defRPr sz="1400">
                <a:latin typeface="Gulim" pitchFamily="34" charset="-127"/>
                <a:ea typeface="Gulim" pitchFamily="34" charset="-127"/>
              </a:defRPr>
            </a:lvl1pPr>
          </a:lstStyle>
          <a:p>
            <a:pPr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58788" name="页脚占位符 758787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buFontTx/>
              <a:defRPr sz="1400">
                <a:latin typeface="Gulim" pitchFamily="34" charset="-127"/>
                <a:ea typeface="Gulim" pitchFamily="34" charset="-127"/>
              </a:defRPr>
            </a:lvl1pPr>
          </a:lstStyle>
          <a:p>
            <a:pPr fontAlgn="base" latinLnBrk="1"/>
            <a:endParaRPr lang="ko-KR" altLang="en-US" strike="noStrike" noProof="1" dirty="0"/>
          </a:p>
        </p:txBody>
      </p:sp>
      <p:sp>
        <p:nvSpPr>
          <p:cNvPr id="758789" name="灯片编号占位符 758788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buFontTx/>
              <a:defRPr sz="1400">
                <a:latin typeface="Gulim" pitchFamily="34" charset="-127"/>
                <a:ea typeface="Gulim" pitchFamily="34" charset="-127"/>
              </a:defRPr>
            </a:lvl1pPr>
          </a:lstStyle>
          <a:p>
            <a:pPr fontAlgn="base" latinLnBrk="1"/>
            <a:fld id="{9A0DB2DC-4C9A-4742-B13C-FB6460FD3503}" type="slidenum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58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58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5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5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31300" y="46038"/>
            <a:ext cx="2840567" cy="60801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46038"/>
            <a:ext cx="8357029" cy="60801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76672" cy="5105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219200"/>
            <a:ext cx="5376672" cy="5105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91600" y="457200"/>
            <a:ext cx="2794000" cy="5867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220029" cy="5867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矩形 769025"/>
          <p:cNvSpPr/>
          <p:nvPr/>
        </p:nvSpPr>
        <p:spPr>
          <a:xfrm>
            <a:off x="0" y="3505200"/>
            <a:ext cx="12192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19" name="图片 769026" descr="business_glob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圆角矩形 769027"/>
          <p:cNvSpPr/>
          <p:nvPr/>
        </p:nvSpPr>
        <p:spPr>
          <a:xfrm>
            <a:off x="1200150" y="3092450"/>
            <a:ext cx="9855200" cy="685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B3456"/>
              </a:gs>
              <a:gs pos="100000">
                <a:schemeClr val="tx1"/>
              </a:gs>
            </a:gsLst>
            <a:lin ang="0" scaled="1"/>
            <a:tileRect/>
          </a:gradFill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文本框 769030"/>
          <p:cNvSpPr txBox="1"/>
          <p:nvPr/>
        </p:nvSpPr>
        <p:spPr>
          <a:xfrm>
            <a:off x="334963" y="260350"/>
            <a:ext cx="2012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 eaLnBrk="0" hangingPunct="0">
              <a:lnSpc>
                <a:spcPct val="100000"/>
              </a:lnSpc>
              <a:buFontTx/>
            </a:pPr>
            <a:r>
              <a:rPr lang="en-US" altLang="ko-KR" sz="1200" b="1">
                <a:solidFill>
                  <a:schemeClr val="bg1"/>
                </a:solidFill>
                <a:latin typeface="Verdana" panose="020B0604030504040204" pitchFamily="34" charset="0"/>
                <a:ea typeface="Gulim" pitchFamily="34" charset="-127"/>
              </a:rPr>
              <a:t>Company</a:t>
            </a:r>
            <a:r>
              <a:rPr lang="en-US" altLang="ko-KR" b="1">
                <a:solidFill>
                  <a:schemeClr val="bg1"/>
                </a:solidFill>
                <a:latin typeface="Verdana" panose="020B0604030504040204" pitchFamily="34" charset="0"/>
                <a:ea typeface="Gulim" pitchFamily="34" charset="-127"/>
              </a:rPr>
              <a:t> </a:t>
            </a:r>
            <a:r>
              <a:rPr lang="en-US" altLang="ko-KR" sz="2400" b="1">
                <a:solidFill>
                  <a:schemeClr val="bg1"/>
                </a:solidFill>
                <a:latin typeface="Verdana" panose="020B0604030504040204" pitchFamily="34" charset="0"/>
                <a:ea typeface="Gulim" pitchFamily="34" charset="-127"/>
              </a:rPr>
              <a:t>LOGO</a:t>
            </a:r>
            <a:endParaRPr lang="en-US" altLang="ko-KR" sz="2400" b="1">
              <a:solidFill>
                <a:schemeClr val="bg1"/>
              </a:solidFill>
              <a:latin typeface="Verdana" panose="020B0604030504040204" pitchFamily="34" charset="0"/>
              <a:ea typeface="Gulim" pitchFamily="34" charset="-127"/>
            </a:endParaRPr>
          </a:p>
        </p:txBody>
      </p:sp>
      <p:sp>
        <p:nvSpPr>
          <p:cNvPr id="769029" name="标题 769028"/>
          <p:cNvSpPr>
            <a:spLocks noGrp="1"/>
          </p:cNvSpPr>
          <p:nvPr>
            <p:ph type="ctrTitle" sz="quarter"/>
          </p:nvPr>
        </p:nvSpPr>
        <p:spPr>
          <a:xfrm>
            <a:off x="1462617" y="3090863"/>
            <a:ext cx="9408583" cy="669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 sz="3600"/>
            </a:lvl1pPr>
          </a:lstStyle>
          <a:p>
            <a:pPr lvl="0" fontAlgn="base"/>
            <a:r>
              <a:rPr lang="ko-KR" altLang="en-US" strike="noStrike" noProof="1" dirty="0"/>
              <a:t>单击此处编辑母版标题样式</a:t>
            </a:r>
            <a:endParaRPr lang="ko-KR" altLang="en-US" strike="noStrike" noProof="1" dirty="0"/>
          </a:p>
        </p:txBody>
      </p:sp>
      <p:sp>
        <p:nvSpPr>
          <p:cNvPr id="769030" name="副标题 769029"/>
          <p:cNvSpPr>
            <a:spLocks noGrp="1"/>
          </p:cNvSpPr>
          <p:nvPr>
            <p:ph type="subTitle" sz="quarter" idx="1"/>
          </p:nvPr>
        </p:nvSpPr>
        <p:spPr>
          <a:xfrm>
            <a:off x="1847851" y="3933825"/>
            <a:ext cx="8534400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>
                <a:schemeClr val="tx1"/>
              </a:buClr>
              <a:buSzTx/>
              <a:buFont typeface="Wingdings" panose="05000000000000000000" pitchFamily="2" charset="2"/>
              <a:buNone/>
              <a:defRPr sz="2400"/>
            </a:lvl1pPr>
            <a:lvl2pPr marL="457200" lvl="1" indent="0" algn="ctr">
              <a:buClr>
                <a:schemeClr val="tx2"/>
              </a:buClr>
              <a:buSzTx/>
              <a:buFont typeface="Arial" panose="020B0604020202020204" pitchFamily="34" charset="0"/>
              <a:buNone/>
              <a:defRPr sz="2400"/>
            </a:lvl2pPr>
            <a:lvl3pPr marL="914400" lvl="2" indent="0" algn="ctr">
              <a:buClr>
                <a:schemeClr val="tx1"/>
              </a:buClr>
              <a:buSzTx/>
              <a:buFont typeface="Wingdings" panose="05000000000000000000" pitchFamily="2" charset="2"/>
              <a:buNone/>
              <a:defRPr sz="2400"/>
            </a:lvl3pPr>
            <a:lvl4pPr marL="1371600" lvl="3" indent="0" algn="ctr">
              <a:buClr>
                <a:schemeClr val="tx2"/>
              </a:buClr>
              <a:buSzTx/>
              <a:buFont typeface="Arial" panose="020B0604020202020204" pitchFamily="34" charset="0"/>
              <a:buNone/>
              <a:defRPr sz="2400"/>
            </a:lvl4pPr>
            <a:lvl5pPr marL="1828800" lvl="4" indent="0" algn="ctr">
              <a:buClr>
                <a:schemeClr val="tx1"/>
              </a:buClr>
              <a:buSzTx/>
              <a:buFont typeface="Wingdings" panose="05000000000000000000" pitchFamily="2" charset="2"/>
              <a:buNone/>
              <a:defRPr sz="2400"/>
            </a:lvl5pPr>
          </a:lstStyle>
          <a:p>
            <a:pPr lvl="0" fontAlgn="base"/>
            <a:r>
              <a:rPr lang="ko-KR" altLang="en-US" strike="noStrike" noProof="1" dirty="0"/>
              <a:t>单击此处编辑母版副标题样式</a:t>
            </a:r>
            <a:endParaRPr lang="ko-KR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3" Type="http://schemas.openxmlformats.org/officeDocument/2006/relationships/image" Target="../media/image2.png"/><Relationship Id="rId12" Type="http://schemas.openxmlformats.org/officeDocument/2006/relationships/oleObject" Target="../embeddings/oleObject1.bin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emf"/><Relationship Id="rId12" Type="http://schemas.openxmlformats.org/officeDocument/2006/relationships/slide" Target="../slides/slid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026" name="对象 787457"/>
          <p:cNvGraphicFramePr/>
          <p:nvPr/>
        </p:nvGraphicFramePr>
        <p:xfrm>
          <a:off x="0" y="0"/>
          <a:ext cx="12192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2" imgW="9563100" imgH="1600200" progId="Photoshop.Image.6">
                  <p:embed/>
                </p:oleObj>
              </mc:Choice>
              <mc:Fallback>
                <p:oleObj name="" r:id="rId12" imgW="9563100" imgH="1600200" progId="Photoshop.Image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120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任意多边形 787458"/>
          <p:cNvSpPr/>
          <p:nvPr/>
        </p:nvSpPr>
        <p:spPr>
          <a:xfrm>
            <a:off x="-14287" y="280988"/>
            <a:ext cx="12206287" cy="1620837"/>
          </a:xfrm>
          <a:custGeom>
            <a:avLst/>
            <a:gdLst/>
            <a:ahLst/>
            <a:cxnLst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" name="任意多边形 787459"/>
          <p:cNvSpPr/>
          <p:nvPr/>
        </p:nvSpPr>
        <p:spPr>
          <a:xfrm>
            <a:off x="-26987" y="533400"/>
            <a:ext cx="12214225" cy="1006475"/>
          </a:xfrm>
          <a:custGeom>
            <a:avLst/>
            <a:gdLst/>
            <a:ahLst/>
            <a:cxnLst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029" name="组合 787460"/>
          <p:cNvGrpSpPr/>
          <p:nvPr/>
        </p:nvGrpSpPr>
        <p:grpSpPr>
          <a:xfrm>
            <a:off x="10320338" y="347663"/>
            <a:ext cx="517525" cy="366712"/>
            <a:chOff x="4752" y="1200"/>
            <a:chExt cx="288" cy="288"/>
          </a:xfrm>
        </p:grpSpPr>
        <p:sp>
          <p:nvSpPr>
            <p:cNvPr id="1030" name="椭圆 787461"/>
            <p:cNvSpPr/>
            <p:nvPr userDrawn="1"/>
          </p:nvSpPr>
          <p:spPr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C7CEE9"/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1" name="椭圆 787462"/>
            <p:cNvSpPr/>
            <p:nvPr userDrawn="1"/>
          </p:nvSpPr>
          <p:spPr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32" name="组合 787463"/>
          <p:cNvGrpSpPr/>
          <p:nvPr/>
        </p:nvGrpSpPr>
        <p:grpSpPr>
          <a:xfrm>
            <a:off x="10871200" y="53975"/>
            <a:ext cx="812800" cy="592138"/>
            <a:chOff x="4992" y="816"/>
            <a:chExt cx="576" cy="576"/>
          </a:xfrm>
        </p:grpSpPr>
        <p:sp>
          <p:nvSpPr>
            <p:cNvPr id="1033" name="椭圆 787464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4" name="椭圆 787465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35" name="组合 787466"/>
          <p:cNvGrpSpPr/>
          <p:nvPr/>
        </p:nvGrpSpPr>
        <p:grpSpPr>
          <a:xfrm>
            <a:off x="228600" y="819150"/>
            <a:ext cx="960438" cy="762000"/>
            <a:chOff x="4992" y="816"/>
            <a:chExt cx="576" cy="576"/>
          </a:xfrm>
        </p:grpSpPr>
        <p:sp>
          <p:nvSpPr>
            <p:cNvPr id="1036" name="椭圆 787467"/>
            <p:cNvSpPr/>
            <p:nvPr userDrawn="1"/>
          </p:nvSpPr>
          <p:spPr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7" name="椭圆 787468"/>
            <p:cNvSpPr/>
            <p:nvPr userDrawn="1"/>
          </p:nvSpPr>
          <p:spPr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t"/>
            <a:p>
              <a:pPr lvl="0"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38" name="标题 787473"/>
          <p:cNvSpPr>
            <a:spLocks noGrp="1"/>
          </p:cNvSpPr>
          <p:nvPr>
            <p:ph type="title"/>
          </p:nvPr>
        </p:nvSpPr>
        <p:spPr>
          <a:xfrm>
            <a:off x="1392238" y="685800"/>
            <a:ext cx="98552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Tx/>
        <a:buChar char="•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609281">
            <a:hlinkClick r:id="rId12" action="ppaction://hlinksldjump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37888" y="114300"/>
            <a:ext cx="914400" cy="403225"/>
          </a:xfrm>
          <a:prstGeom prst="rect">
            <a:avLst/>
          </a:prstGeom>
          <a:noFill/>
          <a:ln w="3175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任意多边形 757761" descr="top"/>
          <p:cNvSpPr/>
          <p:nvPr/>
        </p:nvSpPr>
        <p:spPr>
          <a:xfrm>
            <a:off x="965200" y="-19050"/>
            <a:ext cx="11226800" cy="819150"/>
          </a:xfrm>
          <a:custGeom>
            <a:avLst/>
            <a:gdLst/>
            <a:ahLst/>
            <a:cxnLst/>
            <a:pathLst>
              <a:path w="3636" h="516">
                <a:moveTo>
                  <a:pt x="0" y="0"/>
                </a:moveTo>
                <a:lnTo>
                  <a:pt x="0" y="516"/>
                </a:lnTo>
                <a:lnTo>
                  <a:pt x="3636" y="516"/>
                </a:lnTo>
                <a:lnTo>
                  <a:pt x="3636" y="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9" name="任意多边形 757762"/>
          <p:cNvSpPr/>
          <p:nvPr/>
        </p:nvSpPr>
        <p:spPr>
          <a:xfrm>
            <a:off x="-25400" y="-9525"/>
            <a:ext cx="990600" cy="1104900"/>
          </a:xfrm>
          <a:custGeom>
            <a:avLst/>
            <a:gdLst/>
            <a:ahLst/>
            <a:cxnLst/>
            <a:pathLst>
              <a:path w="468" h="696">
                <a:moveTo>
                  <a:pt x="468" y="0"/>
                </a:moveTo>
                <a:lnTo>
                  <a:pt x="0" y="528"/>
                </a:lnTo>
                <a:lnTo>
                  <a:pt x="0" y="696"/>
                </a:lnTo>
                <a:lnTo>
                  <a:pt x="468" y="510"/>
                </a:lnTo>
                <a:lnTo>
                  <a:pt x="468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0" name="直接连接符 757763"/>
          <p:cNvSpPr/>
          <p:nvPr/>
        </p:nvSpPr>
        <p:spPr>
          <a:xfrm>
            <a:off x="0" y="1047750"/>
            <a:ext cx="0" cy="5126038"/>
          </a:xfrm>
          <a:prstGeom prst="line">
            <a:avLst/>
          </a:prstGeom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任意多边形 757764"/>
          <p:cNvSpPr/>
          <p:nvPr/>
        </p:nvSpPr>
        <p:spPr>
          <a:xfrm>
            <a:off x="-6350" y="6161088"/>
            <a:ext cx="1155700" cy="701675"/>
          </a:xfrm>
          <a:custGeom>
            <a:avLst/>
            <a:gdLst/>
            <a:ahLst/>
            <a:cxnLst/>
            <a:pathLst>
              <a:path w="546" h="442">
                <a:moveTo>
                  <a:pt x="1" y="22"/>
                </a:moveTo>
                <a:lnTo>
                  <a:pt x="546" y="442"/>
                </a:lnTo>
                <a:lnTo>
                  <a:pt x="546" y="382"/>
                </a:lnTo>
                <a:lnTo>
                  <a:pt x="0" y="0"/>
                </a:lnTo>
                <a:lnTo>
                  <a:pt x="1" y="22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2" name="矩形 757765"/>
          <p:cNvSpPr/>
          <p:nvPr/>
        </p:nvSpPr>
        <p:spPr>
          <a:xfrm>
            <a:off x="1143000" y="6767513"/>
            <a:ext cx="11049000" cy="90487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3" name="文本占位符 757767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  <a:p>
            <a:pPr lvl="1" indent="-285750"/>
            <a:r>
              <a:rPr lang="en-US" altLang="ko-KR" dirty="0"/>
              <a:t>Second level</a:t>
            </a:r>
            <a:endParaRPr lang="en-US" altLang="ko-KR" dirty="0"/>
          </a:p>
          <a:p>
            <a:pPr lvl="2" indent="-228600"/>
            <a:r>
              <a:rPr lang="en-US" altLang="ko-KR" dirty="0"/>
              <a:t>Third level</a:t>
            </a:r>
            <a:endParaRPr lang="en-US" altLang="ko-KR" dirty="0"/>
          </a:p>
          <a:p>
            <a:pPr lvl="3" indent="-228600"/>
            <a:r>
              <a:rPr lang="en-US" altLang="ko-KR" dirty="0"/>
              <a:t>Fourth level</a:t>
            </a:r>
            <a:endParaRPr lang="en-US" altLang="ko-KR" dirty="0"/>
          </a:p>
          <a:p>
            <a:pPr lvl="4" indent="-228600"/>
            <a:r>
              <a:rPr lang="en-US" altLang="ko-KR" dirty="0"/>
              <a:t>Fifth level</a:t>
            </a:r>
            <a:endParaRPr lang="en-US" altLang="ko-KR" dirty="0"/>
          </a:p>
        </p:txBody>
      </p:sp>
      <p:sp>
        <p:nvSpPr>
          <p:cNvPr id="757769" name="日期占位符 757768"/>
          <p:cNvSpPr>
            <a:spLocks noGrp="1"/>
          </p:cNvSpPr>
          <p:nvPr>
            <p:ph type="dt" sz="half" idx="2"/>
          </p:nvPr>
        </p:nvSpPr>
        <p:spPr>
          <a:xfrm>
            <a:off x="4148138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Tx/>
              <a:defRPr sz="1400">
                <a:latin typeface="Gulim" pitchFamily="34" charset="-127"/>
                <a:ea typeface="Gulim" pitchFamily="34" charset="-127"/>
              </a:defRPr>
            </a:lvl1pPr>
          </a:lstStyle>
          <a:p>
            <a:pPr lvl="0" fontAlgn="base" latinLnBrk="1"/>
            <a:fld id="{BB962C8B-B14F-4D97-AF65-F5344CB8AC3E}" type="datetimeFigureOut">
              <a:rPr lang="ko-KR" altLang="en-US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57770" name="页脚占位符 757769"/>
          <p:cNvSpPr>
            <a:spLocks noGrp="1"/>
          </p:cNvSpPr>
          <p:nvPr>
            <p:ph type="ftr" sz="quarter" idx="3"/>
          </p:nvPr>
        </p:nvSpPr>
        <p:spPr>
          <a:xfrm>
            <a:off x="7704138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Tx/>
              <a:defRPr sz="1400">
                <a:latin typeface="Gulim" pitchFamily="34" charset="-127"/>
                <a:ea typeface="Gulim" pitchFamily="34" charset="-127"/>
              </a:defRPr>
            </a:lvl1pPr>
          </a:lstStyle>
          <a:p>
            <a:pPr lvl="0" fontAlgn="base" latinLnBrk="1"/>
            <a:endParaRPr lang="ko-KR" altLang="en-US" strike="noStrike" noProof="1" dirty="0"/>
          </a:p>
        </p:txBody>
      </p:sp>
      <p:sp>
        <p:nvSpPr>
          <p:cNvPr id="4106" name="文本框 757770"/>
          <p:cNvSpPr txBox="1"/>
          <p:nvPr/>
        </p:nvSpPr>
        <p:spPr>
          <a:xfrm>
            <a:off x="10479088" y="6410325"/>
            <a:ext cx="16954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r" latinLnBrk="1">
              <a:lnSpc>
                <a:spcPct val="100000"/>
              </a:lnSpc>
              <a:buFontTx/>
            </a:pPr>
            <a:r>
              <a:rPr lang="en-US" altLang="ko-KR" sz="1600" b="1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</a:rPr>
              <a:t>Company name</a:t>
            </a:r>
            <a:endParaRPr lang="en-US" altLang="ko-KR" sz="1600" b="1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</a:endParaRPr>
          </a:p>
        </p:txBody>
      </p:sp>
      <p:sp>
        <p:nvSpPr>
          <p:cNvPr id="757772" name="灯片编号占位符 757771"/>
          <p:cNvSpPr>
            <a:spLocks noGrp="1"/>
          </p:cNvSpPr>
          <p:nvPr>
            <p:ph type="sldNum" sz="quarter" idx="4"/>
          </p:nvPr>
        </p:nvSpPr>
        <p:spPr>
          <a:xfrm>
            <a:off x="-134937" y="6483350"/>
            <a:ext cx="6762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FontTx/>
              <a:defRPr sz="1400" b="1">
                <a:solidFill>
                  <a:srgbClr val="B2B2B2"/>
                </a:solidFill>
                <a:ea typeface="Gulim" pitchFamily="34" charset="-127"/>
              </a:defRPr>
            </a:lvl1pPr>
          </a:lstStyle>
          <a:p>
            <a:pPr lvl="0" fontAlgn="base" latinLnBrk="1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Gulim" pitchFamily="34" charset="-127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108" name="标题 757772"/>
          <p:cNvSpPr>
            <a:spLocks noGrp="1"/>
          </p:cNvSpPr>
          <p:nvPr>
            <p:ph type="title"/>
          </p:nvPr>
        </p:nvSpPr>
        <p:spPr>
          <a:xfrm>
            <a:off x="1016000" y="46038"/>
            <a:ext cx="10955338" cy="774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lvl="2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Tx/>
        <a:buChar char="•"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lvl="3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Pct val="70000"/>
        <a:buFontTx/>
        <a:buChar char="•"/>
        <a:defRPr sz="2000" b="0" i="0" u="none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lvl="4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Arial" panose="020B0604020202020204" pitchFamily="34" charset="0"/>
        <a:buChar char="»"/>
        <a:defRPr sz="2000" b="0" i="0" u="none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Arial" panose="020B0604020202020204" pitchFamily="34" charset="0"/>
        <a:buChar char="»"/>
        <a:defRPr sz="2000" b="0" i="0" u="none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Arial" panose="020B0604020202020204" pitchFamily="34" charset="0"/>
        <a:buChar char="»"/>
        <a:defRPr sz="2000" b="0" i="0" u="none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Arial" panose="020B0604020202020204" pitchFamily="34" charset="0"/>
        <a:buChar char="»"/>
        <a:defRPr sz="2000" b="0" i="0" u="none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Arial" panose="020B0604020202020204" pitchFamily="34" charset="0"/>
        <a:buChar char="»"/>
        <a:defRPr sz="2000" b="0" i="0" u="none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任意多边形 716801" descr="Computer&amp; Communtication1"/>
          <p:cNvSpPr/>
          <p:nvPr userDrawn="1"/>
        </p:nvSpPr>
        <p:spPr>
          <a:xfrm>
            <a:off x="0" y="0"/>
            <a:ext cx="11887200" cy="1014413"/>
          </a:xfrm>
          <a:custGeom>
            <a:avLst/>
            <a:gdLst/>
            <a:ahLst/>
            <a:cxnLst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rotWithShape="1">
            <a:blip r:embed="rId12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3" name="任意多边形 716802"/>
          <p:cNvSpPr/>
          <p:nvPr userDrawn="1"/>
        </p:nvSpPr>
        <p:spPr>
          <a:xfrm>
            <a:off x="0" y="0"/>
            <a:ext cx="11899900" cy="6858000"/>
          </a:xfrm>
          <a:custGeom>
            <a:avLst/>
            <a:gdLst/>
            <a:ahLst/>
            <a:cxnLst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3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4" name="矩形 71680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 w="9525">
            <a:noFill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矩形 716804"/>
          <p:cNvSpPr/>
          <p:nvPr userDrawn="1"/>
        </p:nvSpPr>
        <p:spPr>
          <a:xfrm>
            <a:off x="0" y="403225"/>
            <a:ext cx="12192000" cy="609600"/>
          </a:xfrm>
          <a:prstGeom prst="rect">
            <a:avLst/>
          </a:prstGeom>
          <a:solidFill>
            <a:schemeClr val="tx2">
              <a:alpha val="77000"/>
            </a:schemeClr>
          </a:solidFill>
          <a:ln w="9525">
            <a:noFill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6" name="任意多边形 716805"/>
          <p:cNvSpPr/>
          <p:nvPr userDrawn="1"/>
        </p:nvSpPr>
        <p:spPr>
          <a:xfrm>
            <a:off x="11552238" y="403225"/>
            <a:ext cx="638175" cy="609600"/>
          </a:xfrm>
          <a:custGeom>
            <a:avLst/>
            <a:gdLst/>
            <a:ahLst/>
            <a:cxnLst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7" name="等腰三角形 716806"/>
          <p:cNvSpPr/>
          <p:nvPr userDrawn="1"/>
        </p:nvSpPr>
        <p:spPr>
          <a:xfrm rot="5400000">
            <a:off x="1538288" y="185738"/>
            <a:ext cx="508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</a:ln>
        </p:spPr>
        <p:txBody>
          <a:bodyPr anchor="t"/>
          <a:p>
            <a:pPr lvl="0"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8" name="文本占位符 716807"/>
          <p:cNvSpPr>
            <a:spLocks noGrp="1"/>
          </p:cNvSpPr>
          <p:nvPr>
            <p:ph type="body"/>
          </p:nvPr>
        </p:nvSpPr>
        <p:spPr>
          <a:xfrm>
            <a:off x="609600" y="1219200"/>
            <a:ext cx="10972800" cy="5105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6809" name="日期占位符 716808"/>
          <p:cNvSpPr>
            <a:spLocks noGrp="1"/>
          </p:cNvSpPr>
          <p:nvPr>
            <p:ph type="dt" sz="half" idx="2"/>
          </p:nvPr>
        </p:nvSpPr>
        <p:spPr>
          <a:xfrm>
            <a:off x="609600" y="6400800"/>
            <a:ext cx="28448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Tx/>
              <a:defRPr sz="1400"/>
            </a:lvl1pPr>
          </a:lstStyle>
          <a:p>
            <a:pPr lvl="0" fontAlgn="base"/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6810" name="页脚占位符 716809"/>
          <p:cNvSpPr>
            <a:spLocks noGrp="1"/>
          </p:cNvSpPr>
          <p:nvPr>
            <p:ph type="ftr" sz="quarter" idx="3"/>
          </p:nvPr>
        </p:nvSpPr>
        <p:spPr>
          <a:xfrm>
            <a:off x="4165600" y="6400800"/>
            <a:ext cx="38608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Tx/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16811" name="灯片编号占位符 716810"/>
          <p:cNvSpPr>
            <a:spLocks noGrp="1"/>
          </p:cNvSpPr>
          <p:nvPr>
            <p:ph type="sldNum" sz="quarter" idx="4"/>
          </p:nvPr>
        </p:nvSpPr>
        <p:spPr>
          <a:xfrm>
            <a:off x="8737600" y="6400800"/>
            <a:ext cx="28448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FontTx/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132" name="标题 71681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11760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Tx/>
        <a:buChar char="•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4.emf"/><Relationship Id="rId1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6.e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35.emf"/><Relationship Id="rId1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9.e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38.emf"/><Relationship Id="rId1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2.e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41.emf"/><Relationship Id="rId1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3.emf"/><Relationship Id="rId1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45.emf"/><Relationship Id="rId3" Type="http://schemas.openxmlformats.org/officeDocument/2006/relationships/oleObject" Target="../embeddings/oleObject24.bin"/><Relationship Id="rId2" Type="http://schemas.openxmlformats.org/officeDocument/2006/relationships/image" Target="../media/image44.emf"/><Relationship Id="rId1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3.vml"/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slide" Target="slide1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2.emf"/><Relationship Id="rId1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3.emf"/><Relationship Id="rId1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4.emf"/><Relationship Id="rId1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5.emf"/><Relationship Id="rId1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57.e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56.emf"/><Relationship Id="rId1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9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59.e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58.emf"/><Relationship Id="rId1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0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1.emf"/><Relationship Id="rId3" Type="http://schemas.openxmlformats.org/officeDocument/2006/relationships/oleObject" Target="../embeddings/oleObject35.bin"/><Relationship Id="rId2" Type="http://schemas.openxmlformats.org/officeDocument/2006/relationships/image" Target="../media/image60.emf"/><Relationship Id="rId1" Type="http://schemas.openxmlformats.org/officeDocument/2006/relationships/oleObject" Target="../embeddings/oleObject3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1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4.e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63.emf"/><Relationship Id="rId1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2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6.emf"/><Relationship Id="rId1" Type="http://schemas.openxmlformats.org/officeDocument/2006/relationships/oleObject" Target="../embeddings/oleObject40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7" Type="http://schemas.openxmlformats.org/officeDocument/2006/relationships/vmlDrawing" Target="../drawings/vmlDrawing2.vml"/><Relationship Id="rId16" Type="http://schemas.openxmlformats.org/officeDocument/2006/relationships/slideLayout" Target="../slideLayouts/slideLayout18.xml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3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8.emf"/><Relationship Id="rId3" Type="http://schemas.openxmlformats.org/officeDocument/2006/relationships/oleObject" Target="../embeddings/oleObject42.bin"/><Relationship Id="rId2" Type="http://schemas.openxmlformats.org/officeDocument/2006/relationships/image" Target="../media/image67.emf"/><Relationship Id="rId1" Type="http://schemas.openxmlformats.org/officeDocument/2006/relationships/oleObject" Target="../embeddings/oleObject4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4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0.emf"/><Relationship Id="rId1" Type="http://schemas.openxmlformats.org/officeDocument/2006/relationships/oleObject" Target="../embeddings/oleObject44.bin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5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72.emf"/><Relationship Id="rId3" Type="http://schemas.openxmlformats.org/officeDocument/2006/relationships/oleObject" Target="../embeddings/oleObject46.bin"/><Relationship Id="rId2" Type="http://schemas.openxmlformats.org/officeDocument/2006/relationships/image" Target="../media/image71.emf"/><Relationship Id="rId1" Type="http://schemas.openxmlformats.org/officeDocument/2006/relationships/oleObject" Target="../embeddings/oleObject45.bin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6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3.emf"/><Relationship Id="rId1" Type="http://schemas.openxmlformats.org/officeDocument/2006/relationships/oleObject" Target="../embeddings/oleObject47.bin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7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75.emf"/><Relationship Id="rId3" Type="http://schemas.openxmlformats.org/officeDocument/2006/relationships/oleObject" Target="../embeddings/oleObject49.bin"/><Relationship Id="rId2" Type="http://schemas.openxmlformats.org/officeDocument/2006/relationships/image" Target="../media/image74.emf"/><Relationship Id="rId1" Type="http://schemas.openxmlformats.org/officeDocument/2006/relationships/oleObject" Target="../embeddings/oleObject48.bin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8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77.emf"/><Relationship Id="rId3" Type="http://schemas.openxmlformats.org/officeDocument/2006/relationships/oleObject" Target="../embeddings/oleObject51.bin"/><Relationship Id="rId2" Type="http://schemas.openxmlformats.org/officeDocument/2006/relationships/image" Target="../media/image76.emf"/><Relationship Id="rId1" Type="http://schemas.openxmlformats.org/officeDocument/2006/relationships/oleObject" Target="../embeddings/oleObject50.bin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9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8.emf"/><Relationship Id="rId1" Type="http://schemas.openxmlformats.org/officeDocument/2006/relationships/oleObject" Target="../embeddings/oleObject52.bin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0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0.emf"/><Relationship Id="rId3" Type="http://schemas.openxmlformats.org/officeDocument/2006/relationships/oleObject" Target="../embeddings/oleObject54.bin"/><Relationship Id="rId2" Type="http://schemas.openxmlformats.org/officeDocument/2006/relationships/image" Target="../media/image79.emf"/><Relationship Id="rId1" Type="http://schemas.openxmlformats.org/officeDocument/2006/relationships/oleObject" Target="../embeddings/oleObject53.bin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1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1.emf"/><Relationship Id="rId1" Type="http://schemas.openxmlformats.org/officeDocument/2006/relationships/oleObject" Target="../embeddings/oleObject55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emf"/><Relationship Id="rId1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2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3.emf"/><Relationship Id="rId3" Type="http://schemas.openxmlformats.org/officeDocument/2006/relationships/oleObject" Target="../embeddings/oleObject57.bin"/><Relationship Id="rId2" Type="http://schemas.openxmlformats.org/officeDocument/2006/relationships/image" Target="../media/image82.emf"/><Relationship Id="rId1" Type="http://schemas.openxmlformats.org/officeDocument/2006/relationships/oleObject" Target="../embeddings/oleObject56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3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86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85.emf"/><Relationship Id="rId3" Type="http://schemas.openxmlformats.org/officeDocument/2006/relationships/oleObject" Target="../embeddings/oleObject59.bin"/><Relationship Id="rId2" Type="http://schemas.openxmlformats.org/officeDocument/2006/relationships/image" Target="../media/image84.emf"/><Relationship Id="rId1" Type="http://schemas.openxmlformats.org/officeDocument/2006/relationships/oleObject" Target="../embeddings/oleObject58.bin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4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8.emf"/><Relationship Id="rId3" Type="http://schemas.openxmlformats.org/officeDocument/2006/relationships/oleObject" Target="../embeddings/oleObject62.bin"/><Relationship Id="rId2" Type="http://schemas.openxmlformats.org/officeDocument/2006/relationships/image" Target="../media/image87.emf"/><Relationship Id="rId1" Type="http://schemas.openxmlformats.org/officeDocument/2006/relationships/oleObject" Target="../embeddings/oleObject61.bin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7.bin"/><Relationship Id="rId8" Type="http://schemas.openxmlformats.org/officeDocument/2006/relationships/image" Target="../media/image92.emf"/><Relationship Id="rId7" Type="http://schemas.openxmlformats.org/officeDocument/2006/relationships/oleObject" Target="../embeddings/oleObject66.bin"/><Relationship Id="rId6" Type="http://schemas.openxmlformats.org/officeDocument/2006/relationships/image" Target="../media/image91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90.emf"/><Relationship Id="rId3" Type="http://schemas.openxmlformats.org/officeDocument/2006/relationships/oleObject" Target="../embeddings/oleObject64.bin"/><Relationship Id="rId2" Type="http://schemas.openxmlformats.org/officeDocument/2006/relationships/image" Target="../media/image89.emf"/><Relationship Id="rId18" Type="http://schemas.openxmlformats.org/officeDocument/2006/relationships/vmlDrawing" Target="../drawings/vmlDrawing35.vml"/><Relationship Id="rId17" Type="http://schemas.openxmlformats.org/officeDocument/2006/relationships/slideLayout" Target="../slideLayouts/slideLayout18.xml"/><Relationship Id="rId16" Type="http://schemas.openxmlformats.org/officeDocument/2006/relationships/image" Target="../media/image96.emf"/><Relationship Id="rId15" Type="http://schemas.openxmlformats.org/officeDocument/2006/relationships/oleObject" Target="../embeddings/oleObject70.bin"/><Relationship Id="rId14" Type="http://schemas.openxmlformats.org/officeDocument/2006/relationships/image" Target="../media/image95.emf"/><Relationship Id="rId13" Type="http://schemas.openxmlformats.org/officeDocument/2006/relationships/oleObject" Target="../embeddings/oleObject69.bin"/><Relationship Id="rId12" Type="http://schemas.openxmlformats.org/officeDocument/2006/relationships/image" Target="../media/image94.emf"/><Relationship Id="rId11" Type="http://schemas.openxmlformats.org/officeDocument/2006/relationships/oleObject" Target="../embeddings/oleObject68.bin"/><Relationship Id="rId10" Type="http://schemas.openxmlformats.org/officeDocument/2006/relationships/image" Target="../media/image93.emf"/><Relationship Id="rId1" Type="http://schemas.openxmlformats.org/officeDocument/2006/relationships/oleObject" Target="../embeddings/oleObject63.bin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6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7.emf"/><Relationship Id="rId1" Type="http://schemas.openxmlformats.org/officeDocument/2006/relationships/oleObject" Target="../embeddings/oleObject7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7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99.emf"/><Relationship Id="rId3" Type="http://schemas.openxmlformats.org/officeDocument/2006/relationships/oleObject" Target="../embeddings/oleObject73.bin"/><Relationship Id="rId2" Type="http://schemas.openxmlformats.org/officeDocument/2006/relationships/image" Target="../media/image98.emf"/><Relationship Id="rId1" Type="http://schemas.openxmlformats.org/officeDocument/2006/relationships/oleObject" Target="../embeddings/oleObject72.bin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8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0.emf"/><Relationship Id="rId1" Type="http://schemas.openxmlformats.org/officeDocument/2006/relationships/oleObject" Target="../embeddings/oleObject75.bin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9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0.emf"/><Relationship Id="rId3" Type="http://schemas.openxmlformats.org/officeDocument/2006/relationships/oleObject" Target="../embeddings/oleObject77.bin"/><Relationship Id="rId2" Type="http://schemas.openxmlformats.org/officeDocument/2006/relationships/image" Target="../media/image101.emf"/><Relationship Id="rId1" Type="http://schemas.openxmlformats.org/officeDocument/2006/relationships/oleObject" Target="../embeddings/oleObject76.bin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0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2.emf"/><Relationship Id="rId1" Type="http://schemas.openxmlformats.org/officeDocument/2006/relationships/oleObject" Target="../embeddings/oleObject7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1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04.emf"/><Relationship Id="rId3" Type="http://schemas.openxmlformats.org/officeDocument/2006/relationships/oleObject" Target="../embeddings/oleObject80.bin"/><Relationship Id="rId2" Type="http://schemas.openxmlformats.org/officeDocument/2006/relationships/image" Target="../media/image103.emf"/><Relationship Id="rId1" Type="http://schemas.openxmlformats.org/officeDocument/2006/relationships/oleObject" Target="../embeddings/oleObject79.bin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hyperlink" Target="../../&#35838;&#26102;&#36319;&#36394;&#26816;&#27979;%20Word&#25991;&#20214;/&#27599;&#35838;&#19968;&#27979;&#65288;&#20108;&#21313;&#20116;&#65289;%20&#25991;&#21270;&#21019;&#26032;.doc" TargetMode="External"/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0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29.e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2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e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6.emf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0.emf"/><Relationship Id="rId1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2.e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31.emf"/><Relationship Id="rId1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85417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753909">
            <a:off x="2462213" y="1709738"/>
            <a:ext cx="1512887" cy="161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5418" name="泪滴形 40"/>
          <p:cNvSpPr/>
          <p:nvPr/>
        </p:nvSpPr>
        <p:spPr>
          <a:xfrm rot="-4357621">
            <a:off x="2798763" y="2125663"/>
            <a:ext cx="892175" cy="892175"/>
          </a:xfrm>
          <a:custGeom>
            <a:avLst/>
            <a:gdLst/>
            <a:ahLst/>
            <a:cxnLst>
              <a:cxn ang="0">
                <a:pos x="1874837" y="937418"/>
              </a:cxn>
              <a:cxn ang="5400000">
                <a:pos x="1600273" y="1600273"/>
              </a:cxn>
              <a:cxn ang="5400000">
                <a:pos x="937418" y="1874837"/>
              </a:cxn>
              <a:cxn ang="5400000">
                <a:pos x="274563" y="1600273"/>
              </a:cxn>
              <a:cxn ang="10800000">
                <a:pos x="0" y="937418"/>
              </a:cxn>
              <a:cxn ang="16200000">
                <a:pos x="274563" y="274563"/>
              </a:cxn>
              <a:cxn ang="16200000">
                <a:pos x="937418" y="0"/>
              </a:cxn>
              <a:cxn ang="16200000">
                <a:pos x="1874837" y="0"/>
              </a:cxn>
            </a:cxnLst>
            <a:pathLst>
              <a:path w="1874837" h="1874837">
                <a:moveTo>
                  <a:pt x="0" y="937418"/>
                </a:moveTo>
                <a:cubicBezTo>
                  <a:pt x="0" y="419696"/>
                  <a:pt x="419696" y="0"/>
                  <a:pt x="937418" y="0"/>
                </a:cubicBezTo>
                <a:cubicBezTo>
                  <a:pt x="1249891" y="0"/>
                  <a:pt x="1562364" y="0"/>
                  <a:pt x="1874837" y="0"/>
                </a:cubicBezTo>
                <a:cubicBezTo>
                  <a:pt x="1874837" y="312472"/>
                  <a:pt x="1874837" y="624945"/>
                  <a:pt x="1874837" y="937418"/>
                </a:cubicBezTo>
                <a:cubicBezTo>
                  <a:pt x="1874837" y="1455140"/>
                  <a:pt x="1455141" y="1874836"/>
                  <a:pt x="937419" y="1874836"/>
                </a:cubicBezTo>
                <a:cubicBezTo>
                  <a:pt x="419697" y="1874836"/>
                  <a:pt x="1" y="1455140"/>
                  <a:pt x="1" y="937418"/>
                </a:cubicBezTo>
                <a:close/>
              </a:path>
            </a:pathLst>
          </a:custGeom>
          <a:solidFill>
            <a:srgbClr val="008080"/>
          </a:solidFill>
          <a:ln w="25400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785419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753909">
            <a:off x="4649788" y="1630363"/>
            <a:ext cx="1512887" cy="161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5420" name="泪滴形 40"/>
          <p:cNvSpPr/>
          <p:nvPr/>
        </p:nvSpPr>
        <p:spPr>
          <a:xfrm rot="-4357621">
            <a:off x="4968875" y="2044700"/>
            <a:ext cx="892175" cy="890588"/>
          </a:xfrm>
          <a:custGeom>
            <a:avLst/>
            <a:gdLst/>
            <a:ahLst/>
            <a:cxnLst>
              <a:cxn ang="0">
                <a:pos x="1874837" y="937418"/>
              </a:cxn>
              <a:cxn ang="5400000">
                <a:pos x="1600273" y="1600273"/>
              </a:cxn>
              <a:cxn ang="5400000">
                <a:pos x="937418" y="1874837"/>
              </a:cxn>
              <a:cxn ang="5400000">
                <a:pos x="274563" y="1600273"/>
              </a:cxn>
              <a:cxn ang="10800000">
                <a:pos x="0" y="937418"/>
              </a:cxn>
              <a:cxn ang="16200000">
                <a:pos x="274563" y="274563"/>
              </a:cxn>
              <a:cxn ang="16200000">
                <a:pos x="937418" y="0"/>
              </a:cxn>
              <a:cxn ang="16200000">
                <a:pos x="1874837" y="0"/>
              </a:cxn>
            </a:cxnLst>
            <a:pathLst>
              <a:path w="1874837" h="1874837">
                <a:moveTo>
                  <a:pt x="0" y="937418"/>
                </a:moveTo>
                <a:cubicBezTo>
                  <a:pt x="0" y="419696"/>
                  <a:pt x="419696" y="0"/>
                  <a:pt x="937418" y="0"/>
                </a:cubicBezTo>
                <a:cubicBezTo>
                  <a:pt x="1249891" y="0"/>
                  <a:pt x="1562364" y="0"/>
                  <a:pt x="1874837" y="0"/>
                </a:cubicBezTo>
                <a:cubicBezTo>
                  <a:pt x="1874837" y="312472"/>
                  <a:pt x="1874837" y="624945"/>
                  <a:pt x="1874837" y="937418"/>
                </a:cubicBezTo>
                <a:cubicBezTo>
                  <a:pt x="1874837" y="1455140"/>
                  <a:pt x="1455141" y="1874836"/>
                  <a:pt x="937419" y="1874836"/>
                </a:cubicBezTo>
                <a:cubicBezTo>
                  <a:pt x="419697" y="1874836"/>
                  <a:pt x="1" y="1455140"/>
                  <a:pt x="1" y="937418"/>
                </a:cubicBezTo>
                <a:close/>
              </a:path>
            </a:pathLst>
          </a:custGeom>
          <a:solidFill>
            <a:srgbClr val="008080"/>
          </a:solidFill>
          <a:ln w="25400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785421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753909">
            <a:off x="3570288" y="1674813"/>
            <a:ext cx="1512887" cy="161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5422" name="泪滴形 40"/>
          <p:cNvSpPr/>
          <p:nvPr/>
        </p:nvSpPr>
        <p:spPr>
          <a:xfrm rot="-4357621">
            <a:off x="3910013" y="2084388"/>
            <a:ext cx="892175" cy="892175"/>
          </a:xfrm>
          <a:custGeom>
            <a:avLst/>
            <a:gdLst/>
            <a:ahLst/>
            <a:cxnLst>
              <a:cxn ang="0">
                <a:pos x="1874837" y="937418"/>
              </a:cxn>
              <a:cxn ang="5400000">
                <a:pos x="1600273" y="1600273"/>
              </a:cxn>
              <a:cxn ang="5400000">
                <a:pos x="937418" y="1874837"/>
              </a:cxn>
              <a:cxn ang="5400000">
                <a:pos x="274563" y="1600273"/>
              </a:cxn>
              <a:cxn ang="10800000">
                <a:pos x="0" y="937418"/>
              </a:cxn>
              <a:cxn ang="16200000">
                <a:pos x="274563" y="274563"/>
              </a:cxn>
              <a:cxn ang="16200000">
                <a:pos x="937418" y="0"/>
              </a:cxn>
              <a:cxn ang="16200000">
                <a:pos x="1874837" y="0"/>
              </a:cxn>
            </a:cxnLst>
            <a:pathLst>
              <a:path w="1874837" h="1874837">
                <a:moveTo>
                  <a:pt x="0" y="937418"/>
                </a:moveTo>
                <a:cubicBezTo>
                  <a:pt x="0" y="419696"/>
                  <a:pt x="419696" y="0"/>
                  <a:pt x="937418" y="0"/>
                </a:cubicBezTo>
                <a:cubicBezTo>
                  <a:pt x="1249891" y="0"/>
                  <a:pt x="1562364" y="0"/>
                  <a:pt x="1874837" y="0"/>
                </a:cubicBezTo>
                <a:cubicBezTo>
                  <a:pt x="1874837" y="312472"/>
                  <a:pt x="1874837" y="624945"/>
                  <a:pt x="1874837" y="937418"/>
                </a:cubicBezTo>
                <a:cubicBezTo>
                  <a:pt x="1874837" y="1455140"/>
                  <a:pt x="1455141" y="1874836"/>
                  <a:pt x="937419" y="1874836"/>
                </a:cubicBezTo>
                <a:cubicBezTo>
                  <a:pt x="419697" y="1874836"/>
                  <a:pt x="1" y="1455140"/>
                  <a:pt x="1" y="937418"/>
                </a:cubicBezTo>
                <a:close/>
              </a:path>
            </a:pathLst>
          </a:custGeom>
          <a:solidFill>
            <a:srgbClr val="008080"/>
          </a:solidFill>
          <a:ln w="254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2897188" y="2168525"/>
            <a:ext cx="641350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42"/>
          <p:cNvSpPr/>
          <p:nvPr/>
        </p:nvSpPr>
        <p:spPr>
          <a:xfrm>
            <a:off x="4006850" y="2168525"/>
            <a:ext cx="639763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42"/>
          <p:cNvSpPr/>
          <p:nvPr/>
        </p:nvSpPr>
        <p:spPr>
          <a:xfrm>
            <a:off x="5086350" y="2157413"/>
            <a:ext cx="639763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5426" name="文本框 30"/>
          <p:cNvSpPr txBox="1"/>
          <p:nvPr/>
        </p:nvSpPr>
        <p:spPr>
          <a:xfrm>
            <a:off x="4546600" y="3371850"/>
            <a:ext cx="3529013" cy="784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100000"/>
              </a:lnSpc>
            </a:pPr>
            <a:r>
              <a:rPr lang="zh-CN" altLang="en-US" sz="4500" b="1" dirty="0">
                <a:latin typeface="Arial" panose="020B0604020202020204" pitchFamily="34" charset="0"/>
                <a:ea typeface="方正准圆_GBK" pitchFamily="65" charset="-122"/>
              </a:rPr>
              <a:t>文化创新</a:t>
            </a:r>
            <a:endParaRPr lang="zh-CN" altLang="en-US" sz="4500" b="1" dirty="0">
              <a:latin typeface="Arial" panose="020B0604020202020204" pitchFamily="34" charset="0"/>
              <a:ea typeface="方正准圆_GBK" pitchFamily="65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1805" y="349250"/>
            <a:ext cx="11248390" cy="11709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marR="0" algn="ctr" defTabSz="914400">
              <a:buClrTx/>
              <a:buSzTx/>
            </a:pPr>
            <a:r>
              <a:rPr kumimoji="0" lang="en-US" altLang="zh-CN" sz="5400" kern="1200" cap="none" spc="0" normalizeH="0" baseline="0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2020</a:t>
            </a:r>
            <a:r>
              <a:rPr kumimoji="0" lang="zh-CN" altLang="en-US" sz="5400" kern="1200" cap="none" spc="0" normalizeH="0" baseline="0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届高三</a:t>
            </a:r>
            <a:r>
              <a:rPr kumimoji="0" lang="zh-CN" altLang="en-US" sz="5400" kern="1200" cap="none" spc="0" normalizeH="0" baseline="0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政治</a:t>
            </a:r>
            <a:r>
              <a:rPr kumimoji="0" lang="zh-CN" altLang="en-US" sz="5400" kern="1200" cap="none" spc="0" normalizeH="0" baseline="0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一轮复习</a:t>
            </a:r>
            <a:r>
              <a:rPr kumimoji="0" lang="zh-CN" altLang="en-US" sz="5400" kern="1200" cap="none" spc="0" normalizeH="0" baseline="0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5400" kern="1200" cap="none" spc="0" normalizeH="0" baseline="0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charset="-122"/>
                <a:ea typeface="华文行楷" charset="-122"/>
                <a:cs typeface="+mn-cs"/>
              </a:rPr>
              <a:t>文化生活</a:t>
            </a:r>
            <a:endParaRPr kumimoji="0" lang="zh-CN" altLang="en-US" sz="5400" kern="1200" cap="none" spc="0" normalizeH="0" baseline="0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ang="5400000"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行楷" charset="-122"/>
              <a:ea typeface="华文行楷" charset="-122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8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8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8" grpId="0" bldLvl="0" animBg="1"/>
      <p:bldP spid="785420" grpId="0" bldLvl="0" animBg="1"/>
      <p:bldP spid="785422" grpId="0" bldLvl="0" animBg="1"/>
      <p:bldP spid="43" grpId="0"/>
      <p:bldP spid="2" grpId="0"/>
      <p:bldP spid="3" grpId="0"/>
      <p:bldP spid="7854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457" name="对象 913411"/>
          <p:cNvGraphicFramePr/>
          <p:nvPr/>
        </p:nvGraphicFramePr>
        <p:xfrm>
          <a:off x="1951038" y="658813"/>
          <a:ext cx="8270875" cy="612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8397240" imgH="6226810" progId="Word.Document.8">
                  <p:embed/>
                </p:oleObj>
              </mc:Choice>
              <mc:Fallback>
                <p:oleObj name="" r:id="rId1" imgW="8397240" imgH="6226810" progId="Word.Document.8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51038" y="658813"/>
                        <a:ext cx="8270875" cy="6129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3791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2" name="矩形 14"/>
          <p:cNvSpPr/>
          <p:nvPr/>
        </p:nvSpPr>
        <p:spPr>
          <a:xfrm>
            <a:off x="5375275" y="2659063"/>
            <a:ext cx="5040313" cy="630237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在“题组训练”中查缺漏</a:t>
            </a:r>
            <a:endParaRPr lang="zh-CN" altLang="en-US" sz="350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65755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95398" y="4373910"/>
            <a:ext cx="2079426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495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976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943872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18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9" name="TextBox 21"/>
          <p:cNvSpPr txBox="1"/>
          <p:nvPr/>
        </p:nvSpPr>
        <p:spPr>
          <a:xfrm>
            <a:off x="3603625" y="2566988"/>
            <a:ext cx="1346200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145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1505" name="对象 914435"/>
          <p:cNvGraphicFramePr/>
          <p:nvPr/>
        </p:nvGraphicFramePr>
        <p:xfrm>
          <a:off x="1895475" y="509588"/>
          <a:ext cx="8343900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424545" imgH="3639185" progId="Word.Document.8">
                  <p:embed/>
                </p:oleObj>
              </mc:Choice>
              <mc:Fallback>
                <p:oleObj name="" r:id="rId1" imgW="8424545" imgH="3639185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509588"/>
                        <a:ext cx="8343900" cy="3616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4437" name="对象 914436"/>
          <p:cNvGraphicFramePr/>
          <p:nvPr/>
        </p:nvGraphicFramePr>
        <p:xfrm>
          <a:off x="2314575" y="4008438"/>
          <a:ext cx="7916863" cy="261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3" imgW="8068310" imgH="2651760" progId="Word.Document.8">
                  <p:embed/>
                </p:oleObj>
              </mc:Choice>
              <mc:Fallback>
                <p:oleObj name="" r:id="rId3" imgW="8068310" imgH="2651760" progId="Word.Document.8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4575" y="4008438"/>
                        <a:ext cx="7916863" cy="2611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4438" name="对象 914437"/>
          <p:cNvGraphicFramePr/>
          <p:nvPr/>
        </p:nvGraphicFramePr>
        <p:xfrm>
          <a:off x="2319338" y="6442075"/>
          <a:ext cx="5335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5" imgW="5337175" imgH="399415" progId="Word.Document.8">
                  <p:embed/>
                </p:oleObj>
              </mc:Choice>
              <mc:Fallback>
                <p:oleObj name="" r:id="rId5" imgW="5337175" imgH="399415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19338" y="6442075"/>
                        <a:ext cx="5335587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1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2529" name="对象 915459"/>
          <p:cNvGraphicFramePr/>
          <p:nvPr/>
        </p:nvGraphicFramePr>
        <p:xfrm>
          <a:off x="1895475" y="581025"/>
          <a:ext cx="8343900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8397240" imgH="4745990" progId="Word.Document.8">
                  <p:embed/>
                </p:oleObj>
              </mc:Choice>
              <mc:Fallback>
                <p:oleObj name="" r:id="rId1" imgW="8397240" imgH="4745990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581025"/>
                        <a:ext cx="8343900" cy="4711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5461" name="对象 915460"/>
          <p:cNvGraphicFramePr/>
          <p:nvPr/>
        </p:nvGraphicFramePr>
        <p:xfrm>
          <a:off x="2327275" y="4622800"/>
          <a:ext cx="7832725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7979410" imgH="1850390" progId="Word.Document.8">
                  <p:embed/>
                </p:oleObj>
              </mc:Choice>
              <mc:Fallback>
                <p:oleObj name="" r:id="rId3" imgW="7979410" imgH="185039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7275" y="4622800"/>
                        <a:ext cx="7832725" cy="1820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5462" name="对象 915461"/>
          <p:cNvGraphicFramePr/>
          <p:nvPr/>
        </p:nvGraphicFramePr>
        <p:xfrm>
          <a:off x="2312988" y="6289675"/>
          <a:ext cx="5335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5" imgW="5337175" imgH="399415" progId="Word.Document.8">
                  <p:embed/>
                </p:oleObj>
              </mc:Choice>
              <mc:Fallback>
                <p:oleObj name="" r:id="rId5" imgW="5337175" imgH="399415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12988" y="6289675"/>
                        <a:ext cx="5335587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553" name="对象 916484"/>
          <p:cNvGraphicFramePr/>
          <p:nvPr/>
        </p:nvGraphicFramePr>
        <p:xfrm>
          <a:off x="1895475" y="533400"/>
          <a:ext cx="834390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8397240" imgH="4151630" progId="Word.Document.8">
                  <p:embed/>
                </p:oleObj>
              </mc:Choice>
              <mc:Fallback>
                <p:oleObj name="" r:id="rId1" imgW="8397240" imgH="4151630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533400"/>
                        <a:ext cx="8343900" cy="4127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6486" name="对象 916485"/>
          <p:cNvGraphicFramePr/>
          <p:nvPr/>
        </p:nvGraphicFramePr>
        <p:xfrm>
          <a:off x="2314575" y="4333875"/>
          <a:ext cx="7867650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3" imgW="8031480" imgH="2392680" progId="Word.Document.8">
                  <p:embed/>
                </p:oleObj>
              </mc:Choice>
              <mc:Fallback>
                <p:oleObj name="" r:id="rId3" imgW="8031480" imgH="2392680" progId="Word.Document.8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4575" y="4333875"/>
                        <a:ext cx="7867650" cy="2357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6487" name="对象 916486"/>
          <p:cNvGraphicFramePr/>
          <p:nvPr/>
        </p:nvGraphicFramePr>
        <p:xfrm>
          <a:off x="2287588" y="6424613"/>
          <a:ext cx="533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5" imgW="5337175" imgH="399415" progId="Word.Document.8">
                  <p:embed/>
                </p:oleObj>
              </mc:Choice>
              <mc:Fallback>
                <p:oleObj name="" r:id="rId5" imgW="5337175" imgH="399415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7588" y="6424613"/>
                        <a:ext cx="5335587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1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577" name="对象 917507"/>
          <p:cNvGraphicFramePr/>
          <p:nvPr/>
        </p:nvGraphicFramePr>
        <p:xfrm>
          <a:off x="1895475" y="641350"/>
          <a:ext cx="8302625" cy="598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8507095" imgH="6129655" progId="Word.Document.8">
                  <p:embed/>
                </p:oleObj>
              </mc:Choice>
              <mc:Fallback>
                <p:oleObj name="" r:id="rId1" imgW="8507095" imgH="6129655" progId="Word.Document.8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641350"/>
                        <a:ext cx="8302625" cy="5980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5601" name="对象 918531"/>
          <p:cNvGraphicFramePr/>
          <p:nvPr/>
        </p:nvGraphicFramePr>
        <p:xfrm>
          <a:off x="2098675" y="1812925"/>
          <a:ext cx="7989888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8068310" imgH="2849880" progId="Word.Document.8">
                  <p:embed/>
                </p:oleObj>
              </mc:Choice>
              <mc:Fallback>
                <p:oleObj name="" r:id="rId1" imgW="8068310" imgH="2849880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98675" y="1812925"/>
                        <a:ext cx="7989888" cy="2825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8533" name="对象 918532"/>
          <p:cNvGraphicFramePr/>
          <p:nvPr/>
        </p:nvGraphicFramePr>
        <p:xfrm>
          <a:off x="2119313" y="4465638"/>
          <a:ext cx="533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3" imgW="5337175" imgH="399415" progId="Word.Document.8">
                  <p:embed/>
                </p:oleObj>
              </mc:Choice>
              <mc:Fallback>
                <p:oleObj name="" r:id="rId3" imgW="5337175" imgH="399415" progId="Word.Document.8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313" y="4465638"/>
                        <a:ext cx="5335587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0578" name="矩形 920577"/>
          <p:cNvSpPr/>
          <p:nvPr/>
        </p:nvSpPr>
        <p:spPr>
          <a:xfrm>
            <a:off x="1608138" y="2346325"/>
            <a:ext cx="8928100" cy="708025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4000" b="1" dirty="0">
                <a:solidFill>
                  <a:srgbClr val="009999"/>
                </a:solidFill>
                <a:latin typeface="方正宋黑简体" pitchFamily="2" charset="-122"/>
                <a:ea typeface="方正宋黑简体" pitchFamily="2" charset="-122"/>
              </a:rPr>
              <a:t>复习集成块二  文化创新的途径</a:t>
            </a:r>
            <a:endParaRPr lang="zh-CN" altLang="en-US" sz="4000" b="1" dirty="0">
              <a:solidFill>
                <a:srgbClr val="009999"/>
              </a:solidFill>
              <a:latin typeface="方正宋黑简体" pitchFamily="2" charset="-122"/>
              <a:ea typeface="方正宋黑简体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3791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0" name="矩形 14"/>
          <p:cNvSpPr/>
          <p:nvPr/>
        </p:nvSpPr>
        <p:spPr>
          <a:xfrm>
            <a:off x="5375275" y="2659063"/>
            <a:ext cx="5040313" cy="630237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在“微点批注”中理解透</a:t>
            </a:r>
            <a:endParaRPr lang="zh-CN" altLang="en-US" sz="350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65755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95398" y="4373910"/>
            <a:ext cx="2079426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495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976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943872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18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7" name="TextBox 21"/>
          <p:cNvSpPr txBox="1"/>
          <p:nvPr/>
        </p:nvSpPr>
        <p:spPr>
          <a:xfrm>
            <a:off x="3603625" y="2566988"/>
            <a:ext cx="1346200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145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8673" name="对象 922627"/>
          <p:cNvGraphicFramePr/>
          <p:nvPr/>
        </p:nvGraphicFramePr>
        <p:xfrm>
          <a:off x="1947863" y="1412875"/>
          <a:ext cx="8343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8397240" imgH="594360" progId="Word.Document.8">
                  <p:embed/>
                </p:oleObj>
              </mc:Choice>
              <mc:Fallback>
                <p:oleObj name="" r:id="rId1" imgW="8397240" imgH="594360" progId="Word.Document.8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47863" y="1412875"/>
                        <a:ext cx="834390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32" name="图片 9226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775" y="2222500"/>
            <a:ext cx="381000" cy="203993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922634" name="图片 92263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4925" y="2219325"/>
            <a:ext cx="6365875" cy="39528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922635" name="图片 92263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2363" y="2655888"/>
            <a:ext cx="6564312" cy="96520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922636" name="图片 922635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3000" y="3687763"/>
            <a:ext cx="6546850" cy="106203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922637" name="图片 922636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4725" y="2132013"/>
            <a:ext cx="1601788" cy="2460625"/>
          </a:xfrm>
          <a:prstGeom prst="rect">
            <a:avLst/>
          </a:prstGeom>
          <a:noFill/>
          <a:ln w="19050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矩形 950273"/>
          <p:cNvSpPr/>
          <p:nvPr/>
        </p:nvSpPr>
        <p:spPr>
          <a:xfrm>
            <a:off x="1847850" y="830263"/>
            <a:ext cx="8382000" cy="962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zh-CN" altLang="en-US" sz="4800" b="1" dirty="0">
                <a:latin typeface="方正少儿简体" pitchFamily="65" charset="-122"/>
                <a:ea typeface="方正少儿简体" pitchFamily="65" charset="-122"/>
              </a:rPr>
              <a:t>目    录</a:t>
            </a:r>
            <a:endParaRPr lang="zh-CN" altLang="en-US" sz="3200" b="1" dirty="0">
              <a:solidFill>
                <a:schemeClr val="accent1"/>
              </a:solidFill>
              <a:latin typeface="方正少儿简体" pitchFamily="65" charset="-122"/>
              <a:ea typeface="方正少儿简体" pitchFamily="65" charset="-122"/>
            </a:endParaRPr>
          </a:p>
        </p:txBody>
      </p:sp>
      <p:grpSp>
        <p:nvGrpSpPr>
          <p:cNvPr id="11266" name="组合 950278"/>
          <p:cNvGrpSpPr/>
          <p:nvPr/>
        </p:nvGrpSpPr>
        <p:grpSpPr>
          <a:xfrm>
            <a:off x="2563813" y="2901950"/>
            <a:ext cx="762000" cy="665163"/>
            <a:chOff x="3174" y="2656"/>
            <a:chExt cx="1549" cy="1351"/>
          </a:xfrm>
        </p:grpSpPr>
        <p:sp>
          <p:nvSpPr>
            <p:cNvPr id="11267" name="六边形 950279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68" name="六边形 950280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69" name="六边形 950281"/>
            <p:cNvSpPr/>
            <p:nvPr/>
          </p:nvSpPr>
          <p:spPr>
            <a:xfrm>
              <a:off x="3264" y="2736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rgbClr val="474776"/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270" name="直接连接符 950282"/>
          <p:cNvSpPr/>
          <p:nvPr/>
        </p:nvSpPr>
        <p:spPr>
          <a:xfrm>
            <a:off x="3173413" y="3509963"/>
            <a:ext cx="6700837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11271" name="文本框 950284"/>
          <p:cNvSpPr txBox="1"/>
          <p:nvPr/>
        </p:nvSpPr>
        <p:spPr>
          <a:xfrm>
            <a:off x="2693988" y="2979738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2" name="直接连接符 950285">
            <a:hlinkClick r:id="" action="ppaction://noaction"/>
          </p:cNvPr>
          <p:cNvSpPr/>
          <p:nvPr/>
        </p:nvSpPr>
        <p:spPr>
          <a:xfrm>
            <a:off x="2960688" y="4424363"/>
            <a:ext cx="6913562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11273" name="文本框 950287"/>
          <p:cNvSpPr txBox="1"/>
          <p:nvPr/>
        </p:nvSpPr>
        <p:spPr>
          <a:xfrm>
            <a:off x="2690813" y="2981325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4" name="文本框 950293">
            <a:hlinkClick r:id="rId1" action="ppaction://hlinksldjump"/>
          </p:cNvPr>
          <p:cNvSpPr txBox="1"/>
          <p:nvPr/>
        </p:nvSpPr>
        <p:spPr>
          <a:xfrm>
            <a:off x="3362325" y="4870450"/>
            <a:ext cx="48577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本课综合检测</a:t>
            </a:r>
            <a:endParaRPr lang="en-US" altLang="zh-CN" sz="2400" b="1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grpSp>
        <p:nvGrpSpPr>
          <p:cNvPr id="11275" name="组合 950295"/>
          <p:cNvGrpSpPr/>
          <p:nvPr/>
        </p:nvGrpSpPr>
        <p:grpSpPr>
          <a:xfrm>
            <a:off x="2540000" y="3805238"/>
            <a:ext cx="762000" cy="665162"/>
            <a:chOff x="1110" y="2656"/>
            <a:chExt cx="1549" cy="1351"/>
          </a:xfrm>
        </p:grpSpPr>
        <p:sp>
          <p:nvSpPr>
            <p:cNvPr id="11276" name="六边形 950296"/>
            <p:cNvSpPr/>
            <p:nvPr/>
          </p:nvSpPr>
          <p:spPr>
            <a:xfrm>
              <a:off x="1123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7" name="六边形 950297"/>
            <p:cNvSpPr/>
            <p:nvPr/>
          </p:nvSpPr>
          <p:spPr>
            <a:xfrm>
              <a:off x="1110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8" name="六边形 950298"/>
            <p:cNvSpPr/>
            <p:nvPr/>
          </p:nvSpPr>
          <p:spPr>
            <a:xfrm>
              <a:off x="1200" y="2736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rgbClr val="5E5E6A"/>
                </a:gs>
                <a:gs pos="100000">
                  <a:schemeClr val="folHlink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279" name="直接连接符 950299"/>
          <p:cNvSpPr/>
          <p:nvPr/>
        </p:nvSpPr>
        <p:spPr>
          <a:xfrm>
            <a:off x="2936875" y="5318125"/>
            <a:ext cx="6945313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11280" name="文本框 950300"/>
          <p:cNvSpPr txBox="1"/>
          <p:nvPr/>
        </p:nvSpPr>
        <p:spPr>
          <a:xfrm>
            <a:off x="2668588" y="3884613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281" name="组合 950302"/>
          <p:cNvGrpSpPr/>
          <p:nvPr/>
        </p:nvGrpSpPr>
        <p:grpSpPr>
          <a:xfrm>
            <a:off x="2563813" y="2022475"/>
            <a:ext cx="762000" cy="665163"/>
            <a:chOff x="1110" y="2656"/>
            <a:chExt cx="1549" cy="1351"/>
          </a:xfrm>
        </p:grpSpPr>
        <p:sp>
          <p:nvSpPr>
            <p:cNvPr id="11282" name="六边形 950303"/>
            <p:cNvSpPr/>
            <p:nvPr/>
          </p:nvSpPr>
          <p:spPr>
            <a:xfrm>
              <a:off x="1123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3" name="六边形 950304"/>
            <p:cNvSpPr/>
            <p:nvPr/>
          </p:nvSpPr>
          <p:spPr>
            <a:xfrm>
              <a:off x="1110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4" name="六边形 950305"/>
            <p:cNvSpPr/>
            <p:nvPr/>
          </p:nvSpPr>
          <p:spPr>
            <a:xfrm>
              <a:off x="1200" y="2736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rgbClr val="5E5E6A"/>
                </a:gs>
                <a:gs pos="100000">
                  <a:schemeClr val="folHlink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285" name="直接连接符 950306">
            <a:hlinkClick r:id="rId2" action="ppaction://hlinksldjump"/>
          </p:cNvPr>
          <p:cNvSpPr/>
          <p:nvPr/>
        </p:nvSpPr>
        <p:spPr>
          <a:xfrm>
            <a:off x="3173413" y="2632075"/>
            <a:ext cx="6700837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11286" name="文本框 950307">
            <a:hlinkClick r:id="rId2" action="ppaction://hlinksldjump"/>
          </p:cNvPr>
          <p:cNvSpPr txBox="1"/>
          <p:nvPr/>
        </p:nvSpPr>
        <p:spPr>
          <a:xfrm>
            <a:off x="3363913" y="2098675"/>
            <a:ext cx="51831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课首</a:t>
            </a:r>
            <a:endParaRPr lang="en-US" altLang="zh-CN" sz="2400" b="1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11287" name="文本框 950308"/>
          <p:cNvSpPr txBox="1"/>
          <p:nvPr/>
        </p:nvSpPr>
        <p:spPr>
          <a:xfrm>
            <a:off x="2693988" y="2101850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8" name="文本框 950309">
            <a:hlinkClick r:id="rId3" action="ppaction://hlinksldjump"/>
          </p:cNvPr>
          <p:cNvSpPr txBox="1"/>
          <p:nvPr/>
        </p:nvSpPr>
        <p:spPr>
          <a:xfrm>
            <a:off x="3417888" y="3063875"/>
            <a:ext cx="56149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复习集成块一  </a:t>
            </a:r>
            <a:r>
              <a:rPr lang="zh-CN" altLang="ko-KR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文化创新的源泉和动力</a:t>
            </a:r>
            <a:endParaRPr lang="en-US" altLang="ko-KR" sz="2400" b="1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11289" name="文本框 950310">
            <a:hlinkClick r:id="rId4" action="ppaction://hlinksldjump"/>
          </p:cNvPr>
          <p:cNvSpPr txBox="1"/>
          <p:nvPr/>
        </p:nvSpPr>
        <p:spPr>
          <a:xfrm>
            <a:off x="3400425" y="3979863"/>
            <a:ext cx="525621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复习集成块二  </a:t>
            </a:r>
            <a:r>
              <a:rPr lang="zh-CN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文化创新的途径</a:t>
            </a:r>
            <a:endParaRPr lang="en-US" altLang="zh-CN" sz="2400" b="1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grpSp>
        <p:nvGrpSpPr>
          <p:cNvPr id="11290" name="组合 950311"/>
          <p:cNvGrpSpPr/>
          <p:nvPr/>
        </p:nvGrpSpPr>
        <p:grpSpPr>
          <a:xfrm>
            <a:off x="2568575" y="4700588"/>
            <a:ext cx="762000" cy="665162"/>
            <a:chOff x="3174" y="2656"/>
            <a:chExt cx="1549" cy="1351"/>
          </a:xfrm>
        </p:grpSpPr>
        <p:sp>
          <p:nvSpPr>
            <p:cNvPr id="11291" name="六边形 950312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92" name="六边形 950313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93" name="六边形 950314"/>
            <p:cNvSpPr/>
            <p:nvPr/>
          </p:nvSpPr>
          <p:spPr>
            <a:xfrm>
              <a:off x="3264" y="2736"/>
              <a:ext cx="1350" cy="1168"/>
            </a:xfrm>
            <a:prstGeom prst="hexagon">
              <a:avLst>
                <a:gd name="adj" fmla="val 28895"/>
                <a:gd name="vf" fmla="val 115470"/>
              </a:avLst>
            </a:prstGeom>
            <a:gradFill rotWithShape="1">
              <a:gsLst>
                <a:gs pos="0">
                  <a:srgbClr val="474776"/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294" name="文本框 950315"/>
          <p:cNvSpPr txBox="1"/>
          <p:nvPr/>
        </p:nvSpPr>
        <p:spPr>
          <a:xfrm>
            <a:off x="2697163" y="4779963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9697" name="对象 927747"/>
          <p:cNvGraphicFramePr/>
          <p:nvPr/>
        </p:nvGraphicFramePr>
        <p:xfrm>
          <a:off x="1951038" y="581025"/>
          <a:ext cx="83439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8397240" imgH="1188720" progId="Word.Document.8">
                  <p:embed/>
                </p:oleObj>
              </mc:Choice>
              <mc:Fallback>
                <p:oleObj name="" r:id="rId1" imgW="8397240" imgH="1188720" progId="Word.Document.8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51038" y="581025"/>
                        <a:ext cx="8343900" cy="1177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899" name="表格 927898"/>
          <p:cNvGraphicFramePr/>
          <p:nvPr/>
        </p:nvGraphicFramePr>
        <p:xfrm>
          <a:off x="1905000" y="1690688"/>
          <a:ext cx="8391525" cy="4887913"/>
        </p:xfrm>
        <a:graphic>
          <a:graphicData uri="http://schemas.openxmlformats.org/drawingml/2006/table">
            <a:tbl>
              <a:tblPr/>
              <a:tblGrid>
                <a:gridCol w="1479550"/>
                <a:gridCol w="3311525"/>
                <a:gridCol w="3600450"/>
              </a:tblGrid>
              <a:tr h="1117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40000"/>
                        </a:lnSpc>
                        <a:buNone/>
                      </a:pPr>
                      <a:endParaRPr lang="zh-CN" altLang="en-US" dirty="0"/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9050" cap="rnd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楷体_GB2312" pitchFamily="49" charset="-122"/>
                        </a:rPr>
                        <a:t>“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取其精华、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marL="0" lvl="0" indent="0" algn="ctr" defTabSz="91440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去其糟粕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楷体_GB2312" pitchFamily="49" charset="-122"/>
                        </a:rPr>
                        <a:t>”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楷体_GB2312" pitchFamily="49" charset="-122"/>
                        </a:rPr>
                        <a:t>“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推陈出新、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marL="0" lvl="0" indent="0" algn="ctr" defTabSz="91440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革故鼎新</a:t>
                      </a:r>
                      <a:r>
                        <a:rPr lang="zh-CN" altLang="en-US" sz="2400" b="1" dirty="0">
                          <a:latin typeface="宋体" panose="02010600030101010101" pitchFamily="2" charset="-122"/>
                          <a:ea typeface="楷体_GB2312" pitchFamily="49" charset="-122"/>
                        </a:rPr>
                        <a:t>”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122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内涵</a:t>
                      </a:r>
                      <a:endParaRPr lang="zh-CN" altLang="en-US" sz="1000" dirty="0">
                        <a:ea typeface="楷体_GB2312" pitchFamily="49" charset="-122"/>
                      </a:endParaRPr>
                    </a:p>
                    <a:p>
                      <a:pPr marL="0" lvl="0" indent="0" algn="ctr" defTabSz="914400" ea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不同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defTabSz="91440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指的是要辩证地认识传统文化在现实生活中的作用，分辨其中的精华和糟粕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defTabSz="91440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指的是在文化的继承与发展过程中，不断革除过时的旧文化，推出体现时代精神的新文化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941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强调的</a:t>
                      </a:r>
                      <a:endParaRPr lang="zh-CN" altLang="en-US" sz="1000" dirty="0">
                        <a:ea typeface="楷体_GB2312" pitchFamily="49" charset="-122"/>
                      </a:endParaRPr>
                    </a:p>
                    <a:p>
                      <a:pPr marL="0" lvl="0" indent="0" algn="ctr" defTabSz="914400" ea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重点不同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defTabSz="91440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侧重于对待传统文化的正确态度，是改造传统文化的过程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 defTabSz="914400">
                        <a:lnSpc>
                          <a:spcPct val="14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侧重于文化的继承、发展和创新，是创造新文化、发展先进文化的过程</a:t>
                      </a:r>
                      <a:endParaRPr lang="zh-CN" altLang="en-US" sz="1800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0721" name="对象 923651"/>
          <p:cNvGraphicFramePr/>
          <p:nvPr/>
        </p:nvGraphicFramePr>
        <p:xfrm>
          <a:off x="1808163" y="315913"/>
          <a:ext cx="3673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" imgW="3712210" imgH="594360" progId="Word.Document.8">
                  <p:embed/>
                </p:oleObj>
              </mc:Choice>
              <mc:Fallback>
                <p:oleObj name="" r:id="rId1" imgW="3712210" imgH="594360" progId="Word.Document.8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08163" y="315913"/>
                        <a:ext cx="3673475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73" name="矩形 923672"/>
          <p:cNvSpPr/>
          <p:nvPr/>
        </p:nvSpPr>
        <p:spPr>
          <a:xfrm>
            <a:off x="6911975" y="874713"/>
            <a:ext cx="3455988" cy="5619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要求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或理论依据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672" name="矩形 923671"/>
          <p:cNvSpPr/>
          <p:nvPr/>
        </p:nvSpPr>
        <p:spPr>
          <a:xfrm>
            <a:off x="3024188" y="874713"/>
            <a:ext cx="3887787" cy="5619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内容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671" name="矩形 923670"/>
          <p:cNvSpPr/>
          <p:nvPr/>
        </p:nvSpPr>
        <p:spPr>
          <a:xfrm>
            <a:off x="1800225" y="874713"/>
            <a:ext cx="1223963" cy="5619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698" name="直接连接符 923697"/>
          <p:cNvSpPr/>
          <p:nvPr/>
        </p:nvSpPr>
        <p:spPr>
          <a:xfrm>
            <a:off x="1800225" y="1436688"/>
            <a:ext cx="8567738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3700" name="直接连接符 923699"/>
          <p:cNvSpPr/>
          <p:nvPr/>
        </p:nvSpPr>
        <p:spPr>
          <a:xfrm>
            <a:off x="3024188" y="874713"/>
            <a:ext cx="0" cy="56578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3703" name="直接连接符 923702"/>
          <p:cNvSpPr/>
          <p:nvPr/>
        </p:nvSpPr>
        <p:spPr>
          <a:xfrm>
            <a:off x="6911975" y="874713"/>
            <a:ext cx="0" cy="56578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3707" name="直接连接符 923706"/>
          <p:cNvSpPr/>
          <p:nvPr/>
        </p:nvSpPr>
        <p:spPr>
          <a:xfrm>
            <a:off x="1800225" y="3135313"/>
            <a:ext cx="51117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3722" name="直接连接符 923721"/>
          <p:cNvSpPr/>
          <p:nvPr/>
        </p:nvSpPr>
        <p:spPr>
          <a:xfrm>
            <a:off x="1800225" y="3629025"/>
            <a:ext cx="8567738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3824" name="直接连接符 923823"/>
          <p:cNvSpPr/>
          <p:nvPr/>
        </p:nvSpPr>
        <p:spPr>
          <a:xfrm>
            <a:off x="1800225" y="874713"/>
            <a:ext cx="1223963" cy="561975"/>
          </a:xfrm>
          <a:prstGeom prst="line">
            <a:avLst/>
          </a:prstGeom>
          <a:ln w="190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3692" name="直接连接符 923691"/>
          <p:cNvSpPr/>
          <p:nvPr/>
        </p:nvSpPr>
        <p:spPr>
          <a:xfrm>
            <a:off x="1800225" y="874713"/>
            <a:ext cx="8567738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3695" name="直接连接符 923694"/>
          <p:cNvSpPr/>
          <p:nvPr/>
        </p:nvSpPr>
        <p:spPr>
          <a:xfrm>
            <a:off x="10367963" y="874713"/>
            <a:ext cx="0" cy="565785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3694" name="直接连接符 923693"/>
          <p:cNvSpPr/>
          <p:nvPr/>
        </p:nvSpPr>
        <p:spPr>
          <a:xfrm>
            <a:off x="1800225" y="874713"/>
            <a:ext cx="0" cy="565785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3693" name="直接连接符 923692"/>
          <p:cNvSpPr/>
          <p:nvPr/>
        </p:nvSpPr>
        <p:spPr>
          <a:xfrm>
            <a:off x="1800225" y="6532563"/>
            <a:ext cx="8567738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3848" name="矩形 923847"/>
          <p:cNvSpPr/>
          <p:nvPr/>
        </p:nvSpPr>
        <p:spPr>
          <a:xfrm>
            <a:off x="6911975" y="3629025"/>
            <a:ext cx="3455988" cy="2903538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文化的继承是发展的必要前提，发展是继承的必然要求。文化发展的实质就在于文化创新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849" name="矩形 923848"/>
          <p:cNvSpPr/>
          <p:nvPr/>
        </p:nvSpPr>
        <p:spPr>
          <a:xfrm>
            <a:off x="3024188" y="3629025"/>
            <a:ext cx="3887787" cy="2903538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继承传统，推陈出新。在社会实践的基础上，文化创新既是一个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取其精华、去其糟粕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，改造传统文化的过程；又是一个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推陈出新、革故鼎新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，创造新文化、发展先进文化的过程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850" name="矩形 923849"/>
          <p:cNvSpPr/>
          <p:nvPr/>
        </p:nvSpPr>
        <p:spPr>
          <a:xfrm>
            <a:off x="1800225" y="3629025"/>
            <a:ext cx="1223963" cy="2903538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基本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途径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851" name="矩形 923850"/>
          <p:cNvSpPr/>
          <p:nvPr/>
        </p:nvSpPr>
        <p:spPr>
          <a:xfrm>
            <a:off x="3024188" y="3135313"/>
            <a:ext cx="3887787" cy="49371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人民群众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852" name="矩形 923851"/>
          <p:cNvSpPr/>
          <p:nvPr/>
        </p:nvSpPr>
        <p:spPr>
          <a:xfrm>
            <a:off x="1800225" y="3135313"/>
            <a:ext cx="1223963" cy="49371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主体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853" name="矩形 923852"/>
          <p:cNvSpPr/>
          <p:nvPr/>
        </p:nvSpPr>
        <p:spPr>
          <a:xfrm>
            <a:off x="6911975" y="1436688"/>
            <a:ext cx="3455988" cy="2192337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走与人民群众实践相结合的道路，从人民群众的伟大实践和丰富多彩的生活中汲取营养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854" name="矩形 923853"/>
          <p:cNvSpPr/>
          <p:nvPr/>
        </p:nvSpPr>
        <p:spPr>
          <a:xfrm>
            <a:off x="3024188" y="1436688"/>
            <a:ext cx="3887787" cy="16986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立足于社会实践，是文化创作的基本要求，也是文化创新的根本途径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855" name="矩形 923854"/>
          <p:cNvSpPr/>
          <p:nvPr/>
        </p:nvSpPr>
        <p:spPr>
          <a:xfrm>
            <a:off x="1800225" y="1436688"/>
            <a:ext cx="1223963" cy="16986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根本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defTabSz="914400">
              <a:lnSpc>
                <a:spcPct val="110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途径</a:t>
            </a:r>
            <a:endParaRPr lang="zh-CN" altLang="en-US" sz="1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lnSpc>
                <a:spcPct val="110000"/>
              </a:lnSpc>
              <a:buFontTx/>
              <a:tabLst>
                <a:tab pos="2628900" algn="l"/>
              </a:tabLst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源泉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algn="ctr" defTabSz="914400" eaLnBrk="0" hangingPunct="0">
              <a:lnSpc>
                <a:spcPct val="110000"/>
              </a:lnSpc>
              <a:buFontTx/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和动力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2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2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2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2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2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2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2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2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2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92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2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2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2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2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2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2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2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92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92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73" grpId="0"/>
      <p:bldP spid="923672" grpId="0"/>
      <p:bldP spid="923671" grpId="0"/>
      <p:bldP spid="923848" grpId="0"/>
      <p:bldP spid="923849" grpId="0"/>
      <p:bldP spid="923850" grpId="0"/>
      <p:bldP spid="923851" grpId="0"/>
      <p:bldP spid="923852" grpId="0"/>
      <p:bldP spid="923853" grpId="0"/>
      <p:bldP spid="923854" grpId="0"/>
      <p:bldP spid="9238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矩形 924690"/>
          <p:cNvSpPr/>
          <p:nvPr/>
        </p:nvSpPr>
        <p:spPr>
          <a:xfrm>
            <a:off x="6456363" y="555625"/>
            <a:ext cx="3887787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5000"/>
              </a:lnSpc>
              <a:buSzTx/>
              <a:tabLst>
                <a:tab pos="26289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要求</a:t>
            </a:r>
            <a:r>
              <a:rPr lang="en-US" altLang="zh-CN" sz="2200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200" b="1" dirty="0">
                <a:latin typeface="Times New Roman" panose="02020603050405020304" pitchFamily="18" charset="0"/>
                <a:ea typeface="楷体_GB2312" pitchFamily="49" charset="-122"/>
              </a:rPr>
              <a:t>或理论依据</a:t>
            </a:r>
            <a:r>
              <a:rPr lang="en-US" altLang="zh-CN" sz="2200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6" name="矩形 924691"/>
          <p:cNvSpPr/>
          <p:nvPr/>
        </p:nvSpPr>
        <p:spPr>
          <a:xfrm>
            <a:off x="3503613" y="555625"/>
            <a:ext cx="2952750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5000"/>
              </a:lnSpc>
              <a:buSzTx/>
              <a:tabLst>
                <a:tab pos="26289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内容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7" name="矩形 924692"/>
          <p:cNvSpPr/>
          <p:nvPr/>
        </p:nvSpPr>
        <p:spPr>
          <a:xfrm>
            <a:off x="1776413" y="555625"/>
            <a:ext cx="1727200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>
              <a:lnSpc>
                <a:spcPct val="105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8" name="直接连接符 924697"/>
          <p:cNvSpPr/>
          <p:nvPr/>
        </p:nvSpPr>
        <p:spPr>
          <a:xfrm>
            <a:off x="1776413" y="1012825"/>
            <a:ext cx="856773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49" name="直接连接符 924698"/>
          <p:cNvSpPr/>
          <p:nvPr/>
        </p:nvSpPr>
        <p:spPr>
          <a:xfrm>
            <a:off x="3503613" y="555625"/>
            <a:ext cx="0" cy="60579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50" name="直接连接符 924699"/>
          <p:cNvSpPr/>
          <p:nvPr/>
        </p:nvSpPr>
        <p:spPr>
          <a:xfrm>
            <a:off x="6456363" y="555625"/>
            <a:ext cx="0" cy="33686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51" name="直接连接符 924704"/>
          <p:cNvSpPr/>
          <p:nvPr/>
        </p:nvSpPr>
        <p:spPr>
          <a:xfrm>
            <a:off x="1776413" y="5426075"/>
            <a:ext cx="856773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52" name="直接连接符 924710"/>
          <p:cNvSpPr/>
          <p:nvPr/>
        </p:nvSpPr>
        <p:spPr>
          <a:xfrm>
            <a:off x="1776413" y="3924300"/>
            <a:ext cx="856773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53" name="直接连接符 924693"/>
          <p:cNvSpPr/>
          <p:nvPr/>
        </p:nvSpPr>
        <p:spPr>
          <a:xfrm>
            <a:off x="1776413" y="555625"/>
            <a:ext cx="8567737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54" name="直接连接符 924695"/>
          <p:cNvSpPr/>
          <p:nvPr/>
        </p:nvSpPr>
        <p:spPr>
          <a:xfrm>
            <a:off x="1776413" y="555625"/>
            <a:ext cx="0" cy="605790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55" name="直接连接符 924696"/>
          <p:cNvSpPr/>
          <p:nvPr/>
        </p:nvSpPr>
        <p:spPr>
          <a:xfrm>
            <a:off x="10344150" y="555625"/>
            <a:ext cx="0" cy="605790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56" name="直接连接符 924694"/>
          <p:cNvSpPr/>
          <p:nvPr/>
        </p:nvSpPr>
        <p:spPr>
          <a:xfrm>
            <a:off x="1776413" y="6613525"/>
            <a:ext cx="8567737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57" name="直接连接符 924766"/>
          <p:cNvSpPr/>
          <p:nvPr/>
        </p:nvSpPr>
        <p:spPr>
          <a:xfrm>
            <a:off x="1776413" y="555625"/>
            <a:ext cx="1727200" cy="457200"/>
          </a:xfrm>
          <a:prstGeom prst="line">
            <a:avLst/>
          </a:prstGeom>
          <a:ln w="190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4776" name="矩形 924775"/>
          <p:cNvSpPr/>
          <p:nvPr/>
        </p:nvSpPr>
        <p:spPr>
          <a:xfrm>
            <a:off x="6456363" y="1012825"/>
            <a:ext cx="3887787" cy="29114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5000"/>
              </a:lnSpc>
              <a:buSzTx/>
              <a:tabLst>
                <a:tab pos="26289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文化既是民族的，又是世界的，文化多样性是文化创新的重要基础，在社会实践的基础上，不同民族文化之间的交流、借鉴与融合，既是人类文明发展的重要动力，也是文化创新必然要经历的过程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777" name="矩形 924776"/>
          <p:cNvSpPr/>
          <p:nvPr/>
        </p:nvSpPr>
        <p:spPr>
          <a:xfrm>
            <a:off x="3503613" y="1012825"/>
            <a:ext cx="2952750" cy="29114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5000"/>
              </a:lnSpc>
              <a:buSzTx/>
              <a:tabLst>
                <a:tab pos="26289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面向世界，博采众长。必须以世界优秀文化为营养，充分吸收外国文化的有益成果。同时还要做到以我为主、为我所用，保持自己文化的民族特色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778" name="矩形 924777"/>
          <p:cNvSpPr/>
          <p:nvPr/>
        </p:nvSpPr>
        <p:spPr>
          <a:xfrm>
            <a:off x="1776413" y="1012825"/>
            <a:ext cx="1727200" cy="29114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5000"/>
              </a:lnSpc>
              <a:buSzTx/>
              <a:tabLst>
                <a:tab pos="26289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基本</a:t>
            </a:r>
            <a:endParaRPr lang="zh-CN" altLang="en-US" sz="2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defTabSz="914400">
              <a:lnSpc>
                <a:spcPct val="105000"/>
              </a:lnSpc>
              <a:buSzTx/>
              <a:tabLst>
                <a:tab pos="26289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途径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779" name="矩形 924778"/>
          <p:cNvSpPr/>
          <p:nvPr/>
        </p:nvSpPr>
        <p:spPr>
          <a:xfrm>
            <a:off x="3503613" y="5426075"/>
            <a:ext cx="6840537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5000"/>
              </a:lnSpc>
              <a:buSzTx/>
              <a:tabLst>
                <a:tab pos="26289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在时代的新起点上激发全民族文化创造活力，推动文化内容形式、体制机制、传播手段创新，解放和发展文化生产力，不断提高国家文化软实力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780" name="矩形 924779"/>
          <p:cNvSpPr/>
          <p:nvPr/>
        </p:nvSpPr>
        <p:spPr>
          <a:xfrm>
            <a:off x="1776413" y="5426075"/>
            <a:ext cx="1727200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5000"/>
              </a:lnSpc>
              <a:buSzTx/>
              <a:tabLst>
                <a:tab pos="26289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繁荣文化的必由之路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781" name="矩形 924780"/>
          <p:cNvSpPr/>
          <p:nvPr/>
        </p:nvSpPr>
        <p:spPr>
          <a:xfrm>
            <a:off x="3503613" y="3924300"/>
            <a:ext cx="6840537" cy="15017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5000"/>
              </a:lnSpc>
              <a:buSzTx/>
              <a:tabLst>
                <a:tab pos="2628900" algn="l"/>
              </a:tabLst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立足于发展中国特色社会主义的实践，着眼于人民群众不断增长的精神文化需要；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既要反对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守旧主义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封闭主义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，又要反对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民族虚无主义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历史虚无主义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4782" name="矩形 924781"/>
          <p:cNvSpPr/>
          <p:nvPr/>
        </p:nvSpPr>
        <p:spPr>
          <a:xfrm>
            <a:off x="1776413" y="3924300"/>
            <a:ext cx="1727200" cy="15017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5000"/>
              </a:lnSpc>
              <a:buSzTx/>
              <a:tabLst>
                <a:tab pos="26289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坚持正确方向，克服错误倾向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924783" name="对象 924782"/>
          <p:cNvGraphicFramePr/>
          <p:nvPr/>
        </p:nvGraphicFramePr>
        <p:xfrm>
          <a:off x="5808663" y="5045075"/>
          <a:ext cx="509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1" imgW="522605" imgH="398145" progId="Word.Document.8">
                  <p:embed/>
                </p:oleObj>
              </mc:Choice>
              <mc:Fallback>
                <p:oleObj name="" r:id="rId1" imgW="522605" imgH="398145" progId="Word.Document.8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08663" y="5045075"/>
                        <a:ext cx="509587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2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2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2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76" grpId="0"/>
      <p:bldP spid="924777" grpId="0"/>
      <p:bldP spid="924778" grpId="0"/>
      <p:bldP spid="924779" grpId="0"/>
      <p:bldP spid="924780" grpId="0"/>
      <p:bldP spid="924781" grpId="0"/>
      <p:bldP spid="9247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2769" name="对象 925699"/>
          <p:cNvGraphicFramePr/>
          <p:nvPr/>
        </p:nvGraphicFramePr>
        <p:xfrm>
          <a:off x="1919288" y="536575"/>
          <a:ext cx="8343900" cy="623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" imgW="8397240" imgH="6275705" progId="Word.Document.8">
                  <p:embed/>
                </p:oleObj>
              </mc:Choice>
              <mc:Fallback>
                <p:oleObj name="" r:id="rId1" imgW="8397240" imgH="6275705" progId="Word.Document.8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19288" y="536575"/>
                        <a:ext cx="8343900" cy="6235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3791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4" name="矩形 14"/>
          <p:cNvSpPr/>
          <p:nvPr/>
        </p:nvSpPr>
        <p:spPr>
          <a:xfrm>
            <a:off x="5327650" y="2659063"/>
            <a:ext cx="5232400" cy="630237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在“一题多变”中应用好</a:t>
            </a:r>
            <a:endParaRPr lang="zh-CN" altLang="en-US" sz="350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65755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95398" y="4373910"/>
            <a:ext cx="2079426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495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976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943872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18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801" name="TextBox 21"/>
          <p:cNvSpPr txBox="1"/>
          <p:nvPr/>
        </p:nvSpPr>
        <p:spPr>
          <a:xfrm>
            <a:off x="3603625" y="2566988"/>
            <a:ext cx="1346200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145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4817" name="对象 901122"/>
          <p:cNvGraphicFramePr/>
          <p:nvPr/>
        </p:nvGraphicFramePr>
        <p:xfrm>
          <a:off x="4860925" y="255588"/>
          <a:ext cx="27844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" imgW="2804160" imgH="399415" progId="Word.Document.8">
                  <p:embed/>
                </p:oleObj>
              </mc:Choice>
              <mc:Fallback>
                <p:oleObj name="" r:id="rId1" imgW="2804160" imgH="399415" progId="Word.Document.8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60925" y="255588"/>
                        <a:ext cx="2784475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8" name="对象 901123"/>
          <p:cNvGraphicFramePr/>
          <p:nvPr/>
        </p:nvGraphicFramePr>
        <p:xfrm>
          <a:off x="1895475" y="708025"/>
          <a:ext cx="8269288" cy="599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3" imgW="8397240" imgH="6089650" progId="Word.Document.8">
                  <p:embed/>
                </p:oleObj>
              </mc:Choice>
              <mc:Fallback>
                <p:oleObj name="" r:id="rId3" imgW="8397240" imgH="6089650" progId="Word.Document.8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5475" y="708025"/>
                        <a:ext cx="8269288" cy="599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5841" name="对象 902146"/>
          <p:cNvGraphicFramePr/>
          <p:nvPr/>
        </p:nvGraphicFramePr>
        <p:xfrm>
          <a:off x="1895475" y="868363"/>
          <a:ext cx="8343900" cy="495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" imgW="8397240" imgH="4983480" progId="Word.Document.8">
                  <p:embed/>
                </p:oleObj>
              </mc:Choice>
              <mc:Fallback>
                <p:oleObj name="" r:id="rId1" imgW="8397240" imgH="4983480" progId="Word.Document.8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868363"/>
                        <a:ext cx="8343900" cy="4951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148" name="对象 902147"/>
          <p:cNvGraphicFramePr/>
          <p:nvPr/>
        </p:nvGraphicFramePr>
        <p:xfrm>
          <a:off x="1898650" y="5597525"/>
          <a:ext cx="83962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3" imgW="8397240" imgH="713105" progId="Word.Document.8">
                  <p:embed/>
                </p:oleObj>
              </mc:Choice>
              <mc:Fallback>
                <p:oleObj name="" r:id="rId3" imgW="8397240" imgH="713105" progId="Word.Document.8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8650" y="5597525"/>
                        <a:ext cx="8396288" cy="71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6865" name="对象 931841"/>
          <p:cNvGraphicFramePr/>
          <p:nvPr/>
        </p:nvGraphicFramePr>
        <p:xfrm>
          <a:off x="1895475" y="541338"/>
          <a:ext cx="8343900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" imgW="8397240" imgH="4745990" progId="Word.Document.8">
                  <p:embed/>
                </p:oleObj>
              </mc:Choice>
              <mc:Fallback>
                <p:oleObj name="" r:id="rId1" imgW="8397240" imgH="4745990" progId="Word.Document.8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541338"/>
                        <a:ext cx="8343900" cy="4711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43" name="对象 931842"/>
          <p:cNvGraphicFramePr/>
          <p:nvPr/>
        </p:nvGraphicFramePr>
        <p:xfrm>
          <a:off x="2330450" y="4546600"/>
          <a:ext cx="7834313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3" imgW="8044180" imgH="2366645" progId="Word.Document.8">
                  <p:embed/>
                </p:oleObj>
              </mc:Choice>
              <mc:Fallback>
                <p:oleObj name="" r:id="rId3" imgW="8044180" imgH="2366645" progId="Word.Document.8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0450" y="4546600"/>
                        <a:ext cx="7834313" cy="2265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44" name="对象 931843"/>
          <p:cNvGraphicFramePr/>
          <p:nvPr/>
        </p:nvGraphicFramePr>
        <p:xfrm>
          <a:off x="5016500" y="6253163"/>
          <a:ext cx="23637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5" imgW="2392680" imgH="399415" progId="Word.Document.8">
                  <p:embed/>
                </p:oleObj>
              </mc:Choice>
              <mc:Fallback>
                <p:oleObj name="" r:id="rId5" imgW="2392680" imgH="399415" progId="Word.Document.8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6500" y="6253163"/>
                        <a:ext cx="2363788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3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7889" name="对象 930817"/>
          <p:cNvGraphicFramePr/>
          <p:nvPr/>
        </p:nvGraphicFramePr>
        <p:xfrm>
          <a:off x="1895475" y="573088"/>
          <a:ext cx="8343900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1" imgW="8397240" imgH="4745990" progId="Word.Document.8">
                  <p:embed/>
                </p:oleObj>
              </mc:Choice>
              <mc:Fallback>
                <p:oleObj name="" r:id="rId1" imgW="8397240" imgH="4745990" progId="Word.Document.8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573088"/>
                        <a:ext cx="8343900" cy="4711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0819" name="对象 930818"/>
          <p:cNvGraphicFramePr/>
          <p:nvPr/>
        </p:nvGraphicFramePr>
        <p:xfrm>
          <a:off x="2190750" y="4643438"/>
          <a:ext cx="8074025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3" imgW="8232775" imgH="1789430" progId="Word.Document.8">
                  <p:embed/>
                </p:oleObj>
              </mc:Choice>
              <mc:Fallback>
                <p:oleObj name="" r:id="rId3" imgW="8232775" imgH="1789430" progId="Word.Document.8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750" y="4643438"/>
                        <a:ext cx="8074025" cy="1763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0820" name="对象 930819"/>
          <p:cNvGraphicFramePr/>
          <p:nvPr/>
        </p:nvGraphicFramePr>
        <p:xfrm>
          <a:off x="2200275" y="6345238"/>
          <a:ext cx="53355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5" imgW="5337175" imgH="399415" progId="Word.Document.8">
                  <p:embed/>
                </p:oleObj>
              </mc:Choice>
              <mc:Fallback>
                <p:oleObj name="" r:id="rId5" imgW="5337175" imgH="399415" progId="Word.Document.8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0275" y="6345238"/>
                        <a:ext cx="5335588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3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8913" name="对象 932867"/>
          <p:cNvGraphicFramePr/>
          <p:nvPr/>
        </p:nvGraphicFramePr>
        <p:xfrm>
          <a:off x="1895475" y="901700"/>
          <a:ext cx="8343900" cy="495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8397240" imgH="4983480" progId="Word.Document.8">
                  <p:embed/>
                </p:oleObj>
              </mc:Choice>
              <mc:Fallback>
                <p:oleObj name="" r:id="rId1" imgW="8397240" imgH="4983480" progId="Word.Document.8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901700"/>
                        <a:ext cx="8343900" cy="4951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89" name="对象 765959"/>
          <p:cNvGraphicFramePr/>
          <p:nvPr/>
        </p:nvGraphicFramePr>
        <p:xfrm>
          <a:off x="2411413" y="198438"/>
          <a:ext cx="7356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7408545" imgH="596900" progId="Word.Document.8">
                  <p:embed/>
                </p:oleObj>
              </mc:Choice>
              <mc:Fallback>
                <p:oleObj name="" r:id="rId1" imgW="7408545" imgH="59690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11413" y="198438"/>
                        <a:ext cx="7356475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图片 7659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901700"/>
            <a:ext cx="8655050" cy="575945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74" name="图片 76597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050" y="893763"/>
            <a:ext cx="985838" cy="30638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75" name="图片 76597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2475" y="1581150"/>
            <a:ext cx="957263" cy="28733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76" name="图片 76597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6113" y="1876425"/>
            <a:ext cx="1003300" cy="28733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77" name="图片 76597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7013" y="2901950"/>
            <a:ext cx="957262" cy="28733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78" name="图片 76597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5725" y="3392488"/>
            <a:ext cx="971550" cy="26035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79" name="图片 76597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5363" y="3778250"/>
            <a:ext cx="954087" cy="26670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0" name="图片 76597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8538" y="4181475"/>
            <a:ext cx="942975" cy="258763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1" name="图片 76598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1975" y="4713288"/>
            <a:ext cx="965200" cy="26670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2" name="图片 76598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2338" y="5106988"/>
            <a:ext cx="949325" cy="258762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3" name="图片 76598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8688" y="5492750"/>
            <a:ext cx="971550" cy="26035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4" name="图片 76598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7613" y="5964238"/>
            <a:ext cx="965200" cy="295275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5" name="图片 76598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0525" y="6354763"/>
            <a:ext cx="1420813" cy="258762"/>
          </a:xfrm>
          <a:prstGeom prst="rect">
            <a:avLst/>
          </a:prstGeom>
          <a:noFill/>
          <a:ln w="19050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6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6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6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6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6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6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6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6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6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6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6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9937" name="对象 933891"/>
          <p:cNvGraphicFramePr/>
          <p:nvPr/>
        </p:nvGraphicFramePr>
        <p:xfrm>
          <a:off x="1895475" y="519113"/>
          <a:ext cx="8377238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1" imgW="8616950" imgH="2273935" progId="Word.Document.8">
                  <p:embed/>
                </p:oleObj>
              </mc:Choice>
              <mc:Fallback>
                <p:oleObj name="" r:id="rId1" imgW="8616950" imgH="2273935" progId="Word.Document.8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519113"/>
                        <a:ext cx="8377238" cy="2200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3893" name="对象 933892"/>
          <p:cNvGraphicFramePr/>
          <p:nvPr/>
        </p:nvGraphicFramePr>
        <p:xfrm>
          <a:off x="1885950" y="2593975"/>
          <a:ext cx="8353425" cy="254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3" imgW="8610600" imgH="2630170" progId="Word.Document.8">
                  <p:embed/>
                </p:oleObj>
              </mc:Choice>
              <mc:Fallback>
                <p:oleObj name="" r:id="rId3" imgW="8610600" imgH="2630170" progId="Word.Document.8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5950" y="2593975"/>
                        <a:ext cx="8353425" cy="2544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3894" name="对象 933893"/>
          <p:cNvGraphicFramePr/>
          <p:nvPr/>
        </p:nvGraphicFramePr>
        <p:xfrm>
          <a:off x="1862138" y="4630738"/>
          <a:ext cx="84677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5" imgW="8555990" imgH="2148840" progId="Word.Document.8">
                  <p:embed/>
                </p:oleObj>
              </mc:Choice>
              <mc:Fallback>
                <p:oleObj name="" r:id="rId5" imgW="8555990" imgH="2148840" progId="Word.Document.8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2138" y="4630738"/>
                        <a:ext cx="8467725" cy="213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3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3791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2" name="矩形 14"/>
          <p:cNvSpPr/>
          <p:nvPr/>
        </p:nvSpPr>
        <p:spPr>
          <a:xfrm>
            <a:off x="5375275" y="2659063"/>
            <a:ext cx="5040313" cy="630237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在“题组训练”中查缺漏</a:t>
            </a:r>
            <a:endParaRPr lang="zh-CN" altLang="en-US" sz="350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65755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95398" y="4373910"/>
            <a:ext cx="2079426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495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976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943872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18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9" name="TextBox 21"/>
          <p:cNvSpPr txBox="1"/>
          <p:nvPr/>
        </p:nvSpPr>
        <p:spPr>
          <a:xfrm>
            <a:off x="3603625" y="2566988"/>
            <a:ext cx="1346200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145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1985" name="对象 934915"/>
          <p:cNvGraphicFramePr/>
          <p:nvPr/>
        </p:nvGraphicFramePr>
        <p:xfrm>
          <a:off x="1895475" y="647700"/>
          <a:ext cx="8302625" cy="603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1" imgW="8424545" imgH="6129655" progId="Word.Document.8">
                  <p:embed/>
                </p:oleObj>
              </mc:Choice>
              <mc:Fallback>
                <p:oleObj name="" r:id="rId1" imgW="8424545" imgH="6129655" progId="Word.Document.8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647700"/>
                        <a:ext cx="8302625" cy="6038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3009" name="对象 935939"/>
          <p:cNvGraphicFramePr/>
          <p:nvPr/>
        </p:nvGraphicFramePr>
        <p:xfrm>
          <a:off x="1895475" y="1341438"/>
          <a:ext cx="83439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1" imgW="8397240" imgH="4270375" progId="Word.Document.8">
                  <p:embed/>
                </p:oleObj>
              </mc:Choice>
              <mc:Fallback>
                <p:oleObj name="" r:id="rId1" imgW="8397240" imgH="4270375" progId="Word.Document.8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1341438"/>
                        <a:ext cx="8343900" cy="424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5941" name="对象 935940"/>
          <p:cNvGraphicFramePr/>
          <p:nvPr/>
        </p:nvGraphicFramePr>
        <p:xfrm>
          <a:off x="1897063" y="5489575"/>
          <a:ext cx="5335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3" imgW="5337175" imgH="399415" progId="Word.Document.8">
                  <p:embed/>
                </p:oleObj>
              </mc:Choice>
              <mc:Fallback>
                <p:oleObj name="" r:id="rId3" imgW="5337175" imgH="399415" progId="Word.Document.8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7063" y="5489575"/>
                        <a:ext cx="5335587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4033" name="对象 929794"/>
          <p:cNvGraphicFramePr/>
          <p:nvPr/>
        </p:nvGraphicFramePr>
        <p:xfrm>
          <a:off x="1895475" y="842963"/>
          <a:ext cx="8343900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1" imgW="8397240" imgH="5931535" progId="Word.Document.8">
                  <p:embed/>
                </p:oleObj>
              </mc:Choice>
              <mc:Fallback>
                <p:oleObj name="" r:id="rId1" imgW="8397240" imgH="5931535" progId="Word.Document.8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842963"/>
                        <a:ext cx="8343900" cy="5889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5057" name="对象 903170"/>
          <p:cNvGraphicFramePr/>
          <p:nvPr/>
        </p:nvGraphicFramePr>
        <p:xfrm>
          <a:off x="1895475" y="836613"/>
          <a:ext cx="8343900" cy="495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1" imgW="8397240" imgH="4983480" progId="Word.Document.8">
                  <p:embed/>
                </p:oleObj>
              </mc:Choice>
              <mc:Fallback>
                <p:oleObj name="" r:id="rId1" imgW="8397240" imgH="4983480" progId="Word.Document.8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836613"/>
                        <a:ext cx="8343900" cy="4951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72" name="对象 903171"/>
          <p:cNvGraphicFramePr/>
          <p:nvPr/>
        </p:nvGraphicFramePr>
        <p:xfrm>
          <a:off x="1903413" y="5589588"/>
          <a:ext cx="533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3" imgW="5337175" imgH="399415" progId="Word.Document.8">
                  <p:embed/>
                </p:oleObj>
              </mc:Choice>
              <mc:Fallback>
                <p:oleObj name="" r:id="rId3" imgW="5337175" imgH="399415" progId="Word.Document.8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3413" y="5589588"/>
                        <a:ext cx="5335587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6081" name="对象 904195"/>
          <p:cNvGraphicFramePr/>
          <p:nvPr/>
        </p:nvGraphicFramePr>
        <p:xfrm>
          <a:off x="2513013" y="2052638"/>
          <a:ext cx="52387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" r:id="rId1" imgW="5278755" imgH="596900" progId="Word.Document.8">
                  <p:embed/>
                </p:oleObj>
              </mc:Choice>
              <mc:Fallback>
                <p:oleObj name="" r:id="rId1" imgW="5278755" imgH="596900" progId="Word.Document.8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13013" y="2052638"/>
                        <a:ext cx="523875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" name="对象 904196"/>
          <p:cNvGraphicFramePr/>
          <p:nvPr/>
        </p:nvGraphicFramePr>
        <p:xfrm>
          <a:off x="1895475" y="2784475"/>
          <a:ext cx="834390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3" imgW="8397240" imgH="1584960" progId="Word.Document.8">
                  <p:embed/>
                </p:oleObj>
              </mc:Choice>
              <mc:Fallback>
                <p:oleObj name="" r:id="rId3" imgW="8397240" imgH="1584960" progId="Word.Document.8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5475" y="2784475"/>
                        <a:ext cx="8343900" cy="1565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7105" name="对象 937987"/>
          <p:cNvGraphicFramePr/>
          <p:nvPr/>
        </p:nvGraphicFramePr>
        <p:xfrm>
          <a:off x="1895475" y="736600"/>
          <a:ext cx="8343900" cy="589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" r:id="rId1" imgW="8397240" imgH="5931535" progId="Word.Document.8">
                  <p:embed/>
                </p:oleObj>
              </mc:Choice>
              <mc:Fallback>
                <p:oleObj name="" r:id="rId1" imgW="8397240" imgH="5931535" progId="Word.Document.8">
                  <p:embed/>
                  <p:pic>
                    <p:nvPicPr>
                      <p:cNvPr id="0" name="图片 31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736600"/>
                        <a:ext cx="8343900" cy="5891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8129" name="对象 939011"/>
          <p:cNvGraphicFramePr/>
          <p:nvPr/>
        </p:nvGraphicFramePr>
        <p:xfrm>
          <a:off x="2100263" y="1484313"/>
          <a:ext cx="7964487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1" imgW="8053070" imgH="3559810" progId="Word.Document.8">
                  <p:embed/>
                </p:oleObj>
              </mc:Choice>
              <mc:Fallback>
                <p:oleObj name="" r:id="rId1" imgW="8053070" imgH="3559810" progId="Word.Document.8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00263" y="1484313"/>
                        <a:ext cx="7964487" cy="3533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9013" name="对象 939012"/>
          <p:cNvGraphicFramePr/>
          <p:nvPr/>
        </p:nvGraphicFramePr>
        <p:xfrm>
          <a:off x="2103438" y="4824413"/>
          <a:ext cx="533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" r:id="rId3" imgW="5337175" imgH="399415" progId="Word.Document.8">
                  <p:embed/>
                </p:oleObj>
              </mc:Choice>
              <mc:Fallback>
                <p:oleObj name="" r:id="rId3" imgW="5337175" imgH="399415" progId="Word.Document.8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3438" y="4824413"/>
                        <a:ext cx="5335587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9153" name="对象 940036"/>
          <p:cNvGraphicFramePr/>
          <p:nvPr/>
        </p:nvGraphicFramePr>
        <p:xfrm>
          <a:off x="1919288" y="620713"/>
          <a:ext cx="8343900" cy="612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" r:id="rId1" imgW="8397240" imgH="6169025" progId="Word.Document.8">
                  <p:embed/>
                </p:oleObj>
              </mc:Choice>
              <mc:Fallback>
                <p:oleObj name="" r:id="rId1" imgW="8397240" imgH="6169025" progId="Word.Document.8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19288" y="620713"/>
                        <a:ext cx="8343900" cy="6129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313" name="对象 786435"/>
          <p:cNvGraphicFramePr/>
          <p:nvPr/>
        </p:nvGraphicFramePr>
        <p:xfrm>
          <a:off x="2640013" y="238125"/>
          <a:ext cx="68294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6897370" imgH="597535" progId="Word.Document.8">
                  <p:embed/>
                </p:oleObj>
              </mc:Choice>
              <mc:Fallback>
                <p:oleObj name="" r:id="rId1" imgW="6897370" imgH="597535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40013" y="238125"/>
                        <a:ext cx="6829425" cy="585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550" name="直接连接符 786549"/>
          <p:cNvSpPr/>
          <p:nvPr/>
        </p:nvSpPr>
        <p:spPr>
          <a:xfrm>
            <a:off x="2063750" y="2508250"/>
            <a:ext cx="80645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552" name="直接连接符 786551"/>
          <p:cNvSpPr/>
          <p:nvPr/>
        </p:nvSpPr>
        <p:spPr>
          <a:xfrm>
            <a:off x="3246438" y="992188"/>
            <a:ext cx="0" cy="5589587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556" name="直接连接符 786555"/>
          <p:cNvSpPr/>
          <p:nvPr/>
        </p:nvSpPr>
        <p:spPr>
          <a:xfrm>
            <a:off x="2063750" y="4498975"/>
            <a:ext cx="80645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564" name="直接连接符 786563"/>
          <p:cNvSpPr/>
          <p:nvPr/>
        </p:nvSpPr>
        <p:spPr>
          <a:xfrm>
            <a:off x="2063750" y="5540375"/>
            <a:ext cx="80645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544" name="直接连接符 786543"/>
          <p:cNvSpPr/>
          <p:nvPr/>
        </p:nvSpPr>
        <p:spPr>
          <a:xfrm>
            <a:off x="2063750" y="992188"/>
            <a:ext cx="8064500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546" name="直接连接符 786545"/>
          <p:cNvSpPr/>
          <p:nvPr/>
        </p:nvSpPr>
        <p:spPr>
          <a:xfrm>
            <a:off x="2063750" y="992188"/>
            <a:ext cx="0" cy="5589587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547" name="直接连接符 786546"/>
          <p:cNvSpPr/>
          <p:nvPr/>
        </p:nvSpPr>
        <p:spPr>
          <a:xfrm>
            <a:off x="10128250" y="992188"/>
            <a:ext cx="0" cy="5589587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545" name="直接连接符 786544"/>
          <p:cNvSpPr/>
          <p:nvPr/>
        </p:nvSpPr>
        <p:spPr>
          <a:xfrm>
            <a:off x="2063750" y="6581775"/>
            <a:ext cx="8064500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604" name="矩形 786603"/>
          <p:cNvSpPr/>
          <p:nvPr/>
        </p:nvSpPr>
        <p:spPr>
          <a:xfrm>
            <a:off x="2063750" y="992188"/>
            <a:ext cx="1182688" cy="151606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政治</a:t>
            </a:r>
            <a:endParaRPr lang="zh-CN" altLang="en-US" sz="1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buFontTx/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认同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08" name="矩形 786607"/>
          <p:cNvSpPr/>
          <p:nvPr/>
        </p:nvSpPr>
        <p:spPr>
          <a:xfrm>
            <a:off x="3246438" y="5540375"/>
            <a:ext cx="6881812" cy="10414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通过学习文化创新的途径，培养考生积极投身群众的文化生活实践，推动文化创新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09" name="矩形 786608"/>
          <p:cNvSpPr/>
          <p:nvPr/>
        </p:nvSpPr>
        <p:spPr>
          <a:xfrm>
            <a:off x="2063750" y="5540375"/>
            <a:ext cx="1182688" cy="10414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公共</a:t>
            </a:r>
            <a:endParaRPr lang="zh-CN" altLang="en-US" sz="1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buFontTx/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参与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10" name="矩形 786609"/>
          <p:cNvSpPr/>
          <p:nvPr/>
        </p:nvSpPr>
        <p:spPr>
          <a:xfrm>
            <a:off x="2063750" y="4498975"/>
            <a:ext cx="1182688" cy="10414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法治</a:t>
            </a:r>
            <a:endParaRPr lang="zh-CN" altLang="en-US" sz="1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buFontTx/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意识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11" name="矩形 786610"/>
          <p:cNvSpPr/>
          <p:nvPr/>
        </p:nvSpPr>
        <p:spPr>
          <a:xfrm>
            <a:off x="3246438" y="2508250"/>
            <a:ext cx="6881812" cy="19907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正确认识社会实践与文化创新的关系，树立创新意识，推动文化发展；文化发展既要反对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守旧主义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封闭主义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，又要反对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民族虚无主义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历史虚无主义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12" name="矩形 786611"/>
          <p:cNvSpPr/>
          <p:nvPr/>
        </p:nvSpPr>
        <p:spPr>
          <a:xfrm>
            <a:off x="2063750" y="2508250"/>
            <a:ext cx="1182688" cy="19907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科学</a:t>
            </a:r>
            <a:endParaRPr lang="zh-CN" altLang="en-US" sz="1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buFontTx/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精神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13" name="矩形 786612"/>
          <p:cNvSpPr/>
          <p:nvPr/>
        </p:nvSpPr>
        <p:spPr>
          <a:xfrm>
            <a:off x="3246438" y="992188"/>
            <a:ext cx="6881812" cy="151606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通过学习和掌握人民群众是文化创造的主体，培养考生树立以人民为中心的创作导向，培养考生的政治认同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86614" name="组合 786613"/>
          <p:cNvGrpSpPr/>
          <p:nvPr/>
        </p:nvGrpSpPr>
        <p:grpSpPr>
          <a:xfrm>
            <a:off x="3246438" y="4498975"/>
            <a:ext cx="6881812" cy="1041400"/>
            <a:chOff x="1085" y="2834"/>
            <a:chExt cx="4335" cy="656"/>
          </a:xfrm>
        </p:grpSpPr>
        <p:sp>
          <p:nvSpPr>
            <p:cNvPr id="13330" name="矩形 786614"/>
            <p:cNvSpPr/>
            <p:nvPr/>
          </p:nvSpPr>
          <p:spPr>
            <a:xfrm>
              <a:off x="1085" y="2834"/>
              <a:ext cx="4335" cy="656"/>
            </a:xfrm>
            <a:prstGeom prst="rect">
              <a:avLst/>
            </a:prstGeom>
            <a:noFill/>
            <a:ln w="19050">
              <a:noFill/>
            </a:ln>
          </p:spPr>
          <p:txBody>
            <a:bodyPr lIns="90000" tIns="46800" rIns="90000" bIns="46800" anchor="ctr"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</a:pPr>
              <a:endParaRPr lang="zh-CN" altLang="en-US" sz="2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31" name="直接连接符 786615"/>
            <p:cNvSpPr/>
            <p:nvPr/>
          </p:nvSpPr>
          <p:spPr>
            <a:xfrm flipV="1">
              <a:off x="1085" y="2834"/>
              <a:ext cx="4335" cy="656"/>
            </a:xfrm>
            <a:prstGeom prst="line">
              <a:avLst/>
            </a:prstGeom>
            <a:ln w="1905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6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6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6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6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6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6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6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6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6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8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8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8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8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78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8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8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604" grpId="0"/>
      <p:bldP spid="786608" grpId="0"/>
      <p:bldP spid="786609" grpId="0"/>
      <p:bldP spid="786610" grpId="0"/>
      <p:bldP spid="786611" grpId="0"/>
      <p:bldP spid="786612" grpId="0"/>
      <p:bldP spid="7866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0177" name="对象 941059"/>
          <p:cNvGraphicFramePr/>
          <p:nvPr/>
        </p:nvGraphicFramePr>
        <p:xfrm>
          <a:off x="2147888" y="1125538"/>
          <a:ext cx="7915275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1" imgW="7992110" imgH="4270375" progId="Word.Document.8">
                  <p:embed/>
                </p:oleObj>
              </mc:Choice>
              <mc:Fallback>
                <p:oleObj name="" r:id="rId1" imgW="7992110" imgH="4270375" progId="Word.Document.8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47888" y="1125538"/>
                        <a:ext cx="7915275" cy="424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1061" name="对象 941060"/>
          <p:cNvGraphicFramePr/>
          <p:nvPr/>
        </p:nvGraphicFramePr>
        <p:xfrm>
          <a:off x="2152650" y="5257800"/>
          <a:ext cx="533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" r:id="rId3" imgW="5337175" imgH="399415" progId="Word.Document.8">
                  <p:embed/>
                </p:oleObj>
              </mc:Choice>
              <mc:Fallback>
                <p:oleObj name="" r:id="rId3" imgW="5337175" imgH="399415" progId="Word.Document.8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2650" y="5257800"/>
                        <a:ext cx="5335588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4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6547" name="矩形 876546"/>
          <p:cNvSpPr/>
          <p:nvPr/>
        </p:nvSpPr>
        <p:spPr>
          <a:xfrm>
            <a:off x="1703388" y="2508250"/>
            <a:ext cx="8928100" cy="708025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>
                <a:solidFill>
                  <a:srgbClr val="009999"/>
                </a:solidFill>
                <a:latin typeface="方正宋黑简体" pitchFamily="2" charset="-122"/>
                <a:ea typeface="方正宋黑简体" pitchFamily="2" charset="-122"/>
              </a:rPr>
              <a:t>[</a:t>
            </a:r>
            <a:r>
              <a:rPr lang="zh-CN" altLang="en-US" sz="4000" b="1" dirty="0">
                <a:solidFill>
                  <a:srgbClr val="009999"/>
                </a:solidFill>
                <a:latin typeface="方正宋黑简体" pitchFamily="2" charset="-122"/>
                <a:ea typeface="方正宋黑简体" pitchFamily="2" charset="-122"/>
              </a:rPr>
              <a:t>本课综合检测</a:t>
            </a:r>
            <a:r>
              <a:rPr lang="en-US" altLang="zh-CN" sz="4000" b="1">
                <a:solidFill>
                  <a:srgbClr val="009999"/>
                </a:solidFill>
                <a:latin typeface="方正宋黑简体" pitchFamily="2" charset="-122"/>
                <a:ea typeface="方正宋黑简体" pitchFamily="2" charset="-122"/>
              </a:rPr>
              <a:t>]</a:t>
            </a:r>
            <a:endParaRPr lang="zh-CN" altLang="en-US" sz="4000" b="1" dirty="0">
              <a:solidFill>
                <a:srgbClr val="009999"/>
              </a:solidFill>
              <a:latin typeface="方正宋黑简体" pitchFamily="2" charset="-122"/>
              <a:ea typeface="方正宋黑简体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2225" name="对象 875523"/>
          <p:cNvGraphicFramePr/>
          <p:nvPr/>
        </p:nvGraphicFramePr>
        <p:xfrm>
          <a:off x="2784475" y="180975"/>
          <a:ext cx="59309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1" imgW="5992495" imgH="597535" progId="Word.Document.8">
                  <p:embed/>
                </p:oleObj>
              </mc:Choice>
              <mc:Fallback>
                <p:oleObj name="" r:id="rId1" imgW="5992495" imgH="597535" progId="Word.Document.8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84475" y="180975"/>
                        <a:ext cx="5930900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对象 875524"/>
          <p:cNvGraphicFramePr/>
          <p:nvPr/>
        </p:nvGraphicFramePr>
        <p:xfrm>
          <a:off x="1895475" y="668338"/>
          <a:ext cx="8343900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3" imgW="8397240" imgH="1779905" progId="Word.Document.8">
                  <p:embed/>
                </p:oleObj>
              </mc:Choice>
              <mc:Fallback>
                <p:oleObj name="" r:id="rId3" imgW="8397240" imgH="1779905" progId="Word.Document.8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5475" y="668338"/>
                        <a:ext cx="8343900" cy="1763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5526" name="对象 875525"/>
          <p:cNvGraphicFramePr/>
          <p:nvPr/>
        </p:nvGraphicFramePr>
        <p:xfrm>
          <a:off x="2322513" y="2198688"/>
          <a:ext cx="7891462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5" imgW="8122920" imgH="4748530" progId="Word.Document.8">
                  <p:embed/>
                </p:oleObj>
              </mc:Choice>
              <mc:Fallback>
                <p:oleObj name="" r:id="rId5" imgW="8122920" imgH="4748530" progId="Word.Document.8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2513" y="2198688"/>
                        <a:ext cx="7891462" cy="459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3249" name="对象 942083"/>
          <p:cNvGraphicFramePr/>
          <p:nvPr/>
        </p:nvGraphicFramePr>
        <p:xfrm>
          <a:off x="1895475" y="596900"/>
          <a:ext cx="8343900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" r:id="rId1" imgW="8397240" imgH="1779905" progId="Word.Document.8">
                  <p:embed/>
                </p:oleObj>
              </mc:Choice>
              <mc:Fallback>
                <p:oleObj name="" r:id="rId1" imgW="8397240" imgH="1779905" progId="Word.Document.8">
                  <p:embed/>
                  <p:pic>
                    <p:nvPicPr>
                      <p:cNvPr id="0" name="图片 313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596900"/>
                        <a:ext cx="8343900" cy="1763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085" name="对象 942084"/>
          <p:cNvGraphicFramePr/>
          <p:nvPr/>
        </p:nvGraphicFramePr>
        <p:xfrm>
          <a:off x="2371725" y="2252663"/>
          <a:ext cx="7893050" cy="447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" r:id="rId3" imgW="8129270" imgH="4587240" progId="Word.Document.8">
                  <p:embed/>
                </p:oleObj>
              </mc:Choice>
              <mc:Fallback>
                <p:oleObj name="" r:id="rId3" imgW="8129270" imgH="4587240" progId="Word.Document.8">
                  <p:embed/>
                  <p:pic>
                    <p:nvPicPr>
                      <p:cNvPr id="0" name="图片 31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1725" y="2252663"/>
                        <a:ext cx="7893050" cy="4471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4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4273" name="对象 943107"/>
          <p:cNvGraphicFramePr/>
          <p:nvPr/>
        </p:nvGraphicFramePr>
        <p:xfrm>
          <a:off x="1895475" y="620713"/>
          <a:ext cx="8343900" cy="58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" r:id="rId1" imgW="8397240" imgH="5885815" progId="Word.Document.8">
                  <p:embed/>
                </p:oleObj>
              </mc:Choice>
              <mc:Fallback>
                <p:oleObj name="" r:id="rId1" imgW="8397240" imgH="5885815" progId="Word.Document.8">
                  <p:embed/>
                  <p:pic>
                    <p:nvPicPr>
                      <p:cNvPr id="0" name="图片 313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620713"/>
                        <a:ext cx="8343900" cy="5848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09" name="对象 943108"/>
          <p:cNvGraphicFramePr/>
          <p:nvPr/>
        </p:nvGraphicFramePr>
        <p:xfrm>
          <a:off x="2447925" y="1247775"/>
          <a:ext cx="14160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" r:id="rId3" imgW="1434465" imgH="400685" progId="Word.Document.8">
                  <p:embed/>
                </p:oleObj>
              </mc:Choice>
              <mc:Fallback>
                <p:oleObj name="" r:id="rId3" imgW="1434465" imgH="400685" progId="Word.Document.8">
                  <p:embed/>
                  <p:pic>
                    <p:nvPicPr>
                      <p:cNvPr id="0" name="图片 31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7925" y="1247775"/>
                        <a:ext cx="14160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10" name="对象 943109"/>
          <p:cNvGraphicFramePr/>
          <p:nvPr/>
        </p:nvGraphicFramePr>
        <p:xfrm>
          <a:off x="4600575" y="1895475"/>
          <a:ext cx="14160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" r:id="rId5" imgW="1424940" imgH="398145" progId="Word.Document.8">
                  <p:embed/>
                </p:oleObj>
              </mc:Choice>
              <mc:Fallback>
                <p:oleObj name="" r:id="rId5" imgW="1424940" imgH="398145" progId="Word.Document.8">
                  <p:embed/>
                  <p:pic>
                    <p:nvPicPr>
                      <p:cNvPr id="0" name="图片 313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0575" y="1895475"/>
                        <a:ext cx="14160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11" name="对象 943110"/>
          <p:cNvGraphicFramePr/>
          <p:nvPr/>
        </p:nvGraphicFramePr>
        <p:xfrm>
          <a:off x="4316413" y="2554288"/>
          <a:ext cx="14081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" r:id="rId7" imgW="1424940" imgH="398145" progId="Word.Document.8">
                  <p:embed/>
                </p:oleObj>
              </mc:Choice>
              <mc:Fallback>
                <p:oleObj name="" r:id="rId7" imgW="1424940" imgH="398145" progId="Word.Document.8">
                  <p:embed/>
                  <p:pic>
                    <p:nvPicPr>
                      <p:cNvPr id="0" name="图片 313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16413" y="2554288"/>
                        <a:ext cx="1408112" cy="385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12" name="对象 943111"/>
          <p:cNvGraphicFramePr/>
          <p:nvPr/>
        </p:nvGraphicFramePr>
        <p:xfrm>
          <a:off x="2776538" y="4492625"/>
          <a:ext cx="14001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" r:id="rId9" imgW="1424940" imgH="398145" progId="Word.Document.8">
                  <p:embed/>
                </p:oleObj>
              </mc:Choice>
              <mc:Fallback>
                <p:oleObj name="" r:id="rId9" imgW="1424940" imgH="398145" progId="Word.Document.8">
                  <p:embed/>
                  <p:pic>
                    <p:nvPicPr>
                      <p:cNvPr id="0" name="图片 313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76538" y="4492625"/>
                        <a:ext cx="1400175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13" name="对象 943112"/>
          <p:cNvGraphicFramePr/>
          <p:nvPr/>
        </p:nvGraphicFramePr>
        <p:xfrm>
          <a:off x="5903913" y="4491038"/>
          <a:ext cx="14001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" r:id="rId11" imgW="1424940" imgH="398145" progId="Word.Document.8">
                  <p:embed/>
                </p:oleObj>
              </mc:Choice>
              <mc:Fallback>
                <p:oleObj name="" r:id="rId11" imgW="1424940" imgH="398145" progId="Word.Document.8">
                  <p:embed/>
                  <p:pic>
                    <p:nvPicPr>
                      <p:cNvPr id="0" name="图片 313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03913" y="4491038"/>
                        <a:ext cx="1400175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14" name="对象 943113"/>
          <p:cNvGraphicFramePr/>
          <p:nvPr/>
        </p:nvGraphicFramePr>
        <p:xfrm>
          <a:off x="8504238" y="5154613"/>
          <a:ext cx="14001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" r:id="rId13" imgW="1424940" imgH="398145" progId="Word.Document.8">
                  <p:embed/>
                </p:oleObj>
              </mc:Choice>
              <mc:Fallback>
                <p:oleObj name="" r:id="rId13" imgW="1424940" imgH="398145" progId="Word.Document.8">
                  <p:embed/>
                  <p:pic>
                    <p:nvPicPr>
                      <p:cNvPr id="0" name="图片 312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04238" y="5154613"/>
                        <a:ext cx="1400175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15" name="对象 943114"/>
          <p:cNvGraphicFramePr/>
          <p:nvPr/>
        </p:nvGraphicFramePr>
        <p:xfrm>
          <a:off x="6076950" y="5794375"/>
          <a:ext cx="23399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" r:id="rId15" imgW="2382520" imgH="400685" progId="Word.Document.8">
                  <p:embed/>
                </p:oleObj>
              </mc:Choice>
              <mc:Fallback>
                <p:oleObj name="" r:id="rId15" imgW="2382520" imgH="400685" progId="Word.Document.8">
                  <p:embed/>
                  <p:pic>
                    <p:nvPicPr>
                      <p:cNvPr id="0" name="图片 312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76950" y="5794375"/>
                        <a:ext cx="2339975" cy="385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4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4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4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4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5297" name="对象 944131"/>
          <p:cNvGraphicFramePr/>
          <p:nvPr/>
        </p:nvGraphicFramePr>
        <p:xfrm>
          <a:off x="1895475" y="595313"/>
          <a:ext cx="8302625" cy="615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" r:id="rId1" imgW="8507095" imgH="6306185" progId="Word.Document.8">
                  <p:embed/>
                </p:oleObj>
              </mc:Choice>
              <mc:Fallback>
                <p:oleObj name="" r:id="rId1" imgW="8507095" imgH="6306185" progId="Word.Document.8">
                  <p:embed/>
                  <p:pic>
                    <p:nvPicPr>
                      <p:cNvPr id="0" name="图片 312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595313"/>
                        <a:ext cx="8302625" cy="6153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6321" name="对象 945155"/>
          <p:cNvGraphicFramePr/>
          <p:nvPr/>
        </p:nvGraphicFramePr>
        <p:xfrm>
          <a:off x="1895475" y="757238"/>
          <a:ext cx="8343900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" r:id="rId1" imgW="8397240" imgH="2374265" progId="Word.Document.8">
                  <p:embed/>
                </p:oleObj>
              </mc:Choice>
              <mc:Fallback>
                <p:oleObj name="" r:id="rId1" imgW="8397240" imgH="2374265" progId="Word.Document.8">
                  <p:embed/>
                  <p:pic>
                    <p:nvPicPr>
                      <p:cNvPr id="0" name="图片 31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757238"/>
                        <a:ext cx="8343900" cy="2357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7" name="对象 945156"/>
          <p:cNvGraphicFramePr/>
          <p:nvPr/>
        </p:nvGraphicFramePr>
        <p:xfrm>
          <a:off x="1895475" y="3035300"/>
          <a:ext cx="8335963" cy="29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" r:id="rId3" imgW="8482330" imgH="2983865" progId="Word.Document.8">
                  <p:embed/>
                </p:oleObj>
              </mc:Choice>
              <mc:Fallback>
                <p:oleObj name="" r:id="rId3" imgW="8482330" imgH="2983865" progId="Word.Document.8">
                  <p:embed/>
                  <p:pic>
                    <p:nvPicPr>
                      <p:cNvPr id="0" name="图片 313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5475" y="3035300"/>
                        <a:ext cx="8335963" cy="2941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8" name="对象 945157"/>
          <p:cNvGraphicFramePr/>
          <p:nvPr/>
        </p:nvGraphicFramePr>
        <p:xfrm>
          <a:off x="1912938" y="5856288"/>
          <a:ext cx="533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" r:id="rId5" imgW="5337175" imgH="399415" progId="Word.Document.8">
                  <p:embed/>
                </p:oleObj>
              </mc:Choice>
              <mc:Fallback>
                <p:oleObj name="" r:id="rId5" imgW="5337175" imgH="399415" progId="Word.Document.8">
                  <p:embed/>
                  <p:pic>
                    <p:nvPicPr>
                      <p:cNvPr id="0" name="图片 313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2938" y="5856288"/>
                        <a:ext cx="5335587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4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4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7345" name="对象 946179"/>
          <p:cNvGraphicFramePr/>
          <p:nvPr/>
        </p:nvGraphicFramePr>
        <p:xfrm>
          <a:off x="1895475" y="693738"/>
          <a:ext cx="8343900" cy="601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" r:id="rId1" imgW="8397240" imgH="6050280" progId="Word.Document.8">
                  <p:embed/>
                </p:oleObj>
              </mc:Choice>
              <mc:Fallback>
                <p:oleObj name="" r:id="rId1" imgW="8397240" imgH="6050280" progId="Word.Document.8">
                  <p:embed/>
                  <p:pic>
                    <p:nvPicPr>
                      <p:cNvPr id="0" name="图片 312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693738"/>
                        <a:ext cx="8343900" cy="6013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8369" name="对象 947203"/>
          <p:cNvGraphicFramePr/>
          <p:nvPr/>
        </p:nvGraphicFramePr>
        <p:xfrm>
          <a:off x="1895475" y="876300"/>
          <a:ext cx="8343900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" r:id="rId1" imgW="8397240" imgH="5062855" progId="Word.Document.8">
                  <p:embed/>
                </p:oleObj>
              </mc:Choice>
              <mc:Fallback>
                <p:oleObj name="" r:id="rId1" imgW="8397240" imgH="5062855" progId="Word.Document.8">
                  <p:embed/>
                  <p:pic>
                    <p:nvPicPr>
                      <p:cNvPr id="0" name="图片 313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876300"/>
                        <a:ext cx="8343900" cy="5026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05" name="对象 947204"/>
          <p:cNvGraphicFramePr/>
          <p:nvPr/>
        </p:nvGraphicFramePr>
        <p:xfrm>
          <a:off x="1882775" y="5827713"/>
          <a:ext cx="53355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" r:id="rId3" imgW="5337175" imgH="399415" progId="Word.Document.8">
                  <p:embed/>
                </p:oleObj>
              </mc:Choice>
              <mc:Fallback>
                <p:oleObj name="" r:id="rId3" imgW="5337175" imgH="399415" progId="Word.Document.8">
                  <p:embed/>
                  <p:pic>
                    <p:nvPicPr>
                      <p:cNvPr id="0" name="图片 31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2775" y="5827713"/>
                        <a:ext cx="5335588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4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9393" name="对象 948227"/>
          <p:cNvGraphicFramePr/>
          <p:nvPr/>
        </p:nvGraphicFramePr>
        <p:xfrm>
          <a:off x="1895475" y="644525"/>
          <a:ext cx="8343900" cy="603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" r:id="rId1" imgW="8397240" imgH="6077585" progId="Word.Document.8">
                  <p:embed/>
                </p:oleObj>
              </mc:Choice>
              <mc:Fallback>
                <p:oleObj name="" r:id="rId1" imgW="8397240" imgH="6077585" progId="Word.Document.8">
                  <p:embed/>
                  <p:pic>
                    <p:nvPicPr>
                      <p:cNvPr id="0" name="图片 313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644525"/>
                        <a:ext cx="8343900" cy="6038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2161" name="矩形 432160"/>
          <p:cNvSpPr/>
          <p:nvPr/>
        </p:nvSpPr>
        <p:spPr>
          <a:xfrm>
            <a:off x="1560513" y="2508250"/>
            <a:ext cx="8928100" cy="708025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4000" b="1" dirty="0">
                <a:solidFill>
                  <a:srgbClr val="009999"/>
                </a:solidFill>
                <a:latin typeface="方正宋黑简体" pitchFamily="2" charset="-122"/>
                <a:ea typeface="方正宋黑简体" pitchFamily="2" charset="-122"/>
              </a:rPr>
              <a:t>复习集成块一  文化创新的源泉和动力</a:t>
            </a:r>
            <a:endParaRPr lang="zh-CN" altLang="en-US" sz="4000" b="1" dirty="0">
              <a:solidFill>
                <a:srgbClr val="009999"/>
              </a:solidFill>
              <a:latin typeface="方正宋黑简体" pitchFamily="2" charset="-122"/>
              <a:ea typeface="方正宋黑简体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6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0417" name="对象 949251"/>
          <p:cNvGraphicFramePr/>
          <p:nvPr/>
        </p:nvGraphicFramePr>
        <p:xfrm>
          <a:off x="2073275" y="1828800"/>
          <a:ext cx="7997825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" r:id="rId1" imgW="8083550" imgH="2849880" progId="Word.Document.8">
                  <p:embed/>
                </p:oleObj>
              </mc:Choice>
              <mc:Fallback>
                <p:oleObj name="" r:id="rId1" imgW="8083550" imgH="2849880" progId="Word.Document.8">
                  <p:embed/>
                  <p:pic>
                    <p:nvPicPr>
                      <p:cNvPr id="0" name="图片 314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73275" y="1828800"/>
                        <a:ext cx="7997825" cy="2825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9253" name="对象 949252"/>
          <p:cNvGraphicFramePr/>
          <p:nvPr/>
        </p:nvGraphicFramePr>
        <p:xfrm>
          <a:off x="2079625" y="4457700"/>
          <a:ext cx="533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" r:id="rId3" imgW="5337175" imgH="399415" progId="Word.Document.8">
                  <p:embed/>
                </p:oleObj>
              </mc:Choice>
              <mc:Fallback>
                <p:oleObj name="" r:id="rId3" imgW="5337175" imgH="399415" progId="Word.Document.8">
                  <p:embed/>
                  <p:pic>
                    <p:nvPicPr>
                      <p:cNvPr id="0" name="图片 314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9625" y="4457700"/>
                        <a:ext cx="5335588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4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1" name="图片 3665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3013" y="1493838"/>
            <a:ext cx="684212" cy="339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6597" name="图片 36659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275" y="1493838"/>
            <a:ext cx="6942138" cy="337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6598" name="文本框 366597">
            <a:hlinkClick r:id="rId3" action="ppaction://hlinkfile"/>
          </p:cNvPr>
          <p:cNvSpPr txBox="1"/>
          <p:nvPr/>
        </p:nvSpPr>
        <p:spPr>
          <a:xfrm>
            <a:off x="2135188" y="1341438"/>
            <a:ext cx="7777163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algn="ctr" defTabSz="914400">
              <a:lnSpc>
                <a:spcPct val="125000"/>
              </a:lnSpc>
              <a:spcBef>
                <a:spcPct val="50000"/>
              </a:spcBef>
              <a:buClrTx/>
              <a:buSzTx/>
              <a:buFontTx/>
            </a:pPr>
            <a:endParaRPr kumimoji="0" lang="zh-CN" altLang="en-US" sz="2400" b="1" kern="1200" cap="none" spc="0" normalizeH="0" baseline="0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R="0" algn="ctr" defTabSz="914400">
              <a:lnSpc>
                <a:spcPct val="125000"/>
              </a:lnSpc>
              <a:spcBef>
                <a:spcPct val="50000"/>
              </a:spcBef>
              <a:buClrTx/>
              <a:buSzTx/>
              <a:buFontTx/>
            </a:pPr>
            <a:endParaRPr kumimoji="0" lang="zh-CN" altLang="en-US" sz="2400" b="1" kern="1200" cap="none" spc="0" normalizeH="0" baseline="0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R="0" algn="ctr" defTabSz="914400">
              <a:lnSpc>
                <a:spcPct val="125000"/>
              </a:lnSpc>
              <a:spcBef>
                <a:spcPct val="50000"/>
              </a:spcBef>
              <a:buClrTx/>
              <a:buSzTx/>
              <a:buFontTx/>
            </a:pPr>
            <a:r>
              <a:rPr kumimoji="0" lang="zh-CN" altLang="en-US" sz="2400" b="1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2400" b="1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cs"/>
              </a:rPr>
              <a:t>课下仿真检测</a:t>
            </a:r>
            <a:r>
              <a:rPr kumimoji="0" lang="en-US" altLang="zh-CN" sz="2400" b="1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en-US" sz="2400" b="1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见</a:t>
            </a:r>
            <a:r>
              <a:rPr kumimoji="0" lang="zh-CN" altLang="en-US" sz="2400" b="1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400" b="1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每课一测</a:t>
            </a:r>
            <a:r>
              <a:rPr kumimoji="0" lang="en-US" altLang="zh-CN" sz="2400" b="1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方正楷体_GBK" pitchFamily="65" charset="-122"/>
                <a:cs typeface="+mn-cs"/>
              </a:rPr>
              <a:t>(</a:t>
            </a:r>
            <a:r>
              <a:rPr kumimoji="0" lang="zh-CN" altLang="en-US" sz="2400" b="1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方正楷体_GBK" pitchFamily="65" charset="-122"/>
                <a:cs typeface="+mn-cs"/>
              </a:rPr>
              <a:t>二十五</a:t>
            </a:r>
            <a:r>
              <a:rPr kumimoji="0" lang="en-US" altLang="zh-CN" sz="2400" b="1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方正楷体_GBK" pitchFamily="65" charset="-122"/>
                <a:cs typeface="+mn-cs"/>
              </a:rPr>
              <a:t>)</a:t>
            </a:r>
            <a:r>
              <a:rPr kumimoji="0" lang="en-US" altLang="zh-CN" sz="2400" b="1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”</a:t>
            </a:r>
            <a:endParaRPr kumimoji="0" lang="en-US" altLang="zh-CN" sz="2400" b="1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algn="ctr" defTabSz="914400">
              <a:lnSpc>
                <a:spcPct val="125000"/>
              </a:lnSpc>
              <a:spcBef>
                <a:spcPct val="50000"/>
              </a:spcBef>
              <a:buClrTx/>
              <a:buSzTx/>
              <a:buFontTx/>
            </a:pPr>
            <a:r>
              <a:rPr kumimoji="0" lang="en-US" altLang="zh-CN" sz="2400" b="1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rPr>
              <a:t>(</a:t>
            </a:r>
            <a:r>
              <a:rPr kumimoji="0" lang="zh-CN" altLang="en-US" sz="2400" b="1" kern="1200" cap="none" spc="0" normalizeH="0" baseline="0" noProof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rPr>
              <a:t>单击进入电子文档</a:t>
            </a:r>
            <a:r>
              <a:rPr kumimoji="0" lang="en-US" altLang="zh-CN" sz="2400" b="1" kern="1200" cap="none" spc="0" normalizeH="0" baseline="0" noProof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rPr>
              <a:t>)</a:t>
            </a:r>
            <a:endParaRPr kumimoji="0" lang="en-US" altLang="zh-CN" sz="2400" b="1" kern="1200" cap="none" spc="0" normalizeH="0" baseline="0" noProof="1">
              <a:solidFill>
                <a:srgbClr val="FF0000"/>
              </a:solidFill>
              <a:latin typeface="隶书" pitchFamily="49" charset="-122"/>
              <a:ea typeface="隶书" pitchFamily="49" charset="-122"/>
              <a:cs typeface="+mn-cs"/>
            </a:endParaRPr>
          </a:p>
          <a:p>
            <a:pPr marR="0" algn="ctr" defTabSz="914400">
              <a:lnSpc>
                <a:spcPct val="125000"/>
              </a:lnSpc>
              <a:spcBef>
                <a:spcPct val="50000"/>
              </a:spcBef>
              <a:buClrTx/>
              <a:buSzTx/>
              <a:buFontTx/>
            </a:pPr>
            <a:endParaRPr kumimoji="0" lang="en-US" altLang="zh-CN" sz="2400" b="1" kern="1200" cap="none" spc="0" normalizeH="0" baseline="0" noProof="1">
              <a:solidFill>
                <a:srgbClr val="FF0000"/>
              </a:solidFill>
              <a:latin typeface="隶书" pitchFamily="49" charset="-122"/>
              <a:ea typeface="隶书" pitchFamily="49" charset="-122"/>
              <a:cs typeface="+mn-cs"/>
            </a:endParaRPr>
          </a:p>
          <a:p>
            <a:pPr marR="0" algn="ctr" defTabSz="914400">
              <a:lnSpc>
                <a:spcPct val="125000"/>
              </a:lnSpc>
              <a:spcBef>
                <a:spcPct val="50000"/>
              </a:spcBef>
              <a:buClrTx/>
              <a:buSzTx/>
              <a:buFontTx/>
            </a:pPr>
            <a:endParaRPr kumimoji="0" lang="zh-CN" altLang="en-US" sz="2400" b="1" kern="1200" cap="none" spc="0" normalizeH="0" baseline="0" noProof="1">
              <a:solidFill>
                <a:srgbClr val="FF0000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66598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8" grpId="0"/>
      <p:bldP spid="366598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00103" name="矩形 900102"/>
          <p:cNvSpPr/>
          <p:nvPr/>
        </p:nvSpPr>
        <p:spPr>
          <a:xfrm>
            <a:off x="3216275" y="29972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1D528D"/>
                    </a:gs>
                    <a:gs pos="100000">
                      <a:srgbClr val="66CCFF"/>
                    </a:gs>
                  </a:gsLst>
                  <a:lin ang="0" scaled="1"/>
                  <a:tileRect/>
                </a:gradFill>
                <a:effectLst>
                  <a:outerShdw dist="63500" dir="2212193" algn="ctr" rotWithShape="0">
                    <a:schemeClr val="tx2">
                      <a:alpha val="5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Thank You !</a:t>
            </a:r>
            <a:endParaRPr lang="zh-CN" altLang="en-US" sz="3600" b="1"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1D528D"/>
                  </a:gs>
                  <a:gs pos="100000">
                    <a:srgbClr val="66CCFF"/>
                  </a:gs>
                </a:gsLst>
                <a:lin ang="0" scaled="1"/>
                <a:tileRect/>
              </a:gradFill>
              <a:effectLst>
                <a:outerShdw dist="63500" dir="2212193" algn="ctr" rotWithShape="0">
                  <a:schemeClr val="tx2">
                    <a:alpha val="5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0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0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3791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2" name="矩形 14"/>
          <p:cNvSpPr/>
          <p:nvPr/>
        </p:nvSpPr>
        <p:spPr>
          <a:xfrm>
            <a:off x="5375275" y="2659063"/>
            <a:ext cx="5040313" cy="630237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在“微点批注”中理解透</a:t>
            </a:r>
            <a:endParaRPr lang="zh-CN" altLang="en-US" sz="350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65755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95398" y="4373910"/>
            <a:ext cx="2079426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495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976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943872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18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9" name="TextBox 21"/>
          <p:cNvSpPr txBox="1"/>
          <p:nvPr/>
        </p:nvSpPr>
        <p:spPr>
          <a:xfrm>
            <a:off x="3603625" y="2566988"/>
            <a:ext cx="1346200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145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2" name="直接连接符 911381"/>
          <p:cNvSpPr/>
          <p:nvPr/>
        </p:nvSpPr>
        <p:spPr>
          <a:xfrm>
            <a:off x="1879600" y="4759325"/>
            <a:ext cx="84169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384" name="直接连接符 911383"/>
          <p:cNvSpPr/>
          <p:nvPr/>
        </p:nvSpPr>
        <p:spPr>
          <a:xfrm>
            <a:off x="2735263" y="2428875"/>
            <a:ext cx="0" cy="42878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376" name="直接连接符 911375"/>
          <p:cNvSpPr/>
          <p:nvPr/>
        </p:nvSpPr>
        <p:spPr>
          <a:xfrm>
            <a:off x="1879600" y="2428875"/>
            <a:ext cx="8416925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378" name="直接连接符 911377"/>
          <p:cNvSpPr/>
          <p:nvPr/>
        </p:nvSpPr>
        <p:spPr>
          <a:xfrm>
            <a:off x="1879600" y="2428875"/>
            <a:ext cx="0" cy="4287838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379" name="直接连接符 911378"/>
          <p:cNvSpPr/>
          <p:nvPr/>
        </p:nvSpPr>
        <p:spPr>
          <a:xfrm>
            <a:off x="10296525" y="2428875"/>
            <a:ext cx="0" cy="4287838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1377" name="直接连接符 911376"/>
          <p:cNvSpPr/>
          <p:nvPr/>
        </p:nvSpPr>
        <p:spPr>
          <a:xfrm>
            <a:off x="1879600" y="6716713"/>
            <a:ext cx="8416925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graphicFrame>
        <p:nvGraphicFramePr>
          <p:cNvPr id="16391" name="对象 911405"/>
          <p:cNvGraphicFramePr/>
          <p:nvPr/>
        </p:nvGraphicFramePr>
        <p:xfrm>
          <a:off x="1895475" y="165100"/>
          <a:ext cx="6581775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6744970" imgH="1405255" progId="Word.Document.8">
                  <p:embed/>
                </p:oleObj>
              </mc:Choice>
              <mc:Fallback>
                <p:oleObj name="" r:id="rId1" imgW="6744970" imgH="1405255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165100"/>
                        <a:ext cx="6581775" cy="1366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7" name="对象 911406"/>
          <p:cNvGraphicFramePr/>
          <p:nvPr/>
        </p:nvGraphicFramePr>
        <p:xfrm>
          <a:off x="1895475" y="1093788"/>
          <a:ext cx="83439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8397240" imgH="1188720" progId="Word.Document.8">
                  <p:embed/>
                </p:oleObj>
              </mc:Choice>
              <mc:Fallback>
                <p:oleObj name="" r:id="rId3" imgW="8397240" imgH="1188720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5475" y="1093788"/>
                        <a:ext cx="8343900" cy="1177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8" name="对象 911407"/>
          <p:cNvGraphicFramePr/>
          <p:nvPr/>
        </p:nvGraphicFramePr>
        <p:xfrm>
          <a:off x="1895475" y="1973263"/>
          <a:ext cx="8343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8397240" imgH="594360" progId="Word.Document.8">
                  <p:embed/>
                </p:oleObj>
              </mc:Choice>
              <mc:Fallback>
                <p:oleObj name="" r:id="rId5" imgW="8397240" imgH="594360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5475" y="1973263"/>
                        <a:ext cx="834390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2" name="矩形 911411"/>
          <p:cNvSpPr/>
          <p:nvPr/>
        </p:nvSpPr>
        <p:spPr>
          <a:xfrm>
            <a:off x="1879600" y="2428875"/>
            <a:ext cx="855663" cy="2330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2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文化创新</a:t>
            </a:r>
            <a:endParaRPr lang="zh-CN" altLang="en-US" sz="1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lnSpc>
                <a:spcPct val="102000"/>
              </a:lnSpc>
              <a:buFontTx/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的源泉和</a:t>
            </a:r>
            <a:endParaRPr lang="zh-CN" altLang="en-US" sz="1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lnSpc>
                <a:spcPct val="102000"/>
              </a:lnSpc>
              <a:buFontTx/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动力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911413" name="对象 911412"/>
          <p:cNvGraphicFramePr/>
          <p:nvPr/>
        </p:nvGraphicFramePr>
        <p:xfrm>
          <a:off x="6919913" y="2492375"/>
          <a:ext cx="4762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7" imgW="488950" imgH="398145" progId="Word.Document.8">
                  <p:embed/>
                </p:oleObj>
              </mc:Choice>
              <mc:Fallback>
                <p:oleObj name="" r:id="rId7" imgW="488950" imgH="398145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19913" y="2492375"/>
                        <a:ext cx="476250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4" name="矩形 911413"/>
          <p:cNvSpPr/>
          <p:nvPr/>
        </p:nvSpPr>
        <p:spPr>
          <a:xfrm>
            <a:off x="2735263" y="4759325"/>
            <a:ext cx="7561262" cy="1957388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2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创新是文化富有生机与活力的重要保证；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文化创新可以推动社会实践的发展。推动社会实践的发展，是文化创新的根本目的，也是检验文化创新的根本标准；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文化创新能够促进民族文化的繁荣。文化创新，是一个民族的文化永葆生命力和富有凝聚力的重要保证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415" name="矩形 911414"/>
          <p:cNvSpPr/>
          <p:nvPr/>
        </p:nvSpPr>
        <p:spPr>
          <a:xfrm>
            <a:off x="1879600" y="4759325"/>
            <a:ext cx="855663" cy="1957388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2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文化创新</a:t>
            </a:r>
            <a:endParaRPr lang="zh-CN" altLang="en-US" sz="1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lnSpc>
                <a:spcPct val="102000"/>
              </a:lnSpc>
              <a:buFontTx/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的作用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416" name="矩形 911415"/>
          <p:cNvSpPr/>
          <p:nvPr/>
        </p:nvSpPr>
        <p:spPr>
          <a:xfrm>
            <a:off x="2735263" y="2428875"/>
            <a:ext cx="7561262" cy="2330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2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社会实践是文化创新的源泉       。离开了社会实践，文化就会成为无源之水、无本之木，人们就不能进行有价值的文化创造；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社会实践是文化创新的动力。一方面，社会实践中不断出现新情况，提出新问题，需要文化不断创新；另一方面，社会实践的发展，为文化创新提供了更为丰富的资源，准备了更加充足的条件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1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1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1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1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1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1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1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1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1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1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1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1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2" grpId="0"/>
      <p:bldP spid="911414" grpId="0"/>
      <p:bldP spid="9114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409" name="对象 951297"/>
          <p:cNvGraphicFramePr/>
          <p:nvPr/>
        </p:nvGraphicFramePr>
        <p:xfrm>
          <a:off x="1962150" y="1430338"/>
          <a:ext cx="8229600" cy="358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8427720" imgH="3669665" progId="Word.Document.8">
                  <p:embed/>
                </p:oleObj>
              </mc:Choice>
              <mc:Fallback>
                <p:oleObj name="" r:id="rId1" imgW="8427720" imgH="3669665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62150" y="1430338"/>
                        <a:ext cx="8229600" cy="3582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433" name="对象 912387"/>
          <p:cNvGraphicFramePr/>
          <p:nvPr/>
        </p:nvGraphicFramePr>
        <p:xfrm>
          <a:off x="1895475" y="157163"/>
          <a:ext cx="74215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7498080" imgH="594360" progId="Word.Document.8">
                  <p:embed/>
                </p:oleObj>
              </mc:Choice>
              <mc:Fallback>
                <p:oleObj name="" r:id="rId1" imgW="7498080" imgH="594360" progId="Word.Document.8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475" y="157163"/>
                        <a:ext cx="7421563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98" name="直接连接符 912397"/>
          <p:cNvSpPr/>
          <p:nvPr/>
        </p:nvSpPr>
        <p:spPr>
          <a:xfrm>
            <a:off x="1871663" y="660400"/>
            <a:ext cx="8472487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399" name="直接连接符 912398"/>
          <p:cNvSpPr/>
          <p:nvPr/>
        </p:nvSpPr>
        <p:spPr>
          <a:xfrm>
            <a:off x="1871663" y="6734175"/>
            <a:ext cx="8472487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400" name="直接连接符 912399"/>
          <p:cNvSpPr/>
          <p:nvPr/>
        </p:nvSpPr>
        <p:spPr>
          <a:xfrm>
            <a:off x="1871663" y="660400"/>
            <a:ext cx="0" cy="607377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401" name="直接连接符 912400"/>
          <p:cNvSpPr/>
          <p:nvPr/>
        </p:nvSpPr>
        <p:spPr>
          <a:xfrm>
            <a:off x="10344150" y="660400"/>
            <a:ext cx="0" cy="607377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404" name="直接连接符 912403"/>
          <p:cNvSpPr/>
          <p:nvPr/>
        </p:nvSpPr>
        <p:spPr>
          <a:xfrm>
            <a:off x="1871663" y="2855913"/>
            <a:ext cx="8472487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406" name="直接连接符 912405"/>
          <p:cNvSpPr/>
          <p:nvPr/>
        </p:nvSpPr>
        <p:spPr>
          <a:xfrm>
            <a:off x="3000375" y="660400"/>
            <a:ext cx="0" cy="607377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430" name="矩形 912429"/>
          <p:cNvSpPr/>
          <p:nvPr/>
        </p:nvSpPr>
        <p:spPr>
          <a:xfrm>
            <a:off x="3000375" y="2855913"/>
            <a:ext cx="7343775" cy="387826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15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人民群众在文化创新中的地位：人民群众是社会实践的主体，也是文化创造的主体。人民群众在社会实践中创造并享用文化。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文化创新的要求：文化创新必须关注最广大人民群众的根本利益，理解人民群众对文化生活日益增长的需要。文化创造者应该自觉地投身于发展中国特色社会主义的伟大实践，坚定地走与人民群众实践相结合的道路，从人民群众的伟大实践和丰富多彩的生活中汲取营养，才能创造出无愧于时代和人民的文化作品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2431" name="矩形 912430"/>
          <p:cNvSpPr/>
          <p:nvPr/>
        </p:nvSpPr>
        <p:spPr>
          <a:xfrm>
            <a:off x="1871663" y="2855913"/>
            <a:ext cx="1128712" cy="387826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15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文化创新与人民群众的关系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2432" name="矩形 912431"/>
          <p:cNvSpPr/>
          <p:nvPr/>
        </p:nvSpPr>
        <p:spPr>
          <a:xfrm>
            <a:off x="3000375" y="660400"/>
            <a:ext cx="7343775" cy="219551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15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社会实践决定文化创新，社会实践是文化创新的源泉和动力。推动社会实践的发展，是文化创新的根本目的，也是检验文化创新的根本标准，是文化创新的基础；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文化创新对社会实践具有反作用，文化创新可以推动社会实践的发展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2433" name="矩形 912432"/>
          <p:cNvSpPr/>
          <p:nvPr/>
        </p:nvSpPr>
        <p:spPr>
          <a:xfrm>
            <a:off x="1871663" y="660400"/>
            <a:ext cx="1128712" cy="219551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15000"/>
              </a:lnSpc>
              <a:tabLst>
                <a:tab pos="26289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社会实践与文化创新的辩证关系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912434" name="对象 912433"/>
          <p:cNvGraphicFramePr/>
          <p:nvPr/>
        </p:nvGraphicFramePr>
        <p:xfrm>
          <a:off x="2593975" y="2446338"/>
          <a:ext cx="5508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565150" imgH="398145" progId="Word.Document.8">
                  <p:embed/>
                </p:oleObj>
              </mc:Choice>
              <mc:Fallback>
                <p:oleObj name="" r:id="rId3" imgW="565150" imgH="398145" progId="Word.Document.8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3975" y="2446338"/>
                        <a:ext cx="550863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2435" name="对象 912434"/>
          <p:cNvGraphicFramePr/>
          <p:nvPr/>
        </p:nvGraphicFramePr>
        <p:xfrm>
          <a:off x="2208213" y="5661025"/>
          <a:ext cx="4603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5" imgW="472440" imgH="399415" progId="Word.Document.8">
                  <p:embed/>
                </p:oleObj>
              </mc:Choice>
              <mc:Fallback>
                <p:oleObj name="" r:id="rId5" imgW="472440" imgH="399415" progId="Word.Document.8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8213" y="5661025"/>
                        <a:ext cx="460375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2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2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2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2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2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2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2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2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2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2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1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1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1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1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430" grpId="0"/>
      <p:bldP spid="912431" grpId="0"/>
      <p:bldP spid="912432" grpId="0"/>
      <p:bldP spid="912433" grpId="0"/>
    </p:bldLst>
  </p:timing>
</p:sld>
</file>

<file path=ppt/theme/theme1.xml><?xml version="1.0" encoding="utf-8"?>
<a:theme xmlns:a="http://schemas.openxmlformats.org/drawingml/2006/main" name="169TGp_arrow_light">
  <a:themeElements>
    <a:clrScheme name="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1F2"/>
      </a:accent5>
      <a:accent6>
        <a:srgbClr val="9F9F9F"/>
      </a:accent6>
      <a:hlink>
        <a:srgbClr val="7DA0D3"/>
      </a:hlink>
      <a:folHlink>
        <a:srgbClr val="B2E385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1F2"/>
        </a:accent5>
        <a:accent6>
          <a:srgbClr val="9F9F9F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5C5ED"/>
        </a:accent5>
        <a:accent6>
          <a:srgbClr val="E58970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9945E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0066FF"/>
        </a:lt2>
        <a:accent1>
          <a:srgbClr val="6699FF"/>
        </a:accent1>
        <a:accent2>
          <a:srgbClr val="3333FF"/>
        </a:accent2>
        <a:accent3>
          <a:srgbClr val="AAAAB9"/>
        </a:accent3>
        <a:accent4>
          <a:srgbClr val="DCDCDC"/>
        </a:accent4>
        <a:accent5>
          <a:srgbClr val="B9CAFF"/>
        </a:accent5>
        <a:accent6>
          <a:srgbClr val="2D2DE5"/>
        </a:accent6>
        <a:hlink>
          <a:srgbClr val="FFCC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4B49"/>
        </a:lt1>
        <a:dk2>
          <a:srgbClr val="FFFFFF"/>
        </a:dk2>
        <a:lt2>
          <a:srgbClr val="009999"/>
        </a:lt2>
        <a:accent1>
          <a:srgbClr val="33CCCC"/>
        </a:accent1>
        <a:accent2>
          <a:srgbClr val="008080"/>
        </a:accent2>
        <a:accent3>
          <a:srgbClr val="ADB2B1"/>
        </a:accent3>
        <a:accent4>
          <a:srgbClr val="DCDCDC"/>
        </a:accent4>
        <a:accent5>
          <a:srgbClr val="ADE2E2"/>
        </a:accent5>
        <a:accent6>
          <a:srgbClr val="007272"/>
        </a:accent6>
        <a:hlink>
          <a:srgbClr val="FFCC00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3399"/>
        </a:lt1>
        <a:dk2>
          <a:srgbClr val="FFFFFF"/>
        </a:dk2>
        <a:lt2>
          <a:srgbClr val="006699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CDCDC"/>
        </a:accent4>
        <a:accent5>
          <a:srgbClr val="AACAE2"/>
        </a:accent5>
        <a:accent6>
          <a:srgbClr val="02789D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F978D"/>
        </a:lt1>
        <a:dk2>
          <a:srgbClr val="FFFFFF"/>
        </a:dk2>
        <a:lt2>
          <a:srgbClr val="008080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CDCDC"/>
        </a:accent4>
        <a:accent5>
          <a:srgbClr val="AACAFF"/>
        </a:accent5>
        <a:accent6>
          <a:srgbClr val="008989"/>
        </a:accent6>
        <a:hlink>
          <a:srgbClr val="FFFFCC"/>
        </a:hlink>
        <a:folHlink>
          <a:srgbClr val="70CA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0000"/>
        </a:lt1>
        <a:dk2>
          <a:srgbClr val="FFFFFF"/>
        </a:dk2>
        <a:lt2>
          <a:srgbClr val="822504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CDCDC"/>
        </a:accent4>
        <a:accent5>
          <a:srgbClr val="FFCAAA"/>
        </a:accent5>
        <a:accent6>
          <a:srgbClr val="8D2504"/>
        </a:accent6>
        <a:hlink>
          <a:srgbClr val="FF3300"/>
        </a:hlink>
        <a:folHlink>
          <a:srgbClr val="7C07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A7911"/>
        </a:lt1>
        <a:dk2>
          <a:srgbClr val="FFFFFF"/>
        </a:dk2>
        <a:lt2>
          <a:srgbClr val="336600"/>
        </a:lt2>
        <a:accent1>
          <a:srgbClr val="666633"/>
        </a:accent1>
        <a:accent2>
          <a:srgbClr val="669900"/>
        </a:accent2>
        <a:accent3>
          <a:srgbClr val="B2BEAA"/>
        </a:accent3>
        <a:accent4>
          <a:srgbClr val="DCDCDC"/>
        </a:accent4>
        <a:accent5>
          <a:srgbClr val="B9B9AD"/>
        </a:accent5>
        <a:accent6>
          <a:srgbClr val="5B8900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B89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C0465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192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CAEC1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989B7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0066FF"/>
        </a:lt2>
        <a:accent1>
          <a:srgbClr val="6699FF"/>
        </a:accent1>
        <a:accent2>
          <a:srgbClr val="3333FF"/>
        </a:accent2>
        <a:accent3>
          <a:srgbClr val="AAAAB9"/>
        </a:accent3>
        <a:accent4>
          <a:srgbClr val="DCDCDC"/>
        </a:accent4>
        <a:accent5>
          <a:srgbClr val="B9CAFF"/>
        </a:accent5>
        <a:accent6>
          <a:srgbClr val="2D2DE5"/>
        </a:accent6>
        <a:hlink>
          <a:srgbClr val="FFCC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4B49"/>
        </a:lt1>
        <a:dk2>
          <a:srgbClr val="FFFFFF"/>
        </a:dk2>
        <a:lt2>
          <a:srgbClr val="009999"/>
        </a:lt2>
        <a:accent1>
          <a:srgbClr val="33CCCC"/>
        </a:accent1>
        <a:accent2>
          <a:srgbClr val="008080"/>
        </a:accent2>
        <a:accent3>
          <a:srgbClr val="ADB2B1"/>
        </a:accent3>
        <a:accent4>
          <a:srgbClr val="DCDCDC"/>
        </a:accent4>
        <a:accent5>
          <a:srgbClr val="ADE2E2"/>
        </a:accent5>
        <a:accent6>
          <a:srgbClr val="007272"/>
        </a:accent6>
        <a:hlink>
          <a:srgbClr val="FFCC00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3399"/>
        </a:lt1>
        <a:dk2>
          <a:srgbClr val="FFFFFF"/>
        </a:dk2>
        <a:lt2>
          <a:srgbClr val="006699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CDCDC"/>
        </a:accent4>
        <a:accent5>
          <a:srgbClr val="AACAE2"/>
        </a:accent5>
        <a:accent6>
          <a:srgbClr val="02789D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F978D"/>
        </a:lt1>
        <a:dk2>
          <a:srgbClr val="FFFFFF"/>
        </a:dk2>
        <a:lt2>
          <a:srgbClr val="008080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CDCDC"/>
        </a:accent4>
        <a:accent5>
          <a:srgbClr val="AACAFF"/>
        </a:accent5>
        <a:accent6>
          <a:srgbClr val="008989"/>
        </a:accent6>
        <a:hlink>
          <a:srgbClr val="FFFFCC"/>
        </a:hlink>
        <a:folHlink>
          <a:srgbClr val="70CA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0000"/>
        </a:lt1>
        <a:dk2>
          <a:srgbClr val="FFFFFF"/>
        </a:dk2>
        <a:lt2>
          <a:srgbClr val="822504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CDCDC"/>
        </a:accent4>
        <a:accent5>
          <a:srgbClr val="FFCAAA"/>
        </a:accent5>
        <a:accent6>
          <a:srgbClr val="8D2504"/>
        </a:accent6>
        <a:hlink>
          <a:srgbClr val="FF3300"/>
        </a:hlink>
        <a:folHlink>
          <a:srgbClr val="7C07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A7911"/>
        </a:lt1>
        <a:dk2>
          <a:srgbClr val="FFFFFF"/>
        </a:dk2>
        <a:lt2>
          <a:srgbClr val="336600"/>
        </a:lt2>
        <a:accent1>
          <a:srgbClr val="666633"/>
        </a:accent1>
        <a:accent2>
          <a:srgbClr val="669900"/>
        </a:accent2>
        <a:accent3>
          <a:srgbClr val="B2BEAA"/>
        </a:accent3>
        <a:accent4>
          <a:srgbClr val="DCDCDC"/>
        </a:accent4>
        <a:accent5>
          <a:srgbClr val="B9B9AD"/>
        </a:accent5>
        <a:accent6>
          <a:srgbClr val="5B8900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B89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C0465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192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CAEC1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989B7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IZ_motion">
  <a:themeElements>
    <a:clrScheme name="">
      <a:dk1>
        <a:srgbClr val="000000"/>
      </a:dk1>
      <a:lt1>
        <a:srgbClr val="FFFFFF"/>
      </a:lt1>
      <a:dk2>
        <a:srgbClr val="11425C"/>
      </a:dk2>
      <a:lt2>
        <a:srgbClr val="E6E6E6"/>
      </a:lt2>
      <a:accent1>
        <a:srgbClr val="2DAAC8"/>
      </a:accent1>
      <a:accent2>
        <a:srgbClr val="2988B7"/>
      </a:accent2>
      <a:accent3>
        <a:srgbClr val="FFFFFF"/>
      </a:accent3>
      <a:accent4>
        <a:srgbClr val="000000"/>
      </a:accent4>
      <a:accent5>
        <a:srgbClr val="ACD1E0"/>
      </a:accent5>
      <a:accent6>
        <a:srgbClr val="2479A4"/>
      </a:accent6>
      <a:hlink>
        <a:srgbClr val="89CFE8"/>
      </a:hlink>
      <a:folHlink>
        <a:srgbClr val="E6C54C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4600"/>
        </a:dk2>
        <a:lt2>
          <a:srgbClr val="E6E6E6"/>
        </a:lt2>
        <a:accent1>
          <a:srgbClr val="99CC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007200"/>
        </a:accent6>
        <a:hlink>
          <a:srgbClr val="CCFF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204162"/>
        </a:dk2>
        <a:lt2>
          <a:srgbClr val="E6E6E6"/>
        </a:lt2>
        <a:accent1>
          <a:srgbClr val="0BBFFF"/>
        </a:accent1>
        <a:accent2>
          <a:srgbClr val="0088E4"/>
        </a:accent2>
        <a:accent3>
          <a:srgbClr val="FFFFFF"/>
        </a:accent3>
        <a:accent4>
          <a:srgbClr val="000000"/>
        </a:accent4>
        <a:accent5>
          <a:srgbClr val="AADBFF"/>
        </a:accent5>
        <a:accent6>
          <a:srgbClr val="0079CC"/>
        </a:accent6>
        <a:hlink>
          <a:srgbClr val="A1EDFF"/>
        </a:hlink>
        <a:folHlink>
          <a:srgbClr val="B4F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11425C"/>
        </a:dk2>
        <a:lt2>
          <a:srgbClr val="E6E6E6"/>
        </a:lt2>
        <a:accent1>
          <a:srgbClr val="2DAAC8"/>
        </a:accent1>
        <a:accent2>
          <a:srgbClr val="2988B7"/>
        </a:accent2>
        <a:accent3>
          <a:srgbClr val="FFFFFF"/>
        </a:accent3>
        <a:accent4>
          <a:srgbClr val="000000"/>
        </a:accent4>
        <a:accent5>
          <a:srgbClr val="ACD1E0"/>
        </a:accent5>
        <a:accent6>
          <a:srgbClr val="2479A4"/>
        </a:accent6>
        <a:hlink>
          <a:srgbClr val="89CFE8"/>
        </a:hlink>
        <a:folHlink>
          <a:srgbClr val="E6C5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75TGp_map_light_v2">
  <a:themeElements>
    <a:clrScheme name="">
      <a:dk1>
        <a:srgbClr val="000000"/>
      </a:dk1>
      <a:lt1>
        <a:srgbClr val="FFFFFF"/>
      </a:lt1>
      <a:dk2>
        <a:srgbClr val="26728A"/>
      </a:dk2>
      <a:lt2>
        <a:srgbClr val="DDDDDD"/>
      </a:lt2>
      <a:accent1>
        <a:srgbClr val="9FCAD3"/>
      </a:accent1>
      <a:accent2>
        <a:srgbClr val="9999FF"/>
      </a:accent2>
      <a:accent3>
        <a:srgbClr val="FFFFFF"/>
      </a:accent3>
      <a:accent4>
        <a:srgbClr val="000000"/>
      </a:accent4>
      <a:accent5>
        <a:srgbClr val="CDE1E5"/>
      </a:accent5>
      <a:accent6>
        <a:srgbClr val="8989E5"/>
      </a:accent6>
      <a:hlink>
        <a:srgbClr val="71A5DF"/>
      </a:hlink>
      <a:folHlink>
        <a:srgbClr val="F1CA6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5C5ED"/>
        </a:accent5>
        <a:accent6>
          <a:srgbClr val="E58970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9FCAD3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8989E5"/>
        </a:accent6>
        <a:hlink>
          <a:srgbClr val="71A5DF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8FABD5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C6D2E6"/>
        </a:accent5>
        <a:accent6>
          <a:srgbClr val="D8810D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078tgp_biz_monitor_v2">
  <a:themeElements>
    <a:clrScheme name="">
      <a:dk1>
        <a:srgbClr val="3B71B9"/>
      </a:dk1>
      <a:lt1>
        <a:srgbClr val="FFFFFF"/>
      </a:lt1>
      <a:dk2>
        <a:srgbClr val="000000"/>
      </a:dk2>
      <a:lt2>
        <a:srgbClr val="DDDDDD"/>
      </a:lt2>
      <a:accent1>
        <a:srgbClr val="57A8E5"/>
      </a:accent1>
      <a:accent2>
        <a:srgbClr val="669900"/>
      </a:accent2>
      <a:accent3>
        <a:srgbClr val="FFFFFF"/>
      </a:accent3>
      <a:accent4>
        <a:srgbClr val="31609F"/>
      </a:accent4>
      <a:accent5>
        <a:srgbClr val="B5D0EF"/>
      </a:accent5>
      <a:accent6>
        <a:srgbClr val="5B8900"/>
      </a:accent6>
      <a:hlink>
        <a:srgbClr val="846AB8"/>
      </a:hlink>
      <a:folHlink>
        <a:srgbClr val="96969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225979"/>
        </a:accent4>
        <a:accent5>
          <a:srgbClr val="AACACA"/>
        </a:accent5>
        <a:accent6>
          <a:srgbClr val="E5892D"/>
        </a:accent6>
        <a:hlink>
          <a:srgbClr val="3366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B35A7"/>
        </a:dk1>
        <a:lt1>
          <a:srgbClr val="FFFFFF"/>
        </a:lt1>
        <a:dk2>
          <a:srgbClr val="000000"/>
        </a:dk2>
        <a:lt2>
          <a:srgbClr val="B2B2B2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4D2C8F"/>
        </a:accent4>
        <a:accent5>
          <a:srgbClr val="BCD8C6"/>
        </a:accent5>
        <a:accent6>
          <a:srgbClr val="B27EC1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B71B9"/>
        </a:dk1>
        <a:lt1>
          <a:srgbClr val="FFFFFF"/>
        </a:lt1>
        <a:dk2>
          <a:srgbClr val="000000"/>
        </a:dk2>
        <a:lt2>
          <a:srgbClr val="DDDDDD"/>
        </a:lt2>
        <a:accent1>
          <a:srgbClr val="57A8E5"/>
        </a:accent1>
        <a:accent2>
          <a:srgbClr val="669900"/>
        </a:accent2>
        <a:accent3>
          <a:srgbClr val="FFFFFF"/>
        </a:accent3>
        <a:accent4>
          <a:srgbClr val="31609F"/>
        </a:accent4>
        <a:accent5>
          <a:srgbClr val="B5D0EF"/>
        </a:accent5>
        <a:accent6>
          <a:srgbClr val="5B8900"/>
        </a:accent6>
        <a:hlink>
          <a:srgbClr val="846AB8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1721</Words>
  <Application>WPS 演示</Application>
  <PresentationFormat>在屏幕上显示</PresentationFormat>
  <Paragraphs>164</Paragraphs>
  <Slides>52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6</vt:i4>
      </vt:variant>
      <vt:variant>
        <vt:lpstr>嵌入 OLE 服务器</vt:lpstr>
      </vt:variant>
      <vt:variant>
        <vt:i4>80</vt:i4>
      </vt:variant>
      <vt:variant>
        <vt:lpstr>幻灯片标题</vt:lpstr>
      </vt:variant>
      <vt:variant>
        <vt:i4>52</vt:i4>
      </vt:variant>
    </vt:vector>
  </HeadingPairs>
  <TitlesOfParts>
    <vt:vector size="165" baseType="lpstr">
      <vt:lpstr>Arial</vt:lpstr>
      <vt:lpstr>宋体</vt:lpstr>
      <vt:lpstr>Wingdings</vt:lpstr>
      <vt:lpstr>Calibri</vt:lpstr>
      <vt:lpstr>Segoe UI</vt:lpstr>
      <vt:lpstr>Verdana</vt:lpstr>
      <vt:lpstr>Times New Roman</vt:lpstr>
      <vt:lpstr>Gulim</vt:lpstr>
      <vt:lpstr>Malgun Gothic</vt:lpstr>
      <vt:lpstr>微软雅黑</vt:lpstr>
      <vt:lpstr>方正准圆_GBK</vt:lpstr>
      <vt:lpstr>方正少儿简体</vt:lpstr>
      <vt:lpstr>方正卡通简体</vt:lpstr>
      <vt:lpstr>方正宋黑简体</vt:lpstr>
      <vt:lpstr>方正大黑_GBK</vt:lpstr>
      <vt:lpstr>黑体</vt:lpstr>
      <vt:lpstr>方正姚体</vt:lpstr>
      <vt:lpstr>Courier New</vt:lpstr>
      <vt:lpstr>楷体_GB2312</vt:lpstr>
      <vt:lpstr>新宋体</vt:lpstr>
      <vt:lpstr>方正楷体_GBK</vt:lpstr>
      <vt:lpstr>隶书</vt:lpstr>
      <vt:lpstr>Adobe Myungjo Std M</vt:lpstr>
      <vt:lpstr>Calibri</vt:lpstr>
      <vt:lpstr>Arial Unicode MS</vt:lpstr>
      <vt:lpstr>楷体</vt:lpstr>
      <vt:lpstr>华文行楷</vt:lpstr>
      <vt:lpstr>169TGp_arrow_light</vt:lpstr>
      <vt:lpstr>3_Pixel</vt:lpstr>
      <vt:lpstr>4_Pixel</vt:lpstr>
      <vt:lpstr>BIZ_motion</vt:lpstr>
      <vt:lpstr>175TGp_map_light_v2</vt:lpstr>
      <vt:lpstr>078tgp_biz_monitor_v2</vt:lpstr>
      <vt:lpstr>Photoshop.Image.6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酸酸</cp:lastModifiedBy>
  <cp:revision>790</cp:revision>
  <dcterms:created xsi:type="dcterms:W3CDTF">2017-10-27T00:13:16Z</dcterms:created>
  <dcterms:modified xsi:type="dcterms:W3CDTF">2019-12-18T08:57:32Z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