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</p:sldMasterIdLst>
  <p:sldIdLst>
    <p:sldId id="658" r:id="rId8"/>
    <p:sldId id="662" r:id="rId9"/>
    <p:sldId id="791" r:id="rId10"/>
    <p:sldId id="660" r:id="rId11"/>
    <p:sldId id="663" r:id="rId12"/>
    <p:sldId id="530" r:id="rId13"/>
    <p:sldId id="664" r:id="rId14"/>
    <p:sldId id="752" r:id="rId15"/>
    <p:sldId id="753" r:id="rId16"/>
    <p:sldId id="754" r:id="rId17"/>
    <p:sldId id="755" r:id="rId18"/>
    <p:sldId id="756" r:id="rId19"/>
    <p:sldId id="757" r:id="rId20"/>
    <p:sldId id="684" r:id="rId21"/>
    <p:sldId id="685" r:id="rId22"/>
    <p:sldId id="758" r:id="rId23"/>
    <p:sldId id="759" r:id="rId24"/>
    <p:sldId id="760" r:id="rId25"/>
    <p:sldId id="761" r:id="rId26"/>
    <p:sldId id="762" r:id="rId27"/>
    <p:sldId id="697" r:id="rId28"/>
    <p:sldId id="698" r:id="rId29"/>
    <p:sldId id="763" r:id="rId30"/>
    <p:sldId id="764" r:id="rId31"/>
    <p:sldId id="792" r:id="rId32"/>
    <p:sldId id="765" r:id="rId33"/>
    <p:sldId id="766" r:id="rId34"/>
    <p:sldId id="768" r:id="rId35"/>
    <p:sldId id="769" r:id="rId36"/>
    <p:sldId id="770" r:id="rId37"/>
    <p:sldId id="771" r:id="rId38"/>
    <p:sldId id="772" r:id="rId39"/>
    <p:sldId id="773" r:id="rId40"/>
    <p:sldId id="774" r:id="rId41"/>
    <p:sldId id="775" r:id="rId42"/>
    <p:sldId id="776" r:id="rId43"/>
    <p:sldId id="777" r:id="rId44"/>
    <p:sldId id="723" r:id="rId45"/>
    <p:sldId id="750" r:id="rId46"/>
    <p:sldId id="778" r:id="rId47"/>
    <p:sldId id="779" r:id="rId48"/>
    <p:sldId id="780" r:id="rId49"/>
    <p:sldId id="781" r:id="rId50"/>
    <p:sldId id="782" r:id="rId51"/>
    <p:sldId id="783" r:id="rId52"/>
    <p:sldId id="784" r:id="rId53"/>
    <p:sldId id="751" r:id="rId54"/>
    <p:sldId id="734" r:id="rId55"/>
    <p:sldId id="735" r:id="rId56"/>
    <p:sldId id="785" r:id="rId57"/>
    <p:sldId id="786" r:id="rId58"/>
    <p:sldId id="787" r:id="rId59"/>
    <p:sldId id="788" r:id="rId60"/>
    <p:sldId id="789" r:id="rId61"/>
    <p:sldId id="790" r:id="rId62"/>
    <p:sldId id="747" r:id="rId63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66C"/>
    <a:srgbClr val="3399FF"/>
    <a:srgbClr val="7462E2"/>
    <a:srgbClr val="786BD9"/>
    <a:srgbClr val="9933FF"/>
    <a:srgbClr val="333399"/>
    <a:srgbClr val="FFFF00"/>
    <a:srgbClr val="012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496"/>
    <p:restoredTop sz="99284"/>
  </p:normalViewPr>
  <p:slideViewPr>
    <p:cSldViewPr showGuides="1">
      <p:cViewPr varScale="1">
        <p:scale>
          <a:sx n="116" d="100"/>
          <a:sy n="116" d="100"/>
        </p:scale>
        <p:origin x="-966" y="-96"/>
      </p:cViewPr>
      <p:guideLst>
        <p:guide orient="horz" pos="2160"/>
        <p:guide pos="38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6" Type="http://schemas.openxmlformats.org/officeDocument/2006/relationships/tableStyles" Target="tableStyles.xml"/><Relationship Id="rId65" Type="http://schemas.openxmlformats.org/officeDocument/2006/relationships/viewProps" Target="viewProps.xml"/><Relationship Id="rId64" Type="http://schemas.openxmlformats.org/officeDocument/2006/relationships/presProps" Target="presProps.xml"/><Relationship Id="rId63" Type="http://schemas.openxmlformats.org/officeDocument/2006/relationships/slide" Target="slides/slide56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0" Type="http://schemas.openxmlformats.org/officeDocument/2006/relationships/slide" Target="slides/slide53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52.xml"/><Relationship Id="rId58" Type="http://schemas.openxmlformats.org/officeDocument/2006/relationships/slide" Target="slides/slide51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0" Type="http://schemas.openxmlformats.org/officeDocument/2006/relationships/slide" Target="slides/slide3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6.vml.rels><?xml version="1.0" encoding="UTF-8" standalone="yes"?>
<Relationships xmlns="http://schemas.openxmlformats.org/package/2006/relationships"><Relationship Id="rId4" Type="http://schemas.openxmlformats.org/officeDocument/2006/relationships/image" Target="../media/image55.emf"/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image" Target="../media/image78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image" Target="../media/image90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image" Target="../media/image93.emf"/></Relationships>
</file>

<file path=ppt/drawings/_rels/vmlDrawing39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3.emf"/><Relationship Id="rId8" Type="http://schemas.openxmlformats.org/officeDocument/2006/relationships/image" Target="../media/image102.emf"/><Relationship Id="rId7" Type="http://schemas.openxmlformats.org/officeDocument/2006/relationships/image" Target="../media/image101.emf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image" Target="../media/image98.emf"/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image" Target="../media/image9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106.emf"/><Relationship Id="rId1" Type="http://schemas.openxmlformats.org/officeDocument/2006/relationships/image" Target="../media/image105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108.emf"/><Relationship Id="rId1" Type="http://schemas.openxmlformats.org/officeDocument/2006/relationships/image" Target="../media/image107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image" Target="../media/image10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758817" name="组合 758816"/>
          <p:cNvGrpSpPr/>
          <p:nvPr/>
        </p:nvGrpSpPr>
        <p:grpSpPr>
          <a:xfrm rot="5400000">
            <a:off x="9807575" y="7051675"/>
            <a:ext cx="2174875" cy="1584325"/>
            <a:chOff x="4166" y="300"/>
            <a:chExt cx="1027" cy="998"/>
          </a:xfrm>
        </p:grpSpPr>
        <p:sp>
          <p:nvSpPr>
            <p:cNvPr id="8221" name="椭圆 758817"/>
            <p:cNvSpPr/>
            <p:nvPr userDrawn="1"/>
          </p:nvSpPr>
          <p:spPr>
            <a:xfrm>
              <a:off x="4604" y="300"/>
              <a:ext cx="181" cy="181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22" name="椭圆 758818"/>
            <p:cNvSpPr/>
            <p:nvPr userDrawn="1"/>
          </p:nvSpPr>
          <p:spPr>
            <a:xfrm>
              <a:off x="4740" y="436"/>
              <a:ext cx="181" cy="18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23" name="椭圆 758819"/>
            <p:cNvSpPr/>
            <p:nvPr userDrawn="1"/>
          </p:nvSpPr>
          <p:spPr>
            <a:xfrm>
              <a:off x="4876" y="572"/>
              <a:ext cx="181" cy="181"/>
            </a:xfrm>
            <a:prstGeom prst="ellipse">
              <a:avLst/>
            </a:prstGeom>
            <a:solidFill>
              <a:schemeClr val="bg1">
                <a:alpha val="60001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24" name="椭圆 758820"/>
            <p:cNvSpPr/>
            <p:nvPr userDrawn="1"/>
          </p:nvSpPr>
          <p:spPr>
            <a:xfrm>
              <a:off x="5012" y="708"/>
              <a:ext cx="181" cy="181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25" name="椭圆 758821"/>
            <p:cNvSpPr/>
            <p:nvPr userDrawn="1"/>
          </p:nvSpPr>
          <p:spPr>
            <a:xfrm flipV="1">
              <a:off x="4604" y="1117"/>
              <a:ext cx="181" cy="181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26" name="椭圆 758822"/>
            <p:cNvSpPr/>
            <p:nvPr userDrawn="1"/>
          </p:nvSpPr>
          <p:spPr>
            <a:xfrm flipV="1">
              <a:off x="4740" y="981"/>
              <a:ext cx="181" cy="18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27" name="椭圆 758823"/>
            <p:cNvSpPr/>
            <p:nvPr userDrawn="1"/>
          </p:nvSpPr>
          <p:spPr>
            <a:xfrm flipV="1">
              <a:off x="4876" y="845"/>
              <a:ext cx="181" cy="181"/>
            </a:xfrm>
            <a:prstGeom prst="ellipse">
              <a:avLst/>
            </a:prstGeom>
            <a:solidFill>
              <a:schemeClr val="bg1">
                <a:alpha val="60001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28" name="椭圆 758824"/>
            <p:cNvSpPr/>
            <p:nvPr userDrawn="1"/>
          </p:nvSpPr>
          <p:spPr>
            <a:xfrm flipV="1">
              <a:off x="4740" y="709"/>
              <a:ext cx="181" cy="181"/>
            </a:xfrm>
            <a:prstGeom prst="ellipse">
              <a:avLst/>
            </a:prstGeom>
            <a:solidFill>
              <a:schemeClr val="bg1">
                <a:alpha val="60001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29" name="椭圆 758825"/>
            <p:cNvSpPr/>
            <p:nvPr userDrawn="1"/>
          </p:nvSpPr>
          <p:spPr>
            <a:xfrm flipV="1">
              <a:off x="4551" y="709"/>
              <a:ext cx="181" cy="18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30" name="椭圆 758826"/>
            <p:cNvSpPr/>
            <p:nvPr userDrawn="1"/>
          </p:nvSpPr>
          <p:spPr>
            <a:xfrm flipV="1">
              <a:off x="4361" y="709"/>
              <a:ext cx="181" cy="181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31" name="椭圆 758827"/>
            <p:cNvSpPr/>
            <p:nvPr userDrawn="1"/>
          </p:nvSpPr>
          <p:spPr>
            <a:xfrm flipV="1">
              <a:off x="4166" y="709"/>
              <a:ext cx="181" cy="181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58805" name="组合 758804"/>
          <p:cNvGrpSpPr/>
          <p:nvPr/>
        </p:nvGrpSpPr>
        <p:grpSpPr>
          <a:xfrm rot="5400000">
            <a:off x="4568825" y="7107238"/>
            <a:ext cx="574675" cy="419100"/>
            <a:chOff x="4166" y="300"/>
            <a:chExt cx="1027" cy="998"/>
          </a:xfrm>
        </p:grpSpPr>
        <p:sp>
          <p:nvSpPr>
            <p:cNvPr id="8209" name="椭圆 758805"/>
            <p:cNvSpPr/>
            <p:nvPr userDrawn="1"/>
          </p:nvSpPr>
          <p:spPr>
            <a:xfrm>
              <a:off x="4604" y="300"/>
              <a:ext cx="181" cy="181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10" name="椭圆 758806"/>
            <p:cNvSpPr/>
            <p:nvPr userDrawn="1"/>
          </p:nvSpPr>
          <p:spPr>
            <a:xfrm>
              <a:off x="4740" y="436"/>
              <a:ext cx="181" cy="18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11" name="椭圆 758807"/>
            <p:cNvSpPr/>
            <p:nvPr userDrawn="1"/>
          </p:nvSpPr>
          <p:spPr>
            <a:xfrm>
              <a:off x="4876" y="572"/>
              <a:ext cx="181" cy="181"/>
            </a:xfrm>
            <a:prstGeom prst="ellipse">
              <a:avLst/>
            </a:prstGeom>
            <a:solidFill>
              <a:schemeClr val="bg1">
                <a:alpha val="60001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12" name="椭圆 758808"/>
            <p:cNvSpPr/>
            <p:nvPr userDrawn="1"/>
          </p:nvSpPr>
          <p:spPr>
            <a:xfrm>
              <a:off x="5012" y="708"/>
              <a:ext cx="181" cy="181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13" name="椭圆 758809"/>
            <p:cNvSpPr/>
            <p:nvPr userDrawn="1"/>
          </p:nvSpPr>
          <p:spPr>
            <a:xfrm flipV="1">
              <a:off x="4604" y="1117"/>
              <a:ext cx="181" cy="181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14" name="椭圆 758810"/>
            <p:cNvSpPr/>
            <p:nvPr userDrawn="1"/>
          </p:nvSpPr>
          <p:spPr>
            <a:xfrm flipV="1">
              <a:off x="4740" y="981"/>
              <a:ext cx="181" cy="18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15" name="椭圆 758811"/>
            <p:cNvSpPr/>
            <p:nvPr userDrawn="1"/>
          </p:nvSpPr>
          <p:spPr>
            <a:xfrm flipV="1">
              <a:off x="4876" y="845"/>
              <a:ext cx="181" cy="181"/>
            </a:xfrm>
            <a:prstGeom prst="ellipse">
              <a:avLst/>
            </a:prstGeom>
            <a:solidFill>
              <a:schemeClr val="bg1">
                <a:alpha val="60001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16" name="椭圆 758812"/>
            <p:cNvSpPr/>
            <p:nvPr userDrawn="1"/>
          </p:nvSpPr>
          <p:spPr>
            <a:xfrm flipV="1">
              <a:off x="4740" y="709"/>
              <a:ext cx="181" cy="181"/>
            </a:xfrm>
            <a:prstGeom prst="ellipse">
              <a:avLst/>
            </a:prstGeom>
            <a:solidFill>
              <a:schemeClr val="bg1">
                <a:alpha val="60001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17" name="椭圆 758813"/>
            <p:cNvSpPr/>
            <p:nvPr userDrawn="1"/>
          </p:nvSpPr>
          <p:spPr>
            <a:xfrm flipV="1">
              <a:off x="4551" y="709"/>
              <a:ext cx="181" cy="18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18" name="椭圆 758814"/>
            <p:cNvSpPr/>
            <p:nvPr userDrawn="1"/>
          </p:nvSpPr>
          <p:spPr>
            <a:xfrm flipV="1">
              <a:off x="4361" y="709"/>
              <a:ext cx="181" cy="181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19" name="椭圆 758815"/>
            <p:cNvSpPr/>
            <p:nvPr userDrawn="1"/>
          </p:nvSpPr>
          <p:spPr>
            <a:xfrm flipV="1">
              <a:off x="4166" y="709"/>
              <a:ext cx="181" cy="181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58793" name="组合 758792"/>
          <p:cNvGrpSpPr/>
          <p:nvPr/>
        </p:nvGrpSpPr>
        <p:grpSpPr>
          <a:xfrm rot="5400000">
            <a:off x="8769350" y="7112000"/>
            <a:ext cx="1081088" cy="788988"/>
            <a:chOff x="4166" y="300"/>
            <a:chExt cx="1027" cy="998"/>
          </a:xfrm>
        </p:grpSpPr>
        <p:sp>
          <p:nvSpPr>
            <p:cNvPr id="8197" name="椭圆 758793"/>
            <p:cNvSpPr/>
            <p:nvPr userDrawn="1"/>
          </p:nvSpPr>
          <p:spPr>
            <a:xfrm>
              <a:off x="4604" y="300"/>
              <a:ext cx="181" cy="181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198" name="椭圆 758794"/>
            <p:cNvSpPr/>
            <p:nvPr userDrawn="1"/>
          </p:nvSpPr>
          <p:spPr>
            <a:xfrm>
              <a:off x="4740" y="436"/>
              <a:ext cx="181" cy="18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199" name="椭圆 758795"/>
            <p:cNvSpPr/>
            <p:nvPr userDrawn="1"/>
          </p:nvSpPr>
          <p:spPr>
            <a:xfrm>
              <a:off x="4876" y="572"/>
              <a:ext cx="181" cy="181"/>
            </a:xfrm>
            <a:prstGeom prst="ellipse">
              <a:avLst/>
            </a:prstGeom>
            <a:solidFill>
              <a:schemeClr val="bg1">
                <a:alpha val="60001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0" name="椭圆 758796"/>
            <p:cNvSpPr/>
            <p:nvPr userDrawn="1"/>
          </p:nvSpPr>
          <p:spPr>
            <a:xfrm>
              <a:off x="5012" y="708"/>
              <a:ext cx="181" cy="181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1" name="椭圆 758797"/>
            <p:cNvSpPr/>
            <p:nvPr userDrawn="1"/>
          </p:nvSpPr>
          <p:spPr>
            <a:xfrm flipV="1">
              <a:off x="4604" y="1117"/>
              <a:ext cx="181" cy="181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2" name="椭圆 758798"/>
            <p:cNvSpPr/>
            <p:nvPr userDrawn="1"/>
          </p:nvSpPr>
          <p:spPr>
            <a:xfrm flipV="1">
              <a:off x="4740" y="981"/>
              <a:ext cx="181" cy="18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3" name="椭圆 758799"/>
            <p:cNvSpPr/>
            <p:nvPr userDrawn="1"/>
          </p:nvSpPr>
          <p:spPr>
            <a:xfrm flipV="1">
              <a:off x="4876" y="845"/>
              <a:ext cx="181" cy="181"/>
            </a:xfrm>
            <a:prstGeom prst="ellipse">
              <a:avLst/>
            </a:prstGeom>
            <a:solidFill>
              <a:schemeClr val="bg1">
                <a:alpha val="60001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4" name="椭圆 758800"/>
            <p:cNvSpPr/>
            <p:nvPr userDrawn="1"/>
          </p:nvSpPr>
          <p:spPr>
            <a:xfrm flipV="1">
              <a:off x="4740" y="709"/>
              <a:ext cx="181" cy="181"/>
            </a:xfrm>
            <a:prstGeom prst="ellipse">
              <a:avLst/>
            </a:prstGeom>
            <a:solidFill>
              <a:schemeClr val="bg1">
                <a:alpha val="60001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5" name="椭圆 758801"/>
            <p:cNvSpPr/>
            <p:nvPr userDrawn="1"/>
          </p:nvSpPr>
          <p:spPr>
            <a:xfrm flipV="1">
              <a:off x="4551" y="709"/>
              <a:ext cx="181" cy="18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6" name="椭圆 758802"/>
            <p:cNvSpPr/>
            <p:nvPr userDrawn="1"/>
          </p:nvSpPr>
          <p:spPr>
            <a:xfrm flipV="1">
              <a:off x="4361" y="709"/>
              <a:ext cx="181" cy="181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7" name="椭圆 758803"/>
            <p:cNvSpPr/>
            <p:nvPr userDrawn="1"/>
          </p:nvSpPr>
          <p:spPr>
            <a:xfrm flipV="1">
              <a:off x="4166" y="709"/>
              <a:ext cx="181" cy="181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194" name="任意多边形 758785"/>
          <p:cNvSpPr/>
          <p:nvPr/>
        </p:nvSpPr>
        <p:spPr>
          <a:xfrm>
            <a:off x="2495550" y="-9525"/>
            <a:ext cx="9704388" cy="6896100"/>
          </a:xfrm>
          <a:custGeom>
            <a:avLst/>
            <a:gdLst/>
            <a:ahLst/>
            <a:cxnLst/>
            <a:pathLst>
              <a:path w="4579" h="4338">
                <a:moveTo>
                  <a:pt x="1471" y="0"/>
                </a:moveTo>
                <a:lnTo>
                  <a:pt x="1" y="1020"/>
                </a:lnTo>
                <a:lnTo>
                  <a:pt x="0" y="2805"/>
                </a:lnTo>
                <a:lnTo>
                  <a:pt x="2221" y="4338"/>
                </a:lnTo>
                <a:lnTo>
                  <a:pt x="4579" y="4332"/>
                </a:lnTo>
                <a:lnTo>
                  <a:pt x="4573" y="0"/>
                </a:lnTo>
                <a:lnTo>
                  <a:pt x="1471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2793AD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8195" name="图片 758791" descr="mobi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013" y="125413"/>
            <a:ext cx="9551987" cy="6759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8790" name="标题 758789"/>
          <p:cNvSpPr>
            <a:spLocks noGrp="1"/>
          </p:cNvSpPr>
          <p:nvPr>
            <p:ph type="ctrTitle"/>
          </p:nvPr>
        </p:nvSpPr>
        <p:spPr>
          <a:xfrm>
            <a:off x="2667000" y="1958975"/>
            <a:ext cx="9285817" cy="488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buClrTx/>
              <a:buSzTx/>
              <a:buFontTx/>
              <a:defRPr sz="4800" b="1">
                <a:solidFill>
                  <a:schemeClr val="bg1"/>
                </a:solidFill>
              </a:defRPr>
            </a:lvl1pPr>
          </a:lstStyle>
          <a:p>
            <a:pPr lvl="0" fontAlgn="base"/>
            <a:endParaRPr lang="ko-KR" altLang="en-US" strike="noStrike" noProof="1" dirty="0"/>
          </a:p>
        </p:txBody>
      </p:sp>
      <p:sp>
        <p:nvSpPr>
          <p:cNvPr id="758791" name="副标题 758790"/>
          <p:cNvSpPr>
            <a:spLocks noGrp="1"/>
          </p:cNvSpPr>
          <p:nvPr>
            <p:ph type="subTitle" idx="1"/>
          </p:nvPr>
        </p:nvSpPr>
        <p:spPr>
          <a:xfrm>
            <a:off x="2654300" y="2447925"/>
            <a:ext cx="9298517" cy="3429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Tx/>
              <a:buSzTx/>
              <a:buFontTx/>
              <a:buNone/>
              <a:defRPr sz="1600" b="1"/>
            </a:lvl1pPr>
            <a:lvl2pPr marL="457200" lvl="1" indent="0" algn="ctr"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 sz="1600" b="1"/>
            </a:lvl2pPr>
            <a:lvl3pPr marL="914400" lvl="2" indent="0" algn="ctr">
              <a:buClr>
                <a:schemeClr val="bg2"/>
              </a:buClr>
              <a:buSzTx/>
              <a:buFontTx/>
              <a:buNone/>
              <a:defRPr sz="1600" b="1"/>
            </a:lvl3pPr>
            <a:lvl4pPr marL="1371600" lvl="3" indent="0" algn="ctr">
              <a:buClr>
                <a:schemeClr val="bg2"/>
              </a:buClr>
              <a:buSzPct val="70000"/>
              <a:buFontTx/>
              <a:buNone/>
              <a:defRPr sz="1600" b="1"/>
            </a:lvl4pPr>
            <a:lvl5pPr marL="1828800" lvl="4" indent="0" algn="ctr">
              <a:buClr>
                <a:schemeClr val="bg2"/>
              </a:buClr>
              <a:buSzTx/>
              <a:buFont typeface="Arial" panose="020B0604020202020204" pitchFamily="34" charset="0"/>
              <a:buNone/>
              <a:defRPr sz="1600" b="1"/>
            </a:lvl5pPr>
          </a:lstStyle>
          <a:p>
            <a:pPr lvl="0" fontAlgn="base"/>
            <a:endParaRPr lang="ko-KR" altLang="en-US" strike="noStrike" noProof="1" dirty="0"/>
          </a:p>
        </p:txBody>
      </p:sp>
      <p:sp>
        <p:nvSpPr>
          <p:cNvPr id="758787" name="日期占位符 758786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buFontTx/>
              <a:defRPr sz="1400" b="0">
                <a:latin typeface="Gulim" pitchFamily="34" charset="-127"/>
                <a:ea typeface="Gulim" pitchFamily="34" charset="-127"/>
              </a:defRPr>
            </a:lvl1pPr>
          </a:lstStyle>
          <a:p>
            <a:pPr fontAlgn="base" latinLnBrk="1"/>
            <a:fld id="{BB962C8B-B14F-4D97-AF65-F5344CB8AC3E}" type="datetimeFigureOut">
              <a:rPr lang="ko-KR" altLang="en-US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58788" name="页脚占位符 758787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buFontTx/>
              <a:defRPr sz="1400" b="0">
                <a:latin typeface="Gulim" pitchFamily="34" charset="-127"/>
                <a:ea typeface="Gulim" pitchFamily="34" charset="-127"/>
              </a:defRPr>
            </a:lvl1pPr>
          </a:lstStyle>
          <a:p>
            <a:pPr fontAlgn="base" latinLnBrk="1"/>
            <a:endParaRPr lang="ko-KR" altLang="en-US" strike="noStrike" noProof="1" dirty="0"/>
          </a:p>
        </p:txBody>
      </p:sp>
      <p:sp>
        <p:nvSpPr>
          <p:cNvPr id="758789" name="灯片编号占位符 758788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buFontTx/>
              <a:defRPr sz="1400" b="0">
                <a:latin typeface="Gulim" pitchFamily="34" charset="-127"/>
                <a:ea typeface="Gulim" pitchFamily="34" charset="-127"/>
              </a:defRPr>
            </a:lvl1pPr>
          </a:lstStyle>
          <a:p>
            <a:pPr fontAlgn="base" latinLnBrk="1"/>
            <a:fld id="{9A0DB2DC-4C9A-4742-B13C-FB6460FD3503}" type="slidenum">
              <a:rPr lang="ko-KR" altLang="en-US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58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58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58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58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 latinLnBrk="1"/>
            <a:fld id="{BB962C8B-B14F-4D97-AF65-F5344CB8AC3E}" type="datetimeFigureOut">
              <a:rPr lang="ko-KR" altLang="en-US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 latinLnBrk="1"/>
            <a:endParaRPr lang="ko-KR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 latinLnBrk="1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 latinLnBrk="1"/>
            <a:fld id="{BB962C8B-B14F-4D97-AF65-F5344CB8AC3E}" type="datetimeFigureOut">
              <a:rPr lang="ko-KR" altLang="en-US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 latinLnBrk="1"/>
            <a:endParaRPr lang="ko-KR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 latinLnBrk="1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 latinLnBrk="1"/>
            <a:fld id="{BB962C8B-B14F-4D97-AF65-F5344CB8AC3E}" type="datetimeFigureOut">
              <a:rPr lang="ko-KR" altLang="en-US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 latinLnBrk="1"/>
            <a:endParaRPr lang="ko-KR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 latinLnBrk="1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 latinLnBrk="1"/>
            <a:fld id="{BB962C8B-B14F-4D97-AF65-F5344CB8AC3E}" type="datetimeFigureOut">
              <a:rPr lang="ko-KR" altLang="en-US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 latinLnBrk="1"/>
            <a:endParaRPr lang="ko-KR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 latinLnBrk="1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 latinLnBrk="1"/>
            <a:fld id="{BB962C8B-B14F-4D97-AF65-F5344CB8AC3E}" type="datetimeFigureOut">
              <a:rPr lang="ko-KR" altLang="en-US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 latinLnBrk="1"/>
            <a:endParaRPr lang="ko-KR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 latinLnBrk="1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 latinLnBrk="1"/>
            <a:fld id="{BB962C8B-B14F-4D97-AF65-F5344CB8AC3E}" type="datetimeFigureOut">
              <a:rPr lang="ko-KR" altLang="en-US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 latinLnBrk="1"/>
            <a:endParaRPr lang="ko-KR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 latinLnBrk="1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 latinLnBrk="1"/>
            <a:fld id="{BB962C8B-B14F-4D97-AF65-F5344CB8AC3E}" type="datetimeFigureOut">
              <a:rPr lang="ko-KR" altLang="en-US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 latinLnBrk="1"/>
            <a:endParaRPr lang="ko-KR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 latinLnBrk="1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 latinLnBrk="1"/>
            <a:fld id="{BB962C8B-B14F-4D97-AF65-F5344CB8AC3E}" type="datetimeFigureOut">
              <a:rPr lang="ko-KR" altLang="en-US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 latinLnBrk="1"/>
            <a:endParaRPr lang="ko-KR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 latinLnBrk="1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 latinLnBrk="1"/>
            <a:fld id="{BB962C8B-B14F-4D97-AF65-F5344CB8AC3E}" type="datetimeFigureOut">
              <a:rPr lang="ko-KR" altLang="en-US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 latinLnBrk="1"/>
            <a:endParaRPr lang="ko-KR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 latinLnBrk="1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31300" y="46038"/>
            <a:ext cx="2840567" cy="60801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46038"/>
            <a:ext cx="8357029" cy="60801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 latinLnBrk="1"/>
            <a:fld id="{BB962C8B-B14F-4D97-AF65-F5344CB8AC3E}" type="datetimeFigureOut">
              <a:rPr lang="ko-KR" altLang="en-US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 latinLnBrk="1"/>
            <a:endParaRPr lang="ko-KR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 latinLnBrk="1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76672" cy="5105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219200"/>
            <a:ext cx="5376672" cy="5105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91600" y="457200"/>
            <a:ext cx="2794000" cy="5867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220029" cy="5867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矩形 769025"/>
          <p:cNvSpPr/>
          <p:nvPr/>
        </p:nvSpPr>
        <p:spPr>
          <a:xfrm>
            <a:off x="0" y="3505200"/>
            <a:ext cx="121920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19" name="图片 769026" descr="business_globa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圆角矩形 769027"/>
          <p:cNvSpPr/>
          <p:nvPr/>
        </p:nvSpPr>
        <p:spPr>
          <a:xfrm>
            <a:off x="1200150" y="3092450"/>
            <a:ext cx="9855200" cy="685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B3456"/>
              </a:gs>
              <a:gs pos="100000">
                <a:schemeClr val="tx1"/>
              </a:gs>
            </a:gsLst>
            <a:lin ang="0" scaled="1"/>
            <a:tileRect/>
          </a:gradFill>
          <a:ln w="571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文本框 769030"/>
          <p:cNvSpPr txBox="1"/>
          <p:nvPr/>
        </p:nvSpPr>
        <p:spPr>
          <a:xfrm>
            <a:off x="334963" y="260350"/>
            <a:ext cx="20129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 eaLnBrk="0" hangingPunct="0">
              <a:lnSpc>
                <a:spcPct val="100000"/>
              </a:lnSpc>
              <a:buFontTx/>
            </a:pPr>
            <a:r>
              <a:rPr lang="en-US" altLang="ko-KR" sz="1200">
                <a:solidFill>
                  <a:schemeClr val="bg1"/>
                </a:solidFill>
                <a:latin typeface="Verdana" panose="020B0604030504040204" pitchFamily="34" charset="0"/>
                <a:ea typeface="Gulim" pitchFamily="34" charset="-127"/>
              </a:rPr>
              <a:t>Company</a:t>
            </a:r>
            <a:r>
              <a:rPr lang="en-US" altLang="ko-KR">
                <a:solidFill>
                  <a:schemeClr val="bg1"/>
                </a:solidFill>
                <a:latin typeface="Verdana" panose="020B0604030504040204" pitchFamily="34" charset="0"/>
                <a:ea typeface="Gulim" pitchFamily="34" charset="-127"/>
              </a:rPr>
              <a:t> </a:t>
            </a:r>
            <a:r>
              <a:rPr lang="en-US" altLang="ko-KR" sz="2400">
                <a:solidFill>
                  <a:schemeClr val="bg1"/>
                </a:solidFill>
                <a:latin typeface="Verdana" panose="020B0604030504040204" pitchFamily="34" charset="0"/>
                <a:ea typeface="Gulim" pitchFamily="34" charset="-127"/>
              </a:rPr>
              <a:t>LOGO</a:t>
            </a:r>
            <a:endParaRPr lang="en-US" altLang="ko-KR" sz="2400">
              <a:solidFill>
                <a:schemeClr val="bg1"/>
              </a:solidFill>
              <a:latin typeface="Verdana" panose="020B0604030504040204" pitchFamily="34" charset="0"/>
              <a:ea typeface="Gulim" pitchFamily="34" charset="-127"/>
            </a:endParaRPr>
          </a:p>
        </p:txBody>
      </p:sp>
      <p:sp>
        <p:nvSpPr>
          <p:cNvPr id="769029" name="标题 769028"/>
          <p:cNvSpPr>
            <a:spLocks noGrp="1"/>
          </p:cNvSpPr>
          <p:nvPr>
            <p:ph type="ctrTitle" sz="quarter"/>
          </p:nvPr>
        </p:nvSpPr>
        <p:spPr>
          <a:xfrm>
            <a:off x="1462617" y="3090863"/>
            <a:ext cx="9408583" cy="6699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buClrTx/>
              <a:buSzTx/>
              <a:buFontTx/>
              <a:defRPr sz="3600"/>
            </a:lvl1pPr>
          </a:lstStyle>
          <a:p>
            <a:pPr lvl="0" fontAlgn="base"/>
            <a:r>
              <a:rPr lang="ko-KR" altLang="en-US" strike="noStrike" noProof="1" dirty="0"/>
              <a:t>单击此处编辑母版标题样式</a:t>
            </a:r>
            <a:endParaRPr lang="ko-KR" altLang="en-US" strike="noStrike" noProof="1" dirty="0"/>
          </a:p>
        </p:txBody>
      </p:sp>
      <p:sp>
        <p:nvSpPr>
          <p:cNvPr id="769030" name="副标题 769029"/>
          <p:cNvSpPr>
            <a:spLocks noGrp="1"/>
          </p:cNvSpPr>
          <p:nvPr>
            <p:ph type="subTitle" sz="quarter" idx="1"/>
          </p:nvPr>
        </p:nvSpPr>
        <p:spPr>
          <a:xfrm>
            <a:off x="1847851" y="3933825"/>
            <a:ext cx="8534400" cy="533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>
                <a:schemeClr val="tx1"/>
              </a:buClr>
              <a:buSzTx/>
              <a:buFont typeface="Wingdings" panose="05000000000000000000" pitchFamily="2" charset="2"/>
              <a:buNone/>
              <a:defRPr sz="2400"/>
            </a:lvl1pPr>
            <a:lvl2pPr marL="457200" lvl="1" indent="0" algn="ctr">
              <a:buClr>
                <a:schemeClr val="tx2"/>
              </a:buClr>
              <a:buSzTx/>
              <a:buFont typeface="Arial" panose="020B0604020202020204" pitchFamily="34" charset="0"/>
              <a:buNone/>
              <a:defRPr sz="2400"/>
            </a:lvl2pPr>
            <a:lvl3pPr marL="914400" lvl="2" indent="0" algn="ctr">
              <a:buClr>
                <a:schemeClr val="tx1"/>
              </a:buClr>
              <a:buSzTx/>
              <a:buFont typeface="Wingdings" panose="05000000000000000000" pitchFamily="2" charset="2"/>
              <a:buNone/>
              <a:defRPr sz="2400"/>
            </a:lvl3pPr>
            <a:lvl4pPr marL="1371600" lvl="3" indent="0" algn="ctr">
              <a:buClr>
                <a:schemeClr val="tx2"/>
              </a:buClr>
              <a:buSzTx/>
              <a:buFont typeface="Arial" panose="020B0604020202020204" pitchFamily="34" charset="0"/>
              <a:buNone/>
              <a:defRPr sz="2400"/>
            </a:lvl4pPr>
            <a:lvl5pPr marL="1828800" lvl="4" indent="0" algn="ctr">
              <a:buClr>
                <a:schemeClr val="tx1"/>
              </a:buClr>
              <a:buSzTx/>
              <a:buFont typeface="Wingdings" panose="05000000000000000000" pitchFamily="2" charset="2"/>
              <a:buNone/>
              <a:defRPr sz="2400"/>
            </a:lvl5pPr>
          </a:lstStyle>
          <a:p>
            <a:pPr lvl="0" fontAlgn="base"/>
            <a:r>
              <a:rPr lang="ko-KR" altLang="en-US" strike="noStrike" noProof="1" dirty="0"/>
              <a:t>单击此处编辑母版副标题样式</a:t>
            </a:r>
            <a:endParaRPr lang="ko-KR" altLang="en-US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3" Type="http://schemas.openxmlformats.org/officeDocument/2006/relationships/image" Target="../media/image2.png"/><Relationship Id="rId12" Type="http://schemas.openxmlformats.org/officeDocument/2006/relationships/oleObject" Target="../embeddings/oleObject1.bin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emf"/><Relationship Id="rId12" Type="http://schemas.openxmlformats.org/officeDocument/2006/relationships/slide" Target="../slides/slide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4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8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1026" name="对象 787457"/>
          <p:cNvGraphicFramePr/>
          <p:nvPr/>
        </p:nvGraphicFramePr>
        <p:xfrm>
          <a:off x="0" y="0"/>
          <a:ext cx="121920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2" imgW="9563100" imgH="1600200" progId="Photoshop.Image.6">
                  <p:embed/>
                </p:oleObj>
              </mc:Choice>
              <mc:Fallback>
                <p:oleObj name="" r:id="rId12" imgW="9563100" imgH="1600200" progId="Photoshop.Image.6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1200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任意多边形 787458"/>
          <p:cNvSpPr/>
          <p:nvPr/>
        </p:nvSpPr>
        <p:spPr>
          <a:xfrm>
            <a:off x="-14287" y="280988"/>
            <a:ext cx="12206287" cy="1620837"/>
          </a:xfrm>
          <a:custGeom>
            <a:avLst/>
            <a:gdLst/>
            <a:ahLst/>
            <a:cxnLst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8" name="任意多边形 787459"/>
          <p:cNvSpPr/>
          <p:nvPr/>
        </p:nvSpPr>
        <p:spPr>
          <a:xfrm>
            <a:off x="-26987" y="533400"/>
            <a:ext cx="12214225" cy="1006475"/>
          </a:xfrm>
          <a:custGeom>
            <a:avLst/>
            <a:gdLst/>
            <a:ahLst/>
            <a:cxnLst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029" name="组合 787460"/>
          <p:cNvGrpSpPr/>
          <p:nvPr/>
        </p:nvGrpSpPr>
        <p:grpSpPr>
          <a:xfrm>
            <a:off x="10320338" y="347663"/>
            <a:ext cx="517525" cy="366712"/>
            <a:chOff x="4752" y="1200"/>
            <a:chExt cx="288" cy="288"/>
          </a:xfrm>
        </p:grpSpPr>
        <p:sp>
          <p:nvSpPr>
            <p:cNvPr id="1030" name="椭圆 787461"/>
            <p:cNvSpPr/>
            <p:nvPr userDrawn="1"/>
          </p:nvSpPr>
          <p:spPr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C7CEE9"/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1" name="椭圆 787462"/>
            <p:cNvSpPr/>
            <p:nvPr userDrawn="1"/>
          </p:nvSpPr>
          <p:spPr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32" name="组合 787463"/>
          <p:cNvGrpSpPr/>
          <p:nvPr/>
        </p:nvGrpSpPr>
        <p:grpSpPr>
          <a:xfrm>
            <a:off x="10871200" y="53975"/>
            <a:ext cx="812800" cy="592138"/>
            <a:chOff x="4992" y="816"/>
            <a:chExt cx="576" cy="576"/>
          </a:xfrm>
        </p:grpSpPr>
        <p:sp>
          <p:nvSpPr>
            <p:cNvPr id="1033" name="椭圆 787464"/>
            <p:cNvSpPr/>
            <p:nvPr userDrawn="1"/>
          </p:nvSpPr>
          <p:spPr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4" name="椭圆 787465"/>
            <p:cNvSpPr/>
            <p:nvPr userDrawn="1"/>
          </p:nvSpPr>
          <p:spPr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35" name="组合 787466"/>
          <p:cNvGrpSpPr/>
          <p:nvPr/>
        </p:nvGrpSpPr>
        <p:grpSpPr>
          <a:xfrm>
            <a:off x="228600" y="819150"/>
            <a:ext cx="960438" cy="762000"/>
            <a:chOff x="4992" y="816"/>
            <a:chExt cx="576" cy="576"/>
          </a:xfrm>
        </p:grpSpPr>
        <p:sp>
          <p:nvSpPr>
            <p:cNvPr id="1036" name="椭圆 787467"/>
            <p:cNvSpPr/>
            <p:nvPr userDrawn="1"/>
          </p:nvSpPr>
          <p:spPr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7" name="椭圆 787468"/>
            <p:cNvSpPr/>
            <p:nvPr userDrawn="1"/>
          </p:nvSpPr>
          <p:spPr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38" name="标题 787473"/>
          <p:cNvSpPr>
            <a:spLocks noGrp="1"/>
          </p:cNvSpPr>
          <p:nvPr>
            <p:ph type="title"/>
          </p:nvPr>
        </p:nvSpPr>
        <p:spPr>
          <a:xfrm>
            <a:off x="1392238" y="685800"/>
            <a:ext cx="98552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Tx/>
        <a:buChar char="•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609281">
            <a:hlinkClick r:id="rId12" action="ppaction://hlinksldjump"/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37888" y="114300"/>
            <a:ext cx="914400" cy="403225"/>
          </a:xfrm>
          <a:prstGeom prst="rect">
            <a:avLst/>
          </a:prstGeom>
          <a:noFill/>
          <a:ln w="3175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ircle/>
  </p:transition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任意多边形 757761" descr="top"/>
          <p:cNvSpPr/>
          <p:nvPr/>
        </p:nvSpPr>
        <p:spPr>
          <a:xfrm>
            <a:off x="965200" y="-19050"/>
            <a:ext cx="11226800" cy="819150"/>
          </a:xfrm>
          <a:custGeom>
            <a:avLst/>
            <a:gdLst/>
            <a:ahLst/>
            <a:cxnLst/>
            <a:pathLst>
              <a:path w="3636" h="516">
                <a:moveTo>
                  <a:pt x="0" y="0"/>
                </a:moveTo>
                <a:lnTo>
                  <a:pt x="0" y="516"/>
                </a:lnTo>
                <a:lnTo>
                  <a:pt x="3636" y="516"/>
                </a:lnTo>
                <a:lnTo>
                  <a:pt x="3636" y="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/>
            <a:stretch>
              <a:fillRect/>
            </a:stretch>
          </a:blip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99" name="任意多边形 757762"/>
          <p:cNvSpPr/>
          <p:nvPr/>
        </p:nvSpPr>
        <p:spPr>
          <a:xfrm>
            <a:off x="-25400" y="-9525"/>
            <a:ext cx="990600" cy="1104900"/>
          </a:xfrm>
          <a:custGeom>
            <a:avLst/>
            <a:gdLst/>
            <a:ahLst/>
            <a:cxnLst/>
            <a:pathLst>
              <a:path w="468" h="696">
                <a:moveTo>
                  <a:pt x="468" y="0"/>
                </a:moveTo>
                <a:lnTo>
                  <a:pt x="0" y="528"/>
                </a:lnTo>
                <a:lnTo>
                  <a:pt x="0" y="696"/>
                </a:lnTo>
                <a:lnTo>
                  <a:pt x="468" y="510"/>
                </a:lnTo>
                <a:lnTo>
                  <a:pt x="468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100" name="直接连接符 757763"/>
          <p:cNvSpPr/>
          <p:nvPr/>
        </p:nvSpPr>
        <p:spPr>
          <a:xfrm>
            <a:off x="0" y="1047750"/>
            <a:ext cx="0" cy="5126038"/>
          </a:xfrm>
          <a:prstGeom prst="line">
            <a:avLst/>
          </a:prstGeom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任意多边形 757764"/>
          <p:cNvSpPr/>
          <p:nvPr/>
        </p:nvSpPr>
        <p:spPr>
          <a:xfrm>
            <a:off x="-6350" y="6161088"/>
            <a:ext cx="1155700" cy="701675"/>
          </a:xfrm>
          <a:custGeom>
            <a:avLst/>
            <a:gdLst/>
            <a:ahLst/>
            <a:cxnLst/>
            <a:pathLst>
              <a:path w="546" h="442">
                <a:moveTo>
                  <a:pt x="1" y="22"/>
                </a:moveTo>
                <a:lnTo>
                  <a:pt x="546" y="442"/>
                </a:lnTo>
                <a:lnTo>
                  <a:pt x="546" y="382"/>
                </a:lnTo>
                <a:lnTo>
                  <a:pt x="0" y="0"/>
                </a:lnTo>
                <a:lnTo>
                  <a:pt x="1" y="22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102" name="矩形 757765"/>
          <p:cNvSpPr/>
          <p:nvPr/>
        </p:nvSpPr>
        <p:spPr>
          <a:xfrm>
            <a:off x="1143000" y="6767513"/>
            <a:ext cx="11049000" cy="90487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3" name="文本占位符 757767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  <a:p>
            <a:pPr lvl="1" indent="-285750"/>
            <a:r>
              <a:rPr lang="en-US" altLang="ko-KR" dirty="0"/>
              <a:t>Second level</a:t>
            </a:r>
            <a:endParaRPr lang="en-US" altLang="ko-KR" dirty="0"/>
          </a:p>
          <a:p>
            <a:pPr lvl="2" indent="-228600"/>
            <a:r>
              <a:rPr lang="en-US" altLang="ko-KR" dirty="0"/>
              <a:t>Third level</a:t>
            </a:r>
            <a:endParaRPr lang="en-US" altLang="ko-KR" dirty="0"/>
          </a:p>
          <a:p>
            <a:pPr lvl="3" indent="-228600"/>
            <a:r>
              <a:rPr lang="en-US" altLang="ko-KR" dirty="0"/>
              <a:t>Fourth level</a:t>
            </a:r>
            <a:endParaRPr lang="en-US" altLang="ko-KR" dirty="0"/>
          </a:p>
          <a:p>
            <a:pPr lvl="4" indent="-228600"/>
            <a:r>
              <a:rPr lang="en-US" altLang="ko-KR" dirty="0"/>
              <a:t>Fifth level</a:t>
            </a:r>
            <a:endParaRPr lang="en-US" altLang="ko-KR" dirty="0"/>
          </a:p>
        </p:txBody>
      </p:sp>
      <p:sp>
        <p:nvSpPr>
          <p:cNvPr id="757769" name="日期占位符 757768"/>
          <p:cNvSpPr>
            <a:spLocks noGrp="1"/>
          </p:cNvSpPr>
          <p:nvPr>
            <p:ph type="dt" sz="half" idx="2"/>
          </p:nvPr>
        </p:nvSpPr>
        <p:spPr>
          <a:xfrm>
            <a:off x="4148138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FontTx/>
              <a:defRPr sz="1400" b="0">
                <a:latin typeface="Gulim" pitchFamily="34" charset="-127"/>
                <a:ea typeface="Gulim" pitchFamily="34" charset="-127"/>
              </a:defRPr>
            </a:lvl1pPr>
          </a:lstStyle>
          <a:p>
            <a:pPr lvl="0" fontAlgn="base" latinLnBrk="1"/>
            <a:fld id="{BB962C8B-B14F-4D97-AF65-F5344CB8AC3E}" type="datetimeFigureOut">
              <a:rPr lang="ko-KR" altLang="en-US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57770" name="页脚占位符 757769"/>
          <p:cNvSpPr>
            <a:spLocks noGrp="1"/>
          </p:cNvSpPr>
          <p:nvPr>
            <p:ph type="ftr" sz="quarter" idx="3"/>
          </p:nvPr>
        </p:nvSpPr>
        <p:spPr>
          <a:xfrm>
            <a:off x="7704138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buFontTx/>
              <a:defRPr sz="1400" b="0">
                <a:latin typeface="Gulim" pitchFamily="34" charset="-127"/>
                <a:ea typeface="Gulim" pitchFamily="34" charset="-127"/>
              </a:defRPr>
            </a:lvl1pPr>
          </a:lstStyle>
          <a:p>
            <a:pPr lvl="0" fontAlgn="base" latinLnBrk="1"/>
            <a:endParaRPr lang="ko-KR" altLang="en-US" strike="noStrike" noProof="1" dirty="0"/>
          </a:p>
        </p:txBody>
      </p:sp>
      <p:sp>
        <p:nvSpPr>
          <p:cNvPr id="4106" name="文本框 757770"/>
          <p:cNvSpPr txBox="1"/>
          <p:nvPr/>
        </p:nvSpPr>
        <p:spPr>
          <a:xfrm>
            <a:off x="10479088" y="6410325"/>
            <a:ext cx="16954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r" latinLnBrk="1">
              <a:lnSpc>
                <a:spcPct val="100000"/>
              </a:lnSpc>
              <a:buFontTx/>
            </a:pPr>
            <a:r>
              <a:rPr lang="en-US" altLang="ko-KR" sz="160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</a:rPr>
              <a:t>Company name</a:t>
            </a:r>
            <a:endParaRPr lang="en-US" altLang="ko-KR" sz="160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757772" name="灯片编号占位符 757771"/>
          <p:cNvSpPr>
            <a:spLocks noGrp="1"/>
          </p:cNvSpPr>
          <p:nvPr>
            <p:ph type="sldNum" sz="quarter" idx="4"/>
          </p:nvPr>
        </p:nvSpPr>
        <p:spPr>
          <a:xfrm>
            <a:off x="-134937" y="6483350"/>
            <a:ext cx="6762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buFontTx/>
              <a:defRPr sz="1400" b="1">
                <a:solidFill>
                  <a:srgbClr val="B2B2B2"/>
                </a:solidFill>
                <a:ea typeface="Gulim" pitchFamily="34" charset="-127"/>
              </a:defRPr>
            </a:lvl1pPr>
          </a:lstStyle>
          <a:p>
            <a:pPr lvl="0" fontAlgn="base" latinLnBrk="1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108" name="标题 757772"/>
          <p:cNvSpPr>
            <a:spLocks noGrp="1"/>
          </p:cNvSpPr>
          <p:nvPr>
            <p:ph type="title"/>
          </p:nvPr>
        </p:nvSpPr>
        <p:spPr>
          <a:xfrm>
            <a:off x="1016000" y="46038"/>
            <a:ext cx="10955338" cy="7747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32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Blip>
          <a:blip r:embed="rId14"/>
        </a:buBlip>
        <a:defRPr sz="2800" b="0" i="0" u="none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143000" lvl="2" indent="-228600" algn="l" defTabSz="914400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Tx/>
        <a:buChar char="•"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600200" lvl="3" indent="-228600" algn="l" defTabSz="914400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Pct val="70000"/>
        <a:buFontTx/>
        <a:buChar char="•"/>
        <a:defRPr sz="2000" b="0" i="0" u="none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2057400" lvl="4" indent="-228600" algn="l" defTabSz="914400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Arial" panose="020B0604020202020204" pitchFamily="34" charset="0"/>
        <a:buChar char="»"/>
        <a:defRPr sz="2000" b="0" i="0" u="none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Arial" panose="020B0604020202020204" pitchFamily="34" charset="0"/>
        <a:buChar char="»"/>
        <a:defRPr sz="2000" b="0" i="0" u="none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Arial" panose="020B0604020202020204" pitchFamily="34" charset="0"/>
        <a:buChar char="»"/>
        <a:defRPr sz="2000" b="0" i="0" u="none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Arial" panose="020B0604020202020204" pitchFamily="34" charset="0"/>
        <a:buChar char="»"/>
        <a:defRPr sz="2000" b="0" i="0" u="none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Arial" panose="020B0604020202020204" pitchFamily="34" charset="0"/>
        <a:buChar char="»"/>
        <a:defRPr sz="2000" b="0" i="0" u="none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任意多边形 716801" descr="Computer&amp; Communtication1"/>
          <p:cNvSpPr/>
          <p:nvPr userDrawn="1"/>
        </p:nvSpPr>
        <p:spPr>
          <a:xfrm>
            <a:off x="0" y="0"/>
            <a:ext cx="11887200" cy="1014413"/>
          </a:xfrm>
          <a:custGeom>
            <a:avLst/>
            <a:gdLst/>
            <a:ahLst/>
            <a:cxnLst/>
            <a:pathLst>
              <a:path w="5616" h="576">
                <a:moveTo>
                  <a:pt x="0" y="576"/>
                </a:moveTo>
                <a:lnTo>
                  <a:pt x="5465" y="563"/>
                </a:lnTo>
                <a:lnTo>
                  <a:pt x="5616" y="0"/>
                </a:lnTo>
                <a:lnTo>
                  <a:pt x="0" y="0"/>
                </a:lnTo>
                <a:lnTo>
                  <a:pt x="0" y="576"/>
                </a:lnTo>
                <a:close/>
              </a:path>
            </a:pathLst>
          </a:custGeom>
          <a:blipFill rotWithShape="1">
            <a:blip r:embed="rId12"/>
            <a:stretch>
              <a:fillRect/>
            </a:stretch>
          </a:blip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3" name="任意多边形 716802"/>
          <p:cNvSpPr/>
          <p:nvPr userDrawn="1"/>
        </p:nvSpPr>
        <p:spPr>
          <a:xfrm>
            <a:off x="0" y="0"/>
            <a:ext cx="11899900" cy="6858000"/>
          </a:xfrm>
          <a:custGeom>
            <a:avLst/>
            <a:gdLst/>
            <a:ahLst/>
            <a:cxnLst/>
            <a:pathLst>
              <a:path w="5622" h="4320">
                <a:moveTo>
                  <a:pt x="0" y="0"/>
                </a:moveTo>
                <a:lnTo>
                  <a:pt x="5622" y="0"/>
                </a:lnTo>
                <a:lnTo>
                  <a:pt x="4457" y="4313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3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4" name="矩形 71680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969696">
              <a:alpha val="39999"/>
            </a:srgbClr>
          </a:solidFill>
          <a:ln w="9525">
            <a:noFill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5" name="矩形 716804"/>
          <p:cNvSpPr/>
          <p:nvPr userDrawn="1"/>
        </p:nvSpPr>
        <p:spPr>
          <a:xfrm>
            <a:off x="0" y="403225"/>
            <a:ext cx="12192000" cy="609600"/>
          </a:xfrm>
          <a:prstGeom prst="rect">
            <a:avLst/>
          </a:prstGeom>
          <a:solidFill>
            <a:schemeClr val="tx2">
              <a:alpha val="77000"/>
            </a:schemeClr>
          </a:solidFill>
          <a:ln w="9525">
            <a:noFill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6" name="任意多边形 716805"/>
          <p:cNvSpPr/>
          <p:nvPr userDrawn="1"/>
        </p:nvSpPr>
        <p:spPr>
          <a:xfrm>
            <a:off x="11552238" y="403225"/>
            <a:ext cx="638175" cy="609600"/>
          </a:xfrm>
          <a:custGeom>
            <a:avLst/>
            <a:gdLst/>
            <a:ahLst/>
            <a:cxnLst/>
            <a:pathLst>
              <a:path w="288" h="384">
                <a:moveTo>
                  <a:pt x="96" y="0"/>
                </a:moveTo>
                <a:lnTo>
                  <a:pt x="0" y="384"/>
                </a:ln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7" name="等腰三角形 716806"/>
          <p:cNvSpPr/>
          <p:nvPr userDrawn="1"/>
        </p:nvSpPr>
        <p:spPr>
          <a:xfrm rot="5400000">
            <a:off x="1538288" y="185738"/>
            <a:ext cx="508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 w="9525">
            <a:noFill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8" name="文本占位符 716807"/>
          <p:cNvSpPr>
            <a:spLocks noGrp="1"/>
          </p:cNvSpPr>
          <p:nvPr>
            <p:ph type="body"/>
          </p:nvPr>
        </p:nvSpPr>
        <p:spPr>
          <a:xfrm>
            <a:off x="609600" y="1219200"/>
            <a:ext cx="10972800" cy="5105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16809" name="日期占位符 716808"/>
          <p:cNvSpPr>
            <a:spLocks noGrp="1"/>
          </p:cNvSpPr>
          <p:nvPr>
            <p:ph type="dt" sz="half" idx="2"/>
          </p:nvPr>
        </p:nvSpPr>
        <p:spPr>
          <a:xfrm>
            <a:off x="609600" y="6400800"/>
            <a:ext cx="28448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FontTx/>
              <a:defRPr sz="1400" b="0"/>
            </a:lvl1pPr>
          </a:lstStyle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6810" name="页脚占位符 716809"/>
          <p:cNvSpPr>
            <a:spLocks noGrp="1"/>
          </p:cNvSpPr>
          <p:nvPr>
            <p:ph type="ftr" sz="quarter" idx="3"/>
          </p:nvPr>
        </p:nvSpPr>
        <p:spPr>
          <a:xfrm>
            <a:off x="4165600" y="6400800"/>
            <a:ext cx="38608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buFontTx/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16811" name="灯片编号占位符 716810"/>
          <p:cNvSpPr>
            <a:spLocks noGrp="1"/>
          </p:cNvSpPr>
          <p:nvPr>
            <p:ph type="sldNum" sz="quarter" idx="4"/>
          </p:nvPr>
        </p:nvSpPr>
        <p:spPr>
          <a:xfrm>
            <a:off x="8737600" y="6400800"/>
            <a:ext cx="28448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buFontTx/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132" name="标题 71681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117600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Tx/>
        <a:buChar char="•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32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2.emf"/><Relationship Id="rId1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3.emf"/><Relationship Id="rId1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4.emf"/><Relationship Id="rId1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18.xml"/><Relationship Id="rId4" Type="http://schemas.openxmlformats.org/officeDocument/2006/relationships/image" Target="NULL" TargetMode="External"/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7.emf"/><Relationship Id="rId1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39.e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38.emf"/><Relationship Id="rId1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2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1.e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40.emf"/><Relationship Id="rId1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3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4.emf"/><Relationship Id="rId3" Type="http://schemas.openxmlformats.org/officeDocument/2006/relationships/oleObject" Target="../embeddings/oleObject17.bin"/><Relationship Id="rId2" Type="http://schemas.openxmlformats.org/officeDocument/2006/relationships/image" Target="../media/image43.emf"/><Relationship Id="rId1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4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7.e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46.emf"/><Relationship Id="rId1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5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0.emf"/><Relationship Id="rId3" Type="http://schemas.openxmlformats.org/officeDocument/2006/relationships/oleObject" Target="../embeddings/oleObject23.bin"/><Relationship Id="rId2" Type="http://schemas.openxmlformats.org/officeDocument/2006/relationships/image" Target="../media/image49.emf"/><Relationship Id="rId1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image" Target="../media/image55.emf"/><Relationship Id="rId7" Type="http://schemas.openxmlformats.org/officeDocument/2006/relationships/oleObject" Target="../embeddings/oleObject28.bin"/><Relationship Id="rId6" Type="http://schemas.openxmlformats.org/officeDocument/2006/relationships/image" Target="../media/image54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3.emf"/><Relationship Id="rId3" Type="http://schemas.openxmlformats.org/officeDocument/2006/relationships/oleObject" Target="../embeddings/oleObject26.bin"/><Relationship Id="rId2" Type="http://schemas.openxmlformats.org/officeDocument/2006/relationships/image" Target="../media/image52.emf"/><Relationship Id="rId10" Type="http://schemas.openxmlformats.org/officeDocument/2006/relationships/vmlDrawing" Target="../drawings/vmlDrawing16.vml"/><Relationship Id="rId1" Type="http://schemas.openxmlformats.org/officeDocument/2006/relationships/oleObject" Target="../embeddings/oleObject2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7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7.emf"/><Relationship Id="rId3" Type="http://schemas.openxmlformats.org/officeDocument/2006/relationships/oleObject" Target="../embeddings/oleObject30.bin"/><Relationship Id="rId2" Type="http://schemas.openxmlformats.org/officeDocument/2006/relationships/image" Target="../media/image56.emf"/><Relationship Id="rId1" Type="http://schemas.openxmlformats.org/officeDocument/2006/relationships/oleObject" Target="../embeddings/oleObject29.bin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8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60.emf"/><Relationship Id="rId3" Type="http://schemas.openxmlformats.org/officeDocument/2006/relationships/oleObject" Target="../embeddings/oleObject33.bin"/><Relationship Id="rId2" Type="http://schemas.openxmlformats.org/officeDocument/2006/relationships/image" Target="../media/image59.emf"/><Relationship Id="rId1" Type="http://schemas.openxmlformats.org/officeDocument/2006/relationships/oleObject" Target="../embeddings/oleObject32.bin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9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1.emf"/><Relationship Id="rId1" Type="http://schemas.openxmlformats.org/officeDocument/2006/relationships/oleObject" Target="../embeddings/oleObject34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0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2.emf"/><Relationship Id="rId1" Type="http://schemas.openxmlformats.org/officeDocument/2006/relationships/oleObject" Target="../embeddings/oleObject35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slide" Target="slide48.xml"/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" Target="slide21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1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64.emf"/><Relationship Id="rId3" Type="http://schemas.openxmlformats.org/officeDocument/2006/relationships/oleObject" Target="../embeddings/oleObject37.bin"/><Relationship Id="rId2" Type="http://schemas.openxmlformats.org/officeDocument/2006/relationships/image" Target="../media/image63.emf"/><Relationship Id="rId1" Type="http://schemas.openxmlformats.org/officeDocument/2006/relationships/oleObject" Target="../embeddings/oleObject36.bin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2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66.emf"/><Relationship Id="rId3" Type="http://schemas.openxmlformats.org/officeDocument/2006/relationships/oleObject" Target="../embeddings/oleObject39.bin"/><Relationship Id="rId2" Type="http://schemas.openxmlformats.org/officeDocument/2006/relationships/image" Target="../media/image65.emf"/><Relationship Id="rId1" Type="http://schemas.openxmlformats.org/officeDocument/2006/relationships/oleObject" Target="../embeddings/oleObject3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3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68.emf"/><Relationship Id="rId3" Type="http://schemas.openxmlformats.org/officeDocument/2006/relationships/oleObject" Target="../embeddings/oleObject41.bin"/><Relationship Id="rId2" Type="http://schemas.openxmlformats.org/officeDocument/2006/relationships/image" Target="../media/image67.emf"/><Relationship Id="rId1" Type="http://schemas.openxmlformats.org/officeDocument/2006/relationships/oleObject" Target="../embeddings/oleObject40.bin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4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0.emf"/><Relationship Id="rId1" Type="http://schemas.openxmlformats.org/officeDocument/2006/relationships/oleObject" Target="../embeddings/oleObject43.bin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5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72.emf"/><Relationship Id="rId3" Type="http://schemas.openxmlformats.org/officeDocument/2006/relationships/oleObject" Target="../embeddings/oleObject45.bin"/><Relationship Id="rId2" Type="http://schemas.openxmlformats.org/officeDocument/2006/relationships/image" Target="../media/image71.emf"/><Relationship Id="rId1" Type="http://schemas.openxmlformats.org/officeDocument/2006/relationships/oleObject" Target="../embeddings/oleObject44.bin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6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3.emf"/><Relationship Id="rId1" Type="http://schemas.openxmlformats.org/officeDocument/2006/relationships/oleObject" Target="../embeddings/oleObject46.bin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7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4.emf"/><Relationship Id="rId1" Type="http://schemas.openxmlformats.org/officeDocument/2006/relationships/oleObject" Target="../embeddings/oleObject47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8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5.emf"/><Relationship Id="rId1" Type="http://schemas.openxmlformats.org/officeDocument/2006/relationships/oleObject" Target="../embeddings/oleObject48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1" Type="http://schemas.openxmlformats.org/officeDocument/2006/relationships/vmlDrawing" Target="../drawings/vmlDrawing2.vml"/><Relationship Id="rId20" Type="http://schemas.openxmlformats.org/officeDocument/2006/relationships/slideLayout" Target="../slideLayouts/slideLayout18.xml"/><Relationship Id="rId2" Type="http://schemas.openxmlformats.org/officeDocument/2006/relationships/image" Target="../media/image11.emf"/><Relationship Id="rId19" Type="http://schemas.openxmlformats.org/officeDocument/2006/relationships/image" Target="../media/image28.png"/><Relationship Id="rId18" Type="http://schemas.openxmlformats.org/officeDocument/2006/relationships/image" Target="../media/image27.png"/><Relationship Id="rId17" Type="http://schemas.openxmlformats.org/officeDocument/2006/relationships/image" Target="../media/image26.png"/><Relationship Id="rId16" Type="http://schemas.openxmlformats.org/officeDocument/2006/relationships/image" Target="../media/image25.png"/><Relationship Id="rId15" Type="http://schemas.openxmlformats.org/officeDocument/2006/relationships/image" Target="../media/image24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9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77.emf"/><Relationship Id="rId3" Type="http://schemas.openxmlformats.org/officeDocument/2006/relationships/oleObject" Target="../embeddings/oleObject50.bin"/><Relationship Id="rId2" Type="http://schemas.openxmlformats.org/officeDocument/2006/relationships/image" Target="../media/image76.emf"/><Relationship Id="rId1" Type="http://schemas.openxmlformats.org/officeDocument/2006/relationships/oleObject" Target="../embeddings/oleObject49.bin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0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79.emf"/><Relationship Id="rId3" Type="http://schemas.openxmlformats.org/officeDocument/2006/relationships/oleObject" Target="../embeddings/oleObject52.bin"/><Relationship Id="rId2" Type="http://schemas.openxmlformats.org/officeDocument/2006/relationships/image" Target="../media/image78.emf"/><Relationship Id="rId1" Type="http://schemas.openxmlformats.org/officeDocument/2006/relationships/oleObject" Target="../embeddings/oleObject51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1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82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81.emf"/><Relationship Id="rId3" Type="http://schemas.openxmlformats.org/officeDocument/2006/relationships/oleObject" Target="../embeddings/oleObject54.bin"/><Relationship Id="rId2" Type="http://schemas.openxmlformats.org/officeDocument/2006/relationships/image" Target="../media/image80.emf"/><Relationship Id="rId1" Type="http://schemas.openxmlformats.org/officeDocument/2006/relationships/oleObject" Target="../embeddings/oleObject53.bin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2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3.emf"/><Relationship Id="rId1" Type="http://schemas.openxmlformats.org/officeDocument/2006/relationships/oleObject" Target="../embeddings/oleObject56.bin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3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85.emf"/><Relationship Id="rId3" Type="http://schemas.openxmlformats.org/officeDocument/2006/relationships/oleObject" Target="../embeddings/oleObject58.bin"/><Relationship Id="rId2" Type="http://schemas.openxmlformats.org/officeDocument/2006/relationships/image" Target="../media/image84.emf"/><Relationship Id="rId1" Type="http://schemas.openxmlformats.org/officeDocument/2006/relationships/oleObject" Target="../embeddings/oleObject57.bin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4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6.emf"/><Relationship Id="rId1" Type="http://schemas.openxmlformats.org/officeDocument/2006/relationships/oleObject" Target="../embeddings/oleObject59.bin"/></Relationships>
</file>

<file path=ppt/slides/_rels/slide4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5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88.emf"/><Relationship Id="rId3" Type="http://schemas.openxmlformats.org/officeDocument/2006/relationships/oleObject" Target="../embeddings/oleObject61.bin"/><Relationship Id="rId2" Type="http://schemas.openxmlformats.org/officeDocument/2006/relationships/image" Target="../media/image87.emf"/><Relationship Id="rId1" Type="http://schemas.openxmlformats.org/officeDocument/2006/relationships/oleObject" Target="../embeddings/oleObject60.bin"/></Relationships>
</file>

<file path=ppt/slides/_rels/slide4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6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89.emf"/><Relationship Id="rId3" Type="http://schemas.openxmlformats.org/officeDocument/2006/relationships/oleObject" Target="../embeddings/oleObject63.bin"/><Relationship Id="rId2" Type="http://schemas.openxmlformats.org/officeDocument/2006/relationships/image" Target="../media/image78.emf"/><Relationship Id="rId1" Type="http://schemas.openxmlformats.org/officeDocument/2006/relationships/oleObject" Target="../embeddings/oleObject62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7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92.e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91.emf"/><Relationship Id="rId3" Type="http://schemas.openxmlformats.org/officeDocument/2006/relationships/oleObject" Target="../embeddings/oleObject65.bin"/><Relationship Id="rId2" Type="http://schemas.openxmlformats.org/officeDocument/2006/relationships/image" Target="../media/image90.emf"/><Relationship Id="rId1" Type="http://schemas.openxmlformats.org/officeDocument/2006/relationships/oleObject" Target="../embeddings/oleObject64.bin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9.emf"/><Relationship Id="rId1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8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94.emf"/><Relationship Id="rId3" Type="http://schemas.openxmlformats.org/officeDocument/2006/relationships/oleObject" Target="../embeddings/oleObject68.bin"/><Relationship Id="rId2" Type="http://schemas.openxmlformats.org/officeDocument/2006/relationships/image" Target="../media/image93.emf"/><Relationship Id="rId1" Type="http://schemas.openxmlformats.org/officeDocument/2006/relationships/oleObject" Target="../embeddings/oleObject67.bin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3.bin"/><Relationship Id="rId8" Type="http://schemas.openxmlformats.org/officeDocument/2006/relationships/image" Target="../media/image98.emf"/><Relationship Id="rId7" Type="http://schemas.openxmlformats.org/officeDocument/2006/relationships/oleObject" Target="../embeddings/oleObject72.bin"/><Relationship Id="rId6" Type="http://schemas.openxmlformats.org/officeDocument/2006/relationships/image" Target="../media/image97.e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96.emf"/><Relationship Id="rId3" Type="http://schemas.openxmlformats.org/officeDocument/2006/relationships/oleObject" Target="../embeddings/oleObject70.bin"/><Relationship Id="rId20" Type="http://schemas.openxmlformats.org/officeDocument/2006/relationships/vmlDrawing" Target="../drawings/vmlDrawing39.vml"/><Relationship Id="rId2" Type="http://schemas.openxmlformats.org/officeDocument/2006/relationships/image" Target="../media/image95.emf"/><Relationship Id="rId19" Type="http://schemas.openxmlformats.org/officeDocument/2006/relationships/slideLayout" Target="../slideLayouts/slideLayout18.xml"/><Relationship Id="rId18" Type="http://schemas.openxmlformats.org/officeDocument/2006/relationships/image" Target="../media/image103.emf"/><Relationship Id="rId17" Type="http://schemas.openxmlformats.org/officeDocument/2006/relationships/oleObject" Target="../embeddings/oleObject77.bin"/><Relationship Id="rId16" Type="http://schemas.openxmlformats.org/officeDocument/2006/relationships/image" Target="../media/image102.emf"/><Relationship Id="rId15" Type="http://schemas.openxmlformats.org/officeDocument/2006/relationships/oleObject" Target="../embeddings/oleObject76.bin"/><Relationship Id="rId14" Type="http://schemas.openxmlformats.org/officeDocument/2006/relationships/image" Target="../media/image101.emf"/><Relationship Id="rId13" Type="http://schemas.openxmlformats.org/officeDocument/2006/relationships/oleObject" Target="../embeddings/oleObject75.bin"/><Relationship Id="rId12" Type="http://schemas.openxmlformats.org/officeDocument/2006/relationships/image" Target="../media/image100.emf"/><Relationship Id="rId11" Type="http://schemas.openxmlformats.org/officeDocument/2006/relationships/oleObject" Target="../embeddings/oleObject74.bin"/><Relationship Id="rId10" Type="http://schemas.openxmlformats.org/officeDocument/2006/relationships/image" Target="../media/image99.emf"/><Relationship Id="rId1" Type="http://schemas.openxmlformats.org/officeDocument/2006/relationships/oleObject" Target="../embeddings/oleObject69.bin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0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4.emf"/><Relationship Id="rId1" Type="http://schemas.openxmlformats.org/officeDocument/2006/relationships/oleObject" Target="../embeddings/oleObject78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1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88.e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106.emf"/><Relationship Id="rId3" Type="http://schemas.openxmlformats.org/officeDocument/2006/relationships/oleObject" Target="../embeddings/oleObject80.bin"/><Relationship Id="rId2" Type="http://schemas.openxmlformats.org/officeDocument/2006/relationships/image" Target="../media/image105.emf"/><Relationship Id="rId1" Type="http://schemas.openxmlformats.org/officeDocument/2006/relationships/oleObject" Target="../embeddings/oleObject79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2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85.e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108.emf"/><Relationship Id="rId3" Type="http://schemas.openxmlformats.org/officeDocument/2006/relationships/oleObject" Target="../embeddings/oleObject83.bin"/><Relationship Id="rId2" Type="http://schemas.openxmlformats.org/officeDocument/2006/relationships/image" Target="../media/image107.emf"/><Relationship Id="rId1" Type="http://schemas.openxmlformats.org/officeDocument/2006/relationships/oleObject" Target="../embeddings/oleObject82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3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111.e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110.emf"/><Relationship Id="rId3" Type="http://schemas.openxmlformats.org/officeDocument/2006/relationships/oleObject" Target="../embeddings/oleObject86.bin"/><Relationship Id="rId2" Type="http://schemas.openxmlformats.org/officeDocument/2006/relationships/image" Target="../media/image109.emf"/><Relationship Id="rId1" Type="http://schemas.openxmlformats.org/officeDocument/2006/relationships/oleObject" Target="../embeddings/oleObject85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0.emf"/><Relationship Id="rId1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1.emf"/><Relationship Id="rId1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24996" name="组合 724995"/>
          <p:cNvGrpSpPr/>
          <p:nvPr/>
        </p:nvGrpSpPr>
        <p:grpSpPr>
          <a:xfrm>
            <a:off x="1795463" y="-4762"/>
            <a:ext cx="1552575" cy="1585912"/>
            <a:chOff x="171" y="-3"/>
            <a:chExt cx="978" cy="999"/>
          </a:xfrm>
        </p:grpSpPr>
        <p:sp>
          <p:nvSpPr>
            <p:cNvPr id="10242" name="任意多边形 724996"/>
            <p:cNvSpPr/>
            <p:nvPr/>
          </p:nvSpPr>
          <p:spPr>
            <a:xfrm>
              <a:off x="653" y="-3"/>
              <a:ext cx="496" cy="999"/>
            </a:xfrm>
            <a:custGeom>
              <a:avLst/>
              <a:gdLst/>
              <a:ahLst/>
              <a:cxnLst/>
              <a:pathLst>
                <a:path w="496" h="999">
                  <a:moveTo>
                    <a:pt x="84" y="0"/>
                  </a:moveTo>
                  <a:lnTo>
                    <a:pt x="496" y="854"/>
                  </a:lnTo>
                  <a:lnTo>
                    <a:pt x="496" y="999"/>
                  </a:lnTo>
                  <a:lnTo>
                    <a:pt x="0" y="18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43" name="任意多边形 724997"/>
            <p:cNvSpPr/>
            <p:nvPr/>
          </p:nvSpPr>
          <p:spPr>
            <a:xfrm>
              <a:off x="171" y="0"/>
              <a:ext cx="564" cy="187"/>
            </a:xfrm>
            <a:custGeom>
              <a:avLst/>
              <a:gdLst/>
              <a:ahLst/>
              <a:cxnLst/>
              <a:pathLst>
                <a:path w="564" h="187">
                  <a:moveTo>
                    <a:pt x="564" y="0"/>
                  </a:moveTo>
                  <a:lnTo>
                    <a:pt x="482" y="187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725000" name="任意多边形 724999"/>
          <p:cNvSpPr/>
          <p:nvPr/>
        </p:nvSpPr>
        <p:spPr>
          <a:xfrm>
            <a:off x="3395663" y="-9525"/>
            <a:ext cx="1895475" cy="1519238"/>
          </a:xfrm>
          <a:custGeom>
            <a:avLst/>
            <a:gdLst/>
            <a:ahLst/>
            <a:cxnLst/>
            <a:pathLst>
              <a:path w="1194" h="957">
                <a:moveTo>
                  <a:pt x="843" y="0"/>
                </a:moveTo>
                <a:lnTo>
                  <a:pt x="0" y="885"/>
                </a:lnTo>
                <a:lnTo>
                  <a:pt x="0" y="957"/>
                </a:lnTo>
                <a:lnTo>
                  <a:pt x="1194" y="0"/>
                </a:lnTo>
                <a:lnTo>
                  <a:pt x="843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25005" name="任意多边形 725004"/>
          <p:cNvSpPr/>
          <p:nvPr/>
        </p:nvSpPr>
        <p:spPr>
          <a:xfrm>
            <a:off x="3341688" y="4518025"/>
            <a:ext cx="2946400" cy="2344738"/>
          </a:xfrm>
          <a:custGeom>
            <a:avLst/>
            <a:gdLst/>
            <a:ahLst/>
            <a:cxnLst/>
            <a:pathLst>
              <a:path w="1856" h="1477">
                <a:moveTo>
                  <a:pt x="1344" y="1474"/>
                </a:moveTo>
                <a:lnTo>
                  <a:pt x="0" y="97"/>
                </a:lnTo>
                <a:lnTo>
                  <a:pt x="0" y="0"/>
                </a:lnTo>
                <a:lnTo>
                  <a:pt x="1856" y="1474"/>
                </a:lnTo>
                <a:lnTo>
                  <a:pt x="1848" y="1477"/>
                </a:lnTo>
                <a:lnTo>
                  <a:pt x="1344" y="1474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25008" name="矩形 725007"/>
          <p:cNvSpPr/>
          <p:nvPr/>
        </p:nvSpPr>
        <p:spPr>
          <a:xfrm>
            <a:off x="2416175" y="2024063"/>
            <a:ext cx="8072438" cy="1333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00000"/>
              </a:lnSpc>
              <a:buSzTx/>
            </a:pPr>
            <a:r>
              <a:rPr lang="zh-CN" altLang="en-US" sz="4700" dirty="0">
                <a:latin typeface="黑体" panose="02010609060101010101" pitchFamily="2" charset="-122"/>
                <a:ea typeface="黑体" panose="02010609060101010101" pitchFamily="2" charset="-122"/>
              </a:rPr>
              <a:t>第二单元  文化传承与创新 </a:t>
            </a:r>
            <a:endParaRPr lang="zh-CN" altLang="en-US" sz="47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48" name="文本框 725008"/>
          <p:cNvSpPr txBox="1"/>
          <p:nvPr/>
        </p:nvSpPr>
        <p:spPr>
          <a:xfrm>
            <a:off x="2016125" y="1568450"/>
            <a:ext cx="1831975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atinLnBrk="1">
              <a:lnSpc>
                <a:spcPct val="100000"/>
              </a:lnSpc>
              <a:buFontTx/>
            </a:pPr>
            <a:r>
              <a:rPr lang="en-US" altLang="ko-KR" sz="2000">
                <a:solidFill>
                  <a:schemeClr val="bg1"/>
                </a:solidFill>
                <a:latin typeface="Verdana" panose="020B0604030504040204" pitchFamily="34" charset="0"/>
                <a:ea typeface="Gulim" pitchFamily="34" charset="-127"/>
              </a:rPr>
              <a:t>PowerPoint</a:t>
            </a:r>
            <a:endParaRPr lang="en-US" altLang="ko-KR" sz="2000">
              <a:solidFill>
                <a:schemeClr val="bg1"/>
              </a:solidFill>
              <a:latin typeface="Verdana" panose="020B0604030504040204" pitchFamily="34" charset="0"/>
              <a:ea typeface="Gulim" pitchFamily="34" charset="-127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1805" y="403225"/>
            <a:ext cx="11248390" cy="11709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marR="0" algn="ctr" defTabSz="914400">
              <a:buClrTx/>
              <a:buSzTx/>
            </a:pPr>
            <a:r>
              <a:rPr kumimoji="0" lang="en-US" altLang="zh-CN" sz="5400" kern="1200" cap="none" spc="0" normalizeH="0" baseline="0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2020</a:t>
            </a:r>
            <a:r>
              <a:rPr kumimoji="0" lang="zh-CN" altLang="en-US" sz="5400" kern="1200" cap="none" spc="0" normalizeH="0" baseline="0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届高三</a:t>
            </a:r>
            <a:r>
              <a:rPr kumimoji="0" lang="zh-CN" altLang="en-US" sz="5400" kern="1200" cap="none" spc="0" normalizeH="0" baseline="0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政治</a:t>
            </a:r>
            <a:r>
              <a:rPr kumimoji="0" lang="zh-CN" altLang="en-US" sz="5400" kern="1200" cap="none" spc="0" normalizeH="0" baseline="0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一轮复习</a:t>
            </a:r>
            <a:r>
              <a:rPr kumimoji="0" lang="zh-CN" altLang="en-US" sz="5400" kern="1200" cap="none" spc="0" normalizeH="0" baseline="0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5400" kern="1200" cap="none" spc="0" normalizeH="0" baseline="0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行楷" charset="-122"/>
                <a:ea typeface="华文行楷" charset="-122"/>
                <a:cs typeface="+mn-cs"/>
              </a:rPr>
              <a:t>文化生活</a:t>
            </a:r>
            <a:endParaRPr kumimoji="0" lang="zh-CN" altLang="en-US" sz="5400" kern="1200" cap="none" spc="0" normalizeH="0" baseline="0" noProof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ang="5400000"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行楷" charset="-122"/>
              <a:ea typeface="华文行楷" charset="-122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55 -0.22546 L -3.33333E-6 7.40741E-7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725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11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39 0.28796 L 1.38889E-6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25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11 -0.28703 L -3.33333E-6 -4.81481E-6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724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72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00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9457" name="对象 913412"/>
          <p:cNvGraphicFramePr/>
          <p:nvPr/>
        </p:nvGraphicFramePr>
        <p:xfrm>
          <a:off x="1895475" y="558800"/>
          <a:ext cx="8393113" cy="619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8665210" imgH="6407150" progId="Word.Document.8">
                  <p:embed/>
                </p:oleObj>
              </mc:Choice>
              <mc:Fallback>
                <p:oleObj name="" r:id="rId1" imgW="8665210" imgH="6407150" progId="Word.Document.8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558800"/>
                        <a:ext cx="8393113" cy="6194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0481" name="对象 914435"/>
          <p:cNvGraphicFramePr/>
          <p:nvPr/>
        </p:nvGraphicFramePr>
        <p:xfrm>
          <a:off x="1831975" y="109538"/>
          <a:ext cx="339248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1" imgW="3435350" imgH="594360" progId="Word.Document.8">
                  <p:embed/>
                </p:oleObj>
              </mc:Choice>
              <mc:Fallback>
                <p:oleObj name="" r:id="rId1" imgW="3435350" imgH="594360" progId="Word.Document.8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31975" y="109538"/>
                        <a:ext cx="3392488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4459" name="矩形 914458"/>
          <p:cNvSpPr/>
          <p:nvPr/>
        </p:nvSpPr>
        <p:spPr>
          <a:xfrm>
            <a:off x="3000375" y="609600"/>
            <a:ext cx="7343775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10000"/>
              </a:lnSpc>
              <a:tabLst>
                <a:tab pos="2628900" algn="l"/>
              </a:tabLst>
            </a:pPr>
            <a:r>
              <a:rPr lang="zh-CN" altLang="en-US" sz="2100" dirty="0">
                <a:latin typeface="Times New Roman" panose="02020603050405020304" pitchFamily="18" charset="0"/>
                <a:ea typeface="宋体" panose="02010600030101010101" pitchFamily="2" charset="-122"/>
              </a:rPr>
              <a:t>阐　释</a:t>
            </a:r>
            <a:endParaRPr lang="zh-CN" altLang="en-US" sz="21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4457" name="矩形 914456"/>
          <p:cNvSpPr/>
          <p:nvPr/>
        </p:nvSpPr>
        <p:spPr>
          <a:xfrm>
            <a:off x="1847850" y="609600"/>
            <a:ext cx="1152525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10000"/>
              </a:lnSpc>
              <a:tabLst>
                <a:tab pos="2628900" algn="l"/>
              </a:tabLst>
            </a:pPr>
            <a:r>
              <a:rPr lang="zh-CN" altLang="en-US" sz="2100" dirty="0">
                <a:latin typeface="Times New Roman" panose="02020603050405020304" pitchFamily="18" charset="0"/>
                <a:ea typeface="宋体" panose="02010600030101010101" pitchFamily="2" charset="-122"/>
              </a:rPr>
              <a:t>角度</a:t>
            </a:r>
            <a:endParaRPr lang="zh-CN" altLang="en-US" sz="21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4481" name="直接连接符 914480"/>
          <p:cNvSpPr/>
          <p:nvPr/>
        </p:nvSpPr>
        <p:spPr>
          <a:xfrm>
            <a:off x="1847850" y="609600"/>
            <a:ext cx="849630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4482" name="直接连接符 914481"/>
          <p:cNvSpPr/>
          <p:nvPr/>
        </p:nvSpPr>
        <p:spPr>
          <a:xfrm>
            <a:off x="1847850" y="6734175"/>
            <a:ext cx="849630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4483" name="直接连接符 914482"/>
          <p:cNvSpPr/>
          <p:nvPr/>
        </p:nvSpPr>
        <p:spPr>
          <a:xfrm>
            <a:off x="1847850" y="609600"/>
            <a:ext cx="0" cy="612457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4484" name="直接连接符 914483"/>
          <p:cNvSpPr/>
          <p:nvPr/>
        </p:nvSpPr>
        <p:spPr>
          <a:xfrm>
            <a:off x="10344150" y="609600"/>
            <a:ext cx="0" cy="612457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4487" name="直接连接符 914486"/>
          <p:cNvSpPr/>
          <p:nvPr/>
        </p:nvSpPr>
        <p:spPr>
          <a:xfrm>
            <a:off x="1847850" y="1066800"/>
            <a:ext cx="849630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4494" name="直接连接符 914493"/>
          <p:cNvSpPr/>
          <p:nvPr/>
        </p:nvSpPr>
        <p:spPr>
          <a:xfrm>
            <a:off x="1847850" y="3025775"/>
            <a:ext cx="849630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4496" name="直接连接符 914495"/>
          <p:cNvSpPr/>
          <p:nvPr/>
        </p:nvSpPr>
        <p:spPr>
          <a:xfrm>
            <a:off x="2279650" y="1066800"/>
            <a:ext cx="0" cy="566737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4501" name="直接连接符 914500"/>
          <p:cNvSpPr/>
          <p:nvPr/>
        </p:nvSpPr>
        <p:spPr>
          <a:xfrm>
            <a:off x="2279650" y="1524000"/>
            <a:ext cx="806450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4525" name="直接连接符 914524"/>
          <p:cNvSpPr/>
          <p:nvPr/>
        </p:nvSpPr>
        <p:spPr>
          <a:xfrm>
            <a:off x="2279650" y="4527550"/>
            <a:ext cx="806450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4603" name="矩形 914602"/>
          <p:cNvSpPr/>
          <p:nvPr/>
        </p:nvSpPr>
        <p:spPr>
          <a:xfrm>
            <a:off x="3000375" y="4527550"/>
            <a:ext cx="7343775" cy="22066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10000"/>
              </a:lnSpc>
              <a:tabLst>
                <a:tab pos="2628900" algn="l"/>
              </a:tabLst>
            </a:pP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100" dirty="0">
                <a:latin typeface="Times New Roman" panose="02020603050405020304" pitchFamily="18" charset="0"/>
                <a:ea typeface="宋体" panose="02010600030101010101" pitchFamily="2" charset="-122"/>
              </a:rPr>
              <a:t>尊重文化多样性是发展本民族文化的内在要求。文化是民族血脉，是人们的精神家园。民族文化起着维系社会生活、维持社会稳定的重要作用，是本民族生存与发展的精神根基。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100" dirty="0">
                <a:latin typeface="Times New Roman" panose="02020603050405020304" pitchFamily="18" charset="0"/>
                <a:ea typeface="宋体" panose="02010600030101010101" pitchFamily="2" charset="-122"/>
              </a:rPr>
              <a:t>尊重文化多样性是实现世界文化繁荣的必然要求。只有保持世界文化的多样性，世界才更加丰富多彩，充满生机与活力</a:t>
            </a:r>
            <a:endParaRPr lang="zh-CN" altLang="en-US" sz="21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4604" name="矩形 914603"/>
          <p:cNvSpPr/>
          <p:nvPr/>
        </p:nvSpPr>
        <p:spPr>
          <a:xfrm>
            <a:off x="2279650" y="4527550"/>
            <a:ext cx="720725" cy="22066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10000"/>
              </a:lnSpc>
              <a:tabLst>
                <a:tab pos="2628900" algn="l"/>
              </a:tabLst>
            </a:pPr>
            <a:r>
              <a:rPr lang="zh-CN" altLang="en-US" sz="2100" dirty="0">
                <a:latin typeface="Times New Roman" panose="02020603050405020304" pitchFamily="18" charset="0"/>
                <a:ea typeface="宋体" panose="02010600030101010101" pitchFamily="2" charset="-122"/>
              </a:rPr>
              <a:t>意义</a:t>
            </a:r>
            <a:endParaRPr lang="zh-CN" altLang="en-US" sz="21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4605" name="矩形 914604"/>
          <p:cNvSpPr/>
          <p:nvPr/>
        </p:nvSpPr>
        <p:spPr>
          <a:xfrm>
            <a:off x="3000375" y="3025775"/>
            <a:ext cx="7343775" cy="15017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10000"/>
              </a:lnSpc>
              <a:tabLst>
                <a:tab pos="2628900" algn="l"/>
              </a:tabLst>
            </a:pP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100" dirty="0">
                <a:latin typeface="Times New Roman" panose="02020603050405020304" pitchFamily="18" charset="0"/>
                <a:ea typeface="宋体" panose="02010600030101010101" pitchFamily="2" charset="-122"/>
              </a:rPr>
              <a:t>文化具有多样性。文化是民族的，又是世界的。各民族文化都是世界文化中不可缺少的色彩。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100" dirty="0">
                <a:latin typeface="Times New Roman" panose="02020603050405020304" pitchFamily="18" charset="0"/>
                <a:ea typeface="宋体" panose="02010600030101010101" pitchFamily="2" charset="-122"/>
              </a:rPr>
              <a:t>文化多样性是人类社会的基本特征，是人类文明进步的重要动力。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100" dirty="0">
                <a:latin typeface="Times New Roman" panose="02020603050405020304" pitchFamily="18" charset="0"/>
                <a:ea typeface="宋体" panose="02010600030101010101" pitchFamily="2" charset="-122"/>
              </a:rPr>
              <a:t>文化多样性是文化创新的重要基础。</a:t>
            </a:r>
            <a:endParaRPr lang="zh-CN" altLang="en-US" sz="21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4606" name="矩形 914605"/>
          <p:cNvSpPr/>
          <p:nvPr/>
        </p:nvSpPr>
        <p:spPr>
          <a:xfrm>
            <a:off x="2279650" y="3025775"/>
            <a:ext cx="720725" cy="15017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10000"/>
              </a:lnSpc>
              <a:tabLst>
                <a:tab pos="2628900" algn="l"/>
              </a:tabLst>
            </a:pPr>
            <a:r>
              <a:rPr lang="zh-CN" altLang="en-US" sz="2100" dirty="0">
                <a:latin typeface="Times New Roman" panose="02020603050405020304" pitchFamily="18" charset="0"/>
                <a:ea typeface="宋体" panose="02010600030101010101" pitchFamily="2" charset="-122"/>
              </a:rPr>
              <a:t>必要性</a:t>
            </a:r>
            <a:endParaRPr lang="zh-CN" altLang="en-US" sz="21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4607" name="矩形 914606"/>
          <p:cNvSpPr/>
          <p:nvPr/>
        </p:nvSpPr>
        <p:spPr>
          <a:xfrm>
            <a:off x="1847850" y="3025775"/>
            <a:ext cx="431800" cy="37084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10000"/>
              </a:lnSpc>
              <a:tabLst>
                <a:tab pos="2628900" algn="l"/>
              </a:tabLst>
            </a:pPr>
            <a:r>
              <a:rPr lang="zh-CN" altLang="en-US" sz="2100" dirty="0">
                <a:latin typeface="Times New Roman" panose="02020603050405020304" pitchFamily="18" charset="0"/>
                <a:ea typeface="宋体" panose="02010600030101010101" pitchFamily="2" charset="-122"/>
              </a:rPr>
              <a:t>为什么</a:t>
            </a:r>
            <a:endParaRPr lang="zh-CN" altLang="en-US" sz="21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4608" name="矩形 914607"/>
          <p:cNvSpPr/>
          <p:nvPr/>
        </p:nvSpPr>
        <p:spPr>
          <a:xfrm>
            <a:off x="3000375" y="1524000"/>
            <a:ext cx="7343775" cy="15017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10000"/>
              </a:lnSpc>
              <a:tabLst>
                <a:tab pos="2628900" algn="l"/>
              </a:tabLst>
            </a:pP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100" dirty="0">
                <a:latin typeface="Times New Roman" panose="02020603050405020304" pitchFamily="18" charset="0"/>
                <a:ea typeface="宋体" panose="02010600030101010101" pitchFamily="2" charset="-122"/>
              </a:rPr>
              <a:t>民族节日，是一个民族历史文化的长期积淀。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100" dirty="0">
                <a:latin typeface="Times New Roman" panose="02020603050405020304" pitchFamily="18" charset="0"/>
                <a:ea typeface="宋体" panose="02010600030101010101" pitchFamily="2" charset="-122"/>
              </a:rPr>
              <a:t>文化遗产，是一个国家和民族历史文化成就的重要标志。文化遗产对于研究人类文明的演进具有重要意义；对于展现世界文化的多样性具有独特作用；是人类共同的文化财富</a:t>
            </a:r>
            <a:endParaRPr lang="zh-CN" altLang="en-US" sz="21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4609" name="矩形 914608"/>
          <p:cNvSpPr/>
          <p:nvPr/>
        </p:nvSpPr>
        <p:spPr>
          <a:xfrm>
            <a:off x="2279650" y="1524000"/>
            <a:ext cx="720725" cy="15017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10000"/>
              </a:lnSpc>
              <a:tabLst>
                <a:tab pos="2628900" algn="l"/>
              </a:tabLst>
            </a:pPr>
            <a:r>
              <a:rPr lang="zh-CN" altLang="en-US" sz="2100" dirty="0">
                <a:latin typeface="Times New Roman" panose="02020603050405020304" pitchFamily="18" charset="0"/>
                <a:ea typeface="宋体" panose="02010600030101010101" pitchFamily="2" charset="-122"/>
              </a:rPr>
              <a:t>表现</a:t>
            </a:r>
            <a:endParaRPr lang="zh-CN" altLang="en-US" sz="21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4610" name="矩形 914609"/>
          <p:cNvSpPr/>
          <p:nvPr/>
        </p:nvSpPr>
        <p:spPr>
          <a:xfrm>
            <a:off x="3000375" y="1066800"/>
            <a:ext cx="7343775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10000"/>
              </a:lnSpc>
              <a:tabLst>
                <a:tab pos="2628900" algn="l"/>
              </a:tabLst>
            </a:pPr>
            <a:r>
              <a:rPr lang="zh-CN" altLang="en-US" sz="2100" dirty="0">
                <a:latin typeface="Times New Roman" panose="02020603050405020304" pitchFamily="18" charset="0"/>
                <a:ea typeface="宋体" panose="02010600030101010101" pitchFamily="2" charset="-122"/>
              </a:rPr>
              <a:t>主要是指民族文化的多样性</a:t>
            </a:r>
            <a:endParaRPr lang="zh-CN" altLang="en-US" sz="21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4611" name="矩形 914610"/>
          <p:cNvSpPr/>
          <p:nvPr/>
        </p:nvSpPr>
        <p:spPr>
          <a:xfrm>
            <a:off x="2279650" y="1066800"/>
            <a:ext cx="720725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10000"/>
              </a:lnSpc>
              <a:tabLst>
                <a:tab pos="2628900" algn="l"/>
              </a:tabLst>
            </a:pPr>
            <a:r>
              <a:rPr lang="zh-CN" altLang="en-US" sz="2100" dirty="0">
                <a:latin typeface="Times New Roman" panose="02020603050405020304" pitchFamily="18" charset="0"/>
                <a:ea typeface="宋体" panose="02010600030101010101" pitchFamily="2" charset="-122"/>
              </a:rPr>
              <a:t>含义</a:t>
            </a:r>
            <a:endParaRPr lang="zh-CN" altLang="en-US" sz="21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4612" name="矩形 914611"/>
          <p:cNvSpPr/>
          <p:nvPr/>
        </p:nvSpPr>
        <p:spPr>
          <a:xfrm>
            <a:off x="1847850" y="1066800"/>
            <a:ext cx="431800" cy="19589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10000"/>
              </a:lnSpc>
              <a:tabLst>
                <a:tab pos="2628900" algn="l"/>
              </a:tabLst>
            </a:pPr>
            <a:r>
              <a:rPr lang="zh-CN" altLang="en-US" sz="2100" dirty="0">
                <a:latin typeface="Times New Roman" panose="02020603050405020304" pitchFamily="18" charset="0"/>
                <a:ea typeface="宋体" panose="02010600030101010101" pitchFamily="2" charset="-122"/>
              </a:rPr>
              <a:t>是什么</a:t>
            </a:r>
            <a:endParaRPr lang="zh-CN" altLang="en-US" sz="21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4613" name="直接连接符 914612"/>
          <p:cNvSpPr/>
          <p:nvPr/>
        </p:nvSpPr>
        <p:spPr>
          <a:xfrm>
            <a:off x="3000375" y="609600"/>
            <a:ext cx="0" cy="612457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1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1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91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1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1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1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91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1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91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91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91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1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1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1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1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14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14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14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14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14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1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1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1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1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1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14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14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1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1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1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1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59" grpId="0"/>
      <p:bldP spid="914457" grpId="0"/>
      <p:bldP spid="914603" grpId="0"/>
      <p:bldP spid="914604" grpId="0"/>
      <p:bldP spid="914605" grpId="0"/>
      <p:bldP spid="914606" grpId="0"/>
      <p:bldP spid="914607" grpId="0"/>
      <p:bldP spid="914608" grpId="0"/>
      <p:bldP spid="914609" grpId="0"/>
      <p:bldP spid="914610" grpId="0"/>
      <p:bldP spid="914611" grpId="0"/>
      <p:bldP spid="9146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矩形 915477"/>
          <p:cNvSpPr/>
          <p:nvPr/>
        </p:nvSpPr>
        <p:spPr>
          <a:xfrm>
            <a:off x="3195638" y="541338"/>
            <a:ext cx="7148512" cy="566737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buSzTx/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阐　释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6" name="矩形 915478"/>
          <p:cNvSpPr/>
          <p:nvPr/>
        </p:nvSpPr>
        <p:spPr>
          <a:xfrm>
            <a:off x="1847850" y="541338"/>
            <a:ext cx="1347788" cy="566737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buSzTx/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角度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7" name="直接连接符 915479"/>
          <p:cNvSpPr/>
          <p:nvPr/>
        </p:nvSpPr>
        <p:spPr>
          <a:xfrm>
            <a:off x="1847850" y="541338"/>
            <a:ext cx="849630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08" name="直接连接符 915480"/>
          <p:cNvSpPr/>
          <p:nvPr/>
        </p:nvSpPr>
        <p:spPr>
          <a:xfrm>
            <a:off x="1847850" y="6605588"/>
            <a:ext cx="849630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09" name="直接连接符 915481"/>
          <p:cNvSpPr/>
          <p:nvPr/>
        </p:nvSpPr>
        <p:spPr>
          <a:xfrm>
            <a:off x="1847850" y="541338"/>
            <a:ext cx="0" cy="60642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10" name="直接连接符 915482"/>
          <p:cNvSpPr/>
          <p:nvPr/>
        </p:nvSpPr>
        <p:spPr>
          <a:xfrm>
            <a:off x="10344150" y="541338"/>
            <a:ext cx="0" cy="60642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11" name="直接连接符 915483"/>
          <p:cNvSpPr/>
          <p:nvPr/>
        </p:nvSpPr>
        <p:spPr>
          <a:xfrm>
            <a:off x="1847850" y="1108075"/>
            <a:ext cx="849630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12" name="直接连接符 915484"/>
          <p:cNvSpPr/>
          <p:nvPr/>
        </p:nvSpPr>
        <p:spPr>
          <a:xfrm>
            <a:off x="3195638" y="541338"/>
            <a:ext cx="0" cy="60642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13" name="直接连接符 915486"/>
          <p:cNvSpPr/>
          <p:nvPr/>
        </p:nvSpPr>
        <p:spPr>
          <a:xfrm>
            <a:off x="2308225" y="1108075"/>
            <a:ext cx="0" cy="5497513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14" name="直接连接符 915490"/>
          <p:cNvSpPr/>
          <p:nvPr/>
        </p:nvSpPr>
        <p:spPr>
          <a:xfrm>
            <a:off x="2308225" y="2624138"/>
            <a:ext cx="8035925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15" name="直接连接符 915491"/>
          <p:cNvSpPr/>
          <p:nvPr/>
        </p:nvSpPr>
        <p:spPr>
          <a:xfrm>
            <a:off x="2308225" y="4614863"/>
            <a:ext cx="8035925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5514" name="矩形 915513"/>
          <p:cNvSpPr/>
          <p:nvPr/>
        </p:nvSpPr>
        <p:spPr>
          <a:xfrm>
            <a:off x="3195638" y="4614863"/>
            <a:ext cx="7148512" cy="19907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buSzTx/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既要更加热情地欢迎世界各国优秀文化在中国传播，吸收各国优秀文明成果，又要更加主动地推动中华文化走向世界，做传播中华文化的使者，增强中华文化国际影响力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5515" name="矩形 915514"/>
          <p:cNvSpPr/>
          <p:nvPr/>
        </p:nvSpPr>
        <p:spPr>
          <a:xfrm>
            <a:off x="2308225" y="4614863"/>
            <a:ext cx="887413" cy="19907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buSzTx/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任务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5516" name="矩形 915515"/>
          <p:cNvSpPr/>
          <p:nvPr/>
        </p:nvSpPr>
        <p:spPr>
          <a:xfrm>
            <a:off x="3195638" y="2624138"/>
            <a:ext cx="7148512" cy="19907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buSzTx/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承认世界文化的多样性、尊重不同民族的文化，必须遵循各民族文化一律平等的原则。具体要求：在文化交流中，要尊重差异，理解个性，和睦相处，共同促进世界文化的繁荣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5517" name="矩形 915516"/>
          <p:cNvSpPr/>
          <p:nvPr/>
        </p:nvSpPr>
        <p:spPr>
          <a:xfrm>
            <a:off x="2308225" y="2624138"/>
            <a:ext cx="887413" cy="19907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buSzTx/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原则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5518" name="矩形 915517"/>
          <p:cNvSpPr/>
          <p:nvPr/>
        </p:nvSpPr>
        <p:spPr>
          <a:xfrm>
            <a:off x="3195638" y="1108075"/>
            <a:ext cx="7148512" cy="1516063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buSzTx/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既要认同本民族文化，又要尊重其他民族文化，相互借鉴，求同存异，尊重世界文化多样性，共同促进人类文明繁荣进步</a:t>
            </a:r>
            <a:endParaRPr lang="en-US" altLang="zh-CN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5519" name="矩形 915518"/>
          <p:cNvSpPr/>
          <p:nvPr/>
        </p:nvSpPr>
        <p:spPr>
          <a:xfrm>
            <a:off x="2308225" y="1108075"/>
            <a:ext cx="887413" cy="1516063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buSzTx/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态度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5520" name="矩形 915519"/>
          <p:cNvSpPr/>
          <p:nvPr/>
        </p:nvSpPr>
        <p:spPr>
          <a:xfrm>
            <a:off x="1847850" y="1108075"/>
            <a:ext cx="460375" cy="5497513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buSzTx/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怎样做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915521" name="对象 915520"/>
          <p:cNvGraphicFramePr/>
          <p:nvPr/>
        </p:nvGraphicFramePr>
        <p:xfrm>
          <a:off x="6096000" y="2205038"/>
          <a:ext cx="4762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1" imgW="488950" imgH="398145" progId="Word.Document.8">
                  <p:embed/>
                </p:oleObj>
              </mc:Choice>
              <mc:Fallback>
                <p:oleObj name="" r:id="rId1" imgW="488950" imgH="398145" progId="Word.Document.8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96000" y="2205038"/>
                        <a:ext cx="476250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1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15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1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915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915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915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915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91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514" grpId="0"/>
      <p:bldP spid="915515" grpId="0"/>
      <p:bldP spid="915516" grpId="0"/>
      <p:bldP spid="915517" grpId="0"/>
      <p:bldP spid="915518" grpId="0"/>
      <p:bldP spid="915519" grpId="0"/>
      <p:bldP spid="9155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2529" name="对象 916483"/>
          <p:cNvGraphicFramePr/>
          <p:nvPr/>
        </p:nvGraphicFramePr>
        <p:xfrm>
          <a:off x="1765300" y="116205"/>
          <a:ext cx="8474075" cy="672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1" imgW="8397240" imgH="6422390" progId="Word.Document.8">
                  <p:embed/>
                </p:oleObj>
              </mc:Choice>
              <mc:Fallback>
                <p:oleObj name="" r:id="rId1" imgW="8397240" imgH="6422390" progId="Word.Document.8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65300" y="116205"/>
                        <a:ext cx="8474075" cy="6724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0" name="图片 916484" descr="F:/一轮复习/课件/3文化生活  第二单元 文化传承与创新/20CYZB3-2-1+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4519613" y="877888"/>
            <a:ext cx="2879725" cy="190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椭圆 12"/>
          <p:cNvSpPr/>
          <p:nvPr/>
        </p:nvSpPr>
        <p:spPr>
          <a:xfrm>
            <a:off x="3791744" y="3076971"/>
            <a:ext cx="914846" cy="9148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4" name="矩形 14"/>
          <p:cNvSpPr/>
          <p:nvPr/>
        </p:nvSpPr>
        <p:spPr>
          <a:xfrm>
            <a:off x="5375275" y="2659063"/>
            <a:ext cx="5040313" cy="630237"/>
          </a:xfrm>
          <a:prstGeom prst="rect">
            <a:avLst/>
          </a:prstGeom>
          <a:noFill/>
          <a:ln w="9525">
            <a:noFill/>
          </a:ln>
        </p:spPr>
        <p:txBody>
          <a:bodyPr wrap="square" lIns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3500" b="0" dirty="0">
                <a:solidFill>
                  <a:srgbClr val="17AD9D"/>
                </a:solidFill>
                <a:latin typeface="方正大黑_GBK" pitchFamily="65" charset="-122"/>
                <a:ea typeface="方正大黑_GBK" pitchFamily="65" charset="-122"/>
              </a:rPr>
              <a:t>在“题组训练”中查缺漏</a:t>
            </a:r>
            <a:endParaRPr lang="zh-CN" altLang="en-US" sz="3500" b="0" dirty="0">
              <a:solidFill>
                <a:srgbClr val="17AD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865755" y="1823085"/>
            <a:ext cx="1642110" cy="1683385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95398" y="4373910"/>
            <a:ext cx="2079426" cy="207942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495598" y="2645718"/>
            <a:ext cx="628674" cy="62867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976320" y="5000649"/>
            <a:ext cx="1296144" cy="129614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943872" y="2357686"/>
            <a:ext cx="347246" cy="3472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718560" y="2357755"/>
            <a:ext cx="1116965" cy="1131570"/>
          </a:xfrm>
          <a:prstGeom prst="ellipse">
            <a:avLst/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 cap="flat" cmpd="sng" algn="ctr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  <a:prstDash val="solid"/>
          </a:ln>
          <a:effectLst>
            <a:outerShdw blurRad="254000" dist="190500" dir="3540000" sx="105000" sy="105000" algn="tl" rotWithShape="0">
              <a:sysClr val="windowText" lastClr="000000">
                <a:lumMod val="95000"/>
                <a:lumOff val="5000"/>
                <a:alpha val="20000"/>
              </a:sys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61" name="TextBox 21"/>
          <p:cNvSpPr txBox="1"/>
          <p:nvPr/>
        </p:nvSpPr>
        <p:spPr>
          <a:xfrm>
            <a:off x="3603625" y="2566988"/>
            <a:ext cx="1346200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00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NO</a:t>
            </a:r>
            <a:r>
              <a:rPr lang="en-US" altLang="zh-CN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0145662" y="5310014"/>
            <a:ext cx="864840" cy="864840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4577" name="对象 821250"/>
          <p:cNvGraphicFramePr/>
          <p:nvPr/>
        </p:nvGraphicFramePr>
        <p:xfrm>
          <a:off x="1895475" y="638175"/>
          <a:ext cx="8343900" cy="608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1" imgW="8397240" imgH="6129655" progId="Word.Document.8">
                  <p:embed/>
                </p:oleObj>
              </mc:Choice>
              <mc:Fallback>
                <p:oleObj name="" r:id="rId1" imgW="8397240" imgH="6129655" progId="Word.Document.8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638175"/>
                        <a:ext cx="8343900" cy="6086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5601" name="对象 917507"/>
          <p:cNvGraphicFramePr/>
          <p:nvPr/>
        </p:nvGraphicFramePr>
        <p:xfrm>
          <a:off x="2098675" y="1804988"/>
          <a:ext cx="7924800" cy="350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1" imgW="8053070" imgH="3471545" progId="Word.Document.8">
                  <p:embed/>
                </p:oleObj>
              </mc:Choice>
              <mc:Fallback>
                <p:oleObj name="" r:id="rId1" imgW="8053070" imgH="3471545" progId="Word.Document.8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98675" y="1804988"/>
                        <a:ext cx="7924800" cy="3500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7509" name="对象 917508"/>
          <p:cNvGraphicFramePr/>
          <p:nvPr/>
        </p:nvGraphicFramePr>
        <p:xfrm>
          <a:off x="2079625" y="4583113"/>
          <a:ext cx="53355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3" imgW="5337175" imgH="399415" progId="Word.Document.8">
                  <p:embed/>
                </p:oleObj>
              </mc:Choice>
              <mc:Fallback>
                <p:oleObj name="" r:id="rId3" imgW="5337175" imgH="399415" progId="Word.Document.8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9625" y="4583113"/>
                        <a:ext cx="5335588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6625" name="对象 918531"/>
          <p:cNvGraphicFramePr/>
          <p:nvPr/>
        </p:nvGraphicFramePr>
        <p:xfrm>
          <a:off x="1824038" y="590550"/>
          <a:ext cx="8483600" cy="471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1" imgW="8644255" imgH="4788535" progId="Word.Document.8">
                  <p:embed/>
                </p:oleObj>
              </mc:Choice>
              <mc:Fallback>
                <p:oleObj name="" r:id="rId1" imgW="8644255" imgH="4788535" progId="Word.Document.8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24038" y="590550"/>
                        <a:ext cx="8483600" cy="4719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8533" name="对象 918532"/>
          <p:cNvGraphicFramePr/>
          <p:nvPr/>
        </p:nvGraphicFramePr>
        <p:xfrm>
          <a:off x="2208213" y="5233988"/>
          <a:ext cx="800576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" r:id="rId3" imgW="8095615" imgH="1188720" progId="Word.Document.8">
                  <p:embed/>
                </p:oleObj>
              </mc:Choice>
              <mc:Fallback>
                <p:oleObj name="" r:id="rId3" imgW="8095615" imgH="1188720" progId="Word.Document.8">
                  <p:embed/>
                  <p:pic>
                    <p:nvPicPr>
                      <p:cNvPr id="0" name="图片 31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8213" y="5233988"/>
                        <a:ext cx="8005762" cy="1177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8534" name="对象 918533"/>
          <p:cNvGraphicFramePr/>
          <p:nvPr/>
        </p:nvGraphicFramePr>
        <p:xfrm>
          <a:off x="2208213" y="6327775"/>
          <a:ext cx="53355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5" imgW="5337175" imgH="399415" progId="Word.Document.8">
                  <p:embed/>
                </p:oleObj>
              </mc:Choice>
              <mc:Fallback>
                <p:oleObj name="" r:id="rId5" imgW="5337175" imgH="399415" progId="Word.Document.8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8213" y="6327775"/>
                        <a:ext cx="5335587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8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8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8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8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7649" name="对象 919556"/>
          <p:cNvGraphicFramePr/>
          <p:nvPr/>
        </p:nvGraphicFramePr>
        <p:xfrm>
          <a:off x="1887538" y="541338"/>
          <a:ext cx="8343900" cy="416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1" imgW="8424545" imgH="4184650" progId="Word.Document.8">
                  <p:embed/>
                </p:oleObj>
              </mc:Choice>
              <mc:Fallback>
                <p:oleObj name="" r:id="rId1" imgW="8424545" imgH="4184650" progId="Word.Document.8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87538" y="541338"/>
                        <a:ext cx="8343900" cy="4160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59" name="对象 919558"/>
          <p:cNvGraphicFramePr/>
          <p:nvPr/>
        </p:nvGraphicFramePr>
        <p:xfrm>
          <a:off x="2298700" y="4538663"/>
          <a:ext cx="7916863" cy="226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3" imgW="8138160" imgH="2319655" progId="Word.Document.8">
                  <p:embed/>
                </p:oleObj>
              </mc:Choice>
              <mc:Fallback>
                <p:oleObj name="" r:id="rId3" imgW="8138160" imgH="2319655" progId="Word.Document.8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8700" y="4538663"/>
                        <a:ext cx="7916863" cy="2265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60" name="对象 919559"/>
          <p:cNvGraphicFramePr/>
          <p:nvPr/>
        </p:nvGraphicFramePr>
        <p:xfrm>
          <a:off x="8791575" y="6213475"/>
          <a:ext cx="13096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" r:id="rId5" imgW="1323975" imgH="400685" progId="Word.Document.8">
                  <p:embed/>
                </p:oleObj>
              </mc:Choice>
              <mc:Fallback>
                <p:oleObj name="" r:id="rId5" imgW="1323975" imgH="400685" progId="Word.Document.8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91575" y="6213475"/>
                        <a:ext cx="1309688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8673" name="对象 920579"/>
          <p:cNvGraphicFramePr/>
          <p:nvPr/>
        </p:nvGraphicFramePr>
        <p:xfrm>
          <a:off x="1895475" y="509588"/>
          <a:ext cx="8343900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1" imgW="8397240" imgH="4745990" progId="Word.Document.8">
                  <p:embed/>
                </p:oleObj>
              </mc:Choice>
              <mc:Fallback>
                <p:oleObj name="" r:id="rId1" imgW="8397240" imgH="4745990" progId="Word.Document.8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509588"/>
                        <a:ext cx="8343900" cy="4711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0581" name="对象 920580"/>
          <p:cNvGraphicFramePr/>
          <p:nvPr/>
        </p:nvGraphicFramePr>
        <p:xfrm>
          <a:off x="2347913" y="4600575"/>
          <a:ext cx="7826375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3" imgW="7985760" imgH="2124710" progId="Word.Document.8">
                  <p:embed/>
                </p:oleObj>
              </mc:Choice>
              <mc:Fallback>
                <p:oleObj name="" r:id="rId3" imgW="7985760" imgH="2124710" progId="Word.Document.8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7913" y="4600575"/>
                        <a:ext cx="7826375" cy="2092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0582" name="对象 920581"/>
          <p:cNvGraphicFramePr/>
          <p:nvPr/>
        </p:nvGraphicFramePr>
        <p:xfrm>
          <a:off x="2320925" y="6362700"/>
          <a:ext cx="53054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5" imgW="5337175" imgH="399415" progId="Word.Document.8">
                  <p:embed/>
                </p:oleObj>
              </mc:Choice>
              <mc:Fallback>
                <p:oleObj name="" r:id="rId5" imgW="5337175" imgH="399415" progId="Word.Document.8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20925" y="6362700"/>
                        <a:ext cx="5305425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85417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753909">
            <a:off x="2462213" y="1563688"/>
            <a:ext cx="1512887" cy="1611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5418" name="泪滴形 40"/>
          <p:cNvSpPr/>
          <p:nvPr/>
        </p:nvSpPr>
        <p:spPr>
          <a:xfrm rot="-4357621">
            <a:off x="2798763" y="1979613"/>
            <a:ext cx="892175" cy="892175"/>
          </a:xfrm>
          <a:custGeom>
            <a:avLst/>
            <a:gdLst/>
            <a:ahLst/>
            <a:cxnLst>
              <a:cxn ang="0">
                <a:pos x="1874837" y="937418"/>
              </a:cxn>
              <a:cxn ang="5400000">
                <a:pos x="1600273" y="1600273"/>
              </a:cxn>
              <a:cxn ang="5400000">
                <a:pos x="937418" y="1874837"/>
              </a:cxn>
              <a:cxn ang="5400000">
                <a:pos x="274563" y="1600273"/>
              </a:cxn>
              <a:cxn ang="10800000">
                <a:pos x="0" y="937418"/>
              </a:cxn>
              <a:cxn ang="16200000">
                <a:pos x="274563" y="274563"/>
              </a:cxn>
              <a:cxn ang="16200000">
                <a:pos x="937418" y="0"/>
              </a:cxn>
              <a:cxn ang="16200000">
                <a:pos x="1874837" y="0"/>
              </a:cxn>
            </a:cxnLst>
            <a:pathLst>
              <a:path w="1874837" h="1874837">
                <a:moveTo>
                  <a:pt x="0" y="937418"/>
                </a:moveTo>
                <a:cubicBezTo>
                  <a:pt x="0" y="419696"/>
                  <a:pt x="419696" y="0"/>
                  <a:pt x="937418" y="0"/>
                </a:cubicBezTo>
                <a:cubicBezTo>
                  <a:pt x="1249891" y="0"/>
                  <a:pt x="1562364" y="0"/>
                  <a:pt x="1874837" y="0"/>
                </a:cubicBezTo>
                <a:cubicBezTo>
                  <a:pt x="1874837" y="312472"/>
                  <a:pt x="1874837" y="624945"/>
                  <a:pt x="1874837" y="937418"/>
                </a:cubicBezTo>
                <a:cubicBezTo>
                  <a:pt x="1874837" y="1455140"/>
                  <a:pt x="1455141" y="1874836"/>
                  <a:pt x="937419" y="1874836"/>
                </a:cubicBezTo>
                <a:cubicBezTo>
                  <a:pt x="419697" y="1874836"/>
                  <a:pt x="1" y="1455140"/>
                  <a:pt x="1" y="937418"/>
                </a:cubicBezTo>
                <a:close/>
              </a:path>
            </a:pathLst>
          </a:custGeom>
          <a:solidFill>
            <a:srgbClr val="008080"/>
          </a:solidFill>
          <a:ln w="25400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785419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753909">
            <a:off x="4649788" y="1484313"/>
            <a:ext cx="1512887" cy="1611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5420" name="泪滴形 40"/>
          <p:cNvSpPr/>
          <p:nvPr/>
        </p:nvSpPr>
        <p:spPr>
          <a:xfrm rot="-4357621">
            <a:off x="4968875" y="1898650"/>
            <a:ext cx="892175" cy="890588"/>
          </a:xfrm>
          <a:custGeom>
            <a:avLst/>
            <a:gdLst/>
            <a:ahLst/>
            <a:cxnLst>
              <a:cxn ang="0">
                <a:pos x="1874837" y="937418"/>
              </a:cxn>
              <a:cxn ang="5400000">
                <a:pos x="1600273" y="1600273"/>
              </a:cxn>
              <a:cxn ang="5400000">
                <a:pos x="937418" y="1874837"/>
              </a:cxn>
              <a:cxn ang="5400000">
                <a:pos x="274563" y="1600273"/>
              </a:cxn>
              <a:cxn ang="10800000">
                <a:pos x="0" y="937418"/>
              </a:cxn>
              <a:cxn ang="16200000">
                <a:pos x="274563" y="274563"/>
              </a:cxn>
              <a:cxn ang="16200000">
                <a:pos x="937418" y="0"/>
              </a:cxn>
              <a:cxn ang="16200000">
                <a:pos x="1874837" y="0"/>
              </a:cxn>
            </a:cxnLst>
            <a:pathLst>
              <a:path w="1874837" h="1874837">
                <a:moveTo>
                  <a:pt x="0" y="937418"/>
                </a:moveTo>
                <a:cubicBezTo>
                  <a:pt x="0" y="419696"/>
                  <a:pt x="419696" y="0"/>
                  <a:pt x="937418" y="0"/>
                </a:cubicBezTo>
                <a:cubicBezTo>
                  <a:pt x="1249891" y="0"/>
                  <a:pt x="1562364" y="0"/>
                  <a:pt x="1874837" y="0"/>
                </a:cubicBezTo>
                <a:cubicBezTo>
                  <a:pt x="1874837" y="312472"/>
                  <a:pt x="1874837" y="624945"/>
                  <a:pt x="1874837" y="937418"/>
                </a:cubicBezTo>
                <a:cubicBezTo>
                  <a:pt x="1874837" y="1455140"/>
                  <a:pt x="1455141" y="1874836"/>
                  <a:pt x="937419" y="1874836"/>
                </a:cubicBezTo>
                <a:cubicBezTo>
                  <a:pt x="419697" y="1874836"/>
                  <a:pt x="1" y="1455140"/>
                  <a:pt x="1" y="937418"/>
                </a:cubicBezTo>
                <a:close/>
              </a:path>
            </a:pathLst>
          </a:custGeom>
          <a:solidFill>
            <a:srgbClr val="008080"/>
          </a:solidFill>
          <a:ln w="25400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785421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753909">
            <a:off x="3570288" y="1528763"/>
            <a:ext cx="1512887" cy="1611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5422" name="泪滴形 40"/>
          <p:cNvSpPr/>
          <p:nvPr/>
        </p:nvSpPr>
        <p:spPr>
          <a:xfrm rot="-4357621">
            <a:off x="3910013" y="1938338"/>
            <a:ext cx="892175" cy="892175"/>
          </a:xfrm>
          <a:custGeom>
            <a:avLst/>
            <a:gdLst/>
            <a:ahLst/>
            <a:cxnLst>
              <a:cxn ang="0">
                <a:pos x="1874837" y="937418"/>
              </a:cxn>
              <a:cxn ang="5400000">
                <a:pos x="1600273" y="1600273"/>
              </a:cxn>
              <a:cxn ang="5400000">
                <a:pos x="937418" y="1874837"/>
              </a:cxn>
              <a:cxn ang="5400000">
                <a:pos x="274563" y="1600273"/>
              </a:cxn>
              <a:cxn ang="10800000">
                <a:pos x="0" y="937418"/>
              </a:cxn>
              <a:cxn ang="16200000">
                <a:pos x="274563" y="274563"/>
              </a:cxn>
              <a:cxn ang="16200000">
                <a:pos x="937418" y="0"/>
              </a:cxn>
              <a:cxn ang="16200000">
                <a:pos x="1874837" y="0"/>
              </a:cxn>
            </a:cxnLst>
            <a:pathLst>
              <a:path w="1874837" h="1874837">
                <a:moveTo>
                  <a:pt x="0" y="937418"/>
                </a:moveTo>
                <a:cubicBezTo>
                  <a:pt x="0" y="419696"/>
                  <a:pt x="419696" y="0"/>
                  <a:pt x="937418" y="0"/>
                </a:cubicBezTo>
                <a:cubicBezTo>
                  <a:pt x="1249891" y="0"/>
                  <a:pt x="1562364" y="0"/>
                  <a:pt x="1874837" y="0"/>
                </a:cubicBezTo>
                <a:cubicBezTo>
                  <a:pt x="1874837" y="312472"/>
                  <a:pt x="1874837" y="624945"/>
                  <a:pt x="1874837" y="937418"/>
                </a:cubicBezTo>
                <a:cubicBezTo>
                  <a:pt x="1874837" y="1455140"/>
                  <a:pt x="1455141" y="1874836"/>
                  <a:pt x="937419" y="1874836"/>
                </a:cubicBezTo>
                <a:cubicBezTo>
                  <a:pt x="419697" y="1874836"/>
                  <a:pt x="1" y="1455140"/>
                  <a:pt x="1" y="937418"/>
                </a:cubicBezTo>
                <a:close/>
              </a:path>
            </a:pathLst>
          </a:custGeom>
          <a:solidFill>
            <a:srgbClr val="008080"/>
          </a:solidFill>
          <a:ln w="254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2890838" y="2093913"/>
            <a:ext cx="641350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endParaRPr lang="zh-CN" altLang="en-US" sz="3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42"/>
          <p:cNvSpPr/>
          <p:nvPr/>
        </p:nvSpPr>
        <p:spPr>
          <a:xfrm>
            <a:off x="4008438" y="2058988"/>
            <a:ext cx="641350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endParaRPr lang="zh-CN" altLang="en-US" sz="3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42"/>
          <p:cNvSpPr/>
          <p:nvPr/>
        </p:nvSpPr>
        <p:spPr>
          <a:xfrm>
            <a:off x="5089525" y="2051050"/>
            <a:ext cx="641350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zh-CN" altLang="en-US" sz="3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5426" name="文本框 30"/>
          <p:cNvSpPr txBox="1"/>
          <p:nvPr/>
        </p:nvSpPr>
        <p:spPr>
          <a:xfrm>
            <a:off x="3527425" y="3435350"/>
            <a:ext cx="6985000" cy="784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>
              <a:lnSpc>
                <a:spcPct val="100000"/>
              </a:lnSpc>
            </a:pPr>
            <a:r>
              <a:rPr lang="zh-CN" altLang="en-US" sz="4500" dirty="0">
                <a:latin typeface="Arial" panose="020B0604020202020204" pitchFamily="34" charset="0"/>
                <a:ea typeface="方正准圆_GBK" pitchFamily="65" charset="-122"/>
              </a:rPr>
              <a:t>文化的多样性与文化传播</a:t>
            </a:r>
            <a:endParaRPr lang="zh-CN" altLang="en-US" sz="4500" dirty="0">
              <a:latin typeface="Arial" panose="020B0604020202020204" pitchFamily="34" charset="0"/>
              <a:ea typeface="方正准圆_GBK" pitchFamily="65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8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8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8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8" grpId="0" bldLvl="0" animBg="1"/>
      <p:bldP spid="785420" grpId="0" bldLvl="0" animBg="1"/>
      <p:bldP spid="785422" grpId="0" bldLvl="0" animBg="1"/>
      <p:bldP spid="43" grpId="0"/>
      <p:bldP spid="2" grpId="0"/>
      <p:bldP spid="3" grpId="0"/>
      <p:bldP spid="7854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9697" name="对象 921603"/>
          <p:cNvGraphicFramePr/>
          <p:nvPr/>
        </p:nvGraphicFramePr>
        <p:xfrm>
          <a:off x="1895475" y="541338"/>
          <a:ext cx="8343900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" r:id="rId1" imgW="8397240" imgH="4745990" progId="Word.Document.8">
                  <p:embed/>
                </p:oleObj>
              </mc:Choice>
              <mc:Fallback>
                <p:oleObj name="" r:id="rId1" imgW="8397240" imgH="4745990" progId="Word.Document.8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541338"/>
                        <a:ext cx="8343900" cy="4711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05" name="对象 921604"/>
          <p:cNvGraphicFramePr/>
          <p:nvPr/>
        </p:nvGraphicFramePr>
        <p:xfrm>
          <a:off x="2349500" y="4767263"/>
          <a:ext cx="7850188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" r:id="rId3" imgW="8083550" imgH="1813560" progId="Word.Document.8">
                  <p:embed/>
                </p:oleObj>
              </mc:Choice>
              <mc:Fallback>
                <p:oleObj name="" r:id="rId3" imgW="8083550" imgH="1813560" progId="Word.Document.8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9500" y="4767263"/>
                        <a:ext cx="7850188" cy="1771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06" name="对象 921605"/>
          <p:cNvGraphicFramePr/>
          <p:nvPr/>
        </p:nvGraphicFramePr>
        <p:xfrm>
          <a:off x="2336800" y="6426200"/>
          <a:ext cx="53355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5" imgW="5337175" imgH="399415" progId="Word.Document.8">
                  <p:embed/>
                </p:oleObj>
              </mc:Choice>
              <mc:Fallback>
                <p:oleObj name="" r:id="rId5" imgW="5337175" imgH="399415" progId="Word.Document.8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6800" y="6426200"/>
                        <a:ext cx="5335588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62" name="矩形 808961"/>
          <p:cNvSpPr/>
          <p:nvPr/>
        </p:nvSpPr>
        <p:spPr>
          <a:xfrm>
            <a:off x="1608138" y="2346325"/>
            <a:ext cx="8928100" cy="708025"/>
          </a:xfrm>
          <a:prstGeom prst="rect">
            <a:avLst/>
          </a:prstGeom>
          <a:noFill/>
          <a:ln w="19050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4000" dirty="0">
                <a:solidFill>
                  <a:srgbClr val="009999"/>
                </a:solidFill>
                <a:latin typeface="方正宋黑简体" pitchFamily="2" charset="-122"/>
                <a:ea typeface="方正宋黑简体" pitchFamily="2" charset="-122"/>
              </a:rPr>
              <a:t>复习集成块二  文化在交流中传播</a:t>
            </a:r>
            <a:endParaRPr lang="zh-CN" altLang="en-US" sz="4000" dirty="0">
              <a:solidFill>
                <a:srgbClr val="009999"/>
              </a:solidFill>
              <a:latin typeface="方正宋黑简体" pitchFamily="2" charset="-122"/>
              <a:ea typeface="方正宋黑简体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0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椭圆 12"/>
          <p:cNvSpPr/>
          <p:nvPr/>
        </p:nvSpPr>
        <p:spPr>
          <a:xfrm>
            <a:off x="3791744" y="3076971"/>
            <a:ext cx="914846" cy="9148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6" name="矩形 14"/>
          <p:cNvSpPr/>
          <p:nvPr/>
        </p:nvSpPr>
        <p:spPr>
          <a:xfrm>
            <a:off x="5375275" y="2659063"/>
            <a:ext cx="5040313" cy="630237"/>
          </a:xfrm>
          <a:prstGeom prst="rect">
            <a:avLst/>
          </a:prstGeom>
          <a:noFill/>
          <a:ln w="9525">
            <a:noFill/>
          </a:ln>
        </p:spPr>
        <p:txBody>
          <a:bodyPr wrap="square" lIns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3500" b="0" dirty="0">
                <a:solidFill>
                  <a:srgbClr val="17AD9D"/>
                </a:solidFill>
                <a:latin typeface="方正大黑_GBK" pitchFamily="65" charset="-122"/>
                <a:ea typeface="方正大黑_GBK" pitchFamily="65" charset="-122"/>
              </a:rPr>
              <a:t>在“微点批注”中理解透</a:t>
            </a:r>
            <a:endParaRPr lang="zh-CN" altLang="en-US" sz="3500" b="0" dirty="0">
              <a:solidFill>
                <a:srgbClr val="17AD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865755" y="1823085"/>
            <a:ext cx="1642110" cy="1683385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95398" y="4373910"/>
            <a:ext cx="2079426" cy="207942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495598" y="2645718"/>
            <a:ext cx="628674" cy="62867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976320" y="5000649"/>
            <a:ext cx="1296144" cy="129614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943872" y="2357686"/>
            <a:ext cx="347246" cy="3472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718560" y="2357755"/>
            <a:ext cx="1116965" cy="1131570"/>
          </a:xfrm>
          <a:prstGeom prst="ellipse">
            <a:avLst/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 cap="flat" cmpd="sng" algn="ctr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  <a:prstDash val="solid"/>
          </a:ln>
          <a:effectLst>
            <a:outerShdw blurRad="254000" dist="190500" dir="3540000" sx="105000" sy="105000" algn="tl" rotWithShape="0">
              <a:sysClr val="windowText" lastClr="000000">
                <a:lumMod val="95000"/>
                <a:lumOff val="5000"/>
                <a:alpha val="20000"/>
              </a:sys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53" name="TextBox 21"/>
          <p:cNvSpPr txBox="1"/>
          <p:nvPr/>
        </p:nvSpPr>
        <p:spPr>
          <a:xfrm>
            <a:off x="3603625" y="2566988"/>
            <a:ext cx="1346200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00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NO</a:t>
            </a:r>
            <a:r>
              <a:rPr lang="en-US" altLang="zh-CN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0145662" y="5310014"/>
            <a:ext cx="864840" cy="864840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2769" name="对象 924675"/>
          <p:cNvGraphicFramePr/>
          <p:nvPr/>
        </p:nvGraphicFramePr>
        <p:xfrm>
          <a:off x="1895475" y="666750"/>
          <a:ext cx="8269288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" r:id="rId1" imgW="8427720" imgH="2517775" progId="Word.Document.8">
                  <p:embed/>
                </p:oleObj>
              </mc:Choice>
              <mc:Fallback>
                <p:oleObj name="" r:id="rId1" imgW="8427720" imgH="2517775" progId="Word.Document.8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666750"/>
                        <a:ext cx="8269288" cy="2479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77" name="对象 924676"/>
          <p:cNvGraphicFramePr/>
          <p:nvPr/>
        </p:nvGraphicFramePr>
        <p:xfrm>
          <a:off x="1862138" y="2971800"/>
          <a:ext cx="8343900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" r:id="rId3" imgW="8424545" imgH="1319530" progId="Word.Document.8">
                  <p:embed/>
                </p:oleObj>
              </mc:Choice>
              <mc:Fallback>
                <p:oleObj name="" r:id="rId3" imgW="8424545" imgH="1319530" progId="Word.Document.8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2138" y="2971800"/>
                        <a:ext cx="8343900" cy="1309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78" name="对象 924677"/>
          <p:cNvGraphicFramePr/>
          <p:nvPr/>
        </p:nvGraphicFramePr>
        <p:xfrm>
          <a:off x="1854200" y="4149725"/>
          <a:ext cx="83439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" r:id="rId5" imgW="8424545" imgH="1344295" progId="Word.Document.8">
                  <p:embed/>
                </p:oleObj>
              </mc:Choice>
              <mc:Fallback>
                <p:oleObj name="" r:id="rId5" imgW="8424545" imgH="1344295" progId="Word.Document.8">
                  <p:embed/>
                  <p:pic>
                    <p:nvPicPr>
                      <p:cNvPr id="0" name="图片 31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4200" y="4149725"/>
                        <a:ext cx="8343900" cy="1333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79" name="对象 924678"/>
          <p:cNvGraphicFramePr/>
          <p:nvPr/>
        </p:nvGraphicFramePr>
        <p:xfrm>
          <a:off x="1843088" y="5314950"/>
          <a:ext cx="8396287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" r:id="rId7" imgW="8397240" imgH="1228090" progId="Word.Document.8">
                  <p:embed/>
                </p:oleObj>
              </mc:Choice>
              <mc:Fallback>
                <p:oleObj name="" r:id="rId7" imgW="8397240" imgH="1228090" progId="Word.Document.8">
                  <p:embed/>
                  <p:pic>
                    <p:nvPicPr>
                      <p:cNvPr id="0" name="图片 31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43088" y="5314950"/>
                        <a:ext cx="8396287" cy="1225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3793" name="对象 925699"/>
          <p:cNvGraphicFramePr/>
          <p:nvPr/>
        </p:nvGraphicFramePr>
        <p:xfrm>
          <a:off x="1895475" y="830263"/>
          <a:ext cx="8269288" cy="206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" r:id="rId1" imgW="8427720" imgH="2099945" progId="Word.Document.8">
                  <p:embed/>
                </p:oleObj>
              </mc:Choice>
              <mc:Fallback>
                <p:oleObj name="" r:id="rId1" imgW="8427720" imgH="2099945" progId="Word.Document.8">
                  <p:embed/>
                  <p:pic>
                    <p:nvPicPr>
                      <p:cNvPr id="0" name="图片 311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830263"/>
                        <a:ext cx="8269288" cy="2068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701" name="对象 925700"/>
          <p:cNvGraphicFramePr/>
          <p:nvPr/>
        </p:nvGraphicFramePr>
        <p:xfrm>
          <a:off x="1878013" y="2651125"/>
          <a:ext cx="8394700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8482330" imgH="2106295" progId="Word.Document.8">
                  <p:embed/>
                </p:oleObj>
              </mc:Choice>
              <mc:Fallback>
                <p:oleObj name="" r:id="rId3" imgW="8482330" imgH="2106295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8013" y="2651125"/>
                        <a:ext cx="8394700" cy="2092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702" name="对象 925701"/>
          <p:cNvGraphicFramePr/>
          <p:nvPr/>
        </p:nvGraphicFramePr>
        <p:xfrm>
          <a:off x="1866900" y="4464050"/>
          <a:ext cx="8396288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5" imgW="8397240" imgH="1959610" progId="Word.Document.8">
                  <p:embed/>
                </p:oleObj>
              </mc:Choice>
              <mc:Fallback>
                <p:oleObj name="" r:id="rId5" imgW="8397240" imgH="1959610" progId="Word.Document.8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66900" y="4464050"/>
                        <a:ext cx="8396288" cy="195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4817" name="对象 959489"/>
          <p:cNvGraphicFramePr/>
          <p:nvPr/>
        </p:nvGraphicFramePr>
        <p:xfrm>
          <a:off x="1895475" y="246063"/>
          <a:ext cx="65071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6580505" imgH="594360" progId="Word.Document.8">
                  <p:embed/>
                </p:oleObj>
              </mc:Choice>
              <mc:Fallback>
                <p:oleObj name="" r:id="rId1" imgW="6580505" imgH="594360" progId="Word.Documen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246063"/>
                        <a:ext cx="6507163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9491" name="表格 959490"/>
          <p:cNvGraphicFramePr/>
          <p:nvPr/>
        </p:nvGraphicFramePr>
        <p:xfrm>
          <a:off x="1911350" y="749300"/>
          <a:ext cx="8361363" cy="4369435"/>
        </p:xfrm>
        <a:graphic>
          <a:graphicData uri="http://schemas.openxmlformats.org/drawingml/2006/table">
            <a:tbl>
              <a:tblPr/>
              <a:tblGrid>
                <a:gridCol w="452755"/>
                <a:gridCol w="874395"/>
                <a:gridCol w="3495040"/>
                <a:gridCol w="3538855"/>
              </a:tblGrid>
              <a:tr h="541655"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05000"/>
                        </a:lnSpc>
                        <a:buNone/>
                      </a:pPr>
                      <a:endParaRPr lang="zh-CN" altLang="en-US" dirty="0"/>
                    </a:p>
                  </a:txBody>
                  <a:tcPr marL="90000" marR="90000" marT="46800" marB="4680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lnSpc>
                          <a:spcPct val="105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途径</a:t>
                      </a:r>
                      <a:endParaRPr lang="zh-CN" altLang="en-US" sz="1800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lnSpc>
                          <a:spcPct val="105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手段</a:t>
                      </a:r>
                      <a:endParaRPr lang="zh-CN" altLang="en-US" sz="1800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1060">
                <a:tc rowSpan="3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lnSpc>
                          <a:spcPct val="105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区</a:t>
                      </a:r>
                      <a:endParaRPr lang="zh-CN" altLang="en-US" sz="1000" b="1" dirty="0">
                        <a:ea typeface="楷体_GB2312" pitchFamily="49" charset="-122"/>
                      </a:endParaRPr>
                    </a:p>
                    <a:p>
                      <a:pPr marL="0" lvl="0" indent="0" algn="ctr" defTabSz="914400" ea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别</a:t>
                      </a:r>
                      <a:endParaRPr lang="zh-CN" altLang="en-US" sz="1800" dirty="0">
                        <a:ea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lnSpc>
                          <a:spcPct val="105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内涵</a:t>
                      </a:r>
                      <a:endParaRPr lang="zh-CN" altLang="en-US" sz="1800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 defTabSz="914400">
                        <a:lnSpc>
                          <a:spcPct val="105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指的是与人们文化传播相关联的社会交往活动</a:t>
                      </a:r>
                      <a:endParaRPr lang="zh-CN" altLang="en-US" sz="1800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 defTabSz="914400">
                        <a:lnSpc>
                          <a:spcPct val="105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指文化传播所借助的物质技术手段</a:t>
                      </a:r>
                      <a:endParaRPr lang="zh-CN" altLang="en-US" sz="1800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1060">
                <a:tc vMerge="1">
                  <a:tcPr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lnSpc>
                          <a:spcPct val="105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侧重点</a:t>
                      </a:r>
                      <a:endParaRPr lang="zh-CN" altLang="en-US" sz="1800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 defTabSz="914400">
                        <a:lnSpc>
                          <a:spcPct val="105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主要强调的是文化怎样传播的问题</a:t>
                      </a:r>
                      <a:endParaRPr lang="zh-CN" altLang="en-US" sz="1800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 defTabSz="914400">
                        <a:lnSpc>
                          <a:spcPct val="105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主要强调的是文化靠什么传播的问题</a:t>
                      </a:r>
                      <a:endParaRPr lang="zh-CN" altLang="en-US" sz="1800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4600">
                <a:tc vMerge="1">
                  <a:tcPr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lnSpc>
                          <a:spcPct val="105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具体</a:t>
                      </a:r>
                      <a:endParaRPr lang="zh-CN" altLang="en-US" sz="1000" b="1" dirty="0">
                        <a:ea typeface="楷体_GB2312" pitchFamily="49" charset="-122"/>
                      </a:endParaRPr>
                    </a:p>
                    <a:p>
                      <a:pPr marL="0" lvl="0" indent="0" algn="ctr" defTabSz="914400" ea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形式</a:t>
                      </a:r>
                      <a:endParaRPr lang="zh-CN" altLang="en-US" sz="1800" dirty="0">
                        <a:ea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 defTabSz="914400">
                        <a:lnSpc>
                          <a:spcPct val="105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商业贸易、人口迁徙、教育，此外还有留学、访问、聚会、旅游等</a:t>
                      </a:r>
                      <a:endParaRPr lang="zh-CN" altLang="en-US" sz="1800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 defTabSz="914400">
                        <a:lnSpc>
                          <a:spcPct val="105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大体出现了口语、文字、印刷、电子和网络等发展形态</a:t>
                      </a:r>
                      <a:endParaRPr lang="zh-CN" altLang="en-US" sz="1800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1060"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lnSpc>
                          <a:spcPct val="105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联系</a:t>
                      </a:r>
                      <a:endParaRPr lang="zh-CN" altLang="en-US" sz="1800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 defTabSz="914400">
                        <a:lnSpc>
                          <a:spcPct val="105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文化传播以大众传媒为载体，通过商业贸易、人口迁徙、教育等途径传播，实现文化的交流与发展</a:t>
                      </a:r>
                      <a:endParaRPr lang="zh-CN" altLang="en-US" sz="1800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4845" name="对象 959517"/>
          <p:cNvGraphicFramePr/>
          <p:nvPr/>
        </p:nvGraphicFramePr>
        <p:xfrm>
          <a:off x="1911350" y="5289550"/>
          <a:ext cx="8245475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3" imgW="8488680" imgH="1584960" progId="Word.Document.8">
                  <p:embed/>
                </p:oleObj>
              </mc:Choice>
              <mc:Fallback>
                <p:oleObj name="" r:id="rId3" imgW="8488680" imgH="1584960" progId="Word.Document.8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1350" y="5289550"/>
                        <a:ext cx="8245475" cy="15319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5841" name="对象 926723"/>
          <p:cNvGraphicFramePr/>
          <p:nvPr/>
        </p:nvGraphicFramePr>
        <p:xfrm>
          <a:off x="1824038" y="381000"/>
          <a:ext cx="42910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4343400" imgH="594360" progId="Word.Document.8">
                  <p:embed/>
                </p:oleObj>
              </mc:Choice>
              <mc:Fallback>
                <p:oleObj name="" r:id="rId1" imgW="4343400" imgH="594360" progId="Word.Document.8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24038" y="381000"/>
                        <a:ext cx="4291012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733" name="矩形 926732"/>
          <p:cNvSpPr/>
          <p:nvPr/>
        </p:nvSpPr>
        <p:spPr>
          <a:xfrm>
            <a:off x="2424113" y="1041400"/>
            <a:ext cx="7920037" cy="11144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4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阐　释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6732" name="矩形 926731"/>
          <p:cNvSpPr/>
          <p:nvPr/>
        </p:nvSpPr>
        <p:spPr>
          <a:xfrm>
            <a:off x="1847850" y="1041400"/>
            <a:ext cx="576263" cy="11144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4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角度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6744" name="直接连接符 926743"/>
          <p:cNvSpPr/>
          <p:nvPr/>
        </p:nvSpPr>
        <p:spPr>
          <a:xfrm>
            <a:off x="1847850" y="2155825"/>
            <a:ext cx="84963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6746" name="直接连接符 926745"/>
          <p:cNvSpPr/>
          <p:nvPr/>
        </p:nvSpPr>
        <p:spPr>
          <a:xfrm>
            <a:off x="2424113" y="1041400"/>
            <a:ext cx="0" cy="52959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6738" name="直接连接符 926737"/>
          <p:cNvSpPr/>
          <p:nvPr/>
        </p:nvSpPr>
        <p:spPr>
          <a:xfrm>
            <a:off x="1847850" y="1041400"/>
            <a:ext cx="8496300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6740" name="直接连接符 926739"/>
          <p:cNvSpPr/>
          <p:nvPr/>
        </p:nvSpPr>
        <p:spPr>
          <a:xfrm>
            <a:off x="1847850" y="1041400"/>
            <a:ext cx="0" cy="529590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6741" name="直接连接符 926740"/>
          <p:cNvSpPr/>
          <p:nvPr/>
        </p:nvSpPr>
        <p:spPr>
          <a:xfrm>
            <a:off x="10344150" y="1041400"/>
            <a:ext cx="0" cy="529590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6739" name="直接连接符 926738"/>
          <p:cNvSpPr/>
          <p:nvPr/>
        </p:nvSpPr>
        <p:spPr>
          <a:xfrm>
            <a:off x="1847850" y="6337300"/>
            <a:ext cx="8496300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6776" name="矩形 926775"/>
          <p:cNvSpPr/>
          <p:nvPr/>
        </p:nvSpPr>
        <p:spPr>
          <a:xfrm>
            <a:off x="2424113" y="2260600"/>
            <a:ext cx="7920037" cy="10001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40000"/>
              </a:lnSpc>
              <a:tabLst>
                <a:tab pos="2628900" algn="l"/>
              </a:tabLst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有利于中华文化在世界传播，从而促进世界文化的繁荣和发展。</a:t>
            </a:r>
            <a:endParaRPr lang="zh-CN" altLang="en-US" sz="1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26777" name="矩形 926776"/>
          <p:cNvSpPr/>
          <p:nvPr/>
        </p:nvSpPr>
        <p:spPr>
          <a:xfrm>
            <a:off x="1847850" y="2155825"/>
            <a:ext cx="576263" cy="41814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4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意义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6780" name="矩形 926779"/>
          <p:cNvSpPr/>
          <p:nvPr/>
        </p:nvSpPr>
        <p:spPr>
          <a:xfrm>
            <a:off x="2417763" y="3195638"/>
            <a:ext cx="7920037" cy="1081087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 eaLnBrk="0" hangingPunct="0">
              <a:lnSpc>
                <a:spcPct val="140000"/>
              </a:lnSpc>
              <a:buFontTx/>
              <a:tabLst>
                <a:tab pos="2628900" algn="l"/>
              </a:tabLst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有利于我国吸收其他民族和国家先进的文化成果，从而促进中华文化的发展和创新。</a:t>
            </a:r>
            <a:endParaRPr lang="zh-CN" altLang="en-US" sz="1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26781" name="矩形 926780"/>
          <p:cNvSpPr/>
          <p:nvPr/>
        </p:nvSpPr>
        <p:spPr>
          <a:xfrm>
            <a:off x="2432050" y="4208463"/>
            <a:ext cx="7920038" cy="9874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 eaLnBrk="0" hangingPunct="0">
              <a:lnSpc>
                <a:spcPct val="140000"/>
              </a:lnSpc>
              <a:buFontTx/>
              <a:tabLst>
                <a:tab pos="2628900" algn="l"/>
              </a:tabLst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有利于扩大中华文化在国际上的吸引力和影响力，提高我国的文化竞争力，增强我国的综合国力。</a:t>
            </a:r>
            <a:endParaRPr lang="zh-CN" altLang="en-US" sz="1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26782" name="矩形 926781"/>
          <p:cNvSpPr/>
          <p:nvPr/>
        </p:nvSpPr>
        <p:spPr>
          <a:xfrm>
            <a:off x="2424113" y="5195888"/>
            <a:ext cx="7920037" cy="1008062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 eaLnBrk="0" hangingPunct="0">
              <a:lnSpc>
                <a:spcPct val="140000"/>
              </a:lnSpc>
              <a:buFontTx/>
              <a:tabLst>
                <a:tab pos="2628900" algn="l"/>
              </a:tabLst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有利于增进中国人民和世界人民的理解和友谊，构建和谐世界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6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2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92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2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2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2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92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2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2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2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2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2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2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33" grpId="0"/>
      <p:bldP spid="926732" grpId="0"/>
      <p:bldP spid="926776" grpId="0"/>
      <p:bldP spid="926777" grpId="0"/>
      <p:bldP spid="926780" grpId="0"/>
      <p:bldP spid="926781" grpId="0"/>
      <p:bldP spid="9267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矩形 927752"/>
          <p:cNvSpPr/>
          <p:nvPr/>
        </p:nvSpPr>
        <p:spPr>
          <a:xfrm>
            <a:off x="2855913" y="644525"/>
            <a:ext cx="7415212" cy="566738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buSzTx/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阐　释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66" name="矩形 927753"/>
          <p:cNvSpPr/>
          <p:nvPr/>
        </p:nvSpPr>
        <p:spPr>
          <a:xfrm>
            <a:off x="1919288" y="644525"/>
            <a:ext cx="936625" cy="566738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buSzTx/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角度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67" name="直接连接符 927758"/>
          <p:cNvSpPr/>
          <p:nvPr/>
        </p:nvSpPr>
        <p:spPr>
          <a:xfrm>
            <a:off x="1919288" y="1211263"/>
            <a:ext cx="8351837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868" name="直接连接符 927759"/>
          <p:cNvSpPr/>
          <p:nvPr/>
        </p:nvSpPr>
        <p:spPr>
          <a:xfrm>
            <a:off x="2855913" y="644525"/>
            <a:ext cx="0" cy="58801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869" name="直接连接符 927754"/>
          <p:cNvSpPr/>
          <p:nvPr/>
        </p:nvSpPr>
        <p:spPr>
          <a:xfrm>
            <a:off x="1919288" y="644525"/>
            <a:ext cx="8351837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870" name="直接连接符 927756"/>
          <p:cNvSpPr/>
          <p:nvPr/>
        </p:nvSpPr>
        <p:spPr>
          <a:xfrm>
            <a:off x="1919288" y="644525"/>
            <a:ext cx="0" cy="588010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871" name="直接连接符 927757"/>
          <p:cNvSpPr/>
          <p:nvPr/>
        </p:nvSpPr>
        <p:spPr>
          <a:xfrm>
            <a:off x="10271125" y="644525"/>
            <a:ext cx="0" cy="588010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872" name="直接连接符 927755"/>
          <p:cNvSpPr/>
          <p:nvPr/>
        </p:nvSpPr>
        <p:spPr>
          <a:xfrm>
            <a:off x="1919288" y="6524625"/>
            <a:ext cx="8351837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7781" name="矩形 927780"/>
          <p:cNvSpPr/>
          <p:nvPr/>
        </p:nvSpPr>
        <p:spPr>
          <a:xfrm>
            <a:off x="2855913" y="1230313"/>
            <a:ext cx="7415212" cy="9747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buSzTx/>
              <a:tabLst>
                <a:tab pos="2628900" algn="l"/>
              </a:tabLst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进行文化交流，首先要尊重本民族文化，培育好、发展好本民族文化。</a:t>
            </a:r>
            <a:endParaRPr lang="zh-CN" altLang="en-US" sz="1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27782" name="矩形 927781"/>
          <p:cNvSpPr/>
          <p:nvPr/>
        </p:nvSpPr>
        <p:spPr>
          <a:xfrm>
            <a:off x="1919288" y="1211263"/>
            <a:ext cx="936625" cy="5313362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buSzTx/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措施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7783" name="矩形 927782"/>
          <p:cNvSpPr/>
          <p:nvPr/>
        </p:nvSpPr>
        <p:spPr>
          <a:xfrm>
            <a:off x="2855913" y="2020888"/>
            <a:ext cx="7415212" cy="1655762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 eaLnBrk="0" hangingPunct="0">
              <a:buSzTx/>
              <a:tabLst>
                <a:tab pos="2628900" algn="l"/>
              </a:tabLst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要尊重文化的多样性，遵循各民族文化一律平等的原则。在文化交流中，要尊重差异，理解个性，和睦相处，共同促进世界文化的繁荣。</a:t>
            </a:r>
            <a:endParaRPr lang="zh-CN" altLang="en-US" sz="1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27784" name="矩形 927783"/>
          <p:cNvSpPr/>
          <p:nvPr/>
        </p:nvSpPr>
        <p:spPr>
          <a:xfrm>
            <a:off x="2855913" y="3541713"/>
            <a:ext cx="7415212" cy="15113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 eaLnBrk="0" hangingPunct="0">
              <a:buSzTx/>
              <a:tabLst>
                <a:tab pos="2628900" algn="l"/>
              </a:tabLst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要充分利用商贸活动等途径，不断创新文化传播方式，借助现代文化传播手段，通过多种方式进行文化交流。</a:t>
            </a:r>
            <a:endParaRPr lang="zh-CN" altLang="en-US" sz="1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27785" name="矩形 927784"/>
          <p:cNvSpPr/>
          <p:nvPr/>
        </p:nvSpPr>
        <p:spPr>
          <a:xfrm>
            <a:off x="2855913" y="4926013"/>
            <a:ext cx="7415212" cy="15335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 eaLnBrk="0" hangingPunct="0">
              <a:buSzTx/>
              <a:tabLst>
                <a:tab pos="2628900" algn="l"/>
              </a:tabLst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要欢迎世界各国优秀文化在中国传播，吸收各国优秀文明成果；同时要更加主动地推动中华文化走向世界，增强中华文化国际影响力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2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2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2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2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81" grpId="0"/>
      <p:bldP spid="927782" grpId="0"/>
      <p:bldP spid="927783" grpId="0"/>
      <p:bldP spid="927784" grpId="0"/>
      <p:bldP spid="92778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7889" name="对象 929795"/>
          <p:cNvGraphicFramePr/>
          <p:nvPr/>
        </p:nvGraphicFramePr>
        <p:xfrm>
          <a:off x="1895475" y="922338"/>
          <a:ext cx="8286750" cy="536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" imgW="8458200" imgH="5440680" progId="Word.Document.8">
                  <p:embed/>
                </p:oleObj>
              </mc:Choice>
              <mc:Fallback>
                <p:oleObj name="" r:id="rId1" imgW="8458200" imgH="5440680" progId="Word.Document.8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922338"/>
                        <a:ext cx="8286750" cy="5362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椭圆 12"/>
          <p:cNvSpPr/>
          <p:nvPr/>
        </p:nvSpPr>
        <p:spPr>
          <a:xfrm>
            <a:off x="3791744" y="3076971"/>
            <a:ext cx="914846" cy="9148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4" name="矩形 14"/>
          <p:cNvSpPr/>
          <p:nvPr/>
        </p:nvSpPr>
        <p:spPr>
          <a:xfrm>
            <a:off x="5375275" y="2659063"/>
            <a:ext cx="5184775" cy="630237"/>
          </a:xfrm>
          <a:prstGeom prst="rect">
            <a:avLst/>
          </a:prstGeom>
          <a:noFill/>
          <a:ln w="9525">
            <a:noFill/>
          </a:ln>
        </p:spPr>
        <p:txBody>
          <a:bodyPr wrap="square" lIns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3500" b="0" dirty="0">
                <a:solidFill>
                  <a:srgbClr val="17AD9D"/>
                </a:solidFill>
                <a:latin typeface="方正大黑_GBK" pitchFamily="65" charset="-122"/>
                <a:ea typeface="方正大黑_GBK" pitchFamily="65" charset="-122"/>
              </a:rPr>
              <a:t>在“一题多变”中应用好</a:t>
            </a:r>
            <a:endParaRPr lang="zh-CN" altLang="en-US" sz="3500" b="0" dirty="0">
              <a:solidFill>
                <a:srgbClr val="17AD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865755" y="1823085"/>
            <a:ext cx="1642110" cy="1683385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95398" y="4373910"/>
            <a:ext cx="2079426" cy="207942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495598" y="2645718"/>
            <a:ext cx="628674" cy="62867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976320" y="5000649"/>
            <a:ext cx="1296144" cy="129614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943872" y="2357686"/>
            <a:ext cx="347246" cy="3472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718560" y="2357755"/>
            <a:ext cx="1116965" cy="1131570"/>
          </a:xfrm>
          <a:prstGeom prst="ellipse">
            <a:avLst/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 cap="flat" cmpd="sng" algn="ctr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  <a:prstDash val="solid"/>
          </a:ln>
          <a:effectLst>
            <a:outerShdw blurRad="254000" dist="190500" dir="3540000" sx="105000" sy="105000" algn="tl" rotWithShape="0">
              <a:sysClr val="windowText" lastClr="000000">
                <a:lumMod val="95000"/>
                <a:lumOff val="5000"/>
                <a:alpha val="20000"/>
              </a:sys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21" name="TextBox 21"/>
          <p:cNvSpPr txBox="1"/>
          <p:nvPr/>
        </p:nvSpPr>
        <p:spPr>
          <a:xfrm>
            <a:off x="3603625" y="2566988"/>
            <a:ext cx="1346200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00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NO</a:t>
            </a:r>
            <a:r>
              <a:rPr lang="en-US" altLang="zh-CN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0145662" y="5310014"/>
            <a:ext cx="864840" cy="864840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矩形 958465"/>
          <p:cNvSpPr/>
          <p:nvPr/>
        </p:nvSpPr>
        <p:spPr>
          <a:xfrm>
            <a:off x="1847850" y="660400"/>
            <a:ext cx="8382000" cy="962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zh-CN" altLang="en-US" sz="4800" dirty="0">
                <a:latin typeface="方正少儿简体" pitchFamily="65" charset="-122"/>
                <a:ea typeface="方正少儿简体" pitchFamily="65" charset="-122"/>
              </a:rPr>
              <a:t>目    录</a:t>
            </a:r>
            <a:endParaRPr lang="zh-CN" altLang="en-US" sz="3200" dirty="0">
              <a:solidFill>
                <a:schemeClr val="accent1"/>
              </a:solidFill>
              <a:latin typeface="方正少儿简体" pitchFamily="65" charset="-122"/>
              <a:ea typeface="方正少儿简体" pitchFamily="65" charset="-122"/>
            </a:endParaRPr>
          </a:p>
        </p:txBody>
      </p:sp>
      <p:grpSp>
        <p:nvGrpSpPr>
          <p:cNvPr id="12290" name="组合 958470"/>
          <p:cNvGrpSpPr/>
          <p:nvPr/>
        </p:nvGrpSpPr>
        <p:grpSpPr>
          <a:xfrm>
            <a:off x="2563813" y="2789238"/>
            <a:ext cx="762000" cy="665162"/>
            <a:chOff x="3174" y="2656"/>
            <a:chExt cx="1549" cy="1351"/>
          </a:xfrm>
        </p:grpSpPr>
        <p:sp>
          <p:nvSpPr>
            <p:cNvPr id="12291" name="六边形 958471"/>
            <p:cNvSpPr/>
            <p:nvPr/>
          </p:nvSpPr>
          <p:spPr>
            <a:xfrm>
              <a:off x="3187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92" name="六边形 958472"/>
            <p:cNvSpPr/>
            <p:nvPr/>
          </p:nvSpPr>
          <p:spPr>
            <a:xfrm>
              <a:off x="3174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93" name="六边形 958473"/>
            <p:cNvSpPr/>
            <p:nvPr/>
          </p:nvSpPr>
          <p:spPr>
            <a:xfrm>
              <a:off x="3264" y="2736"/>
              <a:ext cx="1350" cy="1168"/>
            </a:xfrm>
            <a:prstGeom prst="hexagon">
              <a:avLst>
                <a:gd name="adj" fmla="val 28895"/>
                <a:gd name="vf" fmla="val 115470"/>
              </a:avLst>
            </a:prstGeom>
            <a:gradFill rotWithShape="1">
              <a:gsLst>
                <a:gs pos="0">
                  <a:srgbClr val="474776"/>
                </a:gs>
                <a:gs pos="100000">
                  <a:schemeClr val="accent1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294" name="直接连接符 958474"/>
          <p:cNvSpPr/>
          <p:nvPr/>
        </p:nvSpPr>
        <p:spPr>
          <a:xfrm>
            <a:off x="3173413" y="3387725"/>
            <a:ext cx="6700837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12295" name="直接连接符 958477">
            <a:hlinkClick r:id="rId1" action="ppaction://hlinksldjump"/>
          </p:cNvPr>
          <p:cNvSpPr/>
          <p:nvPr/>
        </p:nvSpPr>
        <p:spPr>
          <a:xfrm>
            <a:off x="2960688" y="4302125"/>
            <a:ext cx="6913562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12296" name="文本框 958479"/>
          <p:cNvSpPr txBox="1"/>
          <p:nvPr/>
        </p:nvSpPr>
        <p:spPr>
          <a:xfrm>
            <a:off x="2690813" y="2868613"/>
            <a:ext cx="4889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>
              <a:lnSpc>
                <a:spcPct val="100000"/>
              </a:lnSpc>
              <a:buFontTx/>
            </a:pPr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★</a:t>
            </a:r>
            <a:endParaRPr lang="en-US" altLang="zh-CN" sz="2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2297" name="组合 958487"/>
          <p:cNvGrpSpPr/>
          <p:nvPr/>
        </p:nvGrpSpPr>
        <p:grpSpPr>
          <a:xfrm>
            <a:off x="2540000" y="3700463"/>
            <a:ext cx="762000" cy="665162"/>
            <a:chOff x="1110" y="2656"/>
            <a:chExt cx="1549" cy="1351"/>
          </a:xfrm>
        </p:grpSpPr>
        <p:sp>
          <p:nvSpPr>
            <p:cNvPr id="12298" name="六边形 958488"/>
            <p:cNvSpPr/>
            <p:nvPr/>
          </p:nvSpPr>
          <p:spPr>
            <a:xfrm>
              <a:off x="1123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99" name="六边形 958489"/>
            <p:cNvSpPr/>
            <p:nvPr/>
          </p:nvSpPr>
          <p:spPr>
            <a:xfrm>
              <a:off x="1110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00" name="六边形 958490"/>
            <p:cNvSpPr/>
            <p:nvPr/>
          </p:nvSpPr>
          <p:spPr>
            <a:xfrm>
              <a:off x="1200" y="2736"/>
              <a:ext cx="1350" cy="1168"/>
            </a:xfrm>
            <a:prstGeom prst="hexagon">
              <a:avLst>
                <a:gd name="adj" fmla="val 28895"/>
                <a:gd name="vf" fmla="val 115470"/>
              </a:avLst>
            </a:prstGeom>
            <a:gradFill rotWithShape="1">
              <a:gsLst>
                <a:gs pos="0">
                  <a:srgbClr val="5E5E6A"/>
                </a:gs>
                <a:gs pos="100000">
                  <a:schemeClr val="folHlink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301" name="直接连接符 958491"/>
          <p:cNvSpPr/>
          <p:nvPr/>
        </p:nvSpPr>
        <p:spPr>
          <a:xfrm>
            <a:off x="2936875" y="5195888"/>
            <a:ext cx="6945313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12302" name="文本框 958492"/>
          <p:cNvSpPr txBox="1"/>
          <p:nvPr/>
        </p:nvSpPr>
        <p:spPr>
          <a:xfrm>
            <a:off x="2668588" y="3779838"/>
            <a:ext cx="4889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>
              <a:lnSpc>
                <a:spcPct val="100000"/>
              </a:lnSpc>
              <a:buFontTx/>
            </a:pPr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★</a:t>
            </a:r>
            <a:endParaRPr lang="en-US" altLang="zh-CN" sz="2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2303" name="组合 958494"/>
          <p:cNvGrpSpPr/>
          <p:nvPr/>
        </p:nvGrpSpPr>
        <p:grpSpPr>
          <a:xfrm>
            <a:off x="2563813" y="1900238"/>
            <a:ext cx="762000" cy="665162"/>
            <a:chOff x="1110" y="2656"/>
            <a:chExt cx="1549" cy="1351"/>
          </a:xfrm>
        </p:grpSpPr>
        <p:sp>
          <p:nvSpPr>
            <p:cNvPr id="12304" name="六边形 958495"/>
            <p:cNvSpPr/>
            <p:nvPr/>
          </p:nvSpPr>
          <p:spPr>
            <a:xfrm>
              <a:off x="1123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05" name="六边形 958496"/>
            <p:cNvSpPr/>
            <p:nvPr/>
          </p:nvSpPr>
          <p:spPr>
            <a:xfrm>
              <a:off x="1110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06" name="六边形 958497"/>
            <p:cNvSpPr/>
            <p:nvPr/>
          </p:nvSpPr>
          <p:spPr>
            <a:xfrm>
              <a:off x="1200" y="2736"/>
              <a:ext cx="1350" cy="1168"/>
            </a:xfrm>
            <a:prstGeom prst="hexagon">
              <a:avLst>
                <a:gd name="adj" fmla="val 28895"/>
                <a:gd name="vf" fmla="val 115470"/>
              </a:avLst>
            </a:prstGeom>
            <a:gradFill rotWithShape="1">
              <a:gsLst>
                <a:gs pos="0">
                  <a:srgbClr val="5E5E6A"/>
                </a:gs>
                <a:gs pos="100000">
                  <a:schemeClr val="folHlink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307" name="直接连接符 958498">
            <a:hlinkClick r:id="rId2" action="ppaction://hlinksldjump"/>
          </p:cNvPr>
          <p:cNvSpPr/>
          <p:nvPr/>
        </p:nvSpPr>
        <p:spPr>
          <a:xfrm>
            <a:off x="3173413" y="2509838"/>
            <a:ext cx="6700837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12308" name="文本框 958499">
            <a:hlinkClick r:id="rId2" action="ppaction://hlinksldjump"/>
          </p:cNvPr>
          <p:cNvSpPr txBox="1"/>
          <p:nvPr/>
        </p:nvSpPr>
        <p:spPr>
          <a:xfrm>
            <a:off x="3363913" y="1976438"/>
            <a:ext cx="518318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atinLnBrk="1">
              <a:lnSpc>
                <a:spcPct val="100000"/>
              </a:lnSpc>
              <a:buFontTx/>
            </a:pPr>
            <a:r>
              <a:rPr lang="zh-CN" altLang="en-US" sz="2400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课首</a:t>
            </a:r>
            <a:endParaRPr lang="en-US" altLang="zh-CN" sz="2400">
              <a:solidFill>
                <a:srgbClr val="000000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12309" name="文本框 958500"/>
          <p:cNvSpPr txBox="1"/>
          <p:nvPr/>
        </p:nvSpPr>
        <p:spPr>
          <a:xfrm>
            <a:off x="2693988" y="1979613"/>
            <a:ext cx="4889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>
              <a:lnSpc>
                <a:spcPct val="100000"/>
              </a:lnSpc>
              <a:buFontTx/>
            </a:pPr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★</a:t>
            </a:r>
            <a:endParaRPr lang="en-US" altLang="zh-CN" sz="2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10" name="文本框 958501">
            <a:hlinkClick r:id="rId3" action="ppaction://hlinksldjump"/>
          </p:cNvPr>
          <p:cNvSpPr txBox="1"/>
          <p:nvPr/>
        </p:nvSpPr>
        <p:spPr>
          <a:xfrm>
            <a:off x="3384550" y="2930525"/>
            <a:ext cx="51831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atinLnBrk="1">
              <a:lnSpc>
                <a:spcPct val="100000"/>
              </a:lnSpc>
              <a:buFontTx/>
            </a:pPr>
            <a:r>
              <a:rPr lang="zh-CN" altLang="en-US" sz="2400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复习集成块一  </a:t>
            </a:r>
            <a:r>
              <a:rPr lang="zh-CN" altLang="ko-KR" sz="2400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世界文化的多样性</a:t>
            </a:r>
            <a:endParaRPr lang="en-US" altLang="ko-KR" sz="2400">
              <a:solidFill>
                <a:srgbClr val="000000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12311" name="文本框 958502">
            <a:hlinkClick r:id="rId1" action="ppaction://hlinksldjump"/>
          </p:cNvPr>
          <p:cNvSpPr txBox="1"/>
          <p:nvPr/>
        </p:nvSpPr>
        <p:spPr>
          <a:xfrm>
            <a:off x="3400425" y="3851275"/>
            <a:ext cx="525621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atinLnBrk="1">
              <a:lnSpc>
                <a:spcPct val="100000"/>
              </a:lnSpc>
              <a:buFontTx/>
            </a:pPr>
            <a:r>
              <a:rPr lang="zh-CN" altLang="en-US" sz="2400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复习集成块二  </a:t>
            </a:r>
            <a:r>
              <a:rPr lang="zh-CN" altLang="zh-CN" sz="2400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文化在交流中传播</a:t>
            </a:r>
            <a:endParaRPr lang="en-US" altLang="zh-CN" sz="2400">
              <a:solidFill>
                <a:srgbClr val="000000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12312" name="文本框 958503">
            <a:hlinkClick r:id="rId4" action="ppaction://hlinksldjump"/>
          </p:cNvPr>
          <p:cNvSpPr txBox="1"/>
          <p:nvPr/>
        </p:nvSpPr>
        <p:spPr>
          <a:xfrm>
            <a:off x="3344863" y="4738688"/>
            <a:ext cx="48577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atinLnBrk="1">
              <a:lnSpc>
                <a:spcPct val="100000"/>
              </a:lnSpc>
              <a:buFontTx/>
            </a:pPr>
            <a:r>
              <a:rPr lang="zh-CN" altLang="en-US" sz="2400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本课综合检测</a:t>
            </a:r>
            <a:endParaRPr lang="en-US" altLang="zh-CN" sz="2400">
              <a:solidFill>
                <a:srgbClr val="000000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grpSp>
        <p:nvGrpSpPr>
          <p:cNvPr id="12313" name="组合 958504"/>
          <p:cNvGrpSpPr/>
          <p:nvPr/>
        </p:nvGrpSpPr>
        <p:grpSpPr>
          <a:xfrm>
            <a:off x="2563813" y="4613275"/>
            <a:ext cx="762000" cy="665163"/>
            <a:chOff x="3174" y="2656"/>
            <a:chExt cx="1549" cy="1351"/>
          </a:xfrm>
        </p:grpSpPr>
        <p:sp>
          <p:nvSpPr>
            <p:cNvPr id="12314" name="六边形 958505"/>
            <p:cNvSpPr/>
            <p:nvPr/>
          </p:nvSpPr>
          <p:spPr>
            <a:xfrm>
              <a:off x="3187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15" name="六边形 958506"/>
            <p:cNvSpPr/>
            <p:nvPr/>
          </p:nvSpPr>
          <p:spPr>
            <a:xfrm>
              <a:off x="3174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16" name="六边形 958507"/>
            <p:cNvSpPr/>
            <p:nvPr/>
          </p:nvSpPr>
          <p:spPr>
            <a:xfrm>
              <a:off x="3264" y="2736"/>
              <a:ext cx="1350" cy="1168"/>
            </a:xfrm>
            <a:prstGeom prst="hexagon">
              <a:avLst>
                <a:gd name="adj" fmla="val 28895"/>
                <a:gd name="vf" fmla="val 115470"/>
              </a:avLst>
            </a:prstGeom>
            <a:gradFill rotWithShape="1">
              <a:gsLst>
                <a:gs pos="0">
                  <a:srgbClr val="474776"/>
                </a:gs>
                <a:gs pos="100000">
                  <a:schemeClr val="accent1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317" name="文本框 958508"/>
          <p:cNvSpPr txBox="1"/>
          <p:nvPr/>
        </p:nvSpPr>
        <p:spPr>
          <a:xfrm>
            <a:off x="2690813" y="4692650"/>
            <a:ext cx="4889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>
              <a:lnSpc>
                <a:spcPct val="100000"/>
              </a:lnSpc>
              <a:buFontTx/>
            </a:pPr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★</a:t>
            </a:r>
            <a:endParaRPr lang="en-US" altLang="zh-CN" sz="2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9937" name="对象 932867"/>
          <p:cNvGraphicFramePr/>
          <p:nvPr/>
        </p:nvGraphicFramePr>
        <p:xfrm>
          <a:off x="1895475" y="244475"/>
          <a:ext cx="69596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7031990" imgH="682625" progId="Word.Document.8">
                  <p:embed/>
                </p:oleObj>
              </mc:Choice>
              <mc:Fallback>
                <p:oleObj name="" r:id="rId1" imgW="7031990" imgH="682625" progId="Word.Document.8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244475"/>
                        <a:ext cx="6959600" cy="676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8" name="对象 932870"/>
          <p:cNvGraphicFramePr/>
          <p:nvPr/>
        </p:nvGraphicFramePr>
        <p:xfrm>
          <a:off x="1895475" y="741363"/>
          <a:ext cx="8269288" cy="599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3" imgW="8397240" imgH="6089650" progId="Word.Document.8">
                  <p:embed/>
                </p:oleObj>
              </mc:Choice>
              <mc:Fallback>
                <p:oleObj name="" r:id="rId3" imgW="8397240" imgH="6089650" progId="Word.Document.8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5475" y="741363"/>
                        <a:ext cx="8269288" cy="599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0961" name="对象 933891"/>
          <p:cNvGraphicFramePr/>
          <p:nvPr/>
        </p:nvGraphicFramePr>
        <p:xfrm>
          <a:off x="2024063" y="965200"/>
          <a:ext cx="8064500" cy="491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1" imgW="8190230" imgH="4983480" progId="Word.Document.8">
                  <p:embed/>
                </p:oleObj>
              </mc:Choice>
              <mc:Fallback>
                <p:oleObj name="" r:id="rId1" imgW="8190230" imgH="4983480" progId="Word.Document.8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24063" y="965200"/>
                        <a:ext cx="8064500" cy="4910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3893" name="对象 933892"/>
          <p:cNvGraphicFramePr/>
          <p:nvPr/>
        </p:nvGraphicFramePr>
        <p:xfrm>
          <a:off x="1995488" y="5726113"/>
          <a:ext cx="81883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3" imgW="8190230" imgH="713105" progId="Word.Document.8">
                  <p:embed/>
                </p:oleObj>
              </mc:Choice>
              <mc:Fallback>
                <p:oleObj name="" r:id="rId3" imgW="8190230" imgH="713105" progId="Word.Document.8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5488" y="5726113"/>
                        <a:ext cx="8188325" cy="711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3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3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1985" name="对象 934915"/>
          <p:cNvGraphicFramePr/>
          <p:nvPr/>
        </p:nvGraphicFramePr>
        <p:xfrm>
          <a:off x="1958975" y="620713"/>
          <a:ext cx="8328025" cy="419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" imgW="8552815" imgH="4291330" progId="Word.Document.8">
                  <p:embed/>
                </p:oleObj>
              </mc:Choice>
              <mc:Fallback>
                <p:oleObj name="" r:id="rId1" imgW="8552815" imgH="4291330" progId="Word.Document.8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58975" y="620713"/>
                        <a:ext cx="8328025" cy="4194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4917" name="对象 934916"/>
          <p:cNvGraphicFramePr/>
          <p:nvPr/>
        </p:nvGraphicFramePr>
        <p:xfrm>
          <a:off x="2382838" y="4560888"/>
          <a:ext cx="7826375" cy="176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3" imgW="7912735" imgH="1779905" progId="Word.Document.8">
                  <p:embed/>
                </p:oleObj>
              </mc:Choice>
              <mc:Fallback>
                <p:oleObj name="" r:id="rId3" imgW="7912735" imgH="1779905" progId="Word.Document.8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838" y="4560888"/>
                        <a:ext cx="7826375" cy="1763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4918" name="对象 934917"/>
          <p:cNvGraphicFramePr/>
          <p:nvPr/>
        </p:nvGraphicFramePr>
        <p:xfrm>
          <a:off x="2368550" y="6281738"/>
          <a:ext cx="53355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5" imgW="5337175" imgH="399415" progId="Word.Document.8">
                  <p:embed/>
                </p:oleObj>
              </mc:Choice>
              <mc:Fallback>
                <p:oleObj name="" r:id="rId5" imgW="5337175" imgH="399415" progId="Word.Document.8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8550" y="6281738"/>
                        <a:ext cx="5335588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3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3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3009" name="对象 935940"/>
          <p:cNvGraphicFramePr/>
          <p:nvPr/>
        </p:nvGraphicFramePr>
        <p:xfrm>
          <a:off x="1958975" y="574675"/>
          <a:ext cx="8196263" cy="622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" imgW="8314690" imgH="6327775" progId="Word.Document.8">
                  <p:embed/>
                </p:oleObj>
              </mc:Choice>
              <mc:Fallback>
                <p:oleObj name="" r:id="rId1" imgW="8314690" imgH="6327775" progId="Word.Document.8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58975" y="574675"/>
                        <a:ext cx="8196263" cy="6227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4033" name="对象 936963"/>
          <p:cNvGraphicFramePr/>
          <p:nvPr/>
        </p:nvGraphicFramePr>
        <p:xfrm>
          <a:off x="2155825" y="1541463"/>
          <a:ext cx="7932738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1" imgW="8022590" imgH="3559810" progId="Word.Document.8">
                  <p:embed/>
                </p:oleObj>
              </mc:Choice>
              <mc:Fallback>
                <p:oleObj name="" r:id="rId1" imgW="8022590" imgH="3559810" progId="Word.Document.8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55825" y="1541463"/>
                        <a:ext cx="7932738" cy="3533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6965" name="对象 936964"/>
          <p:cNvGraphicFramePr/>
          <p:nvPr/>
        </p:nvGraphicFramePr>
        <p:xfrm>
          <a:off x="2136775" y="4905375"/>
          <a:ext cx="53355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5337175" imgH="399415" progId="Word.Document.8">
                  <p:embed/>
                </p:oleObj>
              </mc:Choice>
              <mc:Fallback>
                <p:oleObj name="" r:id="rId3" imgW="5337175" imgH="399415" progId="Word.Documen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6775" y="4905375"/>
                        <a:ext cx="5335588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6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6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5057" name="对象 937987"/>
          <p:cNvGraphicFramePr/>
          <p:nvPr/>
        </p:nvGraphicFramePr>
        <p:xfrm>
          <a:off x="2281238" y="784225"/>
          <a:ext cx="7604125" cy="488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7818120" imgH="5044440" progId="Word.Document.8">
                  <p:embed/>
                </p:oleObj>
              </mc:Choice>
              <mc:Fallback>
                <p:oleObj name="" r:id="rId1" imgW="7818120" imgH="504444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1238" y="784225"/>
                        <a:ext cx="7604125" cy="4884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6081" name="对象 939011"/>
          <p:cNvGraphicFramePr/>
          <p:nvPr/>
        </p:nvGraphicFramePr>
        <p:xfrm>
          <a:off x="1895475" y="796925"/>
          <a:ext cx="7405688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7470140" imgH="1184910" progId="Word.Document.8">
                  <p:embed/>
                </p:oleObj>
              </mc:Choice>
              <mc:Fallback>
                <p:oleObj name="" r:id="rId1" imgW="7470140" imgH="1184910" progId="Word.Documen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796925"/>
                        <a:ext cx="7405688" cy="1177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9036" name="直接连接符 939035"/>
          <p:cNvSpPr/>
          <p:nvPr/>
        </p:nvSpPr>
        <p:spPr>
          <a:xfrm>
            <a:off x="1887538" y="3224213"/>
            <a:ext cx="8456612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9038" name="直接连接符 939037"/>
          <p:cNvSpPr/>
          <p:nvPr/>
        </p:nvSpPr>
        <p:spPr>
          <a:xfrm>
            <a:off x="2784475" y="2036763"/>
            <a:ext cx="0" cy="347027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9030" name="直接连接符 939029"/>
          <p:cNvSpPr/>
          <p:nvPr/>
        </p:nvSpPr>
        <p:spPr>
          <a:xfrm>
            <a:off x="1887538" y="2036763"/>
            <a:ext cx="8456612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9032" name="直接连接符 939031"/>
          <p:cNvSpPr/>
          <p:nvPr/>
        </p:nvSpPr>
        <p:spPr>
          <a:xfrm>
            <a:off x="1887538" y="2036763"/>
            <a:ext cx="0" cy="3470275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9033" name="直接连接符 939032"/>
          <p:cNvSpPr/>
          <p:nvPr/>
        </p:nvSpPr>
        <p:spPr>
          <a:xfrm>
            <a:off x="10344150" y="2036763"/>
            <a:ext cx="0" cy="3470275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9031" name="直接连接符 939030"/>
          <p:cNvSpPr/>
          <p:nvPr/>
        </p:nvSpPr>
        <p:spPr>
          <a:xfrm>
            <a:off x="1887538" y="5507038"/>
            <a:ext cx="8456612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9078" name="矩形 939077"/>
          <p:cNvSpPr/>
          <p:nvPr/>
        </p:nvSpPr>
        <p:spPr>
          <a:xfrm>
            <a:off x="1887538" y="2036763"/>
            <a:ext cx="896937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5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前提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39079" name="矩形 939078"/>
          <p:cNvSpPr/>
          <p:nvPr/>
        </p:nvSpPr>
        <p:spPr>
          <a:xfrm>
            <a:off x="2784475" y="3224213"/>
            <a:ext cx="7559675" cy="22828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5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不同民族文化之间的交流、借鉴与融合，既是人类文明发展的重要动力，也是文化创新必然要经历的过程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400" dirty="0">
                <a:latin typeface="Times New Roman" panose="02020603050405020304" pitchFamily="18" charset="0"/>
                <a:ea typeface="楷体_GB2312" pitchFamily="49" charset="-122"/>
              </a:rPr>
              <a:t>有利于发展本民族文化，相互借鉴、取长补短，推出融汇多种文化特质的新文化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39080" name="矩形 939079"/>
          <p:cNvSpPr/>
          <p:nvPr/>
        </p:nvSpPr>
        <p:spPr>
          <a:xfrm>
            <a:off x="1887538" y="3224213"/>
            <a:ext cx="896937" cy="22828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5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一般</a:t>
            </a:r>
            <a:endParaRPr lang="zh-CN" altLang="en-US" sz="1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914400" eaLnBrk="0" hangingPunct="0">
              <a:lnSpc>
                <a:spcPct val="150000"/>
              </a:lnSpc>
              <a:buFontTx/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意义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39081" name="矩形 939080"/>
          <p:cNvSpPr/>
          <p:nvPr/>
        </p:nvSpPr>
        <p:spPr>
          <a:xfrm>
            <a:off x="2784475" y="2036763"/>
            <a:ext cx="7559675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5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文化既是民族的，又是世界的。文化多样性是文化交流的前提，开展文化交流有利于维护世界文化的多样性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9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9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9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9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9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9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3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93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93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78" grpId="0"/>
      <p:bldP spid="939079" grpId="0"/>
      <p:bldP spid="939080" grpId="0"/>
      <p:bldP spid="93908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矩形 940040"/>
          <p:cNvSpPr/>
          <p:nvPr/>
        </p:nvSpPr>
        <p:spPr>
          <a:xfrm>
            <a:off x="2160588" y="628650"/>
            <a:ext cx="1127125" cy="36703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4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对中国</a:t>
            </a:r>
            <a:endParaRPr lang="zh-CN" altLang="en-US" sz="1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914400" eaLnBrk="0" hangingPunct="0">
              <a:lnSpc>
                <a:spcPct val="140000"/>
              </a:lnSpc>
              <a:buFontTx/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的意义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106" name="直接连接符 940050"/>
          <p:cNvSpPr/>
          <p:nvPr/>
        </p:nvSpPr>
        <p:spPr>
          <a:xfrm>
            <a:off x="2160588" y="4298950"/>
            <a:ext cx="78867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107" name="直接连接符 940052"/>
          <p:cNvSpPr/>
          <p:nvPr/>
        </p:nvSpPr>
        <p:spPr>
          <a:xfrm>
            <a:off x="3287713" y="628650"/>
            <a:ext cx="0" cy="580707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108" name="直接连接符 940044"/>
          <p:cNvSpPr/>
          <p:nvPr/>
        </p:nvSpPr>
        <p:spPr>
          <a:xfrm>
            <a:off x="2160588" y="628650"/>
            <a:ext cx="7886700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109" name="直接连接符 940046"/>
          <p:cNvSpPr/>
          <p:nvPr/>
        </p:nvSpPr>
        <p:spPr>
          <a:xfrm>
            <a:off x="2160588" y="628650"/>
            <a:ext cx="0" cy="5807075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110" name="直接连接符 940047"/>
          <p:cNvSpPr/>
          <p:nvPr/>
        </p:nvSpPr>
        <p:spPr>
          <a:xfrm>
            <a:off x="10047288" y="628650"/>
            <a:ext cx="0" cy="5807075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111" name="直接连接符 940045"/>
          <p:cNvSpPr/>
          <p:nvPr/>
        </p:nvSpPr>
        <p:spPr>
          <a:xfrm>
            <a:off x="2160588" y="6435725"/>
            <a:ext cx="7886700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0076" name="矩形 940075"/>
          <p:cNvSpPr/>
          <p:nvPr/>
        </p:nvSpPr>
        <p:spPr>
          <a:xfrm>
            <a:off x="3287713" y="4298950"/>
            <a:ext cx="6759575" cy="21367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40000"/>
              </a:lnSpc>
              <a:tabLst>
                <a:tab pos="2628900" algn="l"/>
              </a:tabLst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中外文化交流，有利于中华文化走向世界，促进世界文化的繁荣与发展。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文化与经济、政治相互影响、相互交融。中外文化交流有利于促进国家间实现经济上的互利共赢、政治上相互理解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40077" name="矩形 940076"/>
          <p:cNvSpPr/>
          <p:nvPr/>
        </p:nvSpPr>
        <p:spPr>
          <a:xfrm>
            <a:off x="2160588" y="4298950"/>
            <a:ext cx="1127125" cy="21367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4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对世界</a:t>
            </a:r>
            <a:endParaRPr lang="zh-CN" altLang="en-US" sz="1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914400" eaLnBrk="0" hangingPunct="0">
              <a:lnSpc>
                <a:spcPct val="140000"/>
              </a:lnSpc>
              <a:buFontTx/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的意义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40078" name="矩形 940077"/>
          <p:cNvSpPr/>
          <p:nvPr/>
        </p:nvSpPr>
        <p:spPr>
          <a:xfrm>
            <a:off x="3287713" y="628650"/>
            <a:ext cx="6759575" cy="36703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40000"/>
              </a:lnSpc>
              <a:tabLst>
                <a:tab pos="2628900" algn="l"/>
              </a:tabLst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文化是综合国力竞争的重要因素，加强中外文化交流有利于中华文化走向世界，增强中华文化在国际上的影响力，提高文化竞争力，增强我国的综合国力。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有利于中华文化吸收和借鉴其他民族和国家的优秀文化成果，推动我国社会主义文化大发展大繁荣，发展面向现代化、面向世界、面向未来的社会主义文化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4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4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4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76" grpId="0"/>
      <p:bldP spid="940077" grpId="0"/>
      <p:bldP spid="94007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椭圆 12"/>
          <p:cNvSpPr/>
          <p:nvPr/>
        </p:nvSpPr>
        <p:spPr>
          <a:xfrm>
            <a:off x="3791744" y="3076971"/>
            <a:ext cx="914846" cy="9148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0" name="矩形 14"/>
          <p:cNvSpPr/>
          <p:nvPr/>
        </p:nvSpPr>
        <p:spPr>
          <a:xfrm>
            <a:off x="5375275" y="2659063"/>
            <a:ext cx="5040313" cy="630237"/>
          </a:xfrm>
          <a:prstGeom prst="rect">
            <a:avLst/>
          </a:prstGeom>
          <a:noFill/>
          <a:ln w="9525">
            <a:noFill/>
          </a:ln>
        </p:spPr>
        <p:txBody>
          <a:bodyPr wrap="square" lIns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3500" b="0" dirty="0">
                <a:solidFill>
                  <a:srgbClr val="17AD9D"/>
                </a:solidFill>
                <a:latin typeface="方正大黑_GBK" pitchFamily="65" charset="-122"/>
                <a:ea typeface="方正大黑_GBK" pitchFamily="65" charset="-122"/>
              </a:rPr>
              <a:t>在“题组训练”中查缺漏</a:t>
            </a:r>
            <a:endParaRPr lang="zh-CN" altLang="en-US" sz="3500" b="0" dirty="0">
              <a:solidFill>
                <a:srgbClr val="17AD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865755" y="1823085"/>
            <a:ext cx="1642110" cy="1683385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95398" y="4373910"/>
            <a:ext cx="2079426" cy="207942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495598" y="2645718"/>
            <a:ext cx="628674" cy="62867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976320" y="5000649"/>
            <a:ext cx="1296144" cy="129614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943872" y="2357686"/>
            <a:ext cx="347246" cy="3472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718560" y="2357755"/>
            <a:ext cx="1116965" cy="1131570"/>
          </a:xfrm>
          <a:prstGeom prst="ellipse">
            <a:avLst/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 cap="flat" cmpd="sng" algn="ctr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  <a:prstDash val="solid"/>
          </a:ln>
          <a:effectLst>
            <a:outerShdw blurRad="254000" dist="190500" dir="3540000" sx="105000" sy="105000" algn="tl" rotWithShape="0">
              <a:sysClr val="windowText" lastClr="000000">
                <a:lumMod val="95000"/>
                <a:lumOff val="5000"/>
                <a:alpha val="20000"/>
              </a:sys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7" name="TextBox 21"/>
          <p:cNvSpPr txBox="1"/>
          <p:nvPr/>
        </p:nvSpPr>
        <p:spPr>
          <a:xfrm>
            <a:off x="3603625" y="2566988"/>
            <a:ext cx="1346200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00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NO</a:t>
            </a:r>
            <a:r>
              <a:rPr lang="en-US" altLang="zh-CN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0145662" y="5310014"/>
            <a:ext cx="864840" cy="864840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circl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9153" name="对象 903170"/>
          <p:cNvGraphicFramePr/>
          <p:nvPr/>
        </p:nvGraphicFramePr>
        <p:xfrm>
          <a:off x="1895475" y="671513"/>
          <a:ext cx="8343900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" r:id="rId1" imgW="8397240" imgH="5873750" progId="Word.Document.8">
                  <p:embed/>
                </p:oleObj>
              </mc:Choice>
              <mc:Fallback>
                <p:oleObj name="" r:id="rId1" imgW="8397240" imgH="5873750" progId="Word.Document.8">
                  <p:embed/>
                  <p:pic>
                    <p:nvPicPr>
                      <p:cNvPr id="0" name="图片 311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671513"/>
                        <a:ext cx="8343900" cy="5832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313" name="对象 765959"/>
          <p:cNvGraphicFramePr/>
          <p:nvPr/>
        </p:nvGraphicFramePr>
        <p:xfrm>
          <a:off x="2411413" y="317500"/>
          <a:ext cx="73564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7408545" imgH="596900" progId="Word.Document.8">
                  <p:embed/>
                </p:oleObj>
              </mc:Choice>
              <mc:Fallback>
                <p:oleObj name="" r:id="rId1" imgW="7408545" imgH="596900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11413" y="317500"/>
                        <a:ext cx="7356475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4" name="图片 7659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5" y="1131888"/>
            <a:ext cx="8220075" cy="532765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74" name="图片 7659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563" y="1181100"/>
            <a:ext cx="911225" cy="255588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75" name="图片 7659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1750" y="1508125"/>
            <a:ext cx="420688" cy="22225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76" name="图片 7659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1860550"/>
            <a:ext cx="885825" cy="255588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77" name="图片 7659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463" y="2668588"/>
            <a:ext cx="1130300" cy="255587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78" name="图片 7659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4675" y="2692400"/>
            <a:ext cx="676275" cy="233363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79" name="图片 7659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0313" y="2997200"/>
            <a:ext cx="258762" cy="239713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80" name="图片 76597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6363" y="3349625"/>
            <a:ext cx="687387" cy="22225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81" name="图片 76598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2200" y="3333750"/>
            <a:ext cx="917575" cy="24765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82" name="图片 76598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2263" y="3708400"/>
            <a:ext cx="895350" cy="230188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83" name="图片 76598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4150" y="4244975"/>
            <a:ext cx="860425" cy="24130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84" name="图片 76598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03988" y="4244975"/>
            <a:ext cx="874712" cy="23495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85" name="图片 76598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0488" y="4613275"/>
            <a:ext cx="442912" cy="233363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86" name="图片 76598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41925" y="4956175"/>
            <a:ext cx="885825" cy="231775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87" name="图片 76598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57675" y="5580063"/>
            <a:ext cx="446088" cy="24765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88" name="图片 765987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2775" y="5916613"/>
            <a:ext cx="900113" cy="24765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89" name="图片 76598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90063" y="5281613"/>
            <a:ext cx="449262" cy="234950"/>
          </a:xfrm>
          <a:prstGeom prst="rect">
            <a:avLst/>
          </a:prstGeom>
          <a:noFill/>
          <a:ln w="19050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6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6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6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6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6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6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65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6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6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6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6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6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76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76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6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76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0177" name="对象 941059"/>
          <p:cNvGraphicFramePr/>
          <p:nvPr/>
        </p:nvGraphicFramePr>
        <p:xfrm>
          <a:off x="2241550" y="1581150"/>
          <a:ext cx="7710488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" r:id="rId1" imgW="7787640" imgH="3559810" progId="Word.Document.8">
                  <p:embed/>
                </p:oleObj>
              </mc:Choice>
              <mc:Fallback>
                <p:oleObj name="" r:id="rId1" imgW="7787640" imgH="3559810" progId="Word.Document.8">
                  <p:embed/>
                  <p:pic>
                    <p:nvPicPr>
                      <p:cNvPr id="0" name="图片 311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41550" y="1581150"/>
                        <a:ext cx="7710488" cy="3533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1061" name="对象 941060"/>
          <p:cNvGraphicFramePr/>
          <p:nvPr/>
        </p:nvGraphicFramePr>
        <p:xfrm>
          <a:off x="2232025" y="4976813"/>
          <a:ext cx="53355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" r:id="rId3" imgW="5337175" imgH="399415" progId="Word.Document.8">
                  <p:embed/>
                </p:oleObj>
              </mc:Choice>
              <mc:Fallback>
                <p:oleObj name="" r:id="rId3" imgW="5337175" imgH="399415" progId="Word.Document.8">
                  <p:embed/>
                  <p:pic>
                    <p:nvPicPr>
                      <p:cNvPr id="0" name="图片 31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2025" y="4976813"/>
                        <a:ext cx="5335588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1201" name="对象 942083"/>
          <p:cNvGraphicFramePr/>
          <p:nvPr/>
        </p:nvGraphicFramePr>
        <p:xfrm>
          <a:off x="2528888" y="1414463"/>
          <a:ext cx="52387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" r:id="rId1" imgW="5278755" imgH="596900" progId="Word.Document.8">
                  <p:embed/>
                </p:oleObj>
              </mc:Choice>
              <mc:Fallback>
                <p:oleObj name="" r:id="rId1" imgW="5278755" imgH="596900" progId="Word.Document.8">
                  <p:embed/>
                  <p:pic>
                    <p:nvPicPr>
                      <p:cNvPr id="0" name="图片 311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28888" y="1414463"/>
                        <a:ext cx="5238750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对象 942084"/>
          <p:cNvGraphicFramePr/>
          <p:nvPr/>
        </p:nvGraphicFramePr>
        <p:xfrm>
          <a:off x="1895475" y="2239963"/>
          <a:ext cx="8343900" cy="314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" r:id="rId3" imgW="8397240" imgH="3163570" progId="Word.Document.8">
                  <p:embed/>
                </p:oleObj>
              </mc:Choice>
              <mc:Fallback>
                <p:oleObj name="" r:id="rId3" imgW="8397240" imgH="3163570" progId="Word.Document.8">
                  <p:embed/>
                  <p:pic>
                    <p:nvPicPr>
                      <p:cNvPr id="0" name="图片 31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5475" y="2239963"/>
                        <a:ext cx="8343900" cy="3140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2225" name="对象 943107"/>
          <p:cNvGraphicFramePr/>
          <p:nvPr/>
        </p:nvGraphicFramePr>
        <p:xfrm>
          <a:off x="1895475" y="549275"/>
          <a:ext cx="8343900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" r:id="rId1" imgW="8397240" imgH="4151630" progId="Word.Document.8">
                  <p:embed/>
                </p:oleObj>
              </mc:Choice>
              <mc:Fallback>
                <p:oleObj name="" r:id="rId1" imgW="8397240" imgH="4151630" progId="Word.Document.8">
                  <p:embed/>
                  <p:pic>
                    <p:nvPicPr>
                      <p:cNvPr id="0" name="图片 312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549275"/>
                        <a:ext cx="8343900" cy="4127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3109" name="对象 943108"/>
          <p:cNvGraphicFramePr/>
          <p:nvPr/>
        </p:nvGraphicFramePr>
        <p:xfrm>
          <a:off x="2306638" y="4203700"/>
          <a:ext cx="7867650" cy="261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" r:id="rId3" imgW="8101330" imgH="2673350" progId="Word.Document.8">
                  <p:embed/>
                </p:oleObj>
              </mc:Choice>
              <mc:Fallback>
                <p:oleObj name="" r:id="rId3" imgW="8101330" imgH="2673350" progId="Word.Document.8">
                  <p:embed/>
                  <p:pic>
                    <p:nvPicPr>
                      <p:cNvPr id="0" name="图片 31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6638" y="4203700"/>
                        <a:ext cx="7867650" cy="2611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3110" name="对象 943109"/>
          <p:cNvGraphicFramePr/>
          <p:nvPr/>
        </p:nvGraphicFramePr>
        <p:xfrm>
          <a:off x="6456363" y="6284913"/>
          <a:ext cx="18113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" r:id="rId5" imgW="1831975" imgH="400685" progId="Word.Document.8">
                  <p:embed/>
                </p:oleObj>
              </mc:Choice>
              <mc:Fallback>
                <p:oleObj name="" r:id="rId5" imgW="1831975" imgH="400685" progId="Word.Document.8">
                  <p:embed/>
                  <p:pic>
                    <p:nvPicPr>
                      <p:cNvPr id="0" name="图片 313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56363" y="6284913"/>
                        <a:ext cx="1811337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4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4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3249" name="对象 944131"/>
          <p:cNvGraphicFramePr/>
          <p:nvPr/>
        </p:nvGraphicFramePr>
        <p:xfrm>
          <a:off x="1895475" y="757238"/>
          <a:ext cx="8343900" cy="565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" r:id="rId1" imgW="8397240" imgH="5693410" progId="Word.Document.8">
                  <p:embed/>
                </p:oleObj>
              </mc:Choice>
              <mc:Fallback>
                <p:oleObj name="" r:id="rId1" imgW="8397240" imgH="5693410" progId="Word.Document.8">
                  <p:embed/>
                  <p:pic>
                    <p:nvPicPr>
                      <p:cNvPr id="0" name="图片 312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757238"/>
                        <a:ext cx="8343900" cy="5659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4273" name="对象 945155"/>
          <p:cNvGraphicFramePr/>
          <p:nvPr/>
        </p:nvGraphicFramePr>
        <p:xfrm>
          <a:off x="1895475" y="1765300"/>
          <a:ext cx="8343900" cy="294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" r:id="rId1" imgW="8397240" imgH="2965450" progId="Word.Document.8">
                  <p:embed/>
                </p:oleObj>
              </mc:Choice>
              <mc:Fallback>
                <p:oleObj name="" r:id="rId1" imgW="8397240" imgH="2965450" progId="Word.Document.8">
                  <p:embed/>
                  <p:pic>
                    <p:nvPicPr>
                      <p:cNvPr id="0" name="图片 31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1765300"/>
                        <a:ext cx="8343900" cy="2940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57" name="对象 945156"/>
          <p:cNvGraphicFramePr/>
          <p:nvPr/>
        </p:nvGraphicFramePr>
        <p:xfrm>
          <a:off x="1895475" y="4368800"/>
          <a:ext cx="53355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" r:id="rId3" imgW="5337175" imgH="399415" progId="Word.Document.8">
                  <p:embed/>
                </p:oleObj>
              </mc:Choice>
              <mc:Fallback>
                <p:oleObj name="" r:id="rId3" imgW="5337175" imgH="399415" progId="Word.Document.8">
                  <p:embed/>
                  <p:pic>
                    <p:nvPicPr>
                      <p:cNvPr id="0" name="图片 31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5475" y="4368800"/>
                        <a:ext cx="5335588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5297" name="对象 946180"/>
          <p:cNvGraphicFramePr/>
          <p:nvPr/>
        </p:nvGraphicFramePr>
        <p:xfrm>
          <a:off x="1989138" y="534988"/>
          <a:ext cx="8170862" cy="625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" r:id="rId1" imgW="8418830" imgH="6525895" progId="Word.Document.8">
                  <p:embed/>
                </p:oleObj>
              </mc:Choice>
              <mc:Fallback>
                <p:oleObj name="" r:id="rId1" imgW="8418830" imgH="6525895" progId="Word.Document.8">
                  <p:embed/>
                  <p:pic>
                    <p:nvPicPr>
                      <p:cNvPr id="0" name="图片 312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89138" y="534988"/>
                        <a:ext cx="8170862" cy="6253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6321" name="对象 947203"/>
          <p:cNvGraphicFramePr/>
          <p:nvPr/>
        </p:nvGraphicFramePr>
        <p:xfrm>
          <a:off x="1895475" y="973138"/>
          <a:ext cx="8343900" cy="467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" r:id="rId1" imgW="8397240" imgH="4705985" progId="Word.Document.8">
                  <p:embed/>
                </p:oleObj>
              </mc:Choice>
              <mc:Fallback>
                <p:oleObj name="" r:id="rId1" imgW="8397240" imgH="4705985" progId="Word.Document.8">
                  <p:embed/>
                  <p:pic>
                    <p:nvPicPr>
                      <p:cNvPr id="0" name="图片 313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973138"/>
                        <a:ext cx="8343900" cy="4670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7205" name="对象 947204"/>
          <p:cNvGraphicFramePr/>
          <p:nvPr/>
        </p:nvGraphicFramePr>
        <p:xfrm>
          <a:off x="1887538" y="5521325"/>
          <a:ext cx="53355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" r:id="rId3" imgW="5337175" imgH="399415" progId="Word.Document.8">
                  <p:embed/>
                </p:oleObj>
              </mc:Choice>
              <mc:Fallback>
                <p:oleObj name="" r:id="rId3" imgW="5337175" imgH="399415" progId="Word.Document.8">
                  <p:embed/>
                  <p:pic>
                    <p:nvPicPr>
                      <p:cNvPr id="0" name="图片 313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7538" y="5521325"/>
                        <a:ext cx="5335587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7345" name="对象 904193"/>
          <p:cNvGraphicFramePr/>
          <p:nvPr/>
        </p:nvGraphicFramePr>
        <p:xfrm>
          <a:off x="2532063" y="1620838"/>
          <a:ext cx="52387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" r:id="rId1" imgW="5278755" imgH="596900" progId="Word.Document.8">
                  <p:embed/>
                </p:oleObj>
              </mc:Choice>
              <mc:Fallback>
                <p:oleObj name="" r:id="rId1" imgW="5278755" imgH="596900" progId="Word.Document.8">
                  <p:embed/>
                  <p:pic>
                    <p:nvPicPr>
                      <p:cNvPr id="0" name="图片 312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32063" y="1620838"/>
                        <a:ext cx="5238750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" name="对象 904195"/>
          <p:cNvGraphicFramePr/>
          <p:nvPr/>
        </p:nvGraphicFramePr>
        <p:xfrm>
          <a:off x="1895475" y="2414588"/>
          <a:ext cx="840105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" r:id="rId3" imgW="8497570" imgH="2386330" progId="Word.Document.8">
                  <p:embed/>
                </p:oleObj>
              </mc:Choice>
              <mc:Fallback>
                <p:oleObj name="" r:id="rId3" imgW="8497570" imgH="2386330" progId="Word.Document.8">
                  <p:embed/>
                  <p:pic>
                    <p:nvPicPr>
                      <p:cNvPr id="0" name="图片 31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5475" y="2414588"/>
                        <a:ext cx="8401050" cy="23733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6547" name="矩形 876546"/>
          <p:cNvSpPr/>
          <p:nvPr/>
        </p:nvSpPr>
        <p:spPr>
          <a:xfrm>
            <a:off x="1703388" y="2508250"/>
            <a:ext cx="8928100" cy="708025"/>
          </a:xfrm>
          <a:prstGeom prst="rect">
            <a:avLst/>
          </a:prstGeom>
          <a:noFill/>
          <a:ln w="19050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000">
                <a:solidFill>
                  <a:srgbClr val="009999"/>
                </a:solidFill>
                <a:latin typeface="方正宋黑简体" pitchFamily="2" charset="-122"/>
                <a:ea typeface="方正宋黑简体" pitchFamily="2" charset="-122"/>
              </a:rPr>
              <a:t>[</a:t>
            </a:r>
            <a:r>
              <a:rPr lang="zh-CN" altLang="en-US" sz="4000" dirty="0">
                <a:solidFill>
                  <a:srgbClr val="009999"/>
                </a:solidFill>
                <a:latin typeface="方正宋黑简体" pitchFamily="2" charset="-122"/>
                <a:ea typeface="方正宋黑简体" pitchFamily="2" charset="-122"/>
              </a:rPr>
              <a:t>本课综合检测</a:t>
            </a:r>
            <a:r>
              <a:rPr lang="en-US" altLang="zh-CN" sz="4000">
                <a:solidFill>
                  <a:srgbClr val="009999"/>
                </a:solidFill>
                <a:latin typeface="方正宋黑简体" pitchFamily="2" charset="-122"/>
                <a:ea typeface="方正宋黑简体" pitchFamily="2" charset="-122"/>
              </a:rPr>
              <a:t>]</a:t>
            </a:r>
            <a:endParaRPr lang="zh-CN" altLang="en-US" sz="4000" dirty="0">
              <a:solidFill>
                <a:srgbClr val="009999"/>
              </a:solidFill>
              <a:latin typeface="方正宋黑简体" pitchFamily="2" charset="-122"/>
              <a:ea typeface="方正宋黑简体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7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9393" name="对象 875524"/>
          <p:cNvGraphicFramePr/>
          <p:nvPr/>
        </p:nvGraphicFramePr>
        <p:xfrm>
          <a:off x="1895475" y="730250"/>
          <a:ext cx="8343900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" r:id="rId1" imgW="8424545" imgH="1972310" progId="Word.Document.8">
                  <p:embed/>
                </p:oleObj>
              </mc:Choice>
              <mc:Fallback>
                <p:oleObj name="" r:id="rId1" imgW="8424545" imgH="1972310" progId="Word.Document.8">
                  <p:embed/>
                  <p:pic>
                    <p:nvPicPr>
                      <p:cNvPr id="0" name="图片 312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730250"/>
                        <a:ext cx="8343900" cy="1960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5526" name="对象 875525"/>
          <p:cNvGraphicFramePr/>
          <p:nvPr/>
        </p:nvGraphicFramePr>
        <p:xfrm>
          <a:off x="2347913" y="2557463"/>
          <a:ext cx="7851775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" r:id="rId3" imgW="8074025" imgH="4224655" progId="Word.Document.8">
                  <p:embed/>
                </p:oleObj>
              </mc:Choice>
              <mc:Fallback>
                <p:oleObj name="" r:id="rId3" imgW="8074025" imgH="4224655" progId="Word.Document.8">
                  <p:embed/>
                  <p:pic>
                    <p:nvPicPr>
                      <p:cNvPr id="0" name="图片 31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7913" y="2557463"/>
                        <a:ext cx="7851775" cy="4127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对象 875526"/>
          <p:cNvGraphicFramePr/>
          <p:nvPr/>
        </p:nvGraphicFramePr>
        <p:xfrm>
          <a:off x="4959350" y="220663"/>
          <a:ext cx="22161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" r:id="rId5" imgW="2240280" imgH="399415" progId="Word.Document.8">
                  <p:embed/>
                </p:oleObj>
              </mc:Choice>
              <mc:Fallback>
                <p:oleObj name="" r:id="rId5" imgW="2240280" imgH="399415" progId="Word.Document.8">
                  <p:embed/>
                  <p:pic>
                    <p:nvPicPr>
                      <p:cNvPr id="0" name="图片 313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9350" y="220663"/>
                        <a:ext cx="2216150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337" name="对象 786435"/>
          <p:cNvGraphicFramePr/>
          <p:nvPr/>
        </p:nvGraphicFramePr>
        <p:xfrm>
          <a:off x="2295525" y="133350"/>
          <a:ext cx="73564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7408545" imgH="596900" progId="Word.Document.8">
                  <p:embed/>
                </p:oleObj>
              </mc:Choice>
              <mc:Fallback>
                <p:oleObj name="" r:id="rId1" imgW="7408545" imgH="596900" progId="Word.Documen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95525" y="133350"/>
                        <a:ext cx="7356475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6550" name="直接连接符 786549"/>
          <p:cNvSpPr/>
          <p:nvPr/>
        </p:nvSpPr>
        <p:spPr>
          <a:xfrm>
            <a:off x="2376488" y="2006600"/>
            <a:ext cx="7415212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552" name="直接连接符 786551"/>
          <p:cNvSpPr/>
          <p:nvPr/>
        </p:nvSpPr>
        <p:spPr>
          <a:xfrm>
            <a:off x="3311525" y="819150"/>
            <a:ext cx="0" cy="584517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556" name="直接连接符 786555"/>
          <p:cNvSpPr/>
          <p:nvPr/>
        </p:nvSpPr>
        <p:spPr>
          <a:xfrm>
            <a:off x="2376488" y="4289425"/>
            <a:ext cx="7415212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564" name="直接连接符 786563"/>
          <p:cNvSpPr/>
          <p:nvPr/>
        </p:nvSpPr>
        <p:spPr>
          <a:xfrm>
            <a:off x="2376488" y="5476875"/>
            <a:ext cx="7415212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544" name="直接连接符 786543"/>
          <p:cNvSpPr/>
          <p:nvPr/>
        </p:nvSpPr>
        <p:spPr>
          <a:xfrm>
            <a:off x="2376488" y="819150"/>
            <a:ext cx="7415212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546" name="直接连接符 786545"/>
          <p:cNvSpPr/>
          <p:nvPr/>
        </p:nvSpPr>
        <p:spPr>
          <a:xfrm>
            <a:off x="2376488" y="819150"/>
            <a:ext cx="0" cy="5845175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547" name="直接连接符 786546"/>
          <p:cNvSpPr/>
          <p:nvPr/>
        </p:nvSpPr>
        <p:spPr>
          <a:xfrm>
            <a:off x="9791700" y="819150"/>
            <a:ext cx="0" cy="5845175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545" name="直接连接符 786544"/>
          <p:cNvSpPr/>
          <p:nvPr/>
        </p:nvSpPr>
        <p:spPr>
          <a:xfrm>
            <a:off x="2376488" y="6664325"/>
            <a:ext cx="7415212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639" name="矩形 786638"/>
          <p:cNvSpPr/>
          <p:nvPr/>
        </p:nvSpPr>
        <p:spPr>
          <a:xfrm>
            <a:off x="3311525" y="5476875"/>
            <a:ext cx="6480175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5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做中外文化交流的使者，促进中华文化走出去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6640" name="矩形 786639"/>
          <p:cNvSpPr/>
          <p:nvPr/>
        </p:nvSpPr>
        <p:spPr>
          <a:xfrm>
            <a:off x="2376488" y="5476875"/>
            <a:ext cx="935037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5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公共</a:t>
            </a:r>
            <a:endParaRPr lang="zh-CN" altLang="en-US" sz="1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914400" eaLnBrk="0" hangingPunct="0">
              <a:lnSpc>
                <a:spcPct val="150000"/>
              </a:lnSpc>
              <a:buFontTx/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参与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6641" name="矩形 786640"/>
          <p:cNvSpPr/>
          <p:nvPr/>
        </p:nvSpPr>
        <p:spPr>
          <a:xfrm>
            <a:off x="2376488" y="4289425"/>
            <a:ext cx="935037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5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法治</a:t>
            </a:r>
            <a:endParaRPr lang="zh-CN" altLang="en-US" sz="1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914400" eaLnBrk="0" hangingPunct="0">
              <a:lnSpc>
                <a:spcPct val="150000"/>
              </a:lnSpc>
              <a:buFontTx/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意识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6642" name="矩形 786641"/>
          <p:cNvSpPr/>
          <p:nvPr/>
        </p:nvSpPr>
        <p:spPr>
          <a:xfrm>
            <a:off x="3311525" y="2006600"/>
            <a:ext cx="6480175" cy="22828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5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通过学习，能够正确对待文化的多样性，正确处理民族文化和世界文化、民族文化与外来文化的关系，用发展的观点看待文化传播手段的发展变化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6643" name="矩形 786642"/>
          <p:cNvSpPr/>
          <p:nvPr/>
        </p:nvSpPr>
        <p:spPr>
          <a:xfrm>
            <a:off x="2376488" y="2006600"/>
            <a:ext cx="935037" cy="22828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5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科学</a:t>
            </a:r>
            <a:endParaRPr lang="zh-CN" altLang="en-US" sz="1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914400" eaLnBrk="0" hangingPunct="0">
              <a:lnSpc>
                <a:spcPct val="150000"/>
              </a:lnSpc>
              <a:buFontTx/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精神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6644" name="矩形 786643"/>
          <p:cNvSpPr/>
          <p:nvPr/>
        </p:nvSpPr>
        <p:spPr>
          <a:xfrm>
            <a:off x="3311525" y="819150"/>
            <a:ext cx="6480175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5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关注中华民族的传统节日，树立文化自觉和文化自信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6645" name="矩形 786644"/>
          <p:cNvSpPr/>
          <p:nvPr/>
        </p:nvSpPr>
        <p:spPr>
          <a:xfrm>
            <a:off x="2376488" y="819150"/>
            <a:ext cx="935037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5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政治</a:t>
            </a:r>
            <a:endParaRPr lang="zh-CN" altLang="en-US" sz="1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914400" eaLnBrk="0" hangingPunct="0">
              <a:lnSpc>
                <a:spcPct val="150000"/>
              </a:lnSpc>
              <a:buFontTx/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认同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86646" name="组合 786645"/>
          <p:cNvGrpSpPr/>
          <p:nvPr/>
        </p:nvGrpSpPr>
        <p:grpSpPr>
          <a:xfrm>
            <a:off x="3311525" y="4289425"/>
            <a:ext cx="6480175" cy="1187450"/>
            <a:chOff x="1126" y="2702"/>
            <a:chExt cx="4082" cy="748"/>
          </a:xfrm>
        </p:grpSpPr>
        <p:sp>
          <p:nvSpPr>
            <p:cNvPr id="14354" name="矩形 786646"/>
            <p:cNvSpPr/>
            <p:nvPr/>
          </p:nvSpPr>
          <p:spPr>
            <a:xfrm>
              <a:off x="1126" y="2702"/>
              <a:ext cx="4082" cy="748"/>
            </a:xfrm>
            <a:prstGeom prst="rect">
              <a:avLst/>
            </a:prstGeom>
            <a:noFill/>
            <a:ln w="19050">
              <a:noFill/>
            </a:ln>
          </p:spPr>
          <p:txBody>
            <a:bodyPr lIns="90000" tIns="46800" rIns="90000" bIns="46800" anchor="ctr"/>
            <a:p>
              <a:pPr>
                <a:lnSpc>
                  <a:spcPct val="15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</a:pPr>
              <a:endParaRPr lang="zh-CN" altLang="en-US" sz="2800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55" name="直接连接符 786647"/>
            <p:cNvSpPr/>
            <p:nvPr/>
          </p:nvSpPr>
          <p:spPr>
            <a:xfrm flipV="1">
              <a:off x="1126" y="2702"/>
              <a:ext cx="4082" cy="748"/>
            </a:xfrm>
            <a:prstGeom prst="line">
              <a:avLst/>
            </a:prstGeom>
            <a:ln w="1905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6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6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6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6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6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6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6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6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6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6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6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8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8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8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8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8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8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8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8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8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8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8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639" grpId="0"/>
      <p:bldP spid="786640" grpId="0"/>
      <p:bldP spid="786641" grpId="0"/>
      <p:bldP spid="786642" grpId="0"/>
      <p:bldP spid="786643" grpId="0"/>
      <p:bldP spid="786644" grpId="0"/>
      <p:bldP spid="78664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0417" name="对象 948227"/>
          <p:cNvGraphicFramePr/>
          <p:nvPr/>
        </p:nvGraphicFramePr>
        <p:xfrm>
          <a:off x="1895475" y="1193800"/>
          <a:ext cx="8343900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" r:id="rId1" imgW="8397240" imgH="1268095" progId="Word.Document.8">
                  <p:embed/>
                </p:oleObj>
              </mc:Choice>
              <mc:Fallback>
                <p:oleObj name="" r:id="rId1" imgW="8397240" imgH="1268095" progId="Word.Document.8">
                  <p:embed/>
                  <p:pic>
                    <p:nvPicPr>
                      <p:cNvPr id="0" name="图片 313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1193800"/>
                        <a:ext cx="8343900" cy="12525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8229" name="对象 948228"/>
          <p:cNvGraphicFramePr/>
          <p:nvPr/>
        </p:nvGraphicFramePr>
        <p:xfrm>
          <a:off x="2316163" y="2289175"/>
          <a:ext cx="7866062" cy="370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" r:id="rId3" imgW="8046720" imgH="3797935" progId="Word.Document.8">
                  <p:embed/>
                </p:oleObj>
              </mc:Choice>
              <mc:Fallback>
                <p:oleObj name="" r:id="rId3" imgW="8046720" imgH="3797935" progId="Word.Document.8">
                  <p:embed/>
                  <p:pic>
                    <p:nvPicPr>
                      <p:cNvPr id="0" name="图片 314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6163" y="2289175"/>
                        <a:ext cx="7866062" cy="37068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4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1441" name="对象 949251"/>
          <p:cNvGraphicFramePr/>
          <p:nvPr/>
        </p:nvGraphicFramePr>
        <p:xfrm>
          <a:off x="1895475" y="1350963"/>
          <a:ext cx="8310563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" r:id="rId1" imgW="8436610" imgH="4705985" progId="Word.Document.8">
                  <p:embed/>
                </p:oleObj>
              </mc:Choice>
              <mc:Fallback>
                <p:oleObj name="" r:id="rId1" imgW="8436610" imgH="4705985" progId="Word.Document.8">
                  <p:embed/>
                  <p:pic>
                    <p:nvPicPr>
                      <p:cNvPr id="0" name="图片 314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1350963"/>
                        <a:ext cx="8310563" cy="4629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9253" name="对象 949252"/>
          <p:cNvGraphicFramePr/>
          <p:nvPr/>
        </p:nvGraphicFramePr>
        <p:xfrm>
          <a:off x="5359400" y="1997075"/>
          <a:ext cx="16970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" r:id="rId3" imgW="1716405" imgH="398145" progId="Word.Document.8">
                  <p:embed/>
                </p:oleObj>
              </mc:Choice>
              <mc:Fallback>
                <p:oleObj name="" r:id="rId3" imgW="1716405" imgH="398145" progId="Word.Document.8">
                  <p:embed/>
                  <p:pic>
                    <p:nvPicPr>
                      <p:cNvPr id="0" name="图片 314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59400" y="1997075"/>
                        <a:ext cx="1697038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9254" name="对象 949253"/>
          <p:cNvGraphicFramePr/>
          <p:nvPr/>
        </p:nvGraphicFramePr>
        <p:xfrm>
          <a:off x="9575800" y="1989138"/>
          <a:ext cx="8318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" r:id="rId5" imgW="850900" imgH="398145" progId="Word.Document.8">
                  <p:embed/>
                </p:oleObj>
              </mc:Choice>
              <mc:Fallback>
                <p:oleObj name="" r:id="rId5" imgW="850900" imgH="398145" progId="Word.Document.8">
                  <p:embed/>
                  <p:pic>
                    <p:nvPicPr>
                      <p:cNvPr id="0" name="图片 313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75800" y="1989138"/>
                        <a:ext cx="831850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9255" name="对象 949254"/>
          <p:cNvGraphicFramePr/>
          <p:nvPr/>
        </p:nvGraphicFramePr>
        <p:xfrm>
          <a:off x="2336800" y="2660650"/>
          <a:ext cx="8318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" r:id="rId7" imgW="859155" imgH="400685" progId="Word.Document.8">
                  <p:embed/>
                </p:oleObj>
              </mc:Choice>
              <mc:Fallback>
                <p:oleObj name="" r:id="rId7" imgW="859155" imgH="400685" progId="Word.Document.8">
                  <p:embed/>
                  <p:pic>
                    <p:nvPicPr>
                      <p:cNvPr id="0" name="图片 313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36800" y="2660650"/>
                        <a:ext cx="831850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9256" name="对象 949255"/>
          <p:cNvGraphicFramePr/>
          <p:nvPr/>
        </p:nvGraphicFramePr>
        <p:xfrm>
          <a:off x="5688013" y="3321050"/>
          <a:ext cx="29575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" r:id="rId9" imgW="3021330" imgH="400685" progId="Word.Document.8">
                  <p:embed/>
                </p:oleObj>
              </mc:Choice>
              <mc:Fallback>
                <p:oleObj name="" r:id="rId9" imgW="3021330" imgH="400685" progId="Word.Document.8">
                  <p:embed/>
                  <p:pic>
                    <p:nvPicPr>
                      <p:cNvPr id="0" name="图片 313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88013" y="3321050"/>
                        <a:ext cx="2957512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9257" name="对象 949256"/>
          <p:cNvGraphicFramePr/>
          <p:nvPr/>
        </p:nvGraphicFramePr>
        <p:xfrm>
          <a:off x="4752975" y="3978275"/>
          <a:ext cx="8318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" r:id="rId11" imgW="859155" imgH="400685" progId="Word.Document.8">
                  <p:embed/>
                </p:oleObj>
              </mc:Choice>
              <mc:Fallback>
                <p:oleObj name="" r:id="rId11" imgW="859155" imgH="400685" progId="Word.Document.8">
                  <p:embed/>
                  <p:pic>
                    <p:nvPicPr>
                      <p:cNvPr id="0" name="图片 313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52975" y="3978275"/>
                        <a:ext cx="831850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9258" name="对象 949257"/>
          <p:cNvGraphicFramePr/>
          <p:nvPr/>
        </p:nvGraphicFramePr>
        <p:xfrm>
          <a:off x="6272213" y="3981450"/>
          <a:ext cx="8318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" r:id="rId13" imgW="859155" imgH="400685" progId="Word.Document.8">
                  <p:embed/>
                </p:oleObj>
              </mc:Choice>
              <mc:Fallback>
                <p:oleObj name="" r:id="rId13" imgW="859155" imgH="400685" progId="Word.Document.8">
                  <p:embed/>
                  <p:pic>
                    <p:nvPicPr>
                      <p:cNvPr id="0" name="图片 315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72213" y="3981450"/>
                        <a:ext cx="831850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9259" name="对象 949258"/>
          <p:cNvGraphicFramePr/>
          <p:nvPr/>
        </p:nvGraphicFramePr>
        <p:xfrm>
          <a:off x="9567863" y="4633913"/>
          <a:ext cx="8318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" r:id="rId15" imgW="859155" imgH="400685" progId="Word.Document.8">
                  <p:embed/>
                </p:oleObj>
              </mc:Choice>
              <mc:Fallback>
                <p:oleObj name="" r:id="rId15" imgW="859155" imgH="400685" progId="Word.Document.8">
                  <p:embed/>
                  <p:pic>
                    <p:nvPicPr>
                      <p:cNvPr id="0" name="图片 315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567863" y="4633913"/>
                        <a:ext cx="831850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9260" name="对象 949259"/>
          <p:cNvGraphicFramePr/>
          <p:nvPr/>
        </p:nvGraphicFramePr>
        <p:xfrm>
          <a:off x="2455863" y="5289550"/>
          <a:ext cx="12763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" r:id="rId17" imgW="1315085" imgH="398145" progId="Word.Document.8">
                  <p:embed/>
                </p:oleObj>
              </mc:Choice>
              <mc:Fallback>
                <p:oleObj name="" r:id="rId17" imgW="1315085" imgH="398145" progId="Word.Document.8">
                  <p:embed/>
                  <p:pic>
                    <p:nvPicPr>
                      <p:cNvPr id="0" name="图片 315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455863" y="5289550"/>
                        <a:ext cx="1276350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4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4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4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4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4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4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94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4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2465" name="对象 950275"/>
          <p:cNvGraphicFramePr/>
          <p:nvPr/>
        </p:nvGraphicFramePr>
        <p:xfrm>
          <a:off x="1895475" y="1276350"/>
          <a:ext cx="8343900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" r:id="rId1" imgW="8397240" imgH="4270375" progId="Word.Document.8">
                  <p:embed/>
                </p:oleObj>
              </mc:Choice>
              <mc:Fallback>
                <p:oleObj name="" r:id="rId1" imgW="8397240" imgH="4270375" progId="Word.Document.8">
                  <p:embed/>
                  <p:pic>
                    <p:nvPicPr>
                      <p:cNvPr id="0" name="图片 314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1276350"/>
                        <a:ext cx="8343900" cy="424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3489" name="对象 951299"/>
          <p:cNvGraphicFramePr/>
          <p:nvPr/>
        </p:nvGraphicFramePr>
        <p:xfrm>
          <a:off x="1895475" y="596900"/>
          <a:ext cx="8343900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" r:id="rId1" imgW="8397240" imgH="4151630" progId="Word.Document.8">
                  <p:embed/>
                </p:oleObj>
              </mc:Choice>
              <mc:Fallback>
                <p:oleObj name="" r:id="rId1" imgW="8397240" imgH="4151630" progId="Word.Document.8">
                  <p:embed/>
                  <p:pic>
                    <p:nvPicPr>
                      <p:cNvPr id="0" name="图片 314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596900"/>
                        <a:ext cx="8343900" cy="4127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1301" name="对象 951300"/>
          <p:cNvGraphicFramePr/>
          <p:nvPr/>
        </p:nvGraphicFramePr>
        <p:xfrm>
          <a:off x="2341563" y="4633913"/>
          <a:ext cx="7883525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" r:id="rId3" imgW="8004175" imgH="1779905" progId="Word.Document.8">
                  <p:embed/>
                </p:oleObj>
              </mc:Choice>
              <mc:Fallback>
                <p:oleObj name="" r:id="rId3" imgW="8004175" imgH="1779905" progId="Word.Document.8">
                  <p:embed/>
                  <p:pic>
                    <p:nvPicPr>
                      <p:cNvPr id="0" name="图片 314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1563" y="4633913"/>
                        <a:ext cx="7883525" cy="1746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1302" name="对象 951301"/>
          <p:cNvGraphicFramePr/>
          <p:nvPr/>
        </p:nvGraphicFramePr>
        <p:xfrm>
          <a:off x="2328863" y="6281738"/>
          <a:ext cx="53355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" r:id="rId5" imgW="5337175" imgH="399415" progId="Word.Document.8">
                  <p:embed/>
                </p:oleObj>
              </mc:Choice>
              <mc:Fallback>
                <p:oleObj name="" r:id="rId5" imgW="5337175" imgH="399415" progId="Word.Document.8">
                  <p:embed/>
                  <p:pic>
                    <p:nvPicPr>
                      <p:cNvPr id="0" name="图片 314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28863" y="6281738"/>
                        <a:ext cx="5335587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5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5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4513" name="对象 952323"/>
          <p:cNvGraphicFramePr/>
          <p:nvPr/>
        </p:nvGraphicFramePr>
        <p:xfrm>
          <a:off x="1895475" y="669925"/>
          <a:ext cx="83439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" r:id="rId1" imgW="8397240" imgH="3797935" progId="Word.Document.8">
                  <p:embed/>
                </p:oleObj>
              </mc:Choice>
              <mc:Fallback>
                <p:oleObj name="" r:id="rId1" imgW="8397240" imgH="3797935" progId="Word.Document.8">
                  <p:embed/>
                  <p:pic>
                    <p:nvPicPr>
                      <p:cNvPr id="0" name="图片 314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669925"/>
                        <a:ext cx="8343900" cy="3771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25" name="对象 952324"/>
          <p:cNvGraphicFramePr/>
          <p:nvPr/>
        </p:nvGraphicFramePr>
        <p:xfrm>
          <a:off x="2339975" y="4370388"/>
          <a:ext cx="7924800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" r:id="rId3" imgW="8053070" imgH="1779905" progId="Word.Document.8">
                  <p:embed/>
                </p:oleObj>
              </mc:Choice>
              <mc:Fallback>
                <p:oleObj name="" r:id="rId3" imgW="8053070" imgH="1779905" progId="Word.Document.8">
                  <p:embed/>
                  <p:pic>
                    <p:nvPicPr>
                      <p:cNvPr id="0" name="图片 31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9975" y="4370388"/>
                        <a:ext cx="7924800" cy="1746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26" name="对象 952325"/>
          <p:cNvGraphicFramePr/>
          <p:nvPr/>
        </p:nvGraphicFramePr>
        <p:xfrm>
          <a:off x="2344738" y="6057900"/>
          <a:ext cx="53355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" r:id="rId5" imgW="5337175" imgH="399415" progId="Word.Document.8">
                  <p:embed/>
                </p:oleObj>
              </mc:Choice>
              <mc:Fallback>
                <p:oleObj name="" r:id="rId5" imgW="5337175" imgH="399415" progId="Word.Document.8">
                  <p:embed/>
                  <p:pic>
                    <p:nvPicPr>
                      <p:cNvPr id="0" name="图片 315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44738" y="6057900"/>
                        <a:ext cx="5335587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5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5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5537" name="对象 953347"/>
          <p:cNvGraphicFramePr/>
          <p:nvPr/>
        </p:nvGraphicFramePr>
        <p:xfrm>
          <a:off x="1895475" y="519113"/>
          <a:ext cx="830262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" r:id="rId1" imgW="8424545" imgH="1271270" progId="Word.Document.8">
                  <p:embed/>
                </p:oleObj>
              </mc:Choice>
              <mc:Fallback>
                <p:oleObj name="" r:id="rId1" imgW="8424545" imgH="1271270" progId="Word.Document.8">
                  <p:embed/>
                  <p:pic>
                    <p:nvPicPr>
                      <p:cNvPr id="0" name="图片 315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519113"/>
                        <a:ext cx="8302625" cy="1244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3349" name="对象 953348"/>
          <p:cNvGraphicFramePr/>
          <p:nvPr/>
        </p:nvGraphicFramePr>
        <p:xfrm>
          <a:off x="1787525" y="1589088"/>
          <a:ext cx="8361363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" r:id="rId3" imgW="8555990" imgH="1649095" progId="Word.Document.8">
                  <p:embed/>
                </p:oleObj>
              </mc:Choice>
              <mc:Fallback>
                <p:oleObj name="" r:id="rId3" imgW="8555990" imgH="1649095" progId="Word.Document.8">
                  <p:embed/>
                  <p:pic>
                    <p:nvPicPr>
                      <p:cNvPr id="0" name="图片 314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7525" y="1589088"/>
                        <a:ext cx="8361363" cy="1606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3350" name="对象 953349"/>
          <p:cNvGraphicFramePr/>
          <p:nvPr/>
        </p:nvGraphicFramePr>
        <p:xfrm>
          <a:off x="1762125" y="3074988"/>
          <a:ext cx="8453438" cy="374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" r:id="rId5" imgW="8747760" imgH="3877310" progId="Word.Document.8">
                  <p:embed/>
                </p:oleObj>
              </mc:Choice>
              <mc:Fallback>
                <p:oleObj name="" r:id="rId5" imgW="8747760" imgH="3877310" progId="Word.Document.8">
                  <p:embed/>
                  <p:pic>
                    <p:nvPicPr>
                      <p:cNvPr id="0" name="图片 315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2125" y="3074988"/>
                        <a:ext cx="8453438" cy="3748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5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5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00103" name="矩形 900102"/>
          <p:cNvSpPr/>
          <p:nvPr/>
        </p:nvSpPr>
        <p:spPr>
          <a:xfrm>
            <a:off x="3216275" y="2997200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b="1"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1D528D"/>
                    </a:gs>
                    <a:gs pos="100000">
                      <a:srgbClr val="66CCFF"/>
                    </a:gs>
                  </a:gsLst>
                  <a:lin ang="0" scaled="1"/>
                  <a:tileRect/>
                </a:gradFill>
                <a:effectLst>
                  <a:outerShdw dist="63500" dir="2212193" algn="ctr" rotWithShape="0">
                    <a:schemeClr val="tx2">
                      <a:alpha val="5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Thank You !</a:t>
            </a:r>
            <a:endParaRPr lang="zh-CN" altLang="en-US" sz="3600" b="1"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1D528D"/>
                  </a:gs>
                  <a:gs pos="100000">
                    <a:srgbClr val="66CCFF"/>
                  </a:gs>
                </a:gsLst>
                <a:lin ang="0" scaled="1"/>
                <a:tileRect/>
              </a:gradFill>
              <a:effectLst>
                <a:outerShdw dist="63500" dir="2212193" algn="ctr" rotWithShape="0">
                  <a:schemeClr val="tx2">
                    <a:alpha val="5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0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0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2161" name="矩形 432160"/>
          <p:cNvSpPr/>
          <p:nvPr/>
        </p:nvSpPr>
        <p:spPr>
          <a:xfrm>
            <a:off x="1560513" y="2508250"/>
            <a:ext cx="8928100" cy="708025"/>
          </a:xfrm>
          <a:prstGeom prst="rect">
            <a:avLst/>
          </a:prstGeom>
          <a:noFill/>
          <a:ln w="19050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4000" dirty="0">
                <a:solidFill>
                  <a:srgbClr val="009999"/>
                </a:solidFill>
                <a:latin typeface="方正宋黑简体" pitchFamily="2" charset="-122"/>
                <a:ea typeface="方正宋黑简体" pitchFamily="2" charset="-122"/>
              </a:rPr>
              <a:t>复习集成块一  世界文化的多样性</a:t>
            </a:r>
            <a:endParaRPr lang="zh-CN" altLang="en-US" sz="4000" dirty="0">
              <a:solidFill>
                <a:srgbClr val="009999"/>
              </a:solidFill>
              <a:latin typeface="方正宋黑简体" pitchFamily="2" charset="-122"/>
              <a:ea typeface="方正宋黑简体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椭圆 12"/>
          <p:cNvSpPr/>
          <p:nvPr/>
        </p:nvSpPr>
        <p:spPr>
          <a:xfrm>
            <a:off x="3791744" y="3076971"/>
            <a:ext cx="914846" cy="9148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6" name="矩形 14"/>
          <p:cNvSpPr/>
          <p:nvPr/>
        </p:nvSpPr>
        <p:spPr>
          <a:xfrm>
            <a:off x="5375275" y="2659063"/>
            <a:ext cx="5040313" cy="630237"/>
          </a:xfrm>
          <a:prstGeom prst="rect">
            <a:avLst/>
          </a:prstGeom>
          <a:noFill/>
          <a:ln w="9525">
            <a:noFill/>
          </a:ln>
        </p:spPr>
        <p:txBody>
          <a:bodyPr wrap="square" lIns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3500" b="0" dirty="0">
                <a:solidFill>
                  <a:srgbClr val="17AD9D"/>
                </a:solidFill>
                <a:latin typeface="方正大黑_GBK" pitchFamily="65" charset="-122"/>
                <a:ea typeface="方正大黑_GBK" pitchFamily="65" charset="-122"/>
              </a:rPr>
              <a:t>在“微点批注”中理解透</a:t>
            </a:r>
            <a:endParaRPr lang="zh-CN" altLang="en-US" sz="3500" b="0" dirty="0">
              <a:solidFill>
                <a:srgbClr val="17AD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865755" y="1823085"/>
            <a:ext cx="1642110" cy="1683385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95398" y="4373910"/>
            <a:ext cx="2079426" cy="207942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495598" y="2645718"/>
            <a:ext cx="628674" cy="62867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976320" y="5000649"/>
            <a:ext cx="1296144" cy="129614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943872" y="2357686"/>
            <a:ext cx="347246" cy="3472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718560" y="2357755"/>
            <a:ext cx="1116965" cy="1131570"/>
          </a:xfrm>
          <a:prstGeom prst="ellipse">
            <a:avLst/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 cap="flat" cmpd="sng" algn="ctr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  <a:prstDash val="solid"/>
          </a:ln>
          <a:effectLst>
            <a:outerShdw blurRad="254000" dist="190500" dir="3540000" sx="105000" sy="105000" algn="tl" rotWithShape="0">
              <a:sysClr val="windowText" lastClr="000000">
                <a:lumMod val="95000"/>
                <a:lumOff val="5000"/>
                <a:alpha val="20000"/>
              </a:sys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3" name="TextBox 21"/>
          <p:cNvSpPr txBox="1"/>
          <p:nvPr/>
        </p:nvSpPr>
        <p:spPr>
          <a:xfrm>
            <a:off x="3603625" y="2566988"/>
            <a:ext cx="1346200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00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NO</a:t>
            </a:r>
            <a:r>
              <a:rPr lang="en-US" altLang="zh-CN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0145662" y="5310014"/>
            <a:ext cx="864840" cy="864840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7409" name="对象 911363"/>
          <p:cNvGraphicFramePr/>
          <p:nvPr/>
        </p:nvGraphicFramePr>
        <p:xfrm>
          <a:off x="1895475" y="212725"/>
          <a:ext cx="533717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5394960" imgH="594360" progId="Word.Document.8">
                  <p:embed/>
                </p:oleObj>
              </mc:Choice>
              <mc:Fallback>
                <p:oleObj name="" r:id="rId1" imgW="5394960" imgH="594360" progId="Word.Documen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212725"/>
                        <a:ext cx="5337175" cy="5857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383" name="矩形 911382"/>
          <p:cNvSpPr/>
          <p:nvPr/>
        </p:nvSpPr>
        <p:spPr>
          <a:xfrm>
            <a:off x="5808663" y="741363"/>
            <a:ext cx="4391025" cy="604837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文化遗产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1382" name="矩形 911381"/>
          <p:cNvSpPr/>
          <p:nvPr/>
        </p:nvSpPr>
        <p:spPr>
          <a:xfrm>
            <a:off x="2495550" y="741363"/>
            <a:ext cx="3313113" cy="604837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民族节日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1381" name="矩形 911380"/>
          <p:cNvSpPr/>
          <p:nvPr/>
        </p:nvSpPr>
        <p:spPr>
          <a:xfrm>
            <a:off x="1958975" y="741363"/>
            <a:ext cx="536575" cy="604837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zh-CN" altLang="en-US" sz="2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1402" name="直接连接符 911401"/>
          <p:cNvSpPr/>
          <p:nvPr/>
        </p:nvSpPr>
        <p:spPr>
          <a:xfrm>
            <a:off x="1958975" y="1346200"/>
            <a:ext cx="8240713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1404" name="直接连接符 911403"/>
          <p:cNvSpPr/>
          <p:nvPr/>
        </p:nvSpPr>
        <p:spPr>
          <a:xfrm>
            <a:off x="2495550" y="741363"/>
            <a:ext cx="0" cy="5792787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1407" name="直接连接符 911406"/>
          <p:cNvSpPr/>
          <p:nvPr/>
        </p:nvSpPr>
        <p:spPr>
          <a:xfrm>
            <a:off x="5808663" y="741363"/>
            <a:ext cx="0" cy="5792787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1411" name="直接连接符 911410"/>
          <p:cNvSpPr/>
          <p:nvPr/>
        </p:nvSpPr>
        <p:spPr>
          <a:xfrm>
            <a:off x="1958975" y="3190875"/>
            <a:ext cx="8240713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1424" name="直接连接符 911423"/>
          <p:cNvSpPr/>
          <p:nvPr/>
        </p:nvSpPr>
        <p:spPr>
          <a:xfrm>
            <a:off x="1958975" y="4159250"/>
            <a:ext cx="8240713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1437" name="直接连接符 911436"/>
          <p:cNvSpPr/>
          <p:nvPr/>
        </p:nvSpPr>
        <p:spPr>
          <a:xfrm>
            <a:off x="1958975" y="5565775"/>
            <a:ext cx="8240713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1396" name="直接连接符 911395"/>
          <p:cNvSpPr/>
          <p:nvPr/>
        </p:nvSpPr>
        <p:spPr>
          <a:xfrm>
            <a:off x="1958975" y="741363"/>
            <a:ext cx="8240713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1398" name="直接连接符 911397"/>
          <p:cNvSpPr/>
          <p:nvPr/>
        </p:nvSpPr>
        <p:spPr>
          <a:xfrm>
            <a:off x="1958975" y="741363"/>
            <a:ext cx="0" cy="5792787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1399" name="直接连接符 911398"/>
          <p:cNvSpPr/>
          <p:nvPr/>
        </p:nvSpPr>
        <p:spPr>
          <a:xfrm>
            <a:off x="10199688" y="741363"/>
            <a:ext cx="0" cy="5792787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1397" name="直接连接符 911396"/>
          <p:cNvSpPr/>
          <p:nvPr/>
        </p:nvSpPr>
        <p:spPr>
          <a:xfrm>
            <a:off x="1958975" y="6534150"/>
            <a:ext cx="8240713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1497" name="直接连接符 911496"/>
          <p:cNvSpPr/>
          <p:nvPr/>
        </p:nvSpPr>
        <p:spPr>
          <a:xfrm>
            <a:off x="1958975" y="741363"/>
            <a:ext cx="536575" cy="604837"/>
          </a:xfrm>
          <a:prstGeom prst="line">
            <a:avLst/>
          </a:prstGeom>
          <a:ln w="1905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1499" name="矩形 911498"/>
          <p:cNvSpPr/>
          <p:nvPr/>
        </p:nvSpPr>
        <p:spPr>
          <a:xfrm>
            <a:off x="5808663" y="5565775"/>
            <a:ext cx="4391025" cy="9683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保护民族优秀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文化遗产免遭破坏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1500" name="矩形 911499"/>
          <p:cNvSpPr/>
          <p:nvPr/>
        </p:nvSpPr>
        <p:spPr>
          <a:xfrm>
            <a:off x="2495550" y="5565775"/>
            <a:ext cx="3313113" cy="9683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挖掘民族节日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的文化内涵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1501" name="矩形 911500"/>
          <p:cNvSpPr/>
          <p:nvPr/>
        </p:nvSpPr>
        <p:spPr>
          <a:xfrm>
            <a:off x="1958975" y="5565775"/>
            <a:ext cx="536575" cy="9683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态度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1502" name="矩形 911501"/>
          <p:cNvSpPr/>
          <p:nvPr/>
        </p:nvSpPr>
        <p:spPr>
          <a:xfrm>
            <a:off x="5808663" y="4159250"/>
            <a:ext cx="4391025" cy="14065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对于研究人类文明的演进和展现世界文化的多样性具有独特作用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1503" name="矩形 911502"/>
          <p:cNvSpPr/>
          <p:nvPr/>
        </p:nvSpPr>
        <p:spPr>
          <a:xfrm>
            <a:off x="2495550" y="4159250"/>
            <a:ext cx="3313113" cy="14065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庆祝民族节日，是民族文化的集中展示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1504" name="矩形 911503"/>
          <p:cNvSpPr/>
          <p:nvPr/>
        </p:nvSpPr>
        <p:spPr>
          <a:xfrm>
            <a:off x="1958975" y="4159250"/>
            <a:ext cx="536575" cy="14065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意义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1505" name="矩形 911504"/>
          <p:cNvSpPr/>
          <p:nvPr/>
        </p:nvSpPr>
        <p:spPr>
          <a:xfrm>
            <a:off x="5808663" y="3190875"/>
            <a:ext cx="4391025" cy="9683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一个国家和民族历史文化成就的重要标志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1506" name="矩形 911505"/>
          <p:cNvSpPr/>
          <p:nvPr/>
        </p:nvSpPr>
        <p:spPr>
          <a:xfrm>
            <a:off x="2495550" y="3190875"/>
            <a:ext cx="3313113" cy="9683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一个民族历史文化的长期积淀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1507" name="矩形 911506"/>
          <p:cNvSpPr/>
          <p:nvPr/>
        </p:nvSpPr>
        <p:spPr>
          <a:xfrm>
            <a:off x="1958975" y="3190875"/>
            <a:ext cx="536575" cy="9683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地位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1508" name="矩形 911507"/>
          <p:cNvSpPr/>
          <p:nvPr/>
        </p:nvSpPr>
        <p:spPr>
          <a:xfrm>
            <a:off x="5808663" y="1346200"/>
            <a:ext cx="4391025" cy="1844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在历史、艺术或科学及审美、人种学、人类学方面有着世界意义的纪念文物、建筑物、遗迹等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1509" name="矩形 911508"/>
          <p:cNvSpPr/>
          <p:nvPr/>
        </p:nvSpPr>
        <p:spPr>
          <a:xfrm>
            <a:off x="2495550" y="1346200"/>
            <a:ext cx="3313113" cy="1844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蕴含着民族生活中的风土人情、宗教信仰和道德伦理等文化因素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1510" name="矩形 911509"/>
          <p:cNvSpPr/>
          <p:nvPr/>
        </p:nvSpPr>
        <p:spPr>
          <a:xfrm>
            <a:off x="1958975" y="1346200"/>
            <a:ext cx="536575" cy="1844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含义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1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1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1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1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1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1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1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1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1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91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1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91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91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1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1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91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91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91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91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91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91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91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91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91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91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91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3" grpId="0"/>
      <p:bldP spid="911382" grpId="0"/>
      <p:bldP spid="911381" grpId="0"/>
      <p:bldP spid="911499" grpId="0"/>
      <p:bldP spid="911500" grpId="0"/>
      <p:bldP spid="911501" grpId="0"/>
      <p:bldP spid="911502" grpId="0"/>
      <p:bldP spid="911503" grpId="0"/>
      <p:bldP spid="911504" grpId="0"/>
      <p:bldP spid="911505" grpId="0"/>
      <p:bldP spid="911506" grpId="0"/>
      <p:bldP spid="911507" grpId="0"/>
      <p:bldP spid="911508" grpId="0"/>
      <p:bldP spid="911509" grpId="0"/>
      <p:bldP spid="9115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8433" name="对象 912387"/>
          <p:cNvGraphicFramePr/>
          <p:nvPr/>
        </p:nvGraphicFramePr>
        <p:xfrm>
          <a:off x="1784350" y="292100"/>
          <a:ext cx="51228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5183505" imgH="596265" progId="Word.Document.8">
                  <p:embed/>
                </p:oleObj>
              </mc:Choice>
              <mc:Fallback>
                <p:oleObj name="" r:id="rId1" imgW="5183505" imgH="596265" progId="Word.Documen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84350" y="292100"/>
                        <a:ext cx="5122863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405" name="矩形 912404"/>
          <p:cNvSpPr/>
          <p:nvPr/>
        </p:nvSpPr>
        <p:spPr>
          <a:xfrm>
            <a:off x="6303963" y="833438"/>
            <a:ext cx="4032250" cy="604837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民族性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2404" name="矩形 912403"/>
          <p:cNvSpPr/>
          <p:nvPr/>
        </p:nvSpPr>
        <p:spPr>
          <a:xfrm>
            <a:off x="2703513" y="833438"/>
            <a:ext cx="3600450" cy="604837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世界性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2403" name="矩形 912402"/>
          <p:cNvSpPr/>
          <p:nvPr/>
        </p:nvSpPr>
        <p:spPr>
          <a:xfrm>
            <a:off x="1839913" y="833438"/>
            <a:ext cx="863600" cy="604837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zh-CN" altLang="en-US" sz="2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2424" name="直接连接符 912423"/>
          <p:cNvSpPr/>
          <p:nvPr/>
        </p:nvSpPr>
        <p:spPr>
          <a:xfrm>
            <a:off x="1839913" y="1438275"/>
            <a:ext cx="84963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2426" name="直接连接符 912425"/>
          <p:cNvSpPr/>
          <p:nvPr/>
        </p:nvSpPr>
        <p:spPr>
          <a:xfrm>
            <a:off x="2703513" y="833438"/>
            <a:ext cx="0" cy="5792787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2429" name="直接连接符 912428"/>
          <p:cNvSpPr/>
          <p:nvPr/>
        </p:nvSpPr>
        <p:spPr>
          <a:xfrm>
            <a:off x="6303963" y="833438"/>
            <a:ext cx="0" cy="2979737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2433" name="直接连接符 912432"/>
          <p:cNvSpPr/>
          <p:nvPr/>
        </p:nvSpPr>
        <p:spPr>
          <a:xfrm>
            <a:off x="1839913" y="2406650"/>
            <a:ext cx="84963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2446" name="直接连接符 912445"/>
          <p:cNvSpPr/>
          <p:nvPr/>
        </p:nvSpPr>
        <p:spPr>
          <a:xfrm>
            <a:off x="1839913" y="3813175"/>
            <a:ext cx="84963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2459" name="直接连接符 912458"/>
          <p:cNvSpPr/>
          <p:nvPr/>
        </p:nvSpPr>
        <p:spPr>
          <a:xfrm>
            <a:off x="1839913" y="5219700"/>
            <a:ext cx="84963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2418" name="直接连接符 912417"/>
          <p:cNvSpPr/>
          <p:nvPr/>
        </p:nvSpPr>
        <p:spPr>
          <a:xfrm>
            <a:off x="1839913" y="833438"/>
            <a:ext cx="8496300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2420" name="直接连接符 912419"/>
          <p:cNvSpPr/>
          <p:nvPr/>
        </p:nvSpPr>
        <p:spPr>
          <a:xfrm>
            <a:off x="1839913" y="833438"/>
            <a:ext cx="0" cy="5792787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2421" name="直接连接符 912420"/>
          <p:cNvSpPr/>
          <p:nvPr/>
        </p:nvSpPr>
        <p:spPr>
          <a:xfrm>
            <a:off x="10336213" y="833438"/>
            <a:ext cx="0" cy="5792787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2419" name="直接连接符 912418"/>
          <p:cNvSpPr/>
          <p:nvPr/>
        </p:nvSpPr>
        <p:spPr>
          <a:xfrm>
            <a:off x="1839913" y="6626225"/>
            <a:ext cx="8496300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2510" name="矩形 912509"/>
          <p:cNvSpPr/>
          <p:nvPr/>
        </p:nvSpPr>
        <p:spPr>
          <a:xfrm>
            <a:off x="2703513" y="5219700"/>
            <a:ext cx="7632700" cy="14065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只看到不同民族文化之间的差异，而看不到共性和普遍规律。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只看到各民族文化之间的共性，而看不到存在的差异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2511" name="矩形 912510"/>
          <p:cNvSpPr/>
          <p:nvPr/>
        </p:nvSpPr>
        <p:spPr>
          <a:xfrm>
            <a:off x="1839913" y="5219700"/>
            <a:ext cx="863600" cy="14065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错误</a:t>
            </a:r>
            <a:endParaRPr lang="zh-CN" altLang="en-US" sz="1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914400" eaLnBrk="0" hangingPunct="0">
              <a:lnSpc>
                <a:spcPct val="120000"/>
              </a:lnSpc>
              <a:buFontTx/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倾向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2512" name="矩形 912511"/>
          <p:cNvSpPr/>
          <p:nvPr/>
        </p:nvSpPr>
        <p:spPr>
          <a:xfrm>
            <a:off x="2703513" y="3813175"/>
            <a:ext cx="7632700" cy="14065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世界文化是由不同民族、不同国家的文化共同构成的，是世界性与民族性的统一。文化的世界性存在于文化的民族性之中，并通过文化的民族性表现出来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2513" name="矩形 912512"/>
          <p:cNvSpPr/>
          <p:nvPr/>
        </p:nvSpPr>
        <p:spPr>
          <a:xfrm>
            <a:off x="1839913" y="3813175"/>
            <a:ext cx="863600" cy="14065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辩证</a:t>
            </a:r>
            <a:endParaRPr lang="zh-CN" altLang="en-US" sz="1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914400" eaLnBrk="0" hangingPunct="0">
              <a:lnSpc>
                <a:spcPct val="120000"/>
              </a:lnSpc>
              <a:buFontTx/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关系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2514" name="矩形 912513"/>
          <p:cNvSpPr/>
          <p:nvPr/>
        </p:nvSpPr>
        <p:spPr>
          <a:xfrm>
            <a:off x="6303963" y="2406650"/>
            <a:ext cx="4032250" cy="14065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各民族间存在经济的和政治的、历史的和地理的等多种因素的不同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2515" name="矩形 912514"/>
          <p:cNvSpPr/>
          <p:nvPr/>
        </p:nvSpPr>
        <p:spPr>
          <a:xfrm>
            <a:off x="2703513" y="2406650"/>
            <a:ext cx="3600450" cy="14065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世界各民族的社会实践有其共性，有普遍的规律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2516" name="矩形 912515"/>
          <p:cNvSpPr/>
          <p:nvPr/>
        </p:nvSpPr>
        <p:spPr>
          <a:xfrm>
            <a:off x="1839913" y="2406650"/>
            <a:ext cx="863600" cy="14065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原因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2517" name="矩形 912516"/>
          <p:cNvSpPr/>
          <p:nvPr/>
        </p:nvSpPr>
        <p:spPr>
          <a:xfrm>
            <a:off x="6303963" y="1438275"/>
            <a:ext cx="4032250" cy="9683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各民族文化之间存在差异，都有自己的文化个性和特征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2518" name="矩形 912517"/>
          <p:cNvSpPr/>
          <p:nvPr/>
        </p:nvSpPr>
        <p:spPr>
          <a:xfrm>
            <a:off x="2703513" y="1438275"/>
            <a:ext cx="3600450" cy="9683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不同民族文化之间存在共性和普遍规律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2519" name="矩形 912518"/>
          <p:cNvSpPr/>
          <p:nvPr/>
        </p:nvSpPr>
        <p:spPr>
          <a:xfrm>
            <a:off x="1839913" y="1438275"/>
            <a:ext cx="863600" cy="9683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20000"/>
              </a:lnSpc>
              <a:tabLst>
                <a:tab pos="262890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表现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57" name="直接连接符 912519"/>
          <p:cNvSpPr/>
          <p:nvPr/>
        </p:nvSpPr>
        <p:spPr>
          <a:xfrm>
            <a:off x="1847850" y="836613"/>
            <a:ext cx="863600" cy="576262"/>
          </a:xfrm>
          <a:prstGeom prst="line">
            <a:avLst/>
          </a:prstGeom>
          <a:ln w="19050">
            <a:noFill/>
          </a:ln>
        </p:spPr>
      </p:sp>
      <p:sp>
        <p:nvSpPr>
          <p:cNvPr id="912521" name="直接连接符 912520"/>
          <p:cNvSpPr/>
          <p:nvPr/>
        </p:nvSpPr>
        <p:spPr>
          <a:xfrm>
            <a:off x="1841500" y="836613"/>
            <a:ext cx="863600" cy="576262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2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2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2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2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2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2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2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2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2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2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1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12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12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12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12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12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1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1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91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91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1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91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91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91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91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91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91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91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405" grpId="0"/>
      <p:bldP spid="912404" grpId="0"/>
      <p:bldP spid="912403" grpId="0"/>
      <p:bldP spid="912510" grpId="0"/>
      <p:bldP spid="912511" grpId="0"/>
      <p:bldP spid="912512" grpId="0"/>
      <p:bldP spid="912513" grpId="0"/>
      <p:bldP spid="912514" grpId="0"/>
      <p:bldP spid="912515" grpId="0"/>
      <p:bldP spid="912516" grpId="0"/>
      <p:bldP spid="912517" grpId="0"/>
      <p:bldP spid="912518" grpId="0"/>
      <p:bldP spid="912519" grpId="0"/>
    </p:bldLst>
  </p:timing>
</p:sld>
</file>

<file path=ppt/theme/theme1.xml><?xml version="1.0" encoding="utf-8"?>
<a:theme xmlns:a="http://schemas.openxmlformats.org/drawingml/2006/main" name="169TGp_arrow_light">
  <a:themeElements>
    <a:clrScheme name="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1F2"/>
      </a:accent5>
      <a:accent6>
        <a:srgbClr val="9F9F9F"/>
      </a:accent6>
      <a:hlink>
        <a:srgbClr val="7DA0D3"/>
      </a:hlink>
      <a:folHlink>
        <a:srgbClr val="B2E385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1F2"/>
        </a:accent5>
        <a:accent6>
          <a:srgbClr val="9F9F9F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5C5ED"/>
        </a:accent5>
        <a:accent6>
          <a:srgbClr val="E58970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9945E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ixe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989B7"/>
      </a:accent6>
      <a:hlink>
        <a:srgbClr val="666699"/>
      </a:hlink>
      <a:folHlink>
        <a:srgbClr val="CCCCE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66"/>
        </a:lt1>
        <a:dk2>
          <a:srgbClr val="FFFFFF"/>
        </a:dk2>
        <a:lt2>
          <a:srgbClr val="0066FF"/>
        </a:lt2>
        <a:accent1>
          <a:srgbClr val="6699FF"/>
        </a:accent1>
        <a:accent2>
          <a:srgbClr val="3333FF"/>
        </a:accent2>
        <a:accent3>
          <a:srgbClr val="AAAAB9"/>
        </a:accent3>
        <a:accent4>
          <a:srgbClr val="DCDCDC"/>
        </a:accent4>
        <a:accent5>
          <a:srgbClr val="B9CAFF"/>
        </a:accent5>
        <a:accent6>
          <a:srgbClr val="2D2DE5"/>
        </a:accent6>
        <a:hlink>
          <a:srgbClr val="FFCC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4B49"/>
        </a:lt1>
        <a:dk2>
          <a:srgbClr val="FFFFFF"/>
        </a:dk2>
        <a:lt2>
          <a:srgbClr val="009999"/>
        </a:lt2>
        <a:accent1>
          <a:srgbClr val="33CCCC"/>
        </a:accent1>
        <a:accent2>
          <a:srgbClr val="008080"/>
        </a:accent2>
        <a:accent3>
          <a:srgbClr val="ADB2B1"/>
        </a:accent3>
        <a:accent4>
          <a:srgbClr val="DCDCDC"/>
        </a:accent4>
        <a:accent5>
          <a:srgbClr val="ADE2E2"/>
        </a:accent5>
        <a:accent6>
          <a:srgbClr val="007272"/>
        </a:accent6>
        <a:hlink>
          <a:srgbClr val="FFCC00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3399"/>
        </a:lt1>
        <a:dk2>
          <a:srgbClr val="FFFFFF"/>
        </a:dk2>
        <a:lt2>
          <a:srgbClr val="006699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CDCDC"/>
        </a:accent4>
        <a:accent5>
          <a:srgbClr val="AACAE2"/>
        </a:accent5>
        <a:accent6>
          <a:srgbClr val="02789D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2F978D"/>
        </a:lt1>
        <a:dk2>
          <a:srgbClr val="FFFFFF"/>
        </a:dk2>
        <a:lt2>
          <a:srgbClr val="008080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CDCDC"/>
        </a:accent4>
        <a:accent5>
          <a:srgbClr val="AACAFF"/>
        </a:accent5>
        <a:accent6>
          <a:srgbClr val="008989"/>
        </a:accent6>
        <a:hlink>
          <a:srgbClr val="FFFFCC"/>
        </a:hlink>
        <a:folHlink>
          <a:srgbClr val="70CA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0000"/>
        </a:lt1>
        <a:dk2>
          <a:srgbClr val="FFFFFF"/>
        </a:dk2>
        <a:lt2>
          <a:srgbClr val="822504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CDCDC"/>
        </a:accent4>
        <a:accent5>
          <a:srgbClr val="FFCAAA"/>
        </a:accent5>
        <a:accent6>
          <a:srgbClr val="8D2504"/>
        </a:accent6>
        <a:hlink>
          <a:srgbClr val="FF3300"/>
        </a:hlink>
        <a:folHlink>
          <a:srgbClr val="7C07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4A7911"/>
        </a:lt1>
        <a:dk2>
          <a:srgbClr val="FFFFFF"/>
        </a:dk2>
        <a:lt2>
          <a:srgbClr val="336600"/>
        </a:lt2>
        <a:accent1>
          <a:srgbClr val="666633"/>
        </a:accent1>
        <a:accent2>
          <a:srgbClr val="669900"/>
        </a:accent2>
        <a:accent3>
          <a:srgbClr val="B2BEAA"/>
        </a:accent3>
        <a:accent4>
          <a:srgbClr val="DCDCDC"/>
        </a:accent4>
        <a:accent5>
          <a:srgbClr val="B9B9AD"/>
        </a:accent5>
        <a:accent6>
          <a:srgbClr val="5B8900"/>
        </a:accent6>
        <a:hlink>
          <a:srgbClr val="FFCC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75B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B89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C0465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192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CAEC1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989B7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Pixe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989B7"/>
      </a:accent6>
      <a:hlink>
        <a:srgbClr val="666699"/>
      </a:hlink>
      <a:folHlink>
        <a:srgbClr val="CCCCE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66"/>
        </a:lt1>
        <a:dk2>
          <a:srgbClr val="FFFFFF"/>
        </a:dk2>
        <a:lt2>
          <a:srgbClr val="0066FF"/>
        </a:lt2>
        <a:accent1>
          <a:srgbClr val="6699FF"/>
        </a:accent1>
        <a:accent2>
          <a:srgbClr val="3333FF"/>
        </a:accent2>
        <a:accent3>
          <a:srgbClr val="AAAAB9"/>
        </a:accent3>
        <a:accent4>
          <a:srgbClr val="DCDCDC"/>
        </a:accent4>
        <a:accent5>
          <a:srgbClr val="B9CAFF"/>
        </a:accent5>
        <a:accent6>
          <a:srgbClr val="2D2DE5"/>
        </a:accent6>
        <a:hlink>
          <a:srgbClr val="FFCC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4B49"/>
        </a:lt1>
        <a:dk2>
          <a:srgbClr val="FFFFFF"/>
        </a:dk2>
        <a:lt2>
          <a:srgbClr val="009999"/>
        </a:lt2>
        <a:accent1>
          <a:srgbClr val="33CCCC"/>
        </a:accent1>
        <a:accent2>
          <a:srgbClr val="008080"/>
        </a:accent2>
        <a:accent3>
          <a:srgbClr val="ADB2B1"/>
        </a:accent3>
        <a:accent4>
          <a:srgbClr val="DCDCDC"/>
        </a:accent4>
        <a:accent5>
          <a:srgbClr val="ADE2E2"/>
        </a:accent5>
        <a:accent6>
          <a:srgbClr val="007272"/>
        </a:accent6>
        <a:hlink>
          <a:srgbClr val="FFCC00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3399"/>
        </a:lt1>
        <a:dk2>
          <a:srgbClr val="FFFFFF"/>
        </a:dk2>
        <a:lt2>
          <a:srgbClr val="006699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CDCDC"/>
        </a:accent4>
        <a:accent5>
          <a:srgbClr val="AACAE2"/>
        </a:accent5>
        <a:accent6>
          <a:srgbClr val="02789D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2F978D"/>
        </a:lt1>
        <a:dk2>
          <a:srgbClr val="FFFFFF"/>
        </a:dk2>
        <a:lt2>
          <a:srgbClr val="008080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CDCDC"/>
        </a:accent4>
        <a:accent5>
          <a:srgbClr val="AACAFF"/>
        </a:accent5>
        <a:accent6>
          <a:srgbClr val="008989"/>
        </a:accent6>
        <a:hlink>
          <a:srgbClr val="FFFFCC"/>
        </a:hlink>
        <a:folHlink>
          <a:srgbClr val="70CA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0000"/>
        </a:lt1>
        <a:dk2>
          <a:srgbClr val="FFFFFF"/>
        </a:dk2>
        <a:lt2>
          <a:srgbClr val="822504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CDCDC"/>
        </a:accent4>
        <a:accent5>
          <a:srgbClr val="FFCAAA"/>
        </a:accent5>
        <a:accent6>
          <a:srgbClr val="8D2504"/>
        </a:accent6>
        <a:hlink>
          <a:srgbClr val="FF3300"/>
        </a:hlink>
        <a:folHlink>
          <a:srgbClr val="7C07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4A7911"/>
        </a:lt1>
        <a:dk2>
          <a:srgbClr val="FFFFFF"/>
        </a:dk2>
        <a:lt2>
          <a:srgbClr val="336600"/>
        </a:lt2>
        <a:accent1>
          <a:srgbClr val="666633"/>
        </a:accent1>
        <a:accent2>
          <a:srgbClr val="669900"/>
        </a:accent2>
        <a:accent3>
          <a:srgbClr val="B2BEAA"/>
        </a:accent3>
        <a:accent4>
          <a:srgbClr val="DCDCDC"/>
        </a:accent4>
        <a:accent5>
          <a:srgbClr val="B9B9AD"/>
        </a:accent5>
        <a:accent6>
          <a:srgbClr val="5B8900"/>
        </a:accent6>
        <a:hlink>
          <a:srgbClr val="FFCC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75B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B89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C0465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192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CAEC1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989B7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IZ_motion">
  <a:themeElements>
    <a:clrScheme name="">
      <a:dk1>
        <a:srgbClr val="000000"/>
      </a:dk1>
      <a:lt1>
        <a:srgbClr val="FFFFFF"/>
      </a:lt1>
      <a:dk2>
        <a:srgbClr val="11425C"/>
      </a:dk2>
      <a:lt2>
        <a:srgbClr val="E6E6E6"/>
      </a:lt2>
      <a:accent1>
        <a:srgbClr val="2DAAC8"/>
      </a:accent1>
      <a:accent2>
        <a:srgbClr val="2988B7"/>
      </a:accent2>
      <a:accent3>
        <a:srgbClr val="FFFFFF"/>
      </a:accent3>
      <a:accent4>
        <a:srgbClr val="000000"/>
      </a:accent4>
      <a:accent5>
        <a:srgbClr val="ACD1E0"/>
      </a:accent5>
      <a:accent6>
        <a:srgbClr val="2479A4"/>
      </a:accent6>
      <a:hlink>
        <a:srgbClr val="89CFE8"/>
      </a:hlink>
      <a:folHlink>
        <a:srgbClr val="E6C54C"/>
      </a:folHlink>
    </a:clrScheme>
    <a:fontScheme name="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4600"/>
        </a:dk2>
        <a:lt2>
          <a:srgbClr val="E6E6E6"/>
        </a:lt2>
        <a:accent1>
          <a:srgbClr val="99CC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007200"/>
        </a:accent6>
        <a:hlink>
          <a:srgbClr val="CCFF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204162"/>
        </a:dk2>
        <a:lt2>
          <a:srgbClr val="E6E6E6"/>
        </a:lt2>
        <a:accent1>
          <a:srgbClr val="0BBFFF"/>
        </a:accent1>
        <a:accent2>
          <a:srgbClr val="0088E4"/>
        </a:accent2>
        <a:accent3>
          <a:srgbClr val="FFFFFF"/>
        </a:accent3>
        <a:accent4>
          <a:srgbClr val="000000"/>
        </a:accent4>
        <a:accent5>
          <a:srgbClr val="AADBFF"/>
        </a:accent5>
        <a:accent6>
          <a:srgbClr val="0079CC"/>
        </a:accent6>
        <a:hlink>
          <a:srgbClr val="A1EDFF"/>
        </a:hlink>
        <a:folHlink>
          <a:srgbClr val="B4F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11425C"/>
        </a:dk2>
        <a:lt2>
          <a:srgbClr val="E6E6E6"/>
        </a:lt2>
        <a:accent1>
          <a:srgbClr val="2DAAC8"/>
        </a:accent1>
        <a:accent2>
          <a:srgbClr val="2988B7"/>
        </a:accent2>
        <a:accent3>
          <a:srgbClr val="FFFFFF"/>
        </a:accent3>
        <a:accent4>
          <a:srgbClr val="000000"/>
        </a:accent4>
        <a:accent5>
          <a:srgbClr val="ACD1E0"/>
        </a:accent5>
        <a:accent6>
          <a:srgbClr val="2479A4"/>
        </a:accent6>
        <a:hlink>
          <a:srgbClr val="89CFE8"/>
        </a:hlink>
        <a:folHlink>
          <a:srgbClr val="E6C5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75TGp_map_light_v2">
  <a:themeElements>
    <a:clrScheme name="">
      <a:dk1>
        <a:srgbClr val="000000"/>
      </a:dk1>
      <a:lt1>
        <a:srgbClr val="FFFFFF"/>
      </a:lt1>
      <a:dk2>
        <a:srgbClr val="26728A"/>
      </a:dk2>
      <a:lt2>
        <a:srgbClr val="DDDDDD"/>
      </a:lt2>
      <a:accent1>
        <a:srgbClr val="9FCAD3"/>
      </a:accent1>
      <a:accent2>
        <a:srgbClr val="9999FF"/>
      </a:accent2>
      <a:accent3>
        <a:srgbClr val="FFFFFF"/>
      </a:accent3>
      <a:accent4>
        <a:srgbClr val="000000"/>
      </a:accent4>
      <a:accent5>
        <a:srgbClr val="CDE1E5"/>
      </a:accent5>
      <a:accent6>
        <a:srgbClr val="8989E5"/>
      </a:accent6>
      <a:hlink>
        <a:srgbClr val="71A5DF"/>
      </a:hlink>
      <a:folHlink>
        <a:srgbClr val="F1CA6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5C5ED"/>
        </a:accent5>
        <a:accent6>
          <a:srgbClr val="E58970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9FCAD3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8989E5"/>
        </a:accent6>
        <a:hlink>
          <a:srgbClr val="71A5DF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8FABD5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C6D2E6"/>
        </a:accent5>
        <a:accent6>
          <a:srgbClr val="D8810D"/>
        </a:accent6>
        <a:hlink>
          <a:srgbClr val="AE0404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078tgp_biz_monitor_v2">
  <a:themeElements>
    <a:clrScheme name="">
      <a:dk1>
        <a:srgbClr val="3B71B9"/>
      </a:dk1>
      <a:lt1>
        <a:srgbClr val="FFFFFF"/>
      </a:lt1>
      <a:dk2>
        <a:srgbClr val="000000"/>
      </a:dk2>
      <a:lt2>
        <a:srgbClr val="DDDDDD"/>
      </a:lt2>
      <a:accent1>
        <a:srgbClr val="57A8E5"/>
      </a:accent1>
      <a:accent2>
        <a:srgbClr val="669900"/>
      </a:accent2>
      <a:accent3>
        <a:srgbClr val="FFFFFF"/>
      </a:accent3>
      <a:accent4>
        <a:srgbClr val="31609F"/>
      </a:accent4>
      <a:accent5>
        <a:srgbClr val="B5D0EF"/>
      </a:accent5>
      <a:accent6>
        <a:srgbClr val="5B8900"/>
      </a:accent6>
      <a:hlink>
        <a:srgbClr val="846AB8"/>
      </a:hlink>
      <a:folHlink>
        <a:srgbClr val="969696"/>
      </a:folHlink>
    </a:clrScheme>
    <a:fontScheme name="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225979"/>
        </a:accent4>
        <a:accent5>
          <a:srgbClr val="AACACA"/>
        </a:accent5>
        <a:accent6>
          <a:srgbClr val="E5892D"/>
        </a:accent6>
        <a:hlink>
          <a:srgbClr val="336699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B35A7"/>
        </a:dk1>
        <a:lt1>
          <a:srgbClr val="FFFFFF"/>
        </a:lt1>
        <a:dk2>
          <a:srgbClr val="000000"/>
        </a:dk2>
        <a:lt2>
          <a:srgbClr val="B2B2B2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4D2C8F"/>
        </a:accent4>
        <a:accent5>
          <a:srgbClr val="BCD8C6"/>
        </a:accent5>
        <a:accent6>
          <a:srgbClr val="B27EC1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B71B9"/>
        </a:dk1>
        <a:lt1>
          <a:srgbClr val="FFFFFF"/>
        </a:lt1>
        <a:dk2>
          <a:srgbClr val="000000"/>
        </a:dk2>
        <a:lt2>
          <a:srgbClr val="DDDDDD"/>
        </a:lt2>
        <a:accent1>
          <a:srgbClr val="57A8E5"/>
        </a:accent1>
        <a:accent2>
          <a:srgbClr val="669900"/>
        </a:accent2>
        <a:accent3>
          <a:srgbClr val="FFFFFF"/>
        </a:accent3>
        <a:accent4>
          <a:srgbClr val="31609F"/>
        </a:accent4>
        <a:accent5>
          <a:srgbClr val="B5D0EF"/>
        </a:accent5>
        <a:accent6>
          <a:srgbClr val="5B8900"/>
        </a:accent6>
        <a:hlink>
          <a:srgbClr val="846AB8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2291</Words>
  <Application>WPS 演示</Application>
  <PresentationFormat>在屏幕上显示</PresentationFormat>
  <Paragraphs>263</Paragraphs>
  <Slides>56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33</vt:i4>
      </vt:variant>
      <vt:variant>
        <vt:lpstr>主题</vt:lpstr>
      </vt:variant>
      <vt:variant>
        <vt:i4>6</vt:i4>
      </vt:variant>
      <vt:variant>
        <vt:lpstr>嵌入 OLE 服务器</vt:lpstr>
      </vt:variant>
      <vt:variant>
        <vt:i4>87</vt:i4>
      </vt:variant>
      <vt:variant>
        <vt:lpstr>幻灯片标题</vt:lpstr>
      </vt:variant>
      <vt:variant>
        <vt:i4>56</vt:i4>
      </vt:variant>
    </vt:vector>
  </HeadingPairs>
  <TitlesOfParts>
    <vt:vector size="182" baseType="lpstr">
      <vt:lpstr>Arial</vt:lpstr>
      <vt:lpstr>宋体</vt:lpstr>
      <vt:lpstr>Wingdings</vt:lpstr>
      <vt:lpstr>Gulim</vt:lpstr>
      <vt:lpstr>Malgun Gothic</vt:lpstr>
      <vt:lpstr>Verdana</vt:lpstr>
      <vt:lpstr>黑体</vt:lpstr>
      <vt:lpstr>楷体</vt:lpstr>
      <vt:lpstr>华文行楷</vt:lpstr>
      <vt:lpstr>微软雅黑</vt:lpstr>
      <vt:lpstr>方正准圆_GBK</vt:lpstr>
      <vt:lpstr>方正少儿简体</vt:lpstr>
      <vt:lpstr>方正卡通简体</vt:lpstr>
      <vt:lpstr>Times New Roman</vt:lpstr>
      <vt:lpstr>方正宋黑简体</vt:lpstr>
      <vt:lpstr>Calibri</vt:lpstr>
      <vt:lpstr>方正大黑_GBK</vt:lpstr>
      <vt:lpstr>方正姚体</vt:lpstr>
      <vt:lpstr>Arial Unicode MS</vt:lpstr>
      <vt:lpstr>Segoe UI</vt:lpstr>
      <vt:lpstr>楷体_GB2312</vt:lpstr>
      <vt:lpstr>新宋体</vt:lpstr>
      <vt:lpstr>Calibri</vt:lpstr>
      <vt:lpstr>Gulim</vt:lpstr>
      <vt:lpstr>华文行楷</vt:lpstr>
      <vt:lpstr>方正准圆_GBK</vt:lpstr>
      <vt:lpstr>方正卡通简体</vt:lpstr>
      <vt:lpstr>方正大黑_GBK</vt:lpstr>
      <vt:lpstr>方正姚体</vt:lpstr>
      <vt:lpstr>方正宋黑简体</vt:lpstr>
      <vt:lpstr>方正少儿简体</vt:lpstr>
      <vt:lpstr>楷体_GB2312</vt:lpstr>
      <vt:lpstr>Segoe Print</vt:lpstr>
      <vt:lpstr>169TGp_arrow_light</vt:lpstr>
      <vt:lpstr>3_Pixel</vt:lpstr>
      <vt:lpstr>4_Pixel</vt:lpstr>
      <vt:lpstr>BIZ_motion</vt:lpstr>
      <vt:lpstr>175TGp_map_light_v2</vt:lpstr>
      <vt:lpstr>078tgp_biz_monitor_v2</vt:lpstr>
      <vt:lpstr>Photoshop.Image.6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酸酸</cp:lastModifiedBy>
  <cp:revision>793</cp:revision>
  <dcterms:created xsi:type="dcterms:W3CDTF">2017-10-27T00:13:00Z</dcterms:created>
  <dcterms:modified xsi:type="dcterms:W3CDTF">2019-12-17T02:36:21Z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