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xml" ContentType="application/inkml+xml"/>
  <Override PartName="/ppt/ink/ink20.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13"/>
  </p:notesMasterIdLst>
  <p:handoutMasterIdLst>
    <p:handoutMasterId r:id="rId114"/>
  </p:handoutMasterIdLst>
  <p:sldIdLst>
    <p:sldId id="264" r:id="rId4"/>
    <p:sldId id="269" r:id="rId5"/>
    <p:sldId id="265" r:id="rId6"/>
    <p:sldId id="344" r:id="rId7"/>
    <p:sldId id="360" r:id="rId8"/>
    <p:sldId id="361" r:id="rId9"/>
    <p:sldId id="362" r:id="rId10"/>
    <p:sldId id="363" r:id="rId11"/>
    <p:sldId id="364" r:id="rId12"/>
    <p:sldId id="350" r:id="rId13"/>
    <p:sldId id="472" r:id="rId14"/>
    <p:sldId id="365" r:id="rId15"/>
    <p:sldId id="366" r:id="rId16"/>
    <p:sldId id="367" r:id="rId17"/>
    <p:sldId id="273" r:id="rId18"/>
    <p:sldId id="275" r:id="rId19"/>
    <p:sldId id="380" r:id="rId20"/>
    <p:sldId id="368" r:id="rId21"/>
    <p:sldId id="382" r:id="rId22"/>
    <p:sldId id="383" r:id="rId23"/>
    <p:sldId id="384" r:id="rId24"/>
    <p:sldId id="369" r:id="rId25"/>
    <p:sldId id="385" r:id="rId26"/>
    <p:sldId id="371" r:id="rId27"/>
    <p:sldId id="386" r:id="rId28"/>
    <p:sldId id="387" r:id="rId29"/>
    <p:sldId id="372" r:id="rId30"/>
    <p:sldId id="388" r:id="rId31"/>
    <p:sldId id="374" r:id="rId32"/>
    <p:sldId id="389" r:id="rId33"/>
    <p:sldId id="376" r:id="rId34"/>
    <p:sldId id="391" r:id="rId35"/>
    <p:sldId id="473" r:id="rId36"/>
    <p:sldId id="392" r:id="rId37"/>
    <p:sldId id="474" r:id="rId38"/>
    <p:sldId id="393" r:id="rId39"/>
    <p:sldId id="394" r:id="rId40"/>
    <p:sldId id="395" r:id="rId41"/>
    <p:sldId id="396" r:id="rId42"/>
    <p:sldId id="378" r:id="rId43"/>
    <p:sldId id="398" r:id="rId44"/>
    <p:sldId id="399" r:id="rId45"/>
    <p:sldId id="354" r:id="rId46"/>
    <p:sldId id="411" r:id="rId47"/>
    <p:sldId id="412" r:id="rId48"/>
    <p:sldId id="413" r:id="rId49"/>
    <p:sldId id="400" r:id="rId50"/>
    <p:sldId id="401" r:id="rId51"/>
    <p:sldId id="415" r:id="rId52"/>
    <p:sldId id="416" r:id="rId53"/>
    <p:sldId id="402" r:id="rId54"/>
    <p:sldId id="404" r:id="rId55"/>
    <p:sldId id="417" r:id="rId56"/>
    <p:sldId id="475" r:id="rId57"/>
    <p:sldId id="418" r:id="rId58"/>
    <p:sldId id="405" r:id="rId59"/>
    <p:sldId id="406" r:id="rId60"/>
    <p:sldId id="419" r:id="rId61"/>
    <p:sldId id="408" r:id="rId62"/>
    <p:sldId id="421" r:id="rId63"/>
    <p:sldId id="355" r:id="rId64"/>
    <p:sldId id="422" r:id="rId65"/>
    <p:sldId id="423" r:id="rId66"/>
    <p:sldId id="424" r:id="rId67"/>
    <p:sldId id="425" r:id="rId68"/>
    <p:sldId id="429" r:id="rId69"/>
    <p:sldId id="430" r:id="rId70"/>
    <p:sldId id="426" r:id="rId71"/>
    <p:sldId id="431" r:id="rId72"/>
    <p:sldId id="428" r:id="rId73"/>
    <p:sldId id="440" r:id="rId74"/>
    <p:sldId id="432" r:id="rId75"/>
    <p:sldId id="441" r:id="rId76"/>
    <p:sldId id="476" r:id="rId77"/>
    <p:sldId id="435" r:id="rId78"/>
    <p:sldId id="442" r:id="rId79"/>
    <p:sldId id="443" r:id="rId80"/>
    <p:sldId id="444" r:id="rId81"/>
    <p:sldId id="436" r:id="rId82"/>
    <p:sldId id="445" r:id="rId83"/>
    <p:sldId id="446" r:id="rId84"/>
    <p:sldId id="447" r:id="rId85"/>
    <p:sldId id="453" r:id="rId86"/>
    <p:sldId id="454" r:id="rId87"/>
    <p:sldId id="455" r:id="rId88"/>
    <p:sldId id="448" r:id="rId89"/>
    <p:sldId id="456" r:id="rId90"/>
    <p:sldId id="450" r:id="rId91"/>
    <p:sldId id="457" r:id="rId92"/>
    <p:sldId id="458" r:id="rId93"/>
    <p:sldId id="459" r:id="rId94"/>
    <p:sldId id="451" r:id="rId95"/>
    <p:sldId id="438" r:id="rId96"/>
    <p:sldId id="460" r:id="rId97"/>
    <p:sldId id="461" r:id="rId98"/>
    <p:sldId id="462" r:id="rId99"/>
    <p:sldId id="467" r:id="rId100"/>
    <p:sldId id="463" r:id="rId101"/>
    <p:sldId id="468" r:id="rId102"/>
    <p:sldId id="464" r:id="rId103"/>
    <p:sldId id="465" r:id="rId104"/>
    <p:sldId id="466" r:id="rId105"/>
    <p:sldId id="469" r:id="rId106"/>
    <p:sldId id="470" r:id="rId107"/>
    <p:sldId id="358" r:id="rId108"/>
    <p:sldId id="471" r:id="rId109"/>
    <p:sldId id="477" r:id="rId110"/>
    <p:sldId id="359" r:id="rId111"/>
    <p:sldId id="277" r:id="rId112"/>
  </p:sldIdLst>
  <p:sldSz cx="9144000" cy="5713730"/>
  <p:notesSz cx="6858000" cy="9144000"/>
  <p:defaultTextStyle>
    <a:defPPr>
      <a:defRPr lang="zh-CN"/>
    </a:defPPr>
    <a:lvl1pPr marL="0" lvl="0"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1pPr>
    <a:lvl2pPr marL="457200" lvl="1"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2pPr>
    <a:lvl3pPr marL="914400" lvl="2"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3pPr>
    <a:lvl4pPr marL="1371600" lvl="3"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4pPr>
    <a:lvl5pPr marL="1828800" lvl="4"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5pPr>
    <a:lvl6pPr marL="2286000" lvl="5"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6pPr>
    <a:lvl7pPr marL="2743200" lvl="6"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7pPr>
    <a:lvl8pPr marL="3200400" lvl="7"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8pPr>
    <a:lvl9pPr marL="3657600" lvl="8"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54061"/>
    <a:srgbClr val="C40404"/>
    <a:srgbClr val="FF6600"/>
    <a:srgbClr val="FF0000"/>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570"/>
    <p:restoredTop sz="94660"/>
  </p:normalViewPr>
  <p:slideViewPr>
    <p:cSldViewPr snapToGrid="0" showGuides="1">
      <p:cViewPr varScale="1">
        <p:scale>
          <a:sx n="101" d="100"/>
          <a:sy n="101" d="100"/>
        </p:scale>
        <p:origin x="-282" y="-90"/>
      </p:cViewPr>
      <p:guideLst>
        <p:guide orient="horz" pos="1969"/>
        <p:guide orient="horz" pos="227"/>
        <p:guide pos="2873"/>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7" Type="http://schemas.openxmlformats.org/officeDocument/2006/relationships/tableStyles" Target="tableStyles.xml"/><Relationship Id="rId116" Type="http://schemas.openxmlformats.org/officeDocument/2006/relationships/viewProps" Target="viewProps.xml"/><Relationship Id="rId115" Type="http://schemas.openxmlformats.org/officeDocument/2006/relationships/presProps" Target="presProps.xml"/><Relationship Id="rId114" Type="http://schemas.openxmlformats.org/officeDocument/2006/relationships/handoutMaster" Target="handoutMasters/handoutMaster1.xml"/><Relationship Id="rId113" Type="http://schemas.openxmlformats.org/officeDocument/2006/relationships/notesMaster" Target="notesMasters/notesMaster1.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23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9.wmf"/><Relationship Id="rId1" Type="http://schemas.openxmlformats.org/officeDocument/2006/relationships/image" Target="../media/image23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41.wmf"/><Relationship Id="rId1" Type="http://schemas.openxmlformats.org/officeDocument/2006/relationships/image" Target="../media/image24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45.wmf"/><Relationship Id="rId1" Type="http://schemas.openxmlformats.org/officeDocument/2006/relationships/image" Target="../media/image24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45.wmf"/><Relationship Id="rId2" Type="http://schemas.openxmlformats.org/officeDocument/2006/relationships/image" Target="../media/image243.wmf"/><Relationship Id="rId1" Type="http://schemas.openxmlformats.org/officeDocument/2006/relationships/image" Target="../media/image24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1.wmf"/><Relationship Id="rId1" Type="http://schemas.openxmlformats.org/officeDocument/2006/relationships/image" Target="../media/image250.wmf"/></Relationships>
</file>

<file path=ppt/drawings/_rels/vmlDrawing17.vml.rels><?xml version="1.0" encoding="UTF-8" standalone="yes"?>
<Relationships xmlns="http://schemas.openxmlformats.org/package/2006/relationships"><Relationship Id="rId6" Type="http://schemas.openxmlformats.org/officeDocument/2006/relationships/image" Target="../media/image257.wmf"/><Relationship Id="rId5" Type="http://schemas.openxmlformats.org/officeDocument/2006/relationships/image" Target="../media/image256.wmf"/><Relationship Id="rId4" Type="http://schemas.openxmlformats.org/officeDocument/2006/relationships/image" Target="../media/image255.wmf"/><Relationship Id="rId3" Type="http://schemas.openxmlformats.org/officeDocument/2006/relationships/image" Target="../media/image254.wmf"/><Relationship Id="rId2" Type="http://schemas.openxmlformats.org/officeDocument/2006/relationships/image" Target="../media/image253.wmf"/><Relationship Id="rId1" Type="http://schemas.openxmlformats.org/officeDocument/2006/relationships/image" Target="../media/image25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53.wmf"/><Relationship Id="rId2" Type="http://schemas.openxmlformats.org/officeDocument/2006/relationships/image" Target="../media/image452.wmf"/><Relationship Id="rId1" Type="http://schemas.openxmlformats.org/officeDocument/2006/relationships/image" Target="../media/image45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9.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92.wmf"/><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5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53.wmf"/><Relationship Id="rId1" Type="http://schemas.openxmlformats.org/officeDocument/2006/relationships/image" Target="../media/image552.wmf"/></Relationships>
</file>

<file path=ppt/drawings/_rels/vmlDrawing22.vml.rels><?xml version="1.0" encoding="UTF-8" standalone="yes"?>
<Relationships xmlns="http://schemas.openxmlformats.org/package/2006/relationships"><Relationship Id="rId6" Type="http://schemas.openxmlformats.org/officeDocument/2006/relationships/image" Target="../media/image559.wmf"/><Relationship Id="rId5" Type="http://schemas.openxmlformats.org/officeDocument/2006/relationships/image" Target="../media/image558.wmf"/><Relationship Id="rId4" Type="http://schemas.openxmlformats.org/officeDocument/2006/relationships/image" Target="../media/image557.wmf"/><Relationship Id="rId3" Type="http://schemas.openxmlformats.org/officeDocument/2006/relationships/image" Target="../media/image556.wmf"/><Relationship Id="rId2" Type="http://schemas.openxmlformats.org/officeDocument/2006/relationships/image" Target="../media/image555.wmf"/><Relationship Id="rId1" Type="http://schemas.openxmlformats.org/officeDocument/2006/relationships/image" Target="../media/image55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6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61.wmf"/></Relationships>
</file>

<file path=ppt/drawings/_rels/vmlDrawing25.vml.rels><?xml version="1.0" encoding="UTF-8" standalone="yes"?>
<Relationships xmlns="http://schemas.openxmlformats.org/package/2006/relationships"><Relationship Id="rId6" Type="http://schemas.openxmlformats.org/officeDocument/2006/relationships/image" Target="../media/image569.wmf"/><Relationship Id="rId5" Type="http://schemas.openxmlformats.org/officeDocument/2006/relationships/image" Target="../media/image568.wmf"/><Relationship Id="rId4" Type="http://schemas.openxmlformats.org/officeDocument/2006/relationships/image" Target="../media/image567.wmf"/><Relationship Id="rId3" Type="http://schemas.openxmlformats.org/officeDocument/2006/relationships/image" Target="../media/image566.wmf"/><Relationship Id="rId2" Type="http://schemas.openxmlformats.org/officeDocument/2006/relationships/image" Target="../media/image565.wmf"/><Relationship Id="rId1" Type="http://schemas.openxmlformats.org/officeDocument/2006/relationships/image" Target="../media/image56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7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7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91.wmf"/><Relationship Id="rId2" Type="http://schemas.openxmlformats.org/officeDocument/2006/relationships/image" Target="../media/image590.wmf"/><Relationship Id="rId1" Type="http://schemas.openxmlformats.org/officeDocument/2006/relationships/image" Target="../media/image589.wmf"/></Relationships>
</file>

<file path=ppt/drawings/_rels/vmlDrawing29.vml.rels><?xml version="1.0" encoding="UTF-8" standalone="yes"?>
<Relationships xmlns="http://schemas.openxmlformats.org/package/2006/relationships"><Relationship Id="rId6" Type="http://schemas.openxmlformats.org/officeDocument/2006/relationships/image" Target="../media/image709.wmf"/><Relationship Id="rId5" Type="http://schemas.openxmlformats.org/officeDocument/2006/relationships/image" Target="../media/image708.wmf"/><Relationship Id="rId4" Type="http://schemas.openxmlformats.org/officeDocument/2006/relationships/image" Target="../media/image707.wmf"/><Relationship Id="rId3" Type="http://schemas.openxmlformats.org/officeDocument/2006/relationships/image" Target="../media/image706.wmf"/><Relationship Id="rId2" Type="http://schemas.openxmlformats.org/officeDocument/2006/relationships/image" Target="../media/image705.wmf"/><Relationship Id="rId1" Type="http://schemas.openxmlformats.org/officeDocument/2006/relationships/image" Target="../media/image70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6.wmf"/><Relationship Id="rId1" Type="http://schemas.openxmlformats.org/officeDocument/2006/relationships/image" Target="../media/image21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1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18.wmf"/><Relationship Id="rId1" Type="http://schemas.openxmlformats.org/officeDocument/2006/relationships/image" Target="../media/image717.wmf"/></Relationships>
</file>

<file path=ppt/drawings/_rels/vmlDrawing32.vml.rels><?xml version="1.0" encoding="UTF-8" standalone="yes"?>
<Relationships xmlns="http://schemas.openxmlformats.org/package/2006/relationships"><Relationship Id="rId5" Type="http://schemas.openxmlformats.org/officeDocument/2006/relationships/image" Target="../media/image724.wmf"/><Relationship Id="rId4" Type="http://schemas.openxmlformats.org/officeDocument/2006/relationships/image" Target="../media/image723.wmf"/><Relationship Id="rId3" Type="http://schemas.openxmlformats.org/officeDocument/2006/relationships/image" Target="../media/image722.wmf"/><Relationship Id="rId2" Type="http://schemas.openxmlformats.org/officeDocument/2006/relationships/image" Target="../media/image721.wmf"/><Relationship Id="rId1" Type="http://schemas.openxmlformats.org/officeDocument/2006/relationships/image" Target="../media/image7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8.wmf"/><Relationship Id="rId1" Type="http://schemas.openxmlformats.org/officeDocument/2006/relationships/image" Target="../media/image2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1.wmf"/><Relationship Id="rId2" Type="http://schemas.openxmlformats.org/officeDocument/2006/relationships/image" Target="../media/image220.wmf"/><Relationship Id="rId1" Type="http://schemas.openxmlformats.org/officeDocument/2006/relationships/image" Target="../media/image2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3.wmf"/><Relationship Id="rId1" Type="http://schemas.openxmlformats.org/officeDocument/2006/relationships/image" Target="../media/image2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6.wmf"/><Relationship Id="rId2" Type="http://schemas.openxmlformats.org/officeDocument/2006/relationships/image" Target="../media/image225.wmf"/><Relationship Id="rId1" Type="http://schemas.openxmlformats.org/officeDocument/2006/relationships/image" Target="../media/image224.wmf"/></Relationships>
</file>

<file path=ppt/drawings/_rels/vmlDrawing8.vml.rels><?xml version="1.0" encoding="UTF-8" standalone="yes"?>
<Relationships xmlns="http://schemas.openxmlformats.org/package/2006/relationships"><Relationship Id="rId5" Type="http://schemas.openxmlformats.org/officeDocument/2006/relationships/image" Target="../media/image232.wmf"/><Relationship Id="rId4" Type="http://schemas.openxmlformats.org/officeDocument/2006/relationships/image" Target="../media/image231.wmf"/><Relationship Id="rId3" Type="http://schemas.openxmlformats.org/officeDocument/2006/relationships/image" Target="../media/image230.wmf"/><Relationship Id="rId2" Type="http://schemas.openxmlformats.org/officeDocument/2006/relationships/image" Target="../media/image229.wmf"/><Relationship Id="rId1" Type="http://schemas.openxmlformats.org/officeDocument/2006/relationships/image" Target="../media/image2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1043 591,'1'0,"0"0,0 0,0 0,0 0,1 0,-1 0,1 0,-1 0,0 0,1 0,-1 0,1 0,-1 0,1 0,0 0,-1 0,1 0,0 0,0 0,0 0,-1 0,2 0,-2 0,1 0,0 0,0 0,7 0,-7 0,1 0,0 0,0 0,1 0,-1 0,1 0,1 0,-1 0,1 0,1 0,-2 0,2 0,-1 0,1 0,0-1,5 1,7 0,7 0,-20 0,1 0,-1 0,1 0,-2 0,0 0,1 0,-1 0,-1 1,1-1,0 1,-1-1,0 0,0 0,0 1,0 0,-1-1,1 0,-1 1,7 0,-7-1,1 0,-1 1,0-1,1 0,-1 0,-1 0,1 0,0 0,1 0,-1 0,0 0,0 0,0 0,0 0,0 0,-1 0,1 0,0 0,7-1,-8 1,1-1,-1 1,1-1,2 1,-2-1,0 0,0 1,-1 0,0 0,0 0,3-1,-2 1,-1 0,0 0,1 0,0 0,0 0,0 0,0 0,1 0,-1 0,1 0,-1 0,1 0,-1 0,1 0,0 0,0 0,-1 0,4 0,-4 0,0 0,-1 0,0 0,1 0,0 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1221 551,'0'-1,"0"0,0 0,0 0,0 0,0 0,0 0,0-1,0 1,0-1,0-4,0 1,0 4,0-1,0 1,0-1,0 0,0 1,0-1,0 0,0 0,0 0,0 0,0 1,0-1,0-1,0 2,0-1,0 0,0-3,0 3,-1-1,1 2,0-1,-1 0,1 0,0 1,0 0,0-2,0 2,0 0,0-1,0 0,0 1,0 0,0-1,-1 1,1 0,0-1,0 1,0-2,0 1,0 1,0 0,-1 0,1 0,0 0,0 0,0 0,0 0,-1-1,1 1,0 0,0 0,-1-2,1 1,0 0,0 1,0 0,0 0,0 0,0 0,0 0,0 0,0 0,-1 0,1 0,0 0,0 0,-1 0,1 0,0 0,0 0,0 0,0 0,0 0,0 0,0 0,0 0,0 0,0-1,0 1,0 0,0 0,0 0,0 0,0 0,0 0,0 0,-1 1,1 1,-1 0,0 0,1 0,-2 1,2 0,-1-2,1 1,-1 0,0-1,1 1,-1 0,1 1,-1-2,0 2,0-1,1 1,-2 1,1-2,0 0,0 1,0-1,0 0,1 0,0 0,-1-1,1 2,-1-1,0 1,1-1,-1 0,1 0,0 0,0 0</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731 619,'-1'0,"-1"0,-2 0,3 0,0 0,0 0,0 0,0 0,0 0,-1 0,0 0,1 0,0 0,-1 0,1 0,0 0,-2 0,2 0,0 1,-3-1,2 1,1-1,0 0,-1 0,0 0,1 0,-1 0,0 0,0 0,1 0,0 0,-2 0,-1 0,2 0,1 0,-2 0,1 1,1-1,-1 0,-4 0,4 0,0 0,-3 0,3 0,-1 1,1-1,1 0,-1 0,-1 0,2 0,-1 0,0 0,0 0,1 0,-1 0,0 1,0-1,0 0,0 0,-3 0,2 0,2 1,0-1,-1 1,1-1,0 0,-1 1,1-1,0 1,-1 0,1-1,-1 0,1 1,0 0,0-1,0 0,0 1,-1 1,1-2,0 1,0 0,0 0,1 0,-1 0,1 0,0 0,-1 0,1 0,0 1,-1 0,1-1,0 0,0 0,0 0,-1 0,1 0,0 0,0 0,0 0,0 0,0 1,0 0,0-1,0 0,0 2,0-2,0 0,0 0,0 1,0-1,0 0,1 0,-1 1,0-1,1 1,0-1,-1 2,0-2,1-1,-1 1,0 0,1 2,0-2,-1 0,0 0,0 0,1 0,0 0,-1 1,1-1,-1 1,0-1,1 0,-1 0,1 0,0 1,1 1,-2-2,1 1,0-2,-1 2,1-1,0 0,1 0,-1 1,0 0,1-1,-2 1,2-1,-1 1,1-1,-2 0,2 0,-1 1,0-1,0 0,4 4,-3-4,-1 0,1 1,-1-2,1 2,-1-1,0-1,0 1,0-1,1 2,-2-1,2-1,-1 1,0 0,1-1,-2 1,2-1,-1 1,0-1,7 3,-6-3,1 1,-2-1,1 0,0 0,1 0,-1 0,0 0,0 0,1 0,-1 0,1 0,-1 0,0 0,0 0,0 0,1 0,1 0,4 0,-7 0,0 0,1 0,-1 0,1 0,0-1,-1 1,0 0,0 0,-1-1,1 1,0 0,0 0,0 0,0-1,0 1,2-1,-2 0,0 1,0 0,0-1,-1 0,1 1,1-1,-1 1,0-1,0 1,-1-1,1 1,-1-1,0 0,1 1,0-1,-1 0,1-1,0 0,-1 1,1 1,0-1,-1 0,1 0,0-1,0 1,-1-1,1 2,-1-1,1 0,0 0,-1 0,1 0,2-2,-3 2,1 1,-1-1,1 1,-1-2,1 2,-1-1,1 1,-1-1,0 0,1 1,-1-1,1-1,0 1,1 0,-2 0,1 0,0 0,0 1,-1-1,1 0,-1 0,1 1,-1-1,1 0,0-1,0 1,-1 0,0 0,0 0,1 0,-1 0,0 0,1 0,-1 0,0 0,0 0,0 0,1-1,-1 1,0-12,0 11,0-1,0 2,0 0,0 0,0 0,0 0,0 0,0 0,-1-2,1 1,-1 1,1 0,-1 0,1 0,-1 0,1 0,0 0,-1-1,0 2,1-1,0 0,-1 0,1 0,0 0,-1 0,0 0,0-2,1 2,-1 1,1-1,-1 1,1-1,0 0,-1 1,1-1,0 0,-1 1,1-1,-1 1,0-1,0 0,0 1,0 0,0-1,0 0,0 1,0 0,-1 0,1 0,0-1,-1 1,2-1,-1 1,0 0,0 0,-1 0,1 0,0-1,-1 1,-2-1,3 1,0 0,0 0,0 0,0 0,0 0,1-1,-1 1,0 0,0 0,0 0,0 0,0 0,0 0,0 0,0 0,0 0,-1 0,1 0,0 0,0 0,0 0</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1117 664,'0'-1,"1"1,-1-1,1 1,-1-1,1 0,0 1,-1-1,1 0,-1 0,1 0,-1 0,1 1,0-1,-1 0,1 1,-1-1,0 0,1 0,0 0,-1 0,1-1,0 2,-1-1,2 0,-2-1,2 1,-2 0,1-1,0 2,1-4,-1 3,0 0,-1 0,2 0,-1 0,-1-1,2 1,-2 0,2-1,-1 1,-1 0,1 1,-1-1,0 0,1 1,0-1,0 0,-1 0,1 0,0 1,-1-1,1 1</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1145 674,'1'-2,"0"1,0 1,-1-1,1-1,-1 1,0 0,1 0,0 0,0 0,-1 0,0 0,1 0,-1-1,0 1,1-1,0 1,-1 0,0 0,1 1,-1-1,0 0,0 0,1 0,-1 0,1-1,0 2,-1-1,0 0,1 0,0 0,-1 0,1 0,-1 0,1 0,-1 0,1 1,-1-1,0 0,1 0,0 1,-1-1,0 0,1-1,0 1,-1 0,0 0,1 1,0-1,-1 0,0 0,1 1,-1-1,1-1,-1 1,1 1</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926 645,'0'1,"0"1,-1-2,0 1,1 0,0 0,0 0,-1-1,1 1,-1 0,1 0,-1 0,1 1,0-1,-1-1,1 1,0 0,0 0,0 0,0 0,0 0,-1 0,1 0,0 0,0 0,0 0,0 1,0-1,0 0,0 0,0 0,0 0,0 0,0 1,0 0,0-1,2 4,-2-4,1 1,-1-1,0 0,1 0,-1 0,1 1,0-1,-1 0,0 0,1 0,-1 1,1-1,0 1,-1-1,1 0,1 6,-1-6,0 0,0 1,0-1,0 1,-1-1,1 1,1-1,-2 0,1 2,0-3,-1 2,2-1,-2 0,2 1,-2 0,1-2,1 4,-1-3,0 0,-1 0,1 0,-1 0,1 0,0-1,-1 1,1 0,-1 0,1-1,0 1,-1 0,1 0,0 0,0-1,-1 2,1-2,-1 1,2 0,0 1,0-1,-2 0,2 0,-1 0,1 0,-1-1,1 1,-2 0,2-1,0 2,0-2,0 1,-1-1,1 1,0 0,0-1,0 0,-1 0,1 1,4 0,-5 0,1-1,3 0,-3 0,-1 0,1 0,-1 0,1 0,0 0,-1 0,1 0,-1 0,0 0,0 0,2 0,-2 0,0 0,6 0,-5 0,0 0,0 0,-1 0,1 0,0 0,0 0,0 0,-1 0,2 0,-2 0,1 0,0 0,0 0,0 0,0 0,0-1,-1 1,0-1,1 1,0 0,3-1,-4 0,1 1,-1 0,0-1,1 1,-2-1,2 1,-1 0,0 0,-1-1,2 1,0-1,-2 0,1 1,-1-1,2 0,0-1,-2 0,1 2,0-2,0 1,-1 0,1 0,0 0,0 0,0 0,-1 0,0 0,1 0,0 0,-1 0,1 0,-1-1,0 1,2-3,-2 3,0 0,0-1,0 1,0-1,0 1,0 0,0 0,0 0,0 0,0 0,0 0,0 0,0 0,0-3,0 3,0 0,0-3,1 3,-1 0,0-1,0 1,0 0,1-1,-1 1,0 0,0 0,1 0,-1 0,0 0,1 0,-1 0,0-1,0 1,0 0,1-1,-1 1,0 0,0 0,0 0,0 0,0 0,0 0,0 0,0 0,0 0,0 0,0 0,0-1,0 1,-1-1,1 1,-1 1,1-2,-1 1,1 0,-1 0,1 0,-1 1,0-1,1 0,-1 0,1 0,-2-1,0 0,1 1,1 0,0 0,-1 1,0-2,0 2,0-2,0 0,0 0,0 1,0 0,0 0,1-1,-1 2,1-1,-3-3,2 4,1-2,-1 2,1-1,-1 1,0-2,0 1,0 0,0 0,0 0,1 0,-1 1,0-1,0 0,0 0,1 0,-1 1,0-1,0 0,0 0,0 1,0 0,1-1,-1 1,1-1,-1 1,0 0,0 0,0 0,0 0,0 0,0 0,0 0,0 0,0 0,0 0,0 0,-1 0,1 0,-1 0,1 0,0 0,0 0,0 0,0 0,0 0,0 0,0 0,0 0,0 0,0 0,0 0,0 0,0 0,0 0,0 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1053 657,'0'-1,"0"0,0 0,0 0,0 0,1 0,-1 0,0 0,0 0,0 0,0 0,0 0,0 0,0 0,0 0,0 0,0 0,1 1,0-1,-1 0,0 0,0-1,0 1,1 0,-1 0,0 0,0 0,0 0,1 1,-1-1,1 0,-1-1,0 1,1 0,0 0,-1-1,1 1,-1-1,0 1,2-2,-2 2,1 0,0 0,-1-1,1 1,0-1,-1 1,1 0,0-2,0 2,-1 0,1-2,0 2,-1 0,1-1,0 1,0-1,-1 0,1 1,3-7,-3 7,1 0,-2-1,1 0,0 0,0 1,0 0,0-1,0 1,0-2,-1 2,2-1,-1 0,2-1,-3 2,1 0,0-1,0 1,0-1,2-1,-1 1,-1 1,-1 0,2-1,-2 1,2 0,-1 0,1 0,-1-1,1 2,-2-2,2 1,-1 0,0 0,1 1,-1-2,0 2,0-1,1 0,-1 1,2-4,-2 4,0-1,1 0,-1 1,1-1,-1 0,0 0,1 1,-1-1,1 1,-1-1,0 1,1-1,-1 0,1 1,-1 0,0-1,1 0,-1 1,6-1,-6 1,1 0,-1 0,0 0,0 0,0 0,0 0,0 0,1 0,-1 1,0-1,-1 1,1-1,0 0,0 1,0-1,0 1,0 0,0-1,0 1,3 0,-3 0,0-1,0 0,-1 1,1-1,0 0,-1 1,0 0,1-1,-1 1,2 1,-2-1,1-1,-1 1,0 0,0 0,1-1,0 1,-1 0,0 0,1-1,-1 1,1-1,-1 1,0 0,0 0,1-1,-1 1,1-1,-1 1,0 0,1 0,-1 0,0 0,1 0,-1 0,1 0,-1 0,0 0,0 0,1-1,-1 1,0 0,1-1,-1 1,0 0,0 0,1-1,-1 1,1-1,-1 1,1 0,-1 0,1 0,0-1,-1 1,0 0,1-1,-1 1,1-1,-1 1,0 0,1 0,0-1,-1 1,0 0,1 0,-1 0,1 0,-1 0,0 0,1-1,-1 1,0 0,0 0,1-1,0 2,-1-1,1 0,0-1,-1 1,0 0,1-1,-1 1,0 0,1-1,0 1,-1 0,1 0,-1 0,1-1,0 1,0-1,-1 1,1-1</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1214 585,'1'0,"0"1,-1 0,1-1,-1 1,1-1,1 1,-1-1,-1 1,1 0,0-1,0 0,-1 1,1-1,0 0,0 1,-1 0,2-1,-1 0,-1 1,1-1,-1 1,1-1,0 0,0 1,0-1,-1 1,1-1,0 1,0-1,0 1,0-1,-1 1,1-1,0 0,-1 1,1-1,0 0,0 0,0 1,0-1,0 0,0 0,0 1,0-1,-1-1,0 0,0 0,0 0,0 0,0 0,0 0,0 0,0 0,0 0,0 0,0 0,0 0,0 0,0 0,0-1,0 1,0 0,0-1,0-1,0 2,0 0,0 0,0 0,0-1,0 1,0 0,-1-1,1 1,0 0,0-1,-1 0,0 0,1 1,0 0,0 0,0 0,-1 1</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168 803,'1'0,"0"0,0 0,0 0,-1-1,1 1,0 0,0-1,0 1,2-1,-2 0,1 0,-1 1,1-1,1 0,-1 0,0 1,0-1,1 0,-1 0,0 0,0 0,2-1,-2 1,1 0,-1 0,1 0,0-1,-1 1,11-3,-11 2,1 2,-1-1,-1 0,1 0,2-1,-1 0,-2 1,0 1,-1-1,1 1,0-1,0 1,0-1,-1 0,1 0,-1 0</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232 742,'-1'1,"0"1,1 1,-1-1,0-1,1 0,-1 1,0-1,1 0,-1 2,1-2,-1 1,0 0,1 0,0 0,0-1,-1 1,-1 3,2-3,0-1,-1 2,1-2,-1 0,1 2,0-2,-1 1,0 0,1 1,0-1,-1-1,1 2,-1-2,1 0,-1 1,1-1,-1 0,1 1,-1-1,-1 6,2-6,0 1,0-1,-1 0,1 0,0 1,0-1,0 0,0 0,0 0,1-1,0 0,1 0,3-2,-4 2,1-1,-1 0,1 1,-1-1,7-1,-6 1,-1 0,0 1,1 0,-1-1,0 0,0 1,0 0,1 0,-1-1,0 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196 856,'2'0,"-1"0,1 0,0 0,-1-1,1 1,0-1,-1 1,0 0,1-1,-1 0,0 1,1-1,-1 1,0 0,1-1,-1 1,1-1,-1 0,1 0,-1 1,2-2,-2 2,1 0,-2-1,1 1,-1-1,1 1,0-1,0 1,0-1,0 1,0 0,-1-1,1 0,1 1,-2-1,2 1,-2-1,2 0,-1 1,0-1,0 1,0-1,-1 0,1 0,-1 0,0 0,0 0,0 0,0 0,0-1,0 1,0 0,1 1,-1-1,0 0,1 0,-1 0</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236 794,'-1'0,"0"0,1 1,0 0,0 0,0 0,0 0,0 0,0 0,0 1,0 0,0-1,1 1,-1-1,1 1,0 0,0 0,-1-1,1 2,0-1,-1-1,0 0,0 1,1-1,-1 0,0 0,2 2,-2-2,0 0,0 1,0-1,1-1,-1 2,1-1,-1 0,0 1,0-1,1 4,-1-4,1 0,-1 0,0 0,0 1,0-1,0 0,0 1,0-1,1 0,-1 2,0-2,1 0,-1 1,1-1,-1 0,0 1,0-1,0 0,0 1,1-1,0 2,-1-1,0-1,1 0,-1 0,0 0,0 0,0 0,1 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1220 406,'1'0,"0"0,0 1,0-1,-1 1,0 0,1-1,0 1,0-1,-1 1,1-1,-1 1,1 0,0-1,-1 1,0 0,1 0,-1 0,1-1,0 2,0-1,0 0,-1 0,1 0,0 0,0 0,-1 0,1 0,0-1,-1 1,1-1,-1 1,1 0,-1 0,1 0,-1 0,1-1,-1 1,1-1</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277 799,'0'-1,"1"1,-1-1,1 0,0 1,-1-1,1 1,-1-1,1 0,-1 0,1 1,0-1,0 1,-1-1,1 0,0 1,0-1,0 1,0-1,0 0,0 1,0 0,-1-1,1 1,0 0,0-1,-4 1,2 1</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251 825,'0'1,"0"0,1-1,0 0,3 0,-3-1,1 0,-1 1,0-1,0 1,0-1,1 1,-1-1,0 1,2-1,0 0,-2 1,0-1,2 0,-2 0,0 1,1-1,-1 0,2 1,1-2,-3 2,0-1,1 0,0 0,-2 0,2 1,-1-1,0 1,-1-1,0 0</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291 780,'0'1,"0"0,0 0,0 0,0 0,-1-1,1 1,0 0,0 0,-1-1,1 1,0 0,-1-1,1 1,0 0,0 0,-1 0,1 1,0 0,0 0,0-1,0 0,0 1,-1-1,1 0,0 1,0 2,0-3,0 0,0 0,0 0,0 0,0 1,0-1,0 0,0 0,0 0,0 0,0 3,0-3,0 0,0 0,0 0,1-1,0 0,-1 1,1-1,0 1,0-1,0 0,-1 1,1-1,0 1,-1 0,2 0,-1 0,0-1,0 0,-1 1,1-1,0 0,0 0,-1 1,1 0,-1 0,1-1,0 0,-1 2,1-1,-1 0,1-1,-1 1,1 0,-1 0,0 0,0 0,1-1,-1 1,0 1,0-1,-1-1,0 0,0 0,0 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296 854,'0'1,"1"-1,0 0,0 0,-1 1,1-1,0 1,0-1,0 0,0 0,0 0,0 1,0-1,0 0,0 0,0 0,-1 1,2-1,2 0,-3 0,0 0,0 0,0 1,2-1,-2 0,0 0,0 1,0-1,1 0,-2 1,1-1</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347 742,'0'1,"0"0,0 0,0 0,-1-1,1 1,0 0,-1 0,1 0,0 0,0 0,-2 3,2-3,0 0,-1 0,0 0,1 0,0 0,-1 0,0 1,1-1,0 0,-1 0,1 0,-1 1,0 0,0-1,0 2,-1-2,2 0,-2 2,-1 3,2-5,0 1,0 0,0-1,-1 2,1-1,0-1,1 0,-1 1,0-1,1 0,-1 0,1 0,-1 0,1 0,0 0,1-1,0 0,0-1,0 1,-1-1,1 0,1 0,0 1,0-2,0 1,0 0,0-1,1 1,6-3,-6 2,-1 1,1 0,0-1,0 1,-1 0,0 0,1 0,-2 1,0-1,1 0,0 1,-2-1,1 1,-1-1,1 1,-1-1,0 0,-1-1,1 1,-1 0,0 1,1-1,0 0,-1 1,1-1,-1 0,0 0,1 0,0 0,-1 0,0 0,-1 1,1 0,0 1,0-1,0 0,1 1,-1-1,0 0,0 0,1 1,0 0,-1 0,1 2,0-2,0 0,0 1,0-1,0 0,0 0,0 1,0-1,0 0,0 1,0 0,0-1,2 3,-2 0,0-2,1 0,-1-1,0 0,0 1,0-1,1 1,-1-1,0 1,0-1,0 1,1 0,-1 0,0-1,0 1,0 0,1 0,-1-1,0 1,0 0,1 0,-1 2,0-3,0 2,0-2,0 0,0 0,1 1,-1-1,0 0,0 0,0 0,0 1,0-1,0 0,1 0,-1 1,0-1,0 0,1 0,-1 1,0-1,1 1,-1-3,-1-1,0 2,1-1,0 0,0 0,-1-2,0 2,1 0,-1-1,0 0,1 1,0 0,0-1,-1 1,0-1,1 0,-3-7,2 7,0-4,1 5,-1-2,1 1,0 1,-1-1,1-1,0 2,0 0,0-1,0 1,0 0,0-1,0 1,0 0,0-2,0 2,-1 0,1 0,0 0,-1 2,1 2,0-2,0 0,0 0,0 0,0 0,0 0,-1 1,0-1,1 0,0 0,0 0,-1 0,0 0,1 0,0 0,-1 1,0-1,0 3,0-3,0 0,1 0,-1 0,1 0,-1 3,0-3,0-1,1 1,0 1,-1-2,1 1,0 0,0 0,0 0,0 0,0 0,1-1,0 0,-1-1,1 1,-1-1,0 0,1 0,0 0,1-3,-1 3,1-1,-1 1,0-1,-1 0,2 0,-1 1,0 0,0 0,0 0,1 0,-2 0,1 0,-1 0,1 1,0-1,-1 0,1 0,0 1,-1-1,1 1,0 0,0 2,0 0,0-2,-1 1,1 0,-1 0,1 0,0 0,-1 0,1 0,0 0,0-1,0 1,-1 0,1 0,0 0,0 0,0-1,0 1,0 0,0-1,0 0,0 0,-1-1,0 0,0-2,0 2,0 0,0 0,0-1</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396 730,'0'-1,"2"-1,-1 2,0 1,-1 0,0 0,0 0,0 1,1-1,-1 0,0 0,0 0,0 0,0 0,0 1,0-1,0 1,0 0,0-1,0 0,0 1,0-1,0 0,0 1,0-1,0 2,0-2,0 0,0 1,-2 3,1-4,0 1,1-1,0 1,-2 2,2-2,0-1,0 0,-1 0,0 1,1-1,0 1,-1 0,1-1,0 0,0 0,0 0,-1-1,1 1,0 0,0 0,-1 0,0-1,1-1,0 0,0 0,0-1,0 1,0-2,1 2,0-1,0 1,-1 0,1 0,-1 0,1-1,0 2,-1-2,2 1,-1 0,-1 0,1 0,0-1,1 1,-2-1,1 2,0-2,0 1,0 0,3-3,-3 3,0 0,0 1,0 0,0 0,0 1,-1 0,0 0,1-1,-1 2,0-1,1 0,-1 0,0 0,0 0,0 1,0-1,0 0,0 0,0 1,0-1,0 0,0 0,0 0,0 1,0-1,-1 0,1 1,0-1,-1 2,0 0,1-2,-1 0,0 1,0-1,0 0,1 0,0 1,-1-1,0 0,0 4,0-5,1 1,0 1,-1-2,0 2,1-1,0 0,0 0,-1-1,1 1,0 0,-1-1,1 1,-1 0,1 0,-1 0,1 0,0 0,0 0,-1-1,1 1,-1-1,0 0,0-2,0-1,1 2,-1 0,1 0,0-1,-1 1</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395 791,'1'0,"0"0,0 0,0 1,-1 0,1-1,0 1,0-1,1 1,-2 0,1 0,0-1,0 1,0-1,0 0,-1 1,0 0,1-1,0 0,0 0,-1 1</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438 776,'0'1,"0"0,0 0,0 0,0 0,0 0,0 1,0-1,-1 0,1 0,0 0,0 1,-1-1,0 2,1-2,0 0,-1 0,1 0,0 0,-1 0,1 0,-1-1,1 1,0 1,-1-1,0 1,1-1,-1 1,0-1,1 1,-1-1,0 0,0 2,0 0,0-1,0-1,0 1,0-1,1 0,-1 1,0-1,1 0,0 1,-1-1,0 1,1-1,0 0,0 0,-1-1,1 1,0 0,-1 0,0 1,1-1,-1 0,1 0,0 0,0 0,0 0,0-2,0 0,0 0,0 0,0-1,0 1,0 0</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428 808,'0'-1,"1"1,0 0,0 0,0 0,0 0,0 0,0-1,0 1,0 0,0 0,0 0,0 0,-1-1,1 1,0 0,0-1,0 1,1-1,-1 1,0 0,0 0,-1-1,1 1,0 0,0 1,0-1,-1 1,0 0,0 1,1-1,-1 0,0 0,0 0,0 0,0 0,0 0,0 0,0 0,0 1,0-1,0 0,0 0,0 0,0 0,0 0,0 0,-1 0,1 0,0 0,-1 0,1 0,-1 1,0-1,1 1,-1-1,1 0,-1-1,1 1,-1 1,0-2,1 1,0 0,-1 0,0 0,1 0,0 0,0 0,-1 0,1 0,0 0,0 1,-1-2,1 1,-1 0,1 0,-1 0,1 0,0 0,-1-1,1 1,-2 2,2-2,-1-1,1 1,0 0,-1-1,1 1,-1 1,1-1,0 0,-1-3,1 0,0 1,-1 1,1-2,-1 0</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433 824,'1'0,"0"0,0 0,0 0,0 0,0 1,0 0,-1 0,1-1,-1 1,1 0,0-1,0 1,0-1,-1 1,1-1,-1 1,1 0,0-1,-1 1,1-1,-1 1,1 0,-1 0,1-1,-1 1,1-1,-1 1</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1250 392,'1'0,"0"0,0 0,0 0,0 0,0 0,0 0,1 0,-1 0,0 0,0 0,0 0,0 0,0 0,0 0,2-1,-2 1,0 0,0 0,0 0,0 0,0 0,0-1</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489 166,'1'0,"0"0,0 0,0 0,0 0,0 0,0 0,0-1,0 1,0 0,1-1,-1 0,0 1,1 0,-1-1,1 0,1 0,0 1,-1-1,0 0,0 0,1 1,-1-1,1-1,6 0,-7 1,1 0,-1 1,2-1,-2 0,0 0,1 1,-1 0,1-1,-1 1,-1-1,1 1,-1-1,0 1,0 0,1-1,-1 1,0 0,-1-1</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556 121,'-1'0,"0"3,1-2,0 0,-1 0,1 0,-1 0,1 1,0-1,0 0,-1 2,0-2,1 1,0 0,-1-1,0 1,1 0,-1-1,1 0,-2 4,2-2,-1-2,0 0,0 2,1-2,-2 1,2 0,-1-1,0 1,0 0,1-1,-1 1,1 0,-1-1,1 1,-1-1,1 0,-1 1,0-1,1 1,-2 2,2-3,0 1,0-1,-1 0,1 0,0 0,0 0,-1 0,2-1,0 0,0 0,0 0,1 0,-1 0,0-1,0 1,0-1,1 1,3-2,-3 1,-1 0,1 1,-1 0,0-1,2 1,-2-1,0 1,0 0</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540 217,'1'0,"0"0,-1-1,1 0,0 1,0 0,0-1,0 1,0-1,-1 0,2 1,-2-1,1 1,0 0,0-1,-1 0,2 0,-1 1,0-1,0 0,0 0,0 1,-1-1,1 1,0 0,-1-1,0 0,1 1,0 0,-1-1,1 1,1-2,-2 1,1 1,-1-1,1 1,-1-1,0 0,0 0,-1 0,1 0,-1 0,0 0,1 0,0 0,-2-2,1 2,1 0,-1 0,1 0,-1 0,1 0,-1 1,1-2,-1 1,0-1,0 1,1 0</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555 170,'0'1,"-1"-1,1 1,0 0,0 0,0 0,0 0,0 0,0 0,0 1,0-1,0 0,0 0,0 0,0 0,0 0,1 0,-1 0,1 0,-1 1,1-1,-1 1,1 0,-1-1,1 0,-1 1,0-1,0 2,1-3,-1 2,0-1,0 1,1-1,-1 0,0 0,0 0,0 1,0-1,0 0,0 0,0 0,0 1,0 0,0-1,0 0,0 0,0 1,0-1,0 0,0 0,0 1,0-1,0 1,0-1,0 1,0-1,0 0,1 0,-1-2,1 0,-1 0</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596 124,'0'-1,"0"2,0 0,0 0,0 0,0 0,0 0,-1 1,1 0,0-1,-1 0,1 0,0 1,0-1,0 0,0 0,0 0,0 0,0 0,0 0,0 1,0-1,0 0,0 0,0 0,0 2,0-2,-1 0,1 0,-1 1,1-1,0 0,-1 0,0 0,1 1,0-1,-1 0,0 0,1 1,-1-2,1 1,0 0,-1 1,0-2,0 2,1-1,-1-1,1 1,0 0,0 0,-1-1,1 1,0 0,-1-1,1 1,0 0,0 0,-1-1,1 1,0 0,-1-1</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588 170,'0'-1,"1"1,0 0,0 0,0 0,0-1,0 1,0 0,0 0,0 0,0 0,1 0,-1 0,0 0,0 0,0 0,0 0,0 1,-1 0,1 0,-1 0,0 0,1 0,-1 1,0-1,0 0,0 0,0 0,1 0,-1 0,0 0,0 0,0 0,0 0,0 0,0 0,0 0,0 1,0-1,0 0,-1 0,1 0,0 0,-1 0,0 1,1-1,0 0,-1-1,1 1,0 0,-1 0,0 0,0 1,1-1,-1 0,0-1,1 1,0 0,-1-1,1 1,-1-1,1 1</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585 175,'-1'0,"3"-1,-1 1,-1-1,1 0,0 1,0 0,1-1,-1 0,0 1,0-1,1 0,-1 0,1 0,-1 1,1-1,-2 0,1 1,0-1,1 0,-1 1,-1-1,1 1,0-1,0 1,-1-1,0 0</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577 170,'0'-1,"1"0,0-1,0 2,-1-1,1 1,-1-1,1 1,-1-1,1 1,0-1,0 1,0-1,0 1,-1-1,1 0,0 1,0-1,2 0,-2 1,1-1,-1 0,0 1,1-1,-1 0,1 1,-1 0,0-1,1 0,-1 0,0 1,1 0,0-1,-1 1,0 0,0 0,0-1</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577 208,'1'-1,"0"1,0-1,0 0,0 0,1 0,0 0,2-1,-3 1,2 0,-1 0,0-1,0 1,0 0,0 0,-1 0,2-1,-1 2,-1-1,2-1,-2 2,1-1,-1 0,0 1,1-2,-1 1,1 1,-2-1,1 1,1-2,-2 1,0 0,0 0,0 0</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607 136,'0'1,"0"0,0 0,0 0,0 1,0-1,0 0,0 2,0-2,0 1,0-1,0 2,0-2,0 1,0-1,0 0,0 0,0 0,0 1,0-1,0 0,0 0,0 1,0 0,0-1,0 0,0 0,0 0,0 0,0 1,0 0,0 1,-1-3,1 1,0 0,0 0,0 1,0-1,-1-1,1 1,0 0,0 0,0 0,0 1,0-1,0 0,0 0,2-1,-1 0,0 0,2 0,-1 0,-1 0,0 0,0 0,1 1,0-1,-1 0,0 0,0 0,0 0,1 1,-1-1,0 1,0-1,0 0,-1 1,1-1,0 0,-1 1,0 0,1 0,-1 0,0 0,0 0,0 0,1 0,-1 0,0 0,0 0,0 0,-1 0,1 0,-1-1,0 1,0-1,1 1,0 0,-1-1,0 0,1 1,-1-1,0 0,0 0,0 0,0 0,0 0,0-1</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1267 397,'-1'1,"1"1,0-1,0 0,0 0,0 0,0 0,0 0,0 0,0 0,0 1,0-1,0 1,0 2,0-2,0-1,0 0,0 1,0-1,0 1,0-1,0 0,0 0,0 0,0 0,0 0,0 0,0 0,0 0,0 0,0 0,1 0,-1 0,0 0,0 1,0-1,0 1,0-1,0 0,0 0,0 0,0 0,0 0,0 0,0 0,0 0,0 0,0 0,0 0,1-1</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610 217,'-1'0,"0"0,2 0,0 0,0 0,0 0,0 0,0 0,0 0,0 0,0 0,0 0,1 0,-1 0,0 1,0-1,0 0,1 1,2 0,-2 0,-1 0,0-1,0 1,0-1,0 1,0-1,0 0,-1 1,1-1,1 1,-2 0,2-1,1 2,-2-1,0-1,0 1,-1 0,1-1,-1 1,0 0,0 0,0 0,0-2</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661 130,'1'1,"-1"0,1 0,0-1,-1 1,0 0,1-1,-1 1,1 0,-1 0,0 0,1-1,0 2,0 0,0-1,-1 0,1 0,-1 1,0-1,3 3,-2-1,-1-1,0-1,0 1,0-1,1 0,-1 0,0 0,0 1,0-1,0 1,0-1,0 3,0-3,0 0,0 0,0 1,-1-2,1 1,-1 1,1-1,-1 1,1-1,-1 0,0 0,1 0,-1 1,0-1,0 0,0 1,0-1,1 0,0 0,-1-1,0 1,1 0,-1 0,-1 0,2 0,-1-1,1 1,-1 0,1 0,-1-1,1 1,-1-1,1 1,0 0,-1-1,0-1,1 0,0 0,0 0,0 0</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673 172,'1'0,"0"0,0 0,0 1,0-1,0 1,0 1,1 1,-2-2,1 0,0 0,-1 0,1 0,-1 0,1-1,-1 1,0 0,1 0,-1 0,1 1,-1 0,1-1,-1 3,1-3,0 0,-1 1,0-1,0 1,1-1,0 0,-1 0,0 0,0 0,1 1,-1-1,0 0,0 0,1 0,-1 0,1 1,-1-1,0 0,1 0,-1 0,0-2</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744 132,'0'1,"0"0,0 0,0 0,0 0,-1 4,1-4,-1 0,1 0,-1 0,1 0,0 0,0 0,-1-1,1 2,-1-2,1 2,-1-1,1 0,0 0,-1 1,0-1,1 0,-1 2,1-1,-1-2,0 1,1 1,-1-1,0 1,-1 2,1-3,0 0,1 1,-1-2,0 1,0 0,0 0,1 0,-2 0,2 0,-3 2,3-2,-2 0,1 0,0-1,1 1,-1-1,1 1,-1 0,0 0,0-1,1 1,-1-1,1 1,0 0,-1-1,0 0</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712 129,'0'1,"0"0,0 0,0 0,1 1,0 1,-1-1,0-1,0 0,1-1,-1 1,1 1,-1-1,0 0,0 0,0 0,1 0,-1 0,1 1,-1-1,1 0,-1 1,1-1,-1 0,0 1,1 0,-1-1,0 0,0 0,1 0,-1 0,0 0,1 0,-1 1,0-1,0 0,1 0,-1 0,0 0,1-1,-1 2,1 0,-1-1,1 0,-1 0,0 0,0 0,1-1,-1 1,1 0,-1 0,0 0,1-1,-1 1,0 0,1 0,0 0,-1 0,0 0,0 0,1 1,-1-1,0 0,1 0,0-1,-1 1,0 0,0 0,1 0,-1 0,1 0,0 1,0-1,-1 0,1-1,-1 1,1-1,0 0,-1 1,1 0,0-1,-1 1,1-1,-1 1,1-1,-1 1,1-1,0 0,0 0,0 0,0 0,1 0,-2-1,1 1,0 0,0-1,0 1,0-1,1 1,-1-1,1 0,-1 1,0 0,6-3,-6 2,0 0,1 1,0-1,0 0,-1 0,0 1,1-1,-1 0,1 0,-1 0,0 1,1 0,-1 0,0-1,-1 0,1 1,1-1,-1 0,0 1,-1-1,0 0,1 1,-1-1,0 0,0 0,0 0,0 0,0 0,0 0,0 0,0 0,0 0,1-1,-1 0,0 1,0-1,0 1,0 0,0 0,0 0,0 0,0 0,0 0,0 0,-1 1,0-1,1 0,-1-1,1 1,-1 0,0 1,0-1,1 0,-1 1</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1348 738,'1'0,"0"0,-1 1,2-1,-2 1,0 0,0 0,1-1,-1 1,0 0,0 0,1 0,-1 0,0 0,0 0,1-1,-1 2,0-1,0 0,1-1,-1 1,1 1,-1-1,0 0,0 0,0 1,0-1,0 0,0 0,0 0,0 0,0 1,0-1,0 0,0 2,0-2,0 0,0 0,0 0,0 0,0 0,0 0,0 0,0 0,0 0,0 0,0 1,0-1,0 0,0 0,0 0,0 0,0 0,0 0,0 0</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1376 730,'0'1,"0"0,0 0,0 0,1-1,-1 1,1 0,-1 0,0 1,1-1,-1 0,0 0,0 0,0 0,0 0,0 0,1 1,-1-1,0 0,1 0,-1 0,0 0,0 0,0 0,1-1,-1 1,0 0,0 0,1 0,-1 0,0 1,0 0,0-1,1 2,-1-2,0 0,0 0,0 0,0 0,0 0,0 0,0 1,0 0,0-1,0 0,0 0,0 0,1-1,-1 1,0 0,0 0,0 0,0 0,0 0,1 1,-1-1,1-1</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1345 830,'0'1,"0"0,0 0,1 0,-1 0,0 0,1 0,-1 0,1 0,-1 0,1 0,0 0,-1 0,1 0,-1 0,0 0,1-1,-1 1,1 1,0-2,-1 1,0 0,0 0,1 1,-1 0,1-2,-1 1,0 1,1-2,-1 1,0 0,1 1,-1-1,1 0,-1 0,0 0,1 0,-1 0,0 0,1 0,-1 0,0 0,1 0,-1 0,0 1,1-2,-1 1,0 0,0 0,1-1,-1 1,1 0,0-1,-1-1,0 0,0 0,1 0,-1 0,0-1,1 2,1-4,-1 2,2-8,-3 9,1-1,0 1,-1 0,2-1,-2 0,1 1,0-1,-1 1,0 0,2-2,-2 2,0 0,0 0,1 0,-1 0,0 0,0 0,0 0,0 0,1 1,-1-1,0-1,0 1,0 0,0 0,0 0,0 0,0 0,0 0,1 2,0 1,-1-1,2 0,-2 1,1-1,-1 0,1 0,0 0,-1 1,1-1,-1 1,1-1,0 2,-1-2,0 0,1 1,-1-1,0 0,0 0,1 0,0 0,-1 1,0-1,1 0,-1 0,0 0,1 0,0 2,-1-1,1-2,-1 1,0 2,1-1,0-1,-1 1,0-1,0 0,0 0,1-1,0 0,0 0,0 0,0 0,-1-2,1 2,0-1,-1 0,0 0,1 0,-1 0,0 0,1 1,0-1,-1 0,0 0,0 0,1 0,-1 0,0 0,1 0,0-1,-1 0,1 0,0 1,-1 0,0-1,0 1,1 1,-1-2,0 1,0 0,0 0,0 0,0 0,0 0,0 0,0-1,0 1,0 0,0-2,0 2,0 0,0 0,0-1,0 1,0-1,0 1,0 0,0 0,0-1,0 1,0 0,0 0,0 0,0 0,0-1,0 0,0 1,0 0,1 0,-1 0,0 0,0 0,0 0</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1423 865,'0'1,"0"0,0 0,0 0,0 0,0 0,0 0,0 0,1 1,-1-1,0 0,0 0,0 0,0 0,1 0,-1 0,0 0,0 0,0 0,0 0,0 0,0 1,0 0,0-1,0 0,0 0,0 0,0 0,0 0,0 0,0 0,0 0,0 0,0 0</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1425 862,'0'-1,"1"1,-1-1,1 1,0-1,0 1,0 0,0-1,0 1,0-1,0 1,0-2,0 2,1 0,-2-1,1 1,0 0,0 0,0 0,0-1,0 0,0 1,0 0,0 0,0 0,0 0,0 0,1-1,-1 1,0 0,2-1,-2 1,0 0,0 0,0 0,0 0,0 0,-1 1,1-1,0 2,-1-1,1-1,0 0,-1 1,1 0,-1 0,0 0,1-1,-1 1,1-1,-1 1,0 0,1-1,-1 1,0 0,0 0,0 0,0 0,0 0,0 0,0 0,0 0,1 0,-1 0,0 0,0 0,1 1,-1-1,1 0,-1 0,0 1,1-1,-1 0,0 0,0 0,0 0,0 0,0 0,0 0,0 0,0 0,0 0,0 1,0-1,0 0,0 0,0 0,0 1,0-1,0 0,0 0,0 0,0 0,0 0,0 0,-1-1,0 0,0 0,0 0,1-1,-1 1,0-1,0 1,1-1,-1 0,0 1,-1-2,1 2,-1-1,2 0,-1 1,1-1,-1 0,0 1,0-1</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1265 438,'1'0,"0"0,0 0,-1-1,1 1,1 0,-1 0,0 0,-1-1,1 1,0-1,0 1,0 0,0 0,-1-1,1 1,1 0,-1-1,0 1,0-1,0 1,0 0,-1-1</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1445 834,'2'0</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1446 835,'0'1,"0"0,0 0,0 0,0 0,0 0,0 0,0 0,1-1,-1 1,0 0,0 0,0 0,0 0,0 1,0-1,0 1,0-1,0 0,0 0,0 0,0 0,0 0,0 0,0 0,0 0,0 0,0 0,0 1,0-1,0 1,0 0,0-1,-1-1,1 2,0-1,0 1,0 0,0-1,-1 0,1 0,0 0,0 0,0 0,0 0,0 0,-1 0,1 0,0 0,0 0,0 0,-1 0,1 0,-1 0,1 1,0-1,-1 0,1 0,-1-1,1-1,0 0,0 0,0 0,0 0,-1 0</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1440 862,'1'0,"0"0,0 0,0 1,0-1,-1 1,0 0,1-1,0 1,-1 0,1-1,-1 1,1-1,0 1,0 0,0-1,-1 1,1 0,0-1,-1 1,0 0,1-1,-1 1,2 0,-2 0,1-1,-1 1,1-1,-1 1,1-1,0 0,-1 1,1-1,-1 1,0 0,1-1,-1 1,1-1,0 0,0 0,-1 1,1-1,0 0,-2 0,1-1,0 0,-1 0,1 0</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1441 781,'-1'0,"-1"0,1 0,-2 0,2 0,-1 0,1 1,-2-1,1 0,0 0,0 0,1 0,-2 1,1-1,0 0,0 0,-1 0,1 0,-4 1,3-1,1 0,1 0,0 1,-1-1,0 0,1 0,0 1,0-1,0 1,0-1,0 0,0 0,0 0,-1 1,1-1,0 0,0 0,0 1,1 0,-2-1,1 0,0 0,0 1,-1-1,1 1,0-1,0 1,-3 0,3 0,-1-1,1 0,0 1,-1 0,1 0,-1-1,1 1,0 0,-1-1,1 1,-1-1,2 1,-1-1,0 1,0-1,0 1,1 0,-1-1,0 1,-2 1,2-1,0 0,0 0,0 0,0-1,1 1,-1 0,0 0,0 0,0 0,0 0,0 1,0-2,0 3,-1-2,2 0,-1-1,1 1,-1 0,0 0,0-1,1 1,-1 0,1 0,-1-1,0 1,1 0,-1 0,1 0,-1 0,1 0,0 0,-1 0,1 0,0 0,0 1,0-1,0 0,0 0,0 0,0 0,0 0,0 1,0-1,0 0,0 1,0-1,0 0,0 0,0 0,0 0,0 1,0-1,1-1,-1 1,0 0,2 1,-2 0,1-2,-1 2,1-2,-1 1,0 0,0 0,1 0,0-1,-1 1,0 0,0 0,1 0,0 0,0 1,-1-1,0 0,1 0,0 1,0-2,0 3,0-2,-1 0,1 0,-1 1,1-1,0 0,-1 0,1 0,3 2,-4-2,1 0,0 0,0 0,0 0,0 0,0 0,0-1,-1 1,1-1,0 0,-1 1,1-1,-1 1,1-1,0 1,1 0,-2 0,1 0,0-1,0 1,0-1,0 1,0 0,-1 0,1-1,0 1,0-1,-1 1,2 0,-1-1,2 2,-2-2,1 1,2 1,-2-2,-1 1,1 0,0-1,-1 0,1 1,0 0,-1-1,1 0,-1 1,0-1,1 0,0 1,-1-1,1 0,-1 0,0 1,1-1,-1 0,0 0,1 0,3 2,-4-2,2 1,-2-1,0 0,0 0,1 0,-1 0,0 0,1 0,0 0,0 0,0 0,0 0,0 0,0 0,0 0,6 0,-6 0,3 0,1 0,-4 0,1 0,-2 0,1 0,0 0,0 0,-1 0,0-1,1 1,-1 0,0 0,1-1,-1 1,0 0,3 0,-3 0,0 0,0 0,-1-1,1 1,0 0,0 0,0-1,0 1,-1-1,1 1,0 0,0-1,0 1,0-1,1-1,-1 1,0 1,-1-1,0 0,1 1,0-2,-1 1,1 1,-1-1,1-1,-1 1,0 0,1-2,-1 2,1 0,-1 0,0 0,1 0,-1 0,0 0,1 1,-1-2,1 2,-1-1,0-1,1 2,-1-2,0 1,1 0,0 0,-1 0,0 0,2-3,-2 2,1 2,0-1,-1 0,0 0,0 0,1 0,-1 0,0 0,0 0,0-1,0 0,0 1,0 0,0-2,0 2,0 0,0 0,0 0,0 0,0 0,0 0,0-1,0 1,0 0,0 0,0 0,0-1,0 1,-1-2,1 2,0 0,0 0,0 0,-1 0,1 0,0 0,0 0,-1 0,0-1,1 0,-1 1,0-1,-1-1,1 1,0-1,0 2,0-1,0 2,1-1,-1 0,0 0,0 0,0 0,0 0,1 0,-1 0,0 0,0 0,0 0,-1-1,2 1,-1 1,0 0,1-1,-1 0,0 1,0-1,0 1,1-1,-1 1,-1 0,2-1,-1 0,-1 0,0 0,1 0,0 1,0-1,0 1,0-1,-1 0,2 0,-1 1,0 0,0-1,0 0,-1 0,1 0,0 1,0 0,0-1,0 1,0 0,1-1,-1 1,0 0,1-1,-1 1,-2-1,1 1,0-1,1 1,1-1,-2 1,1 0,0 0,0 0,0 0,-1-1,1 1,-3-1,3 1,0 0,0 0,-1 0,1 0,0 0,0-1,0 1,0 0,0 0,0 0,0 0,-1 0,1 0,0 0,0 0,0-1,0 1,0 0,0 0,0 0,0 0,0 0,-1 0,1 0,0 0,0 0,0 0,-2 0,2 0,0 0,0 0,0 0,0 0,0 1,0-1,0 0,0 0,0 0,0 0,0 0,0 0,1 1,-1-1,0 1,-1-1,1 0,0 1,0-1,0 0,1 1,-1-1,0 0</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1330 874,'0'1,"-1"-1,1 1,-1-1,0 1,0-1,0 1,0 0,0-1,1 1,-1 0,0-1,1 1,-1-1,0 1,0-1,1 1,-1 0,0 0,0 0,0-1,1 1,-1 0,0 0,0-1,0 1,1 0,-1-1,1 1,-1-1,0 1,-1 1,1-1,-1 1,2-1,-1-1,0 0,1 1,0 0,-1-1</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1360 889,'-2'1,"1"0,0-1,0 1,-1 1,1-2,1 1,-1 0,0-1,0 1,0 0,0-1,1 1,-1 0,0 0,0-1,1 1,-2 0,2 0,0 0,-1-1,0 0,1 1,0 0,-1 0,0-1,1 1,-1 0,0-1,0 1,0-1,0 1,0 0,0-1,0 1,0 0,0-1,0 0,0 0,1 1,-1 0</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1180 887,'0'2,"1"-2,-1 1,0 0,1 0,-1 0,1 0,-1 0,1 2,0-2,-1 0,1 0,-1 0,1 1,0-1,-1 0,0 0,0 0,1-1,0 1,-1 0,0 0,1-1,-1 2,1 0,0-1,-1 0,0 0,1 1,0 0,-1-1,0 0,0 0,1-1,-1 2,1 0,-1-1,1 0,-1 0,0 0,0 0,1-1,-1 1,0 0,0 0,1-1,0 1,-1 1,0-1,1 0,-1 0,1 0,0 0,-1 0,0 0,1 0,0-1,-1-1,0 0,2-1,-2 1,0 0,0 0,1 0,-1 0,0 0,0 0,0 0,1-1,0 1,0-1,-1 1,0 0,0-1,0 1,1 0,0-1,-1-2,1 3,-1-1,1 1,-1 0,0-1,0 1,0 0,1 0,0-1,-1 1,0 0,0 0,0 0,1 0,0 0,-1 0,0-1,0 0,0 1,0-1,0 1,0 0,0 0,0 0,0 0,0 0,0-1,0 1,1 2,-1 0,1-1,1 3,0 1,-2-3,1-1,-1 2,1-1,-1 0,0 0,1 0,-1 0,1 0,0 0,-1 0,0 0,1 1,-1-1,0 0,2 2,-1-2,-1 1,1-1,-1 0,0 0,1 0,0 0,-1 0,0 0,1 0,-1 0,0 0,2 1,-2-1,0 0,0 0,1 0,-1 1,0-1,1 0,-1 0,0 0,1-1,-1 1,1-1,-1-1,0 0,0 0,0 0,0 0,1 0,-1 0,0 0,0 0,1 0,0 0,-1 0,0 0,0-1,0 0,1 1,-1 0,0-1,1 1,0-6,-1 6,0 0,0 0,0 0,0-1,0 1,0-1,0 1,0 0,0-1,0 1,0 0,0-1,1 1,-1 0,0-1,0-3,0 3,0-1,0 1,0 0,0 1,0 0,0 0,0 0,0 0,0 0,0 0,0 0,0 0,0 0</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1264 917,'1'0,"0"0,-1-1,1 1,0 0,-1-1,1 1,-1-1,1 1,0 0,0-2,0 2,0-1,0 1,0 0,-1-1,2 0,-1 0,0 1,-1-1,1 1,0 0,0 0,0-1,0 0,0 1,0 0,-1-1,1 1,0 0,-1-1</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1268 914,'0'1,"0"0,1-1,0 2,-1-1,0 0,1-1,-1 1,0 0,1 0,-1 0,0 0,0 0,1 0,-1 0,0 0,0 0,1 0,-1 0,0 0,0 0,0 0,0 0,0 0,1 0,-1 1,0-1,0 0,0 0,0 0,0 0,0 0,0 0,1 0,-1 0,0 0,0 0,1 0,-1 0,0 0,0 0,0 0,0 0,0 0,0 0,0 0,0 0,0 0,0 0,0 0,0 0,0 1,0-1</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1255 916,'0'1,"1"-1,0 0,0 0,0 0,0 0,0 0,-1-1,1 1,0-1,0 1,0 0,-1-1,1 1,1 0,-1-1,0 1,0 0,-1-1,1 1,0-1,0 1,0 0,0 0,-1-1</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1291 419,'1'0,"-1"1,0 0,0 0,1-1,-1 1,0 0,1-1,-1 1,0 0,0 0,0 0,0 0,1-1,-1 1,0 0,0 2,1-3,-1 1,0 0,0 0,0 0,0 0,0 0,0 0,0 0,0 0,0 0,0 0,0 0,0 0,0 0,0 0,0 0,0 0,0 0,0 0,0 0,0 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259 715,'0'1,"-1"0,-2 0,3 0,-1-1,0 0,0 1,1 0,-3 0,2-1,0 1,1 0,-1-1,0 1,0-1,-1 1,0 0,1-1,0 1,0 0,-1-1,1 0,0 1,-1-1,1 1,-1-1,0 1,1-1,0 1,-5 0,4 0,0 0,1-1,-1 0,1 1,0-1,-1 1,1-1,0 0,0 0,1 1,-1 0,0-1,0 0,0 0,0 0,1 1,-2-1,1 1,1 0,-1-1,0 0,0 1,0-1,0 1,0-1,0 0,0 1,1 0,-1-1,0 1,0-1,-1 3,1-2,1 0,-1 1,0-2,1 1,0 0,-1 1,0-2,1 1,0 0,0 0,0 1,0-1,0 0,0 1,0-1,0 1,0-1,0 0,0 1,0-1,0 2,1-1,-1 0,0-1,1 1,-1-1,0 0,0 1,0-1,0 1,0 3,0-4,0 0,0 0,0 0,0 1,0 0,0-1,0 0,0 0,0 1,1-2,-1 1,0 0,1 0,-1 0,1 3,0-3,-1 0,1 0,-1 0,1 1,-1-1,1 0,0 1,-1-1,1 1,0-1,0 0,0 1,0-1,-1 1,2-1,-2 1,1 0,4 5,-4-6,0 1,-1 1,1-2,1 1,-2 0,1-1,0 1,0-1,1 1,-1 0,1 0,-2 0,2-1,-1 0,1 2,0-1,-1 0,5 4,-4-4,0-1,0 1,0-1,1 0,-2 0,1 1,1-2,-1 2,0-1,2 0,-2 1,1-1,-1 0,2 1,2 0,-4-1,2 1,-1-1,9 3,-9-3,2-1,-2 1,2 0,-2 0,0 0,1 0,1-1,-2 0,0 0,1 0,-1 1,0 0,0-1,0 1,0-1,0 0,1 0,-1 1,6-1,-6 0,2 0,-2 0,0 0,0 0,0 0,0 0,-1 0,1 0,0 0,0 0,0 0,0 0,0-1,0 1,1-1,-1 1,0-1,2 1,5-2,-5 1,-1 0,5-1,-3 1,-2 0,1 0,1-1,-2 1,1-1,-1 1,1-1,1 0,-2 0,1 1,-1 0,1 0,-2-1,2 0,-2 1,1-1,9-4,-11 5,0-1,-1 1,1 0,-1 0,0-1,0 2,0-2,0 2,0-2,0 1,-1-1,1 2,0-2,-1 1,0 0,1 0,0 0,1-6,-2 6,0-1,0 0,1 1,-1-2,0 2,0-2,0 1,0 1,0 0,0-1,0 0,0 1,0 0,0-1,-1 1,0-1,1 1,0-1,-3-6,2 6,0 1,1-1,0 1,-1 0,0-1,1 1,0-1,0 0,-1 1,0 0,1-1,0 0,-1 1,1-1,-2-4,2 4,-1 1,0-1,1 1,0 0,-1-1,0 1,0-1,1 1,-1 0,0-1,1 1,-1 0,0-1,0 1,0-1,-2-3,3 4,0 0,-1 1,1-1,0 0,-1 0,0 0,1 0,-1 1,1-2,-1 2,1-1,-1 0,1 0,0 0,-1 0,0-1,0 1,0 0,1 0,0 0,-1 0,-1-3,1 3,1 0,-1 0,0 0,1 0,-1 0,0 1,1-2,-1 2,1-2,-2 1,1 0,0 1,0-1,-1 0,1 0,0 0,-5-3,4 3,-3-2,3 3,1-1,-1 0,1 0,-1 0,-1 0,2 0,-1 1,1-1,0 0,-1 1,1 0,-1-1,0 0,1 1,0 0,-1-1,-3-1,3 2,1 0,-1-1,0 1,-1 0,2-1,-1 1,0 0,-1-1,1 0,0 1,0 0,-1-1,0 1,-1-1,2 1,-1 0,-6 0,6 0,-1 0,-1-1,2 1,0 0,-1 0,1 0,-7 0,4 0,2 0,1 0,1 0,-1 1,1-1,0 0,0 0,-1 0,1 0,0 1,-7 0,8-1,-1 0,0 0,1 0,0 0,-1 0,0 0,1 0,-1 0,1 0,0 1,-1-1,1 0,0 0,0 0,0 1,0-1,-1 0,1 0,-3 0,3 0,0 1,-1-1,1 1,0-1,0 0,0 0,0 0,0 1,0-1,0 1,0-1,0 0,-2 0,2 0,-4 2,4-2,0 0,0 0,0 1,0 0,-1-1,1 0,0 0,0 1,0-1,-1 0,1 0,0 0,0 1,0-1,0 1,-1-1,1 0,-3 2,3-2,0 0,-1 0,2 1,-1-1,0 0,0 0,1 1,-1-1,-1 0,1 0,0 1,0-1,0 0,0 1,0-1,0 1,0-1,0 1,0-1,0 0,0 0</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1466 625,'-4'0,"-6"0,3 0,5 0,1 0,-1 0,-5 0,5 0,0 0,-1 0,0 0,0 0,0 0,1 0,-1 0,0 0,0 0,0 0,0 0,0 1,-1 0,1-1,-1 0,1 0,0 0,-1 1,1-1,-12 1,13-1,-1 0,0 1,0-1,0 1,0-1,0 0,0 0,1 1,-1 0,1-1,-1 1,-2-1,3 0,0 1,-1-1,1 1,0-1,-4 1,4 0,1 0,-1-1,0 1,0-1,0 0,1 1,0 0,-2 0,2-1,0 0,-1 1,1 0,-1-1,0 1,1 1,-2-2,1 2,0-1,0 0,-5 3,6-2,-1-1,0 1,0-1,0 0,1 1,-1-1,1 1,-2-1,2 1,0-1,-1 1,0 0,0-1,1 1,-1-1,0 1,1-1,-1 1,-5 4,3-3,2-1,1-1,-1 1,0-1,1 1,-2-1,2 1,-1-1,0 0,0 1,0-1,0 1,1-1,-1 0,0 0,1 1,-2-1,2 0,-1 0,1 0,-6 3,6-2,0-1,-1 0,1 0,-1 1,1-1,-1 1,2-1,-1 0,0 0,-1 0,2 0,-1 1,-1-1,2 1,-2 0,1-1,-3 4,3-3,0 0,-1-2,1 2,1-1,-3 3,1-3,2 1,-1-1,-1 1,2-1,-2 1,2-1,-1 0,0 2,0-2,1 0,-1 1,0-1,-1 6,2-6,0 1,0-1,0 0,0 0,0 0,0 0,0 1,0 0,0-1,0 1,0-1,0 0,0 0,0 0,0 0,0 1,0 1,0-2,0 0,0 1,0-1,0 0,0 0,0 0,0 1,0-1,0 0,-1 1,1 0,0 0,0 1,0-2,-1 0,1 2,0-2,0 1,0 3,0-4,0 0,0 2,0-1,0-1,0 0,0 2,0-2,0 1,1 1,-1-2,1 1,0-1,-1 2,1-1,-1-1,1 1,0 0,-1 2,2 0,1 3,-3-6,0 2,1-2,-1 1,1-1,-1 1,0-1,1 2,0-1,0 0,-1-1,0 0,1 2,-1-1,1-1,1 5,0-1,-1-4,0 2,-1-1,1 0,0 0,1-1,-1 1,0 0,0-1,0 1,1 0,-1-1,0 1,0-1,1 1,-1-2,1 2,2 3,-3-4,1-1,-1 1,1 0,3 2,-4-2,0 0,1 0,-2 0,2-1,-1 1,0 0,1-1,-1 1,1 0,-1 0,7 4,-6-5,0 1,0 1,1-1,0 0,5 2,-4-1,-1 0,0-2,2 1,-2 0,0 0,0 0,2-1,-1 1,1 0,-1-1,-1 1,10 0,-9-1,0 0,0 0,0 1,0-1,0 0,0 0,-1 0,1 0,1 0,-2 0,1 0,-1 0,1 0,-1 0,1 0,-1 0,1 0,-1 0,1 0,17-1,-18 0,1 0,0 1,0 0,0 0,0-1,-1 1,1 0,0-1,-1 0,1 1,4-2,-4 1,-1 1,0 0,0 0,2-1,-2 0,0 0,6-1,-5 1,-1 0,0 0,0 1,0-1,0 0,1 0,-1 0,0 1,0-1,0-1,1 1,-1 1,-1-2,1 1,0 0,0 0,0-1,-1 1,14-8,-14 7,0 1,0 0,0 0,-1 0,1-1,-1 1,1 0,-1 0,1-1,-1 1,0 0,0 0,1-1,-2 1,1-1,0 2,2-4,-3 2,2-1,-1 2,0-1,0 0,0 1,-1 0,1 0,0 0,-1-1,2 0,-1 1,-1-1,1 0,0 1,-1-2,5-7,-4 8,0 0,0 1,0-1,-1-1,2 1,-1 0,-1 0,1 0,0 0,0 0,-1-1,1 1,0 1,0-2,-1 1,1 0,0 0,2-6,-3 6,1 1,-1-1,1 0,0-2,0 2,0 1,0-1,-1-1,1 2,0-1,-1 0,1 0,0 0,0 0,-1 1,1-1,0 0,0 0,2-4,-2 3,0 2,0 0,0-1,-1 1,0-1,1 0,0 1,0-1,-1 1,1 0,0 0,0-1,0 0,0 2,-1-2,1 2,1-5,-1 3,0 2,-1-1,0-1,1 2,-1-2,1 2,-1-2,0 1,0 0,0 0,2-3,-2 2,0 1,0 0,2-5,-2 4,0 1,0 0,1-1,0 0,-1 1,0-1,0 1,0 0,1-1,-1 0,0 1,1-1,-1 1,1-1,-1 1,0-1,0 0,0-8,0 9,0 0,0 0,0-1,0 1,0 0,0-1,0 0,0 1,-1-1,0 0,1 1,-1-1,0 1,1-1,-1 0,-2-4,1 2,1 3,0-2,1 2,-2-1,2 1,-2 0,1-1,1 1,-1-1,1 1,-1 1,1-2,-1 2,1-2,-1 2,1-1,-1 0,1 0,-2-2,1 3,1-1,0 0,-1 0,1 0,-1 1,0 0,1-1,0 0,-1 0,0 1,1-1,-1 0,-2-3,2 4,0-1,-1-1,1 2,-1-1,1 1,1-1,-1 0,0 1,1-1,-1 1,0 0,0-1,-2-1,2 2,0-1,0 0,0 1,0-1,0 1,0-1,1 0,-2 1,0-1,1 1,0 0,0-1,0 0,-1 1,1 0,-8-4,7 3,1 1,-1-1,0 0,0 0,0 1,-1-1,2 0,-1 0,-3 0,4 0,-1 0,0 1,0-1,0 0,-7-2,7 3,1 0,-2-1,2 0,-1 0,-1 1,2 0,0 0,-1-1,0 0,0 1,1 0,-2-1,1 1,0 0,0 0,0-1,-1 1,1 0,0-1,-7 0,7 1,0-1,0 1,1 0,-1-1,0 1,-1 0,1 0,1 0,-1 0,0 0,0 0,1 0,-1 0,0 0,0 0,1 0,-6-1,4 1,0 0,2 0,0 0,-1 0,-1 0,1 0,0 0,0 0,0 0,0 0,0 0,0 0,0 1,-1-1,0 0,1 0,0 1,0 0,-10 0,10-1,-1 1,1 0,1-1,-2 1,2-1,0 0,-1 1,1-1,0 0,-1 1,1 0,0-1,0 0,0 0,0 0,1 1,-1 0,0-1,-3 1,3-1,0 1,-1 0,1-1,0 1,0-1,0 0,0 0,0 0,0 1,1 0,-1-1,-4 2,4-2,-1 1,1 0,0 0,0-1,0 1,0-1,0 1,0-1,1 1,0 0,-1 0</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567 1046,'1'0,"0"0,1 0,-1 0,0 0,0 0,1 0,-1 0,0 0,0 0,1 0,-1 0,0 0,2-1,-2 1,0 0,1-1,-1 1,4 0,-3 0,-1 0,0 0,1 0,-1 0,0-1,0 1,1 0,1 0,-2 0,0 0,0 0,0 0,1 0,-1 0,0 0,0 0,1 0,0 0,3 0,-4 0,1 0,0 0,1 0,-1 0,0 0,0 0,0 0,1 0,-1 0,0 0,0 0,0 0,1 0,-1 0,0 0,0 0,5-1,-5 1,0 0,0 0,0 0,1 0,-1 0,0 0,0 0,0 0,1 0,-2 0,1 0,-1 0,1 0,0 0,-1 0,1 0,2-1,-2 1,2 0,-3 0,0 0,1 0,-1 0,0 0,1 0,-1 0,0 0,0 0,1 0,-1 0,0 0,1 0,-1 0,0 0,1 0,-1 0,0 0,1 0,-1 0,0 0,0 0,0 0,0 0,0 0,0 0,0 0,0 0,0 0,1 0,-1 0,0 0,1 0,-1 0,0 0,0 0,0 0,0 0,0 0,0 0,0 0,0 0,1 0,-1 0,0 0,0 1,0-1,0 0,0 0,0 0,0 0,0 0,0 0,0 0,0 0,0 0,0 0,0 0,0 0,0 0,0 0,0 0,0 0,2 0,-2 0,0 0,0 0,1 0,-1 0,0 1,0-1,0 0,0 0,0 0</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1594 469,'0'1,"-1"0,0-1,1 1,-1-1,1 1,-1 0,1 0,-1-1,1 1,0 0,-1-1,1 1,-1-1,1 1,-2 0,1 0,1 0,-1-1,0 0,1 1,-1 0,0-1,1 1,-1-1,0 1,0 0,1 0,-1-1,0 1,0-1,1 1,-1 0,0-1,0 1,0-1,0 0,1 1,-2 0,2 0,-1-1,0 0,1 1,-1-1,0 0,0 1,0 0,0-1,1 1,-1-1,1 1,-1-1,0 0,0 2,0-2,-2 2,2-1,0-1,1 1,-1-1,1 1,-1-1,0 0,1 1,-1 0,1 0,-1-1,0 1,0 0,0-1,1 1,-1 0,0-1,0 0,1 1,-2 0,-1 0,2 0,1 0,-1-1,0 0,0 1,-1 1,1-2,0 1,0 0,0-1,0 0,1 1,-1-1,0 1,0-1,-1 2,1-1,0-1,1 1,-1-1,1 1,-1-1,0 0,1 1,-1-1,0 1,0-1,0 1,1 0,-1-1,0 1,0-1,0 1,-4 2,4-3,0 0,1 1,-2-1,1 1,0-1,0 1,-1-1,0 1,-1 0,3 0,-1-1,0 0,1 1,-2-1,1 1,0-1,0 0,0 1,1 0,-1-1,0 0,0 1,0-1,0 0,0 1,-1 0,-1 0,2-1,1 1,-1 0,0-1,0 0,0 0,0 1,0-1,0 0,1 1,-1-1,1 1,-1-1,0 1,0-1,1 1,-1-1,0 0,0 0,1 1,-1 0,0-1,0 0,1 1,-1-1,0 1,0-1,1 1,-1 0,0-1,1 1,-1-1,1 1,-1-1,1 1,-1 0,0-1,1 1,-1-1,0 2,1-1,-1-1,0 0,0 0,1 1</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1566 493,'-1'1,"0"-1,1 1,-1 0,0 1,0-2,1 1,0 0,-1-1,0 1,1 0,-1 0,0-1,1 1,-1-1,1 1,-1-1,1 1,0 0,-1-1,1 1,-1-1,0 0,1 1,-1 0,0-1,0 0,1 1,-1-1,1 1,-2-1,1 1,-1 0,0 0,1 0,-3 2,2-3,1 1,-1 0,1 0,-1 0,1-1,-1 1,1 0,0-1,1 1,-1 0,-1-1,1 1,0-1,1 1,-2 0,1-1,0 1,0 0,0 0,-1 0,1-1,1 1,-1 0,0-1,-1 2,1-2,0 1,0-1,1 1,-1 0,0-1,-1 1,1 0,-1 0,1 0,-1-1,-1 2,2-1,-1 0,-1 0,2 0,0 0,0-1,0 1,0-1,0 1,0 0,0-1,0 0,1 1,-1-1,0 1,0-1,0 0,-1 2,1-2,0 0,0 0,0 0,1 1,-1-1,1 1,-1 0,0-1,0 0,1 1,-1-1,1 1,-1-1,0 0,1 1,-1 0,-2 0,2-1,0 1,1 0,-1-1,1 1,-1-1,1 1,-1-1,1 1,-1 0</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1467 526,'-1'0,"1"1,-1-1,0 1,1 0,-1-1,0 2,1-1,-1-1,1 1,-1-1,0 1,1 0,0 0,-1-1,1 1,-1 1,0-2,1 1,0 0,-1-1,1 1,-1 0,0 1,0-1,1 0,0 0,-1-1,1 1,-1 1,0-2,1 1,-1 0,1 0,0 0,-1 0,0 1,1-1,-1-1,1 1,-1-1,1 1,0 0,0 0,0 0,-1-1,1 1,0 0,0 0,-1-1,1 1,0 0,0 0,0 0,0 0,0 0,0 0,0 0,1 0,0-1,-1 1,0 0,1 0,0 0,0-1,0 1,0-1,0 1,-1 0,1-1,0 0,0 1,0-1,0 0,0 0,0 1,0-1,0 0,1 0,-1 0,0 0,1 0,-1 0,0 0,0 0,0 0,0 0,0 0,0 0,0 0,2 0,-2 0,0-1,1 1,-1-1,0 1,1 0,-1-1,0 1,1-1,-1 1,1-1,-1 1,0 0,1-1,-1 1,0-1,2 1,-2 0,0 0,2-2,-2 2,0 0,0 0,-1-1</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1626 504,'0'-1,"0"0,-1 1,0-1,1 0,-1 0,0-1,0 2,1-1,0 0,-1 1,1-1,-1 0,0 1,0-1,0 0,0 0,-1 0,2 0,-1 1,1-1,-2 1,2-1,-1 1,0-1,0 1,0-1,1 0,-1 1,1-1,-2 0,2 0,0 0,-1 1,1-1,-2 0,2 0,0 0,-1 0,1 0,-1 0,-1 0,2 0,-1 0,1 0,-1 0,0 1,1-1,0 0,-1 1,1-1,-1 1,1-1,-1 0,-1-2,2 2,0 0,-1 0,0-1,1 1,-1 1,0-1,1 0,0 0,-1 0,0 0,0 0,1 0,-2-2,1 3,1-1,-1 0,0 1,1-1,-1 1,1-1,-1 1,1-1,-1 0,0 1,1-1,-1 1,1-1,0 0,-1 0,1 0,-1 1,0 0,1-1,0 0,-1 1,1-1,-1 0,0 1,1-1,0 0,-1 1,0-1,1 0,-1 0,0 1,1-1,0 0,0 0,-1 1,1-1,-1 0,1 0,0 0,-1 1,0-1,0 0,1 0,-1 0,0 1,1-1,0 0,-1 0,0-1,0 2,0-2,0 1,0 1,1-1,-1 1,0-1,0-1,0 2,1-1,-1 1,1-1,-1 0,0 1,1-1,-1 1,1-1,-1 1,1-1,-1 0,0 1,1-1,-1 0,1 0,-1 1,1-1,-1 1,0 0,1-1,-1 0,0 0,1 0,-1 1,1-1,-1 0,1 0,-1 1,1-1,-1 0,0 0,0 1,1-1,0 0,0 0,-1 1,0 0,1-1,-1 0,1 0,0 0,-1 1,1-1,-1 1,0 2,0-1,1 1,-3 2,2-3,0 0,1 1,-1-2,0 2,1-1,0 0,-1 0,1 0,0 1,-1-2,0 1,1 0,-1 1,0 0,0 0,1 0,0-1,-1 0,1 0,0 0,-1 1,1-1,-1 0,1 0,0 1,0-1,-1 1,1-1,0 0</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1519 367,'0'-1,"1"1,0 0,0 0,0 0,0 1,0-1,0 0,0 0,0 1,0-1,2 1,-3 0,1-1,0 1,0-1,0 0,0 0,0 1,0-1,0 0,0 1,0-1,-1 1,1-1,1 1,-1-1,-1 1,1-1,0 0,-1 1,1-1</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1566 324,'0'-1,"1"1,0 0,0 0,0-1,0 0,0 1,1-1,-2 0,1 1,1 0,-1-1,0 1,0-1,0 1,1 0,-1-1,0 1,3-1,-4 0,1 1,0 0,2-1,-2 0,0 1,0 0,-1-1,1 1,0 0,-1-1,1 1,0 0,-1-1,1 1,0-1,0 1,0-1,0 1,-1-1</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1596 318,'-1'2,"1"-1,0 0,0 0,-1 1,0-1,1 0,0 0,0 0,0 0,0 0,0 0,-1 0,1 0,0 1,0-1,0 0,0 0,0 0,0 0,0 0,0 1,0-1,0 0,0 0,0 0,0 1,0 3,0-3,0-1,0 0,0 1,0-1,0 0,0 0,0 0,0 0,0 0,0 1,0-1,0 1,0-1,0 0,0 0,0 0,0 0,0 0,0 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1291 423,'0'-1,"1"1,0 0,-1 1,1-1,0 1,-1 0,1 0,-1 0,1 0,-1 0,1-1,-1 1,1-1,-1 1,1-1,-1 1,0 0,1-1,0 1,-1 0,1 0,0 0,-1 0,1-1,0 1,-1 0,1 0,0 1,0-2,-1 1,0 0,1-1,0 0,0 0,0 0,-1-1,1-1,-1 1,0 0,1 0,0 1,-1-1,0 0,1 1,-1-1,0 0,0 0,0-1,0 1,0-2,0 2,0 0,0 0,0 0,0 0,0 0,0 0,0 0,0 0,0 0,0 0,0 0,0 0,-1 0,1 0,0 0,-1 1</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1597 360,'0'-1,"1"1,0 0,0-1,0 1,-1-1,1 1,0 0,0-1,0 0,0 1,0 0,2-3,-1 3,-2-1,1 1,1-1,-1 0,-1 0,1 1,0 0,-1-1,0 0,1 0,0 0</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1622 335,'0'1,"0"0,0 0,0 0,0 0,0 1,0-1,1-1,-1 1,0 0,0 1,0 0,0-1,0 0,0 1,0-1,0 0,0 1,0-1,0 0,0 0,0 0,0 0,0 0,0 0,1 0,-1 0,0 0,1-1</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1625 341,'1'-1,"0"1,-1 1,0 0,0 0,1-1,0 0,-1 1,0 0,1 0,-1 0,1 1,0-2,-1 1,0 0,1-1,-1 1,0 0,1-1,-1 1,1 1,0-1,-1 0,1-1,-1 1,0 0,1-1,0 1,-1 0,1-1,-1 1,0 0,1-1,0 0,0-1,-1 0,1 0,-1 0,0 0,0 0,0-1,0 1,0 0,0 0,0 0,0 0,0 0,0 0,0-1,0 0,0 1,0 0,0 0,0 0,0 0,0 0,0 0,0 0,0 0,0-1,0 1,0-2,0 2,0-1,0 1,-1 0,1 0,-1 1</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1383 507,'0'1,"0"0,1-1,-1 1,1-1,0 1,0-1,-1 1,1 0,0-1,0 0,-1 1,1-1,-1 1,1-1,-1 1,1 0,0 0,0 0,0 0,0 0,0 0,0-1,0 0,-1 1,1 0,0-1,-1 1,1-1,0 0,-1 1,1 0,0-1,0 1,0 0,0 0,0 0,0-1,-1 1,1-1,-1 1,1-1,0 0,-1 1,0 0,1-1,-1 1,1 0,-1 0,1-1,0 1,0-1,-1 1,1-1,-1 1,1-1,0 1,0-1</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1430 483,'0'-1,"-1"1,0 0,1 1,-1 0,0 0,0-1,1 1,0 0,-1-1,1 1,-1-1,0 1,0-1,1 1,0 0,-1 0,0-1,1 1,-1 0,-1 1,2-1,0 0,-1-1,1 1,0 0,-2 1,2-1,-1-1,1 1,0 0,-1 0,0 0,1 0,0 0,-1-1,1 1,-2 2,2-2,0 0,-1-1,1 1,0 0,-1 0,1 0,0 0,-1 0,0-1,1 1,-1 0,0-1,1 1,-1 0,0 0,1 0,0 0,-1-1,1 1,-2 0,2 0,0 0,-1 0,0 0,1 0,-1-1,1 1,-1 0,1 0,-1 0,1 0,0 0,-1 0,1 0,-1-1,1 1,0 0,0 0</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1579 449,'-1'0,"0"0,1 1,-1 0,0 0,0-1,0 1,0 0,1 0,-1-1,0 1,0-1,1 1,-1 0,-1-1,1 1,0 0,-1-1,2 1,-1-1,0 0,0 0,1 1,-1 0,0-1,0 1,0-1,1 1,-1-1,1 1,0 0,1-1,-1 1,1-1,-1 1,1 0,0-1,0 0,-1 1,1-1,0 0,-1 1,1 0,-1 0,1-1,-1 1,1-1,0 0,-1 1,0 0,1-1,0 1,0-1,-1 1,1 0,0 0,-1 0,1-1,0 0,-1 1,1-1,-1 1,1-1,0 0,-1 1,1-1,0 0</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1524 725,'0'1,"0"0,0 0,0 0,0 0,0 0,0 0,0 0,0 0,0 1,0-1,0 0,0 0,0 0,0 0,0 1,0-1,0 0,0 2,0-2,0 0,0 1,0-1,0 7,0-7,0 1,0-1,0 3,0-3,0 0,0 0,0 0,0 0,0 0,-1 0,1 0,0 0,0 0,0 0</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1574 727,'0'1,"0"0,0 0,0 0,0 4,0-4,0 0,0 0,0 1,0-1,0 0,0 0,0 0,0 0,0 1,0-1,0 0,0 0,0 0,0 0,0 0,0 0,0 1,-1 3,1-4,0 1,0-1,0 0,0 1,0-1,0 2,0-2,0 1,0 0,0-1,0 0,0 0,0 0,0 0,0 0,0 0,0 0,0 0,0 1,0 0,0-1,0-2,0 0,-1 1</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1595 721,'1'0,"-1"1,0 0,1 0,0-1,-1 1,0 0,0 0,1 0,-1 0,0 0,0 0,1-1,0 2,-1-1,0 0,0 1,0-1,1 1,-1 1,0-2,0 0,0 1,0-1,0 3,0-3,0 0,0 0,0 1,0-1,0 1,0-1,0 0,0 0,0 0,0 0,0 0,0 0,0 0,0 0,1 0,-1 0,0 0,0 0,0 0</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1006 248,'1'0,"1"0,-1 0,1 1,3 0,-3-1,0 1,1 0,0 0,0-1,0 0,0 1,0-1,1 1,0-1,1 0,-1 0,0 0,2 1,-2-1,2 0,-1 0,1 0,-1 1,1-1,1 0,13 0,-14 0,1 0,1 0,-1 0,1 0,0 0,2 0,-2 0,0 0,2 0,0 0,-1 0,1 1,-1-1,2 0,0 0,-1-1,1 1,0 0,-1 0,35 0,-34 0,11 0,-12 0,-1 1,19 0,-19 0,0-1,-1 1,-1-1,0 0,0 1,-1 0,-1 0,1 0,-1 0,-2-1,0 1,6 0,-7 0,1 0,-2-1,1 0,0 1,-1-1,1 1,-1-1,0 0,1 1,-1-1,0 1,0-1,0 0,0 0,0 0,0 1,2-1,-3 1,1-1,0 0,0 0,0 0,1 0,1 0,-2 0,0 0,0 0,0 0,0 0,0 0,0 0,0 0,1 0,1 0,-2 0,0 0,0 0,0 0,-1-1,1 1,0 0,0 0,0-1,1 1,-1 0,0-1,0 1,0 0,0-1,0 1,0 0,0 0,0 0,0-1,0 1,0 0,0 0,1-1,-1 1,1 0,6-2,-5 2,-1-1,0 0,0 0,0 1,0 0,-1-1,2 1,-1-1,-1 1,0 0,2-1,-2 1,2 0,-2 0,1 0,-1 0,0 0,-1-1,1 1,0 0,0 0,-1-1,1 1,0 0,0 0,-1-1,1 1,0-1,0 1,-1-1,1 1,0 0,0 0,-1-1,1 1,-1-1,1 1,0-1,0 1,0 0,0-1,0 1,0 0,-1-1,1 1,-1-1,1 1</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1263 385,'1'0,"0"0,0 0,0 0,0 0,0 0,0 0,0 0,0 0,0 0,1 0,-1 0,0 0,0 0,0 0,1 0,-1 0,0 0,0 0,0 0,0 0,0 0,0 0,0-1,0 1,0 0,0 0,-1-1</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1655 251,'2'0</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1585 496,'1'0,"-1"1,1-1,0 1,0 0,0-1,-1 1,0 0,1-1,-1 1,1-1,0 1,-1 0,1 0,0 0,0 0,-1 0,1 0,0 0,0 1,0-1,0 0,0 1,1-1,-2 1,2-2,-1 2,1-1,-1 1,1-1,-1 1,0-1,1 1,-1-1,-1 0,4 4,-3-5,2 4,-2-3,-1 0,1-1,0 2,0 0,0-1,0-1,-1 1,1 0,0 0,0 0,-1 0,1 0,-1 0,1-1,0 1,-1 0,1 0,-1 0,0 0,0 0,1-1,-1 1,1-1,-1 1,0 0,1-1,0 1,-1 0,0 0,0 0,0 0,1 0,-1 0,0 0,0 0,1-1,-1 1,1 0,-1 0,0 0,1 0,-1 0,0 0,1-1,0 0</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1619 562,'1'0,"-1"1,2 0,-1-1,1 2,-1-2,0 0,-1 1,1-1,0 1,0-1,0 1,0-1,0 1,0 0,0-1,0 0,-1 1,1 0,0 0,0-1,0 0,-1 1,1-1,-1 1,1-1,0 1,0-1,-1 1,2-1,0 1,-1-1,0 1,0-1,-1 1,1-1,-1 1,1 1,0-2,0 1,-1 0,0 0,1-1,-1 1,0 0,1 0,0 0,0-1,0 2,-1-1,1 0,0-1,-1 1,1 0,-1 0,1-1,-1 1,0 0,1 0,0 0,-1 0,0 0,1-1,-1 1,1 0,0-1,-1 1,1-1,-1 1,1 0,0-1,-1 1</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1638 610,'4'0,"-4"1,2 0,2 2,-3-2,1-1,-1 0,0 1,2 1,-2-2,2 1,-2 0,0-1,0 0,0 1,0-1,0 1,0-1,0 1,0-1,0 1,0 0,0-1,0 0,0 0,-1 1,1-1,0 0,0 0,0 0,0 0,0-1,0 0,-1 0,0 0,0 0,0 0,1 0,0 0,-1 0,1 0,-1 0,1-1,-1 1,0 0,1 0,-1 0,1 1,-1-1,0 0,0 0,0-1,1 1,-1 0,0 0,0-3,0 3,0 0,0 0,0 0,0 0,0 0,0 0,0 0,0 0,0-1,0 1,0 0,0-2,0 2,0 0,0 0,0-1,0 1,0 0,0 0,0 0,-1 1,1-1,0 0,-1 0,1 0,-2-3,2 3,-1 0,0 1</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1674 550,'0'-1,"1"0,0 0,1 0,-1 1,0-1,-1 0,2 1,-1-1,0 1,0 0,0-1,0 0,0 1,0-1,0 1,0-1,1 0,0 0,-2 0,2 1,-1-1,0 1,1-2,-1 2,0-1,-1 0,2 1,-1-1,0 1,0 0,0-1,0 0,0 0,0 1,0 0,-1-1,1 1,-1-1</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1680 552,'0'1,"0"0,0 0,0 0,0 0,0 0,0 2,0-2,0 0,1 0,-1 0,0 0,0 0,0 0,1 1,-1-1,1 1,-1-1,0 0,1 0,-1 0,0 0,0 2,0-2,0 1,0-1,0 0,0 0,0 0,0 0,0 0,0 0,0 0</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1690 576,'1'-1,"0"1,0-1,-1 0,0 0,1 1,0-1,0 0,0 1,-1-1,1 1,0 0,-1-1</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1700 565,'1'2,"-1"-1,0 0,0 0,0 0,0 0,0 0,0 0,1 0,-1 0,0 0,0 0,0 0,0 0,0 0,0 0,0 1,0-1,0 0,0 0,0 0,0 0,0 0,0 0,0 0,0 0,0 0,0 0,0 0,0 0</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1700 564,'1'0,"0"1,-1 0,0 0,1-1,0 1,-1 0,1 0,-1 0,1 0,-1 0,1 0,0 0,0 1,0-2,-1 1,1-1,-1 1,1-1,-1 1,0 0,1-1,-1 1,0 0,0 0,0 0,0-2,0 0,1 0,-1 0,0-1,0 1,1 0,-1 0,1-1,0 1,-1-1,0 1,1 0,0-1,-1 1,1 0,-1 0,0 0,0 0,1-2,0 3,-1-1</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1647 658,'2'0,"-1"0,3 0,-3 0,6 0,-6 0,0 0,0 0,0 0,0 0,0 0,0 0,-1 1,1-1,0 0,0 0,0 0,0 0,0 0,0 0,0 0,1 0,-1 0,0 0,-1 1,1-1,0 0,0 0,0 0,0 0,0 0,0 0,0 0,0 0,0 0,0 0,0 0,0 0,0 0,0 0,0 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1262 388,'0'1,"0"0,0 0,1 0,-1 0,0 0,0 0,0 0,0 0,0 0,1-1,-1 2,0-1,0 0,1-1,-1 1,0 0,0 0,0 0,0 0,0 0,0 0,1 0,-1 0,0 0,0 0,0 0,1-1,-1 1,0 0,0 2,0-2,0 0,0 0,0 0,0 0,0 0,0 0,0 1,0-1,0 0,0 0,0 0,1-1,-1 1,0 0,0 0,0 0,1 1,-1-1,0 0,0 0,0 0,0 0,0 0,0 0,0 0,0 0,1 1,-1-1,0 0,0 0,0 0,0 0,0 0,0 0,0 0,0 0,0 0,0 0,0 0,0 0</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1618 659,'1'0,"0"0,0 0,0 0,0 0,0 0,1 0,-1 0,0 0,0 0,1 0,0 0,-1 0,0 0,1 0,0 0,-1 0,1 0,-1 0,0 0,1 0,-1 0,0 0,1 0,-1 0,3 0,-3 0,0 0,0 0,1 0,-1 0,1-1,-1 1,0 0,0 0,0 0,0 0,0 0,0 0,0 0,0 0,0 0,0 0,0 0,0 0,2-1,-2 1,1 0,-2-1,1 1,1 0,-1 0,0 0,0 0,0 0,0 0,0 0,1 0,-1 0,0 0,0 0,0 0,0 0,0-1,0 1,0 0,0 0,0 0,0 0,0 0,0 0,0 0,-1-1,1 1,0 0,0 0,0 0,0 0,0 0,0 0,0 0,0 0,-1-1,1 1,0 0</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1699 640,'1'0,"0"0,0 0,-1 1,1-1,0 0,0 0,0 1,0-1,0 1,0-1,0 0,0 1,0-1,-1 1,1-1,0 0,-1 1,0 0,1-1,-1 1,0 0,0 0,0 0,0 0,-1-1,0 0,1 1,0 0,-1-1,1 1,-1-1,1 1,-1 0,0 0,0 0,-1-1,0 1,1 0,-2 0,2 0,0-1,-1 1,1 0,0-1,0 1,0-1,0 0,1 1,-1-1</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1600 466,'-1'0,"1"1,-2 1,2-1,-1-1,0 0,1 1,-1 0,1 0,-1-1,0 1,0 0,0 0,0-1,1 1,-1-1,-1 2,1-1,0-1,0 0,-1 1,1 0,0 0,0-1,0 1,1 0,-1-1,0 1,0-1,0 1,0-1,1 1,-1 0,0-1,0 0,0 1,0 0,0 0,0-1,0 1,0-1,0 0,0 1,0 0,0 0,0 0,-1-1,2 1,-2 0,1-1,0 0,0 1,0 0,-1-1,-2 2,3-1,-1 0,1 0,0-1,0 1,0 0,-1-1,2 1,-2-1,1 2,0-2,0 0,1 1,-2 0,1 0,0-1,0 1,-2 0,3 0,-1-1,0 1,1 0,-1-1,0 0,1 1,-1-1,0 1,0-1,0 0,0 1,0 0,0-1,-1 1,0 1,1-2,0 0,0 1,0 0,0-1,0 1,-1 0,2 0,-1-1,0 0,0 1,0 0,0-1,0 0,-1 1,2 0,-1-1,0 0,0 1,0 0,0-1,0 1,0-1,0 0,1 1,-2-1,2 1,-1-1,0 0,-2 1,2-1,0 0,1 1,-2-1,1 0,1 1,-1-1,0 1,0-1,1 1,-1-1,0 0,1 1,-1-1,1 1,-1-1,1 1,-1-1,1 1,-1-1,1 1,-1-1,0 1,1 0,-1-1,1 1,-1 0,1 0,-1-1,1 1,-1-1,1 1,0 0,-1-1,0 1,1 0,-1 0,0 0,0-1,1 1,0 0,-1 0,0 0,0-1,0 1,1 0,-1-1,1 1,0 0,-1-1</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1472 525,'0'1,"-1"-1,0 0,1 1,-1-1,0 0,1 1,-1 0,0-1,1 2,-1-2,1 1,-1 0,0 0,0 0,-1 0,2 0,-1 0,1 0,-1-1,1 1,0 0,0 0,-1-1,1 1,-1 0,1 0,0 0,-1 1,1-1,-1-1,0 1,1 0,-1 0,1 0,-1-1,1 1,-1 0,-1 0,2 0,0 0,-1 0,0-1,1 1,0 0,-1-1,1 1,0 0,-1-1,1 1,0 0,0 0,0 0,0 0,0 0,0 0,0 0,0 0,0 0,0 0,0 0,0 0,0 0,1-1,0 0,0 0,0 0,0 0,1 0,-1 0,0 0,0 0,0 0,0 0,0 0,0 0,2 0,-2 0,0 0,1 0,-1 0,0 0,0 0,0 0,1 0,-1 0,0 0,0 0,0 0,0 0,0 0,0 0,0 0,0 0</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1589 469,'2'0,"-1"0,0 0,0 0,0 0,1 0,-1 0,1 0,1 0,-2 0,0 0,4 1,-3-1,0 0,0 0,-1 0,1 0,0 0,0 0,1 0,-1 0,-1 0,1 0,0 0,0 0,-1 0,0 0,1 0,-1 0,0 0,0 0,1 0,2 0,-3 0,0 0,1 0,-1 0,1 0,-1-1,0 1,0 0,0 0,0 0,0 0,0 0,0 0,0 0,0 0,0 0,0 0,1-1,-1 1,0 0,0 0,0 0,0 0,0 0,0 0,0 0,0 0,0 0,0 0,0 0,0 0,0 0,0 0,0 0,0 0,0 0,0 0,0 0,0 0,0 0,0 0,0 0,0 0,0 0,0 0,0 0</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1678 453,'1'0,"0"0,0 0,0 0,0 0,0 1,0-1,0 0,0 0,0 1,0 0,0-1,0 0,0 1,0-1,0 1,0-1,-1 1,1-1,-1 1,1-1,0 0,0 0,-1 1,1-1,-1 1,2 0,-2 0,1-1,-1 1,1-1,0 0,0 0,-1 1,0 0,0 0,0 0,0 0,0 0,-1-1,1 1,-1-1,0 2,1-1,-1-1,0 0,1 1,0 0,-1-1,1 1,-1-1,0 1,0-1,1 1,-1-1</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1592 473,'0'1,"0"0,0 0,0 0,0 0,0 0,0 0,0 0,0 0,0 0,0 0,0 0,-1 0,1 1,-1 4,1-4,0-1,0 0,0 1,0 0,0-1,0 0,0 1,0 0,0-1,0 1,0-1,0 5,0-5,-1 1,1-1,0 1,0 3,0-3,0 0,0 0,0-1,0 1,-1 0,1-1,0 2,0-2,0 1,-1 0,1 0,0 0,0 0,0-1,0 1,0 1,0-2,0 1,0 0,0 5,0-4,0-2,0 0,0 1,0 1,0-2,0 0,0 1,0 0,0 0,0-1,0 1,0-1,0 1,0-1,-1 1,1 0,0-1,0 1,-2 4,2-5,0 2,0-1,-1-1,1 2,-1-2,1 0,0 1,0-1,0 0,0 1,0 0,0-1,0 0,0 1,0 0,0-1,0 2,0-2,0 1,0-1,0 0,0 0,0 0,0 0,0 0,0 0</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1572 609,'0'1,"0"1,0-1,1 0,-1 0,1 1,0-1,-1 0,0 0,1 0,-1 0,0 0,1 0,0-1,0 4,0-3,0 1,-1-1,0 0,1 0,0-1,-1 2,0-1,1 0,0 1,-1-1,0 0,1 0,-1 0,1 0,-1 0,1 2,0-2,-1 0,0 0,0 0,1-1,-1 1,1-1,0 0,1-4,-2 3,1 1,0-2,0 1,0 0,0 0,1-1,-1 1,0-1,1 2,-1-2,0 1,0 0,1 0,-1 0,0 0,1 1,1-4</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1562 468,'1'-1,"-1"0,1 0,0 1,0-1,0 0,0 0,0 0,0 1,1-1,-1 0,0 0,0 1,-1-1,2 0,0 0,-1 0,0 0,0 1,0-1,0 0,1-1,-2 1,1 1,-1-1</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1578 448,'-1'0,"0"1,0-1,1 1,-1-1,0 0,1 1,-1-1,0 1,0-1,1 1,-1-1,0 0,1 1,-1-1,0 0,0 0,1 1,-1-1,1 1,-1-1,0 0,0 0,-1 0,-1 1,2 0,0 0,0-1,0 0,0 1,0-1,0 0,0 0,0 1,0-1,2 0,0 1,0-1,0 1,0-1,0 0,0 1,0-1,-1 1,0 0,1-1,0 1,0 0,0 0,0 0,0-1,-1 1,1-1,-1 1,1-1,-1 1,1-1,0 1,0 0,1 0,-2 0,1-1,-1 1,1-1,-1 1,1-1,-1 1,1-1,-1 1,1-1,-1 1,1-1,0 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1270 427,'1'0,"0"0,0 0,-1 1,1-1,0 0,-1 1,1-1,0 0,-1 1,1-1,0 0,-1 1,1-1,0 0,0 0,0 0,0 0,0 0,0 0,0 0,0 0,0 0,0 0,0 0</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1411 473,'2'1,"-2"0,1-1,0 1,1 0,-1 0,0-1,0 0,0 0,-1 1,2-1,-1 1,0-1,0 1,0-1,1 1,-1-1,0 0,0 1,0-1,-1 1,1-1,0 1,-1 0,1 0,0 0,0 0,0-1,-1 1,1-1,-1 1,1-1,0 1,0 1,0-2,-1 1,1-1,0 0,0 1,0-1,0 1,0 0,0-1,-1 1,1-1,0 0,0 1,0-1,0 0,-1 1,1-1</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1457 462,'0'2,"0"-1,0 0,0 1,-1 2,1-2,-1-2,1 1,0 0,-1 0,0 0,1 0,-1 0,0 1,0-2,1 1,-1 0,1 0,-2 0,1 0,1 1,-6 3,5-4,0 0,0 0,-2 1,2-2,1 1,-1 0,0 0,0 0,0 0,1 0,-2 0,2 0,0 0,0 0</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1576 434,'1'0,"0"1,0-1,0 1,0-1,0 0,-1 1,1-1,0 1,0-1,0 0,0 1,0-1,0 0,0 1,1-1,0 0,-1 1,0-1,1 1,-1-1,2 1,-2-1,0 0,0 0,0 0,-1 1,1-1,1 0,-1 0,0 0,0 1,0-1,0 0,0 2,0-2,0 1,0-1,0 0,0 1,0 0,0 0,0-1,0 1,2 0,-3 0,1-1,0 1,0-1,0 1,0 0,0-1,0 0,-1 1,1 0,-1 0,1-1,-1 1,1-1,-1 1,0 0,1-1,-1 1,0 0,0 0,1-1,-1 1,1 0,-1 0,0 0,0 0,1-1,-1 1,0 0,1-1,-1 1,0 0,0 0</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1609 432,'0'1,"-1"0,1 0,0 0,0 0,0 0,0 0,0 0,0 0,0 0,0 0,0 0,0 0,1-1,-1 1,1 0,-1 0,1-1,-1 1,1 0,0-1,-1 1,1-1,-1 1,1-1,0 0,0 0,-1 1,1-1,0 0,0 0,0 0,0 0,0 0,-1-1,0 0,0 0,0-1,0 1,0-1,0 1,0 0,0 0,0 0,0-1,-1 2,1-1,0 0,-1 0,0-1,1 1,-1 0,1 0,-1 1,1 2,0-1,0 1,0-1,1 0,0-1,-1 1,1 0,0 0,0-1,0 0,0 1,-1-2,-1 0,1 0,-1 0,0 1,1-1,-1 1,1-1,-1 0,0 1,0 0,0 0,0 0,0 0,0 0,0 0,0 0,0 0,0 1,0 0,1 0,0 0,0 0,0 0,0 0,0 1,0-1,0 0,1 1,-1-1,0 0,1 0,0-1,-1 1,1 0,0-1,0 2,0-2,-1 1,1-1,-1-1,0-1,0 1,0 0,0 0,0 0,0-1,0 1,0 0,0 0,-1 0,0 0,0 1,0-1,0 1,0-1,-1 1,0 0,1 1,1 0,-1 0,1 0,0 0,0 0,0 1,3 2,-3-3,1 0,-1 0,1 0,0-1,-1 1,1-1,-1 1,1-1,0 0,0 0,-1-1,2-2,-2 2,0 0,0 0,0 0,1 0,-1 0,0 0,0 0,0 0,0 0,0 0,0 0,0 0,-1 1,0 0,0 0,1-1,-1 0,-1 1,0 0,1 0,0 0,0 1,0-1,1 1,0 0,0 0,-1 0,1 0,0 1,0-1,1-1</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1634 549,'0'2,"0"-1,1-1,-1 1,0 0,1 0,-1 1,1-2,1 3,-2-2,1-1,-1 2,1-1,-1 1,1-1,0 0,0 0,0 0,0 1,-1-1,2 1,-2-1,1 0,0 1,-1-1,2 1,-1-1,0 1,0-1,0 0,1 2,-1-1,1-1,-2 1,1-1,0 0,0 1,0-1,0 1,0-1,0 0,-1 0,1 0,0 1,-1-1,1 1,0 0,1 0,-1-1,0 1,0-1,3 6,-3-6,0 0,1 1,-2-1,2 1,-1 0,0-1,0 0,1 0,-1 1,1-1,-2 1,2-1,-1 1,-1-1,2 0,-1 0,0 0,0 0,0 0,-1 0,1-1,-1 1,0 0,0-2,-1 1,0-1</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1656 619,'0'2,"0"0,1 0,-1-1,1-1,-1 2,1-1,0 0,-1 0,1 0,1 1,-1 0,0-2,0 1,-1 0,2 0,-1 0,-1 0,1-1,0 1,0 0,1 0,-1 0,0 0,0-1,-1 1,1-1,0 1,-1 0,1-1,0 1,0-1,0 1,-1 0,1-1,0 0,-1 1,1-1,0 0,-1 1,1-1,0 0,-1 1,1-1,-1 1,1-1,0 0,0 0,0 0,0 0,-1-1,1 0,-1 0,0 0,0 0,0 0,1 0,-1 0,1 1,-1-1,0 0,1 1,-1-1,0 0,0 0,0 0,0 0,0-1,1 1,-1 0,0 0,0 0,0 0,0 0,0 0,0-1,-1-1,0 1,0 2,1-1,0 0,-1 0,1 0,-1 0,0 0,1 0,0 0,-1 1,1-1</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1637 549,'1'0,"0"0,0 0,1 1,-1 0,0-1,0 0,0 0,1 0,-1 0,0 0,1 0,0 1,0-1,-1 0,1 0,1 0,-1 0,0 0,7 0,-6 0,-1-1,0 1,1 0,-1 0,0 0,0-1,0 0,1 1,-1 0,-1 0,1 0,0-1,-1 1,0 0,1 0,0 0,-1 0,0 0,0 0,0 0,0 0,0 0,0 0,-1 1,1-1,0 0</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1697 535,'1'0,"0"1,0-1,0 1,0 0,0-1,0 0,-1 1,1-1,0 0,0 0,-1 1,1 0,0-1,2 1,-2-1,0 0,0 1,1 0,-1-1,0 1,0-1,-1 1,1-1,-1 1,1-1,-1 1,0 0,-1-1,1 1,-1 0,-1-1,2 1,-1-1,0 1,0 0,-1-1,2 1,-1 0,0-1,0 1,-1-1,1 1,0 0,0 0,0-1,1 1,-1-1,1 1,-1-1,0 0,1 1,-1-1,1 1,-1-1</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1672 589,'0'1,"1"-1,-1 1,1 0,0 0,-1 0,1 0,-1 0,1 1,0-2,-1 2,1-2,-1 1,1-1,1 2,-2-1,0 0,1-1,-1 1,1-1,-1 1,1 0,0 0,-1 0,0 0,1-1,-1 1,1 0,-1 0,1 0,-1 0,1-1,-1 1,0 0,1 0,0 0,-1 0,1 0,0 0,-1 0,1 1,0-1,0 0,0-1,-1 1,1 0,-1 0,0 0,1-1,0 0,0 1,-1 0,0 0,0 0,1-1,0 0,-1 1,0 0,1-1,0 1,-1 0,0 0,1-1,-1 1,1-1,0 1,-1 0,1-1,-1 1,1-1,-1 1,1-1,-1 1,0 0,1-1,0 1,-1 0,1-1,-1 1,1 0,-1 0,1-1,-1 1,0 0,0 0,0 0,1-1,-1 1</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1681 644,'1'0,"0"1,-1 0,3 2,-2-2,0-1,-1 1,1 0,-1 0,1-1,0 0,-1 1,1-1,0 0,-1 1,0 0,1-1,-1 1,1-1,0 0,-1 1,0 0,1 0,0-1,-1 1,1-1,0 1,0 0,0 0,0-1,0 1,-1 0,1-1,0 1,0-1,0 0,0 0,0 0,1 0,-1 0,-1-1,1 1,0 0,0 0,-1-1,0 0,0 0,0 0,0 0,1 0,-1 0,0 0,0 0,0-1,0 1,1 1,-1-1,0 0,0 0,0 0,0 0,0 0,0 0,0 0,0 0,0 0,0 0,-1 0,1 0,-1 0,0 1,1-1,0-1,-1 2,1-1</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1138 513,'0'1,"0"0,0 0,0 0,0 0,0 0,0 2,0-2,1 0,-1 0,0 0,0 0,0 0,0 0,0 0,1 0,0-1,-1 1,0 0,0 1,1-2,-1 1,0 0,1 0,-1 0,1 1,-1-1,0 0,0 0,0 0,1 0,0 1,-1-1,0 0,0 2,0-2,0 1,1 0,-1-1,1 1,-1-1,0 0,0 1,1-1,0 0,0 3,-1-3,0 1,0-1,1 0,-1 0,0 0,0 0,0 0,0 0,0 0,1-1,-1 1,0 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1216 479,'0'-1,"0"0,1 1,-1-1,1 0,-1 0,0 0,0 0,0 0,0 0,0 0,0 0,0 0,0 0,0 0,0 0,0 0,0 0,0 0,0 0,0 0,0 0,0 0,0 0,0-1,0 1,0 0,0 0,0 0,0-1,0 1,0-1,0-1,0 1,0 1,0 0,0 0,0 0,0 0,0 0,0 0,0 0,0 0,0 0,0-1,0 1,0 0,0 0,0 0,0 0,0 0,0-1,-1 1,1 0,0 0,0-1,0 1,0 0,0 0,0 0,0-1,0 1,0 0,-1-3,1 3,0-1,0 0,-1 1,1-1,0 1,0 0,0-3,0 3,0 0,0 0,0-2,0 2,0 0,0 0,0-1,0 1,0-1,0-2,-1 2,1 1,0 0,0 0,0 0,0 0,0-1,0 0,0 1,0 0,0 0,0-1,0 1,0 0,0 0,0 0,0 0,-1 0,1 0,0-3,-1 2,1 1,0 0,0-1,0 1,0 0,0 0,0 0,-1-1,1 1,-1 0,1-1,0 1,0 0,0-1,0 1,-1-2,1 2,-1-4,1 4,0-1,0 1,-1 0,1-1,0 1,0 0,0 0,0 0,-1 0,1 0,0-1,0 0,0 1,0 0,-1-1,1-1,0 1,0 1,0 0,-1 0,1 0,0 0,0 0,0 0,0 0,0 0,0 0,0 0,0 0,0 0,0 0,0 0,0-2,0 2,0 0,0 0,0 0,0 0,0-1,0 0,0 1,0 0,0 0,0 0,0 0,0 0,0 0,-1 0,1 0,0-2,0 2,0 0,0 0,0 0,0 0,0 0,0 0,0 0,0 0,0-1,0 1,0 0,0-1,0 1,0 0,0 0,0 0,0 0,0 0,0 0,0 0,0 0,0 0,0 0,0 0,0 0,0 0,0 0,0 0,0 0,0 0,0 0,-1 0,1 0,0 0,0 0,0 0,0 0,0 0,0 0,0-1,0 1,0 0,0 0,0 0,0 0,0 2,-1 0,1 0,0 0,0 0,0 0,0 0,0 0,-1 0,1 1,-1-1,0 1,1-1,-1-1,1 1,-1 0,1 0,-1-1,1 1,0 0,-1 0,1 0,-1 0,0 0,1 0,0 0,-1-1,1 1,0 0,0 0,-1-1,1 1,0 0,-1 0,1 0,0 0,0 0,0 1,0-1,-1 0,1 0,0 0,0 0,-1-1,1 1,0 0,0 0,0 0</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7:11:03"/>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414 802,'2'0</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1430 603,'1'0,"0"0,0 0,0 0,0 0,0 0,0 0,1 0,-1 0,0 0,1 0,-1 1,0-1,1 0,0 1,3 1,-4-2,0 1,0-1,-1 1,1 0,-1 0,0 0,-1 0,0 0,-2 1,1-2,1 0,0 1,-1 0,1-1,0 1,-1 0,1-1,-1 1,2 0,-2-1,1 0,1 1,-1-1,0 1,0-1,-1 1,1-1,2 0,0 0,0 0,0 0,1 0,-1 0,0 0,0 0,0 0,0 0,0 0,0 0,0 0,0 0,0 1,0-1,-1 1,0 0,0 0,1-1,-1 1,0 0,1-1,-1 1,0 0,0 0,0 0,-1 0,1 0,0 0,-1-1,0 0,1 1,-1 0,0-1,1 1,-1 0</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1479 594,'1'0,"-1"1,1 0,-1 0,1 0,-1 0,1 0,-1 0,1 0,-1 0,1 0,-1 0,0 0,0 0,1-1,-1 1,0 1,1 1,0-2,-1 1,0-1,0 1,0 0,0-1,0 0,0 0,1 0,-1 0,0 1,0-1,0 0,0 0,0 0,0 0,0 0,0-2,0 0,0-1,-1 2,1-2,0 0,0 1,0-1,0 1,0 0,1 0,-1 0,0 0,1 0,-1-1,1 2,-1-1,1 0,-1 0,0 0,0-1,1 1,-1 0,0 0,1 1,-1 1,1-1,-1 1,1 0,-1 0,0 0,0 0,1-1,-1 1,0 0,0 0,1-1,-1 1,0 1,0-1,0 0,0 0,0 0,1-1,-1 1,1-1,0-3,-1 1,1 1,-1 0,0-1,1 1,-1 0,1-1,0 1,-1-1,0 1,1 0,0 0,-1 0,0-1,1 1,-1 0,1 0,0 0,-1 0,0 0,1-1,0 2,0 1,-1 0,1 0,-1 0,1 0,0-1,-1 2,1-1,-1 0,0 0,1 0,0-1,-1 2,1-1,-1 0,1 0,-1 0,1 0,-1 0,0 0,0 0,1 0,-1 0,1 0,-1 0,0 0,2 0,-2 0,1-1,-1 1,0 0,0 0,1-1</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688 549,'-1'2,"1"-1,0 0,-1 1,1-1,0 0,0 0,0 0,0 0,-1 0,1 0,-1 0,1 0,0 1,0 0,0-1,0 1,0-1,0 0,0 0,0 0,0 0,0 0,0 0,0 0,0 0,1-1,0 0,0 0</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704 544,'0'1,"0"0,0 0,0 0,0 1,0-1,1 0,-1 1,0-1,0 0,0 1,0-1,1 1,-1-1,1 2,-1-2,0 0,0 0,0 0,0 0,0 0,0 0,1-1,-1 1,0 0,0 0,0 0,0 0</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737 544,'1'0,"-1"1,0 0,1-1,-1 1,0 0,1-1,-1 1,1-1,-1 2,1-1,-1 0,1 0,-1 0,1 0,0-1,-1 1,0 0,0 0,1 0,-1 0,0 0,0 0,0 0,0 0,0 0,0 0,0 0,0 0,0 0,0 0,0 0,-1-1,1 1,0 0,-1 0,0-1,1 1,-1 0,0 0,0-1,1 1,-1-1,1 1,0 0,-2 0</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774 501,'1'0,"0"0,2 0,-3 1,1 0,0-1,0 0,-1 1,1-1,1 1,-2 0,1-1,0 1,0-1,0 1,1 0,-1-1,0 0,-1 1,1-1</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763 529,'0'2,"0"-1,0 0,0 0,-1 0,1 0,0 0,0 1,0-1,0 0,0 0,0 0,0 0,0 0,1 0,-1 0,1 0,-1 0,0 0,0 0,0 0,0 0,0 0,0 0,0 0,0 0,-1-1,1 1</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770 520,'1'0,"0"0,-1-1,1 1,0 0,0-1,0 0,0 1,0-1,0 1,1-1,-1 0,0 1,0-1,0 1,0-1,0 1,0-1,0 1,0-1,2 0,-2 0,0 1,0 0,0 0,0 0,0 0,0 0,0 0,0 1,0 0,-1 0,1 0,-1 0,1 0,0 0,-1 0,1-1,-1 1,0 0,0 0,0 0,0 0,0 0,0 0,0 0,-1 0,0-1,1 1,0 0,-1-1,1 1,-1-1,1 1,-1-1,0 1,0 0</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775 546,'1'0,"-1"-1,1 1,-1-1,1 1,0-2,0 2,0-1,0 1,0-1,0 1,0-1,0 0,0 1,0 0,0 0,1-1,-2 0,2 1,-1-1,0 0,0 1,0 0,0-1,0 1,1-2,-1 2,0 0,0-1</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1207 206,'1'0,"0"0,0 1,0-1,-1 1,1-1,-1 1,2-1,-1 3,0-2,0 0,0 1,0-2,-1 1,1-1,-1 2,1-2,0 2,0-1,0 0,-1 0,1 0,-1 0,2 0,-2 0,3 3,-1-2,-1-1,-1 0,1 0,-1 0,0 0,1 0,0 0,-1 0,1-1,0 2,0-2,-1 1,1-1,-1 1,0 0,1-1</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796 524,'-1'0,"1"1,0 0,0 0,0 0,0 0,0 0,0 0,0 0,0 1,0-1,0 0,0 0,0 0,0 0,0 0,1 0,-1 0,0 0,0 0,0 0,0 0,0 0,0 2,0-2,0 0,0 0,0 0,0 1,0-1,0 0,0 0,0 0,0 0,0 0,0 0,0 0,0 0,0 0,0 0,0 0,0 2,0-2,0 1,-1-2,1 1,0 0,0 0,0 0,0 0,0 0,0 0,0 0,0 0,0 0,0 0,0 0,0 0,-1-1,0 0,-1-2,1 2,1-1,-1 1,0-1,0 0</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772 556,'1'0,"0"0,0 0,0 1,0-1,0 1,0 0,0 0,-1 0,1-1,-1 1,1-1,-1 1,0 0,1-1,-1 1,1-1,-1 1,0 0,1-1,-1 1,1-1,0 1</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817 528,'1'0,"0"0,-1 1,1-1,-1 1,0 0,0 0,1-1,-1 1,0 0,0 0,1 0,-1 0,0 0,0 0,0 0,0 0,1-1,-1 2,0-1,0 2,0-2,0 0,0 1,0 1,0-2,0 0,0 0,0 0,0 1,0-1,0 0,0 1,-1-1</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828 507,'0'1,"0"0,0 0,1-1,-1 2,0 0,0-1,1 0,0 1,0 0,-1-1,0 0,0 1,0-1,1-1,-1 2,0-1,0 0,1 1,-1-1,0 0,1 1,0 3,-1-4,0 0,0 1,0-1,0 0,0 1,1-1,-1 0,0 1,0-1,1 1,-1 2,0-3,0 1,0-1,0 0,0 1,0-1,0 0,0 2,0-1,0-1,0 0,0 0,0 0,0 0,0 0,0 0,0 0,0 0</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840 549,'1'0,"0"0,0 0,-1 2,1-2,-1 1,1 0,-1 0,1 0,1 1,-2-1,1 0,0-1,-1 2,1-1,0-1,-1 1,1-1</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849 515,'1'0,"0"0,0 0,0-1,0 1,0 0,-1-1,1 1,0 0,0 0,0-1,0 1,0-1,0 1,-1-1,1 1,0 0,-1-1,1 1,0 0,1-1</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851 534,'0'1,"0"0,0 0,0 0,0 0,1-1,-1 1,0 0,0 0,1-1,0 3,-1-2,1-1,-1 1,0 0,1 0,-1 0,1-1,-1 1,0 0,0 0,1 1,0 0,-1-1,0 0,0 0</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852 532,'0'-1,"1"1,0-1,0 0,0 1,0 0,0-1,-1 0,1 1,0 0,0-1,0 1,0-1,0 1,0 0,-1-1,1 0,0 1,0 0,-1-1,1 1,0 0,0 1,-1 1,0-1,0 0,1-1,-1 1,0 0,0 1,0 0,0-1,0 1,0-1,0 0,0 0,0 0,0 0,0 0,0 0,0 0,0 0,0 2,0-2,0 0,0 0,0 0,0 0,0 1,0-1,0 0,0 1,-1-2,0 0</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849 550,'0'-1,"0"0,1 1,0-1,0 0,-1 0,1 1,0 0,-1-1,1 0,0 1,-1-1,1 1,0 0,0-1,0 1,0 0,-1-1,1 1,1 0,-1 0</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854 564,'1'0,"0"0,0 0,0 0,0 0,0 0,0-1,1 0,-1 1,0-1,0 1,1-2,-1 2,0 0,0-1,0 1,0 0,0-1,0 1</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1267 395,'0'-1,"1"1,0 1,0-1,0 1,-1 0,1-1,0 1,0-1,0 1,0 0,0-1,0 1,1 0,-1-1,1 1,-1 1,0-2,1 1,0 0,5 3,-5-4,0 2,1-1,-1 0,0 0,3 1,-3-1,0 0,1-1,-2 1,1-1,-1 0,1 0,-1 0,0 0,0 0,-1-2,0 1,0 0,0 0,0-1,-1 1,0 0,1-1,-1 1,1-1,-1 1,0 1,1-2,-2-2,1 3,1 0,-1 1,0-1,1 0,-1 1,0-1,0 1,0-1,0 0,0 1,0 0,-1 0,-1 0,2 0,-1 0,1 0,-1 0,0 0,1 2,-1-2,-1 3,2-3,0 2,0-2,0 1,1 0,-1 1,1-1,0 0,-1 0,1 0,0 0,0 1,0-1,0 0,0 0,0 0,2 2,-2-2,1-1,-1 1,1-1,-1 1,0 0,1-1,-1 1,1-1,-1 1,1-1,0 0,-1 1,1-1,0 0,0 0,0 0,-1-1,2 1,2-3,-3 2,1 0,-1 1,1-2,2-2,-3 4,-1-1,1 1,-1-1,0 0,0 0,-2 0,-1 1,1 0,0 0,-2 1,1-1,0 2,0-1,0 0,-1 0,1 1,0 0,1-1,0 1,0-1,0 1,1-2,-1 2,1-1,0 0,0 2,1-2,0 0,0 0,1-1,-1 1,1 0,0 0,0-1,0 0,-1 1,2-1,-1 1,0-1,1 0,3 0,-4 1,0-1,1 0,0 0,0 0,-1 0,0 0,1-1,-1 1,1 0,-1 0,-1-1,1 1,0-1,0 0,0 1,0-1,0 0,-1 0,1 0,0 1,-1-2,0 1,0 0,0 0,0 0,0 0,0-1,0 1,-1 0,1 0,-1 1,1-1,-1 0,1 0,-1 1,1-1,-1 1,0 0,-1 0,0 0,1 0,0 0,-1 0,1 0,-1 1,1-1,1 1,-1-1,1 1,0 0,0 0,0 0,0 1,0-1,1-1,-1 1,1-1,-1 1,2 0,-2 0,1-1,0 1,-1 0,1-1,-1 1,1 0,1 1,-1-2,0 0,0 0,0 0,0 0,0 0,2 0,-1 0,-1 0,1 0,0 0,1-1,-2-1,1 2,2-4,-3 2,-1 1,0 0,0 0,0 0,0 0,0-1,0 1,0-1,-1 1,0 0,0-1,0 1,0 0,0 0,0-1,-1 1,1-1,-1 2,-4-3,4 2,0 0,0 1,0-1,-1 0,-2 0,3 1,1 0,0 0,-1 0,1 0,0 0,0 0,1 1,0 0,0 1,0-1,0 0,0 0,0 0</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836 584,'1'0,"0"0,0 0,0 0,0 0,1 0,-1 0,3 0,-1-1,-2 1,1 0,0 0,1-1,-1 1,6-1,-6 1,2-1,-2 1,0 0,0-1,1 1,0 0,-1 0,1 0,-1-1,2 1,-2 0,-1 0,0 0,1 0,-1 0,0 0,0 0,0 0,0 0,0-1</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1348 710,'-1'0,"1"1,0 0,-1-1,1 1,0 0,0 0,0 0,-1 0,1 0,-1 0,1 0,0 0,0 0,0 0,0 0,0 0,0 0,0 0,0 0,0 0,0 0,0 0,1 0,-1 0,0 0,1-1,-1 1,0 0,1-1,0 0,-1 1,0 0,1-1,-1 1,0 0,1-1,0 0,0 0,-1 1,1-1,0 0,0 0,0 0,0 0,0 0,0 0,0 0,0 0,0 0,0 0,-1-1,1 0,0 1,0-1,0 1,-1-1,1 1,0-1,0 0,-1 0,1 1,-1-1,0 0,1 1,-1-1,1 1,-1-1,0 0,1 0,-1 0,0 0,0 0,0-1,1 2,-1-1,0 0,0 0,0 0,0 0,0 0,0 0,-1-1,1 1,0 0,0 0,-1 1,0 0,1-1,0 0,0 0,-1 0,1 0,0 0,-1 0,1 0,-1 1,1-1,-1 1,0 0,0 0,0 0,0 0,0 0,0 0,0 0,0 0,0 0,0 0,0 0,0 0,0 0,0 0,0 0,0 0,0 0,0 0,0 0,0 0,0 0,0 0,-1 0,1 0,0 0</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1628 688,'0'1,"0"0,0 0,-1 0,1 0,-1-1,0 0,1 1,-1-1,1 1,-1 0,0-1,1 1,-1-1,0 1,1 0,-1-1,1 1,-1-1,1 1,-1-1,-1 0,1 1,0-1,1 1,0 0,0 0,0 0,1 0,-1 0,0 0,0 0,0 0,0 0,0 0,1 1,-1-1,0 0,1-1,-1 1,0 0,0 0,0 0,0 0,0 0,0 0,1-1,0 0,0 0,0 0,0 0,0 1,0-1,0 0,0 0,0 0,0 0,0 0,0 0,0 0,0 0,0 0,0 0,0 0,0 0,0 0,0 0,0 0,0 0,0 0,0 0,0 0,-1-1,0 0,0 0,0 0,0 0,0 0,0 0,-1 1,1-2,0 1,0 0,0 0,0 0,0 0,0 0,0 0,0 0,0 0,0 0,0 0,0 0,0 0,0 0,0 0,0 0,0 0,0 0,0 0,-1 0,1 0,-1 1,0 0,1-1,-1 1,0-1,0 1,1-1,-1 1,1-1,-1 1,1-1,-1 1,0 0,1-1,-1 1,1-1,-1 1</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1536 599,'-1'0,"1"1,-1-1,1 1,-1-1,1 1,-1-1,1 1,-1-1,0 0,1 1,0 0,-1-1,0 0,1 1,-1-1,1 1,-1-1,1 1,0 0,-1-1,1 1,-1-1,1 1,0 0,-1-1,1 1,-1 0,1 0,-1-1,0 1,1 0,-1-1,1 1,0 0,0 0,0 0,0 0,0 0,0 0,0 0,0 0,0 0,0 0,0 0,0 0,0 0,0 0,0 0,1-1,0 1,0 0,0-1,-1 1,1 0,0-1,0 0,0 1,0-1,0 1,0-1,0 1,0-1,-1 1,1-1,0 0,0 0,0 1,0-1,0 0,-1 1,1-1,-1 1,0-2,1 1,-1-1,0 0,0 0,1 1,0-1,-1 0,1 1,0-3,0 3,0-1,-1 0,1 0,0-1,0 2,-1-1,1 0,0 0,-1 0,0 0,1 1,0-1,-1 0,1-1,0 1,-1 0,1 1,-1-1,0 0,1 0,0 1,-1-1,1-1,-1 1,0 0,0 0,0 0,0 0,0 0,0 0,0 0,0-1,0 1,-1 0,1 0,0 0,0 0,-1 0,1 0,0 0,-1 0,0 0,1 0,0 0,-1 1,1-1,-1 0,0 0,0 0,0 1,0 0,0 0,0 0,0 0,0 0,0 0,0 0,1 1,-1-1,0 0,1 1,-1 0,0-1,0 0,0 1,-1 0,1-1,0 1,0-1,0 1,0-1,0 1,0-1</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674 536,'2'0,"-1"0,2 0,-1 0,0 1,1 0,0-1,1 0,-1 0,1 1,2 0,-2-1,1 1,12 0,-10 0,0-1,0 0,0 0,0 0,-2 0,2 0,0 0,0 0,0 0,0 0,0 0,-2 0,1 0,0-1,-1 1,1 0,0-1,-1 1,-1 0,2 0,10 0,-13 0,0 0,0 0,-1 0,3 0,-3 1,0 0,0-1,0 0,-1 1,0-1,0 0,0 1,0-1,1 1,-1-1,1 1,-1-1,0 1,0-1,0 0,0 0,-1 1</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1540 630,'0'1,"0"0,0 0,0 1,0-1,0 0,0 0,0 0,0 0,0 0,0 0,0 0,0 4,0-4,0 0,0 0,0 1,0-1,0 0,0 1,0-1,0 0,0 1,0-1,0 0,0 1,0-1,0 0,0 0,0 0,0 0,0 1,0-1,0 2,0-2,0 1,0-1,0 0,0 0,0 0,0 0,0 0,0 1,0-1,0 0,0 1,0 0,0-1,0 0,0 0,0 0,0 0,0 0,0 0,1 0,-1-2,0 0,0 0,0 0,0 0,0 0,0 0,0 0,0-1,0 0,0 0,0 1,0 0,0-2,0 1,0 1,-1-1,1 0,0 0,-1 1,1-1,0-1,0 1,0 0,0 1,-1-2,1 1,0 0,0 0,-1 0,0-1,1-2,0 2,0 1,0 1,0 0,0-1,0 0,0 0,0 1,0-1,-2-3,2 2,0 1,0 1,0 0,0 0,0-1,0 1,0 0,0-1,0 1,0 0,0 0,0 0,0 2,0 0,1 0,0 0,-1 0,0 0,1 0,-1 0,0 0,0 0,0 1,1-1,-1 1,0 0,0-1,0 1,0-1,1 4,-1-2,0-2,0 4,0-3,0 0,1 0,-1 1,0-1,0 0,1 0,-1 0,0 1,0-1,1 0,-1 0,0 0,0 1,0-2,0 1,1 5,-1-5,0-1,0 1,0 0,1-1,-1 1,0 0,0 0,0-1,0 0,0 1,0-1,0 0,0 1,0-1,0 0,0 1,0-1,0 0,0 1,0 0,0-1,0 0,0 1,0 0,0-1,0 0,0 0,0 0,0 0,0-3,0 1,-1-2,1 2,0 0,-1 0,1 0,0 0,0 0,0-2,0 2,0 0,0-1,0 1,0-1,0 0,0-1,0 2,0-1,0 1,0-2,0 1,0 1,0-1,0-1,0 1,0 1,0-1,0 0,0-3,0 3,0 1,0 0,0-1,0 1,0 0,0-1,0 1,0-1,0 0,0 1,0-1,0 0,0 1,0 0,0 0,0 0,0 0,-1 1,1-1,0 0,0 0,-1-1,1 1,0 0,0 0,0 2,0 0,0 0,0 0,0 0,0 0,0 1,0-1,0 1,0-1,-1 4,1-4,0 1,-1-1,1 0,0 0,0 0,0 1,-1-1,1 1,-1 0,1-1,0 0,-1 2,1-2,0 0,-2 6,2-5,0-1,0 0,0 2,-1-1,1-1,-1 1,1 0,0-1,0 1,0 0,-1 0,1-1,0 0,0 1,0-1,0 1,0 0,0-1,0 2,0-2,0 1,0-1,0 0,0 0,0 0,0 2,0-2,0 0,0 0</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1517 605,'0'1,"1"-1,0 0,0 1,0-1,0 0,0 0,0 0,0 0,0 0,0 0,0 0,0 1,0-1,0 0,0 0,0 0,0 0,0 0,0 0,0 0,0 0,0 0,0 0,0 0,0 0,0 0,0 1,0-1,0 0,0 0,0 0,0 0,0 0,0 0,0 0,0 0,0 0,0 0,0 0,0 0,0 0,0 0,0 0,0 0,0 0,0 0,-2 0</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1518 601,'1'0,"0"0,0 0,0 0,0 0,1 0,-1 0,0 0,0 0,0 0,0 0,0 0,0 0,0 0,0 0,0 0,0 0,0 0,0 0,2 0,-2 0,1 0,0 0,-1 0,0 0,0 0,0 0,0 0,0 0,0 0,1 0,-1-1,-2 1,0 0,0 0,0 0,0 0,0 0,-1 0,1 0,-1 0,1 0,-1 0,1 0,0 1,0-1,0 1,-1-1,1 0,0 0,0 0,1 1,-1-1,-1 0,1 0,0 0,0 0,0 0,0 0,0 0,0 0,2 1,-1 0,1-1,-1 1,1-1,1 0,-2 1,1-1,1 0,-1 0,0 1,2-1,-2 0,0 0,1 0,-1 0,1 0,-1 0,0 0,2 0,-2 0,1 0,-1 0,1 0,4 0,-5 0,0 0,0 1,0-1,0 0,-2 0,0 0,0 0,0 0,0 0,-4 0,4 0,-1 0,0 0,1 0,-1 0,0 0,1 0,0 0,0 0,-1 0,0 0,1 0,-1 0,0 0,1 0,0 0,-1 0,1 0,0 0,-3 0,3 0,0-1,2 1,1 0,-1 0,-1-1,2 1,-1 0,0 0,0-1,0 1,0 0,1 0,-1 0,0 0,1 0,-1-1,0 1,1 0,-1-1,1 1,-1 0,2 0,-2 0,0 0,0 0,0 0,-2 0,0 0,0 0,0 0,0 0,0 0,-3-1,3 1,0 0,0 0,-1 0,0 0,1 0,0 0,-1 1,0-1,1 1,-1-1,1 0,0 0,0 0,1 1,1-1,0 0,0 0,0 1,0-1,0 0,0 0,0 0,0 0,0 0,2 0,-1 0,-1 0,0 0,0 0,1 0,-1 0,0 0,0 0,0 0,-2 0,0 0,0 0,-1 0,1 0,0 0,-1 0,1 0,0 0,0 0,0 0,0 0,-1 0,1 0,-4 0,4 0,0 0,2 0,0 1,1-1,-1 0,0 0,0 0,1 0,-1 0,0 0,0 0,0 0,0 0,0 0,0 0,3 0,-3 0,0 0,-2 0,0 0,0 0,1-1,-1 1,-1 0,1 0,0 0,0 0,-1 0,1 0,0 0,2 0,0 0,0 0,0 0,0 0,0 0,1 0,-1 0,0 0,0 0,0 0,0 0,0 0,1 0,-3 0,0 0,0-1,0 1,-1 0,1 0,0 0,0 0,0 0,0 0,-2 0,2 0,0 0,0 0,2 0,0 0,1 0,-1 0,0 0,1 0,-1 0,0 0,0 0,1 0,-1 0,0 0,0 0,0 0,0 0,0 0,0 0,0 0,0 0,-3 0,1-1,0 1,0 0,-1 0,-3 0,4 0,-1 0,1 0,-1 0,1 0,-1 0,1 0,0 0,0 0,0 0,2 0,0 0,0 0,0 0,0 0,0 0,0 0,0 0,0 0,0 0,0 0,0 0</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1524 609,'2'0,"-1"0,0 0,0 0,0 0,0 0,1 0,-1 0,0 0,0 0,0 0,0 0,0 0,1 0,-1 0,0 0,0 0,0 0,2 0,-2 0,0 0,0 0</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728 653,'0'1,"0"0,-1-1,1 1,-1 0,1 0,0 0,0 0,0 1,0-1,0 0,0 0,0 1,0-1,0 0,0 0,0 0,0 0,0 0,0 0,1 1,-1-1,0 0,1 1,-1-1,0 0,1 0,0 0,0 0,-1 0,2 1,-2-1,1 0,0-1,-1 1,1-1,0 0,0 0,-1 1</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1271 207,'1'0,"0"0,0 0,0 0,0 0,0 0,0-1,1 0,-1 1,1 0,0-1,1 0,0 0,-1 0,0 1,1-1,-1 0,0 0,0 1,1-1,-2 0,1 1,0-1,4-1,-3 0,-1 1,-1 1,0 0,0 0,0-1,-1 0,1 1,0 0</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750 645,'1'-1,"-1"2,1-1,-1 1,1-1,-1 1,1-1,-1 1,1-1,-1 1,1 0,0-1,2 1,-3 0,2-1,-2 1,1-1,0 1,0-1,0 0,1 0,-2 1,1-1,-1 1,1-1,0 0,-2 1,0 0,0-1,1 1,-1 0,0-1,0 1,0-1,1 1,-1 0,0-1,0 1,-1 1,1-2,0 1,0 0,0-1,1 1,-1-1,-1 2,0-1,1 0,1 0,-1-1,0 0,1 1,-1-1,1 1,1-2,0 1,0 0,0 0,0 0,0 0,0 0,0 0,0 0,0 0,0 0,2 0,-2 0,1 0,-1 0,1-1,3 1,-4 0,0 0,1 0,-1 0,1-1,0 1,-1 0,0 0,0 0</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778 633,'1'0,"0"0,0 0,0 0,0 1,1 0,-2 0,1-1,0 1,0-1,-1 1,2-1,-2 1,1 0,0-1,0 0,-1 1,1-1,0 1,-1 0,1-1,0 1,0-1,-1 1,1-1,0 0,-1 2,1-2,-1 1,0 0,0 0,0 0,0 0,1-1,-1 1,0 0,0 0,0 0,0 0,0 0,0 0,0 0,0 0,0 0,0 0,0 0,0 0,0 0,0 0,0 0,-1 0,1 0,-1-1,1 1,-1-1</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837 643,'1'0,"0"0,0 0,0 0,0 0,0 0,1 0,-1 0,0 0,0 0,0-1,0 1,0 0,0 0,0-1,0 1,0-1,0 1,0 0,0-1,0 1,0 0,0 0,0-1,0 1,0 0,0-1,0 1,0 0,0 0,0-1,0 1,0 0,0 0,0 0,0 0,0 0,0-1,0 1,0 0,0 0,0-1,0 1,0 0,0 0,-1-1,1 1</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857 610,'-1'0,"1"1,0 0,0 0,0 0,0 0,-1 1,0 0,1 0,0-1,-1 1,1-1,-1 0,1 1,0 0,0-1,0 0,0 1,0-1,0 0,0 0,0 3,0-3,0 1,0-1,0 0,0 0,0 0,0 0,0 0,0 0,0 0,0 1,0-1,0 0,0 0,1-1,-1 1,1-1,0 0,0 1,0-1,0 1,0-1,0 0,-1 1,1-1,1 0,1 0,-2 0,1 1,-1-1,0 0,0 0,0 0,1 0,-1 0,0 0,0 0,-1-1,1 1,0 0</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851 675,'1'0,"0"0,0 0,0 0,2 0,-2 0,0 0,0 0,0 0,-1-1,1 1,0 0,0 0,0 0,-1-1,1 1,0 0,0-1,0 1,0 0,0 0,0 0,1-1,-1 1,0 0,0-1,0 1,0-1,0 1,0 0,0-1,0 1</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872 644,'0'1,"0"0,0 0,0 1,0-1,1-1,-1 1,0 0,0 0,1-1,-1 1,0 0,1 0,-1 0,0 0,0 0,1 2,-1-1,0-1,0 0,0 0,0 2,1-3,-1 1,0 1,0-1,0 0,1-1,-1 1,0 0,0 0,0 0,0 1,0-1,0 0,0 0,0 0,0 0,1 0,-1 0,0 0,0 0,0 0,0 0,0 0,0 0,0 0,0 0,0 0,0 0,1-1</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889 643,'1'0,"-1"-1,1 1,0 0,0 0,-1-1,1 1,-1-1,1 1,-1-1,1 1,0 0,0-1,0 0,0 0,0 1,-1-1,2 1,-1-1,1 0,-1 0,0 1,2-1,-2 1,0-1,2 1,-2-1,0 1,1 0,-2-1,1 1,1-1,-3 1,0 0</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887 657,'1'0,"0"0,0-1,0 1,0 0,-1-1,1 1,0-1,0 1,0-1,0 1,0-1,0 1,1-1,0 1,3-2,-4 1,1 0,0 0,-1 1,1-1,-1 0,1 1,0-1,-1 0,1 1,-2-1,1 0,0 1,-1-1,1 1,0 0,-1-1,0 0</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915 609,'0'1,"0"0,0 0,0 0,0 0,0 3,0-3,0 0,0 0,0 0,0 0,0 0,0 0,0 0,0 2,-1-2,0 0,1 1,-1-1,0 1,0-1,1 0,-1 1,0 0,0 0,0-1,0 0,-2 4,3-3,-1-1,0 1,1-1,-1 0,1 0,-2 2,2-2,2-1,0 0,-1 1,1-1,-1 0,0 0,5 1,-5-1,2 1,2 0,-4-1,0 0,1 0,-1 1,0 0,1-1,-1 0,0 0,0 1,0 0,0-1,-1 1,0 0,-1-1,0 1,1 0,-3 1,2-1,0-1,-1 1,2 0,-3 0,2-1,1 1,-1-1,0 1,0-1,0 1,0-1</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911 676,'1'0,"0"1,0-1,-1 1,1-1,1 1,-2 0,1-1,0 0,0 1,0-1,0 0,0 1,-1 0,1-1,-1 1,1-1,0 0,1 1,-2 0,1-1,0 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1323 188,'0'1,"0"0,-1-1,0 1,1 0,0 0,0 0,0 0,0 0,0 0,0 1,0-1,0 0,0 0,0 0,0 0,0 0,0 0,0 0,0 0,0 1,0-1,1-1,-1 1,0 0,0 0,1 0,-1 0,0 0,1 0,-1 1,1-2,-1 1,0 1,0 0,0-1,0 0,0 0,0 0,0 1,0-1,0 2,0-2,0 0,0 0,0 0,0 0,0 0,0 1,0-1,0 0,0 1,1-2,-1 1,0 0,0 0,0 1,0-1,0 1,0-1,2 2,-2-2,0 0,0 0,0 0,0 0,0 0,0 0,0 0,0 0</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999 599,'-1'0,"0"0,1 1,-1-1,1 1,-1-1,0 0,1 1,-1-1,1 1,-1 0,0-1,0 1,0-1,1 1,-1 0,-1 0,2 0,-1 0,0 0,-2 3,1-2,2-1,-2 1,2-1,-2 0,1 1,1-1,-2 1,2-1,-1 1,0-2,1 1,-1 1,0 1,-1-2,2 1,-1-2,1 1,-1 0,-1 2,1-2,0-1,1 1,1-1,0 0,0 0,0 0,0-1,0 1,0 0,1-1,-1 1,1 0,3-2,-3 1,0 1,-1-1,1 0,0 1,0-1,1 0,-2 0,1 1,0-1,0 0,-1 1,1-1,-1 1,0-1,1 0,-1 1,0-1,0 1,-1-1,0 0,0 0,0 0,-1 0,1 0,-1 1,0 0,1-1,-1 1,1-1,-1 1,1-1,-1 1,0-1,0 1,0-1,0 1,1-1,-1 1,1-1,-1 1,0-1,0 1,0 0,1 1,0 0,0 0,0 0,0 0,0 1,1-2,-1 1,0 0,0 0,0 1,0-1,0 0,0 0,0 1,0-1,0 2,0-2,0 0,1 0,-1 0,0 1,0-1,0 0,0 1,0-1,0 0,0 0,0 1,0-1,0 0,0 1,0 1,0-2,0 1,0-1,0 0,-1 4,1-4,0 0,0 0,0 0,0 0,0 0,0 0,-1 0,1 1,0-1,0 1,0-1,0 0,0 0,0 0,0 0,0 0,0 0,-1-1,1-2,-1 1,0 0,1 0,-1-2,1 2,-1 0,1-1,-1 2,1-1</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980 634,'0'1,"0"1,0 0,0-1,0 0,0 0,0 0,0 0,0 0,0 0,0 0,0 0,0 1,0 0,-2 2,0-1,2-2,0 0,-1 0,1 0,-1 0,0-1,1 1,0 0,-1 0,1 0,0 0,-1 0,1 0,-1-1,1 1,0 0,-1-1,1 1,0 0,0 0,0 0,0-2,0 0,1 1,0-1,-1 0</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990 643,'1'0,"0"0,-1 1,1-1,-1 1,1-1,-1 1,1-1,0 1,-1 0,1-1,-1 1,1-1,2 2,-2-2,-1 1,1-1,-1 1,1 0,0 0,0 0,-1 0,1-1,0 1,0 0,1 1,-1-1,0 0,-1 0,1-1,-1 1,1 0,-1 0,1-1,-1 1,1-1,-1-1,0 0,0 0,-1 1</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1044 570,'1'1,"-1"0,0 0,0 0,0 0,0 0,0 0,0 0,0 1,0 0,0-1,0 1,0-1,0 1,0-1,0 0,0 0,0 0,0 0,0 1,0-1,0 0,0 0,-1 0,1 0,-1-1,1 1,0 0,-2 3,2-3,-1 0,0 0,1 0,-1 0,0 0,0 1,1-1,-2 1,1-1,1 0,-1 0,0 0,0-1,0 2,0-1,0 0,0 0,0 0</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1034 612,'1'0,"-1"-1,1 1,0 0,0 0,0 0,1 0,-1-1,0 1,0 0,0 0,0 0,0-1,0 1,0-1,0 1,0 0,0 0,0 0,1-1,-1 1,-1-1,1 1,2 0,-2 0,-1-1,1 1,0 0,-1 1,0 1,0-1,0 1,0-1,0 1,0-1,0 1,-1 0,0-1,1 0,0 0,-2 3,1-4,0 1,1 1,-1-1,0 1,1-1,-2 0,1 1,0-1,0 1,0-2,0 2,0-1,0 1,0-1,0 1,-1-1,2 0,-1 1,0-1,0 0,-1 1,2-1,-1 0,0-1,1 1,0 0,-1 0,1 0,-1 0,0-1,1 1,-1-1,1 1,0 0,-1-1,0 0,0 0,1-1,0 0,0-1,0 1,0 0,-1 0,1-1,0 1</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1026 634,'1'0,"0"0,0 0,0 0,0 0,0 1,0-1,0 1,0-1,0 1,-1 0,1-1,-1 1,1-1,0 1,0 1,0-2,-1 1,1 0,-1 0,0 0,1-1,0 1,-1 0</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1074 626,'1'0,"-1"-1,0 0,1 1,0-1,-1 0,1 1,1-2,-1 2,0-1,0 1,0-1,1 1,-2-1,1 1,0-1,0 1,-1-1,1 1,-2 0,1 1,-1-1,0 0,1 1,0 0,0 0,0 0,-1-1,1 1,0 0,0 0,-1-1,1 1,-1 0,1 0,0 0,0 0,-2 3,2-3,-1 0,0 0,1 1,-1-1,0 0,1 0,-1 1,0-1,0 1,1-1,-1 0,0 1,0-1,1 1,-1-1,0 0,1 0,-1 0,1 0,-2 2,1-2,0 0,0 1,0-1,0 0,0 0,1 0,-1 0,0-1,1 1,-1 0,1 0,-1-1,1 1,-1 0,0 0,0 0,0 0,0-1,0 1,1 0,-1-1,0 0,1 1,0-2,0-1,0 1,0 0,0 0,1-1</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1074 647,'1'0,"0"0,0 0,0 0,0 0,0 0,1 0,-1 0,0 0,0 0,0 0,0 0,0-1,0 1,0 0,0 0,-1 1,0 0,0 0,0 0,0 0,0 0,0 0,0 0,0 0,0 0,0 0,0 0,0 0,-1 1,1-1,0 0,-1-1,1 1,-1 0,1 0,-1-1,1 1,0 0,-1-1,0 1,0 0,1 0,-1 0,-1 2,1-2,0 0,0 0,1 0,-1-1,1 1,0 0,-1-1,1 1,-1-1,1 1,0 0,0 0,-1-1,1 1,-1 0,1 0,-1-1,1 1,-1 0,0-1,1 1,-1-1</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1069 673,'1'0,"0"0,0 0,-1-1,1 1,0 0,0 0,0 1,-1 0,1 0,0 0,0-1,-1 1,0 0,1-1,-1 1,1-1,-1 1,0 0,1-1,0 0,0 0</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1620 636,'-1'1,"1"1,0-1,0 0,0 0,-1 0,1 0,0 0,0 0,0 0,-1-1,1 1,0 0,-1 0,1 0,-1 0,1 0,0 0,0 0,0 0,-1 0,1 0,-1 1,1-1,-1 1,1-1,0 0,-1-1,1 1,0 0,0 0,-1 0,1 0,0 0,0 0,-1 1,1-1,0 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1311 191,'1'1,"0"-1,0 0,0 0,0 0,0 0,0 0,0 0,0 0,2 1,-2-1,0 0,0 0,0 0,0 0,0 0,0 0,0 0,0 0,0 0,0 0,0 0,0 0,0 0,0 0,0 0,0 0,0 0,0 0,0-1,0 1,0 0,0 0,0-1,0 1,0 0</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1618 636,'1'0,"-1"1,1-1,-1 1,1-1,-1 1,0 0,1-1,-1 1,1-1,-1 1,0 0,1 0,0-1,-1 1,1-1,-1 1,1 1,0-2,-1 1,0 0,1 0,0 0,0-1,-1 1,0 0,1 0,-1 2,1-3,-1 1,0 1,0-1,1-1,-1 1,0 0,1-1,-1 1,0 0,0 0,0 0,1 0,-1 0,0 0,1 0,-1 0,0 0,0 0,0 0,1-1</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1618 656,'1'0,"0"0,0 0,0 0,0 0,0 0,1 1,-1-1,0 0,0 0,0 0,0 0,0 0,0-1,0 1,0-1,0 1,0 0,0 0</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1424 544,'0'2,"0"-1,0 0,0 0,0 0,1-1,-1 1,0 0,0 0,1 0,-1 0,0 0,0 0,0 0,0 1,1-1,-1 0,0 0,0 0,0 0,0 0,0 0,0 0,0 0,0 0,0 1,0-1,1 1,0-2,-1 1,0 0,0 0,0 0,1 2,-1-2,0 0,0 0,0 0,0 0,0 0,1 1,-1-1,0 0,0 0,1-1</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1424 551,'0'-1,"3"1,0 0,-2 0,0 0,0 0,0 0,0 0,0 0,0 0,0 0,1 0,-1 0,0 0,0 0,0 0,0 0,0 0,0 0,0 0,0 1,-1 0,1-1,-1 1,0 0,0 0,0 0,0 0,0 0,0 0,-1 0,1 0,-1 0,1 0,-1-1,1 1,0 0,-1-1,0 1,0-1,1 1,-1 0,-1-1,1 1,0-1,1 1,-1-1,0 0,0 1,0-1,0 1,2-1,0 0,0 0,0 0,1 0,-1 0,0 0,0 0,0 0,0 0,0 0,0 0,1 0,-1 0,2 0,-2 0,1 0,-1 0,0 0,1 0,-1 0,0 0,0 1,0-1,0 0,-1 1,0 0,1-1,-1 1,0 1,0-1,0 1,-1-1,1 0,-1-1,0 1,1 0,-1-1,1 1,0 0,-1 0,0 0,0 0,-1 1,1-2,0 0,1 1,-1-1,0 1,1 0,-1-1,0 0,0 1,0-1,0 1,0-1,-1 1,1-1,0 1,0-1,0 0,-1 1,1-1,0 0,0 1,0-1,0 0,0 0,0 1,0-1,0 0,-1 0,1 1,0-1,0 0,0 0,1 1,-1-1</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842 768,'1'0,"0"0,0 0,0 0,0 0,0 0,0 0,0 0,0 0,3 0,-3 0,0 0,1 0,-1-1,0 1,1-1,0 1,0 0,0 0,0 0,0 0,0 0,0 0,0 0,2 0,-2-1,-1 1,2 0,2-1,-4 1,0 0,0 0,1 0,-1 0,0 0,0 0,0-1,0 1</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963 742,'-1'0,"1"1,-1 0,0-1,1 1,-1-1,0 1,1 0,-1 0,0 0,0-1,1 1,-1-1,0 1,0 0,0 0,0-1,0 0,0 0,1 1,-2 1,1-2,0 1,0 0,0 0,-1 1,1-1,0 0,1 0,-1 0,0-1,1 1,-1-1,0 3,0-3,1 1,0 0,-1-1,1 1,0 0,0 0,-1-1,1 1,-1-1,1 1,0 0,0 0,0 0,-1-1,1 1,0 0,1 0,0-1,0 0,0 0,-1 1,1-1,0 0,0 1,1-1,-1 0,0 0,1 0,0 0,-1 0,0 0,0 0,0 0,0 0,0 0,0 0,0 0,1 0,-1 0,0 0,1 0,-1 0,0 0,1 0,1-1,-1 1,-1-1,0 1,0 0,1 0,-1 0,0-1,0 1,-1-1,0 0,0 0,-1 0,1 0,-1 0,1 0,0 0,0 0,-1 0,0 1,1-1,0 0,-1 0,1 0,-1 0,0-1,0 0,-1 1,1 0,0 0,1 0,-1 1,0-1,0 0,0 1,1-1,-1 0,0 1,0-1,0 1,0-1,1 0,-1 1,0 0,1-1,-1 1,0 0,1-1,-1 1</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975 740,'2'0,"-1"-1,1 1,-1 0,1 0,0 0,-1 0,1 0,-1-1,0 1,1-1,-1 1,0 0,3-2,-3 2,0-1,1 1,-1-1,1 0,-1 1,1 0,0-1,-1 0,0 1,1 0,-1-1,1 0,-1 1,0-1,0 1,0-1,0 1,0-1,0 1</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1001 734,'-1'1,"1"0,0 0,0 0,0 0,0 0,0 2,0-2,0 0,0 0,0 0,0 0,0 1,0 0,0-1,0 0,0 0,0 0,0 0,0 1,0-1,0 0,0 0,0 1,0-1,0 2,0-2,0 1,0-1,0 0,0 0,0 1,0-1,0 2,0-2,0 0,1 1,-1 0,0-1,0 0,0 0,0 0,0 0,1 0,-1 1,0 0,1-2,-1 1,0 0,0 0,0 1,0-1,1-1,-1 1,0 0,0 0</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1004 778,'1'0,"1"-1,-2 0,1 1,0 0,0 0,0-1,0 1,0 0,0 0,0-1,0 1,1 0,-2-1,1 1,0-1,0 1,0 0,0-1,0 1,0 0,-1-1,1 1,0 0,0 0,0 0</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998 811,'0'1,"0"0,2-1,-1 0,0 0,0 0,0-1,0 1,1-1,-1 1,0 0,1-1,-1 1,3-2,-2 2,0 0,-1-1,0 1,1-1,-1 1,3 0,-1-2,-2 2,1 0,-1-1,0 0,0 1,0 0,0 0,0 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1274 509,'-1'2,"0"-2,1 1,0 0,0 0,-1 4,1-3,0-1,0 0,0 0,0 1,0-1,0 0,0 0,0 1,0-1,0 1,0-1,0 0,0 0,0 3,0-1,0-2,0 0,0 0,0 0,0 0,1 0,0 0,-1 0,1-1,-1 1,2 1,-1-1,0-1,-1 1,2-1,-2 1,2-1,-1 0,-1 1,1-1,0 0,0 1,0-1,1 1,-1-1,0 1,0-1,0 0,0 0,0 0,4 0,-4 0,0 0,1 0,-1 0,1 0,-1 0,1-1,0 0,-1 0,0 1,1-1,-1 0,1 0,-1 0,0 0,1 0,-1 0,1 1,1-3,-2 2,0-1,1 1,-1-1,0 1,-1 0,1 1,-1-1,1 0,0-1,-1 1,0 0,0 0,0 0,0 0,1-1,-1 1,0 0,-2-4,1 4,0-1,1 1,-1-1,0 1,0 0,0 0,0 0,0 0,-1 0,1-1,-1 1,0 0,1 0,-1 1,0-1,1 0,-1 0,0 1,1 0,-6-2,6 2,0-1,-1 1,1-1,-1 1,1 0,0 0,0 0,0 0,1 1,0 0,-3 1,2-1,1 0,-1-1,0 2,1-1,-1 1,0-2,1 2,-1-1,1 0,-1 0,1 0,-1 0,1 1,0-1,-1 3,1-3,0 0,0 0,0 0,0 0,0 0,1 0,0-1,0 0,0 0,0 0,-1-1,1 1,0-1,-1-1,1 2,0-1,-1-1,1 1,0-1,0 1,-1 0,0 0,1 1,-1-1,1 1,-1-1,0 0,0 0,0 0,0 0,0 0,0 0,-1 0,0 0,0 0,-1 1,0 0,1 0,0 0,0 0,0 0,0-1,0 1,0 0,0 0,0 1,0 0,0-1,1 1,-1 1,0-1,1 0,-1 0,0-1,1 2,-1-2,1 1,-1 0,0 1,0-1,1 0,0 1,-1-1,0 0,1 1,0 0,0-1,0 5,0-5,0 0,1 1,0-1,0-1,-1 1,1-1,0 0,0-1</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1052 781,'1'0,"-1"1,0 0,1 0,-1 0,1-1,-1 1,0 0,0 0,1-1,-1 1,0 0,0 0,1 0,-1 0,0 0,0 0,0 0,1-1,-1 1,0 0,0 0,0 0,0 0,1 1,-1-1,0 0,0 0,0 1,0-1,0 0,0 0,0 0,1 0,-1 0</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1056 773,'1'0,"0"0,0 0,0 0,1 0,-1 0,1 0,-2 1,1-1,-1 1,1-1,0 0,-1 1,0 0,1-1,-1 1,0 0,0 0,0 0,0 0,0 0,0 0,-1-1,0 1,1 0,-1-1,1 1,0 0,-1-1,1 1,-1-1,1 1,1-1,0 0,0 0,0 0,0 0,0 1,0-1,0 0,0 0,0 0,0 0,0 0,0 0,0 0,0 0,1 0,-1 0,0 0,0 0,0 0,0 0,0 0,-1 1,1-1,0 0,-1 1,1-1,0 1,-1 0,0 0,0 0,0 0,0 0,0 0,0 1,0-1,-1-1,1 1,-1 0,1 0,0 0,-1-1,0 0,1 1,-1-1,0 1,-1 0,1 0,0-1,0 0,0 0,1 1,-1-1,0 0,0 0,1 1,-1-1,0 0,0 0,0 0,0 0,0 0,0 0,0 0,0 0,0 0</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1110 757,'1'0,"0"0,0 0,1 0,-1 0,2 0,-2 0,0 0,0 0,1-1,-1 1,1 0,0 0,-1 0,0 0,0 0,0 0,0 0</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1114 780,'0'1,"1"-1,0 0,0 0,0 0,0 0,0 0,-1-1,2 1,-1 0,0 0,1 0,-1 0,3-2,-2 2,0-1,-1 1,1 0,0 0,0-1,-1 1,3 0,-3-1,1 1,-1 0,0 0,0 0,-1-1,1 1</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1178 746,'0'-1,"0"2,0 0,0 0,0 0,0 0,-1 1,1-1,0 0,-1-1,0 1,1 1,0-1,-1 1,0-1,-1 2,2-2,-1 0,0 0,0 3,0-3,1 0,0 0,-1 0,1 1,-1-2,1 1,-1 0,1 0,-1 0,0 0,1 0,0 0,-1 0,1 0,0 0,0 0,0 0,1-1,0 0,-1 1,1-1,0 0,0 0,0 0,0 0,0 0,0 0,0 0,0 0,0 0,0 0,0 0,1 0,-2-1,1 1,0-1,0 1,0 0,-1-1,1 1,0-1,-1 0,1 1,-1-1,1 0,0 0,-1 0,1 1,-1-1,1 0,-1 0,0 0,1 1,0-1,-1 0,0 0,1 1,-1-1,0 0,1 0,-1 0,0 0,0-1,0 1,-1 1,1-1,-1 1,1-1,-1 1,1-1,0 0,-1 0,1 0,-1 1,0-1,0 0,1 0,-1 1,1-1,-1 0,0 0,0 0,0 1,0 0,1-1,-1 0,0 1,0-1</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1193 740,'1'0,"-1"-1,1 1,0 0,0 0,0 0,0 0,0 0,0 0,0-1,0 1,0 0,0 0,0-1,0 1,0 0,0-1,1 1,2-1,-3 0,0 0,1 1,-1-1,1 0,0 0,-1 1,1-1,-1 1,0-1,2 1,-2-1,1 0,0 0,-1 1,1-1,1-1,-3 1,2 0,-1 1,-1-1,0 0,0 2,-1-1,0 1</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1227 738,'0'1,"0"0,0 0,0 0,0 0,0 0,0 0,0 0,0 1,0-1,0 0,0 0,0 0,0 0,1 0,-1 0,0 0,1-1,-1 1,0 0,0 0,0 0,1 0,-1 0,0 0,0 0,1 3,-1-3,0 0,0 0,1-1,-1 1,0 1,0-1,0 0,0 0,0 0,0 1,0-1,0 1,0-1,0 0,0 0,1-1,-1 1,0 0,0 0,0 0,0 0</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1233 770,'0'-1,"1"1,0 0,0-1,0 1,0 0,0-1,0 1,0 0,0 0,0-1,0 1,0-1,0 1,0 0,-1-1,1 1,0 0,1-1,-2 0,1 1,0 0,0 0,0-1</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1226 812,'0'1,"1"-1,0 0,0 0,0 0,0-1,-1 0,2 1,0 0,-2-1,1 1,1 0,-2-1,2 0,2 1,-3-1,0 0,0 1,1 0,-1-1,0 1,1-1,-1 1,0-1,0 1,1-1,-2 0,1 1,1-1,-1 1,0-1,0 1,-1-1,1 1,-1-1,1 1</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1284 775,'0'1,"0"0,0 0,-1-1,1 1,0 0,-1 0,1 0,-1 1,1-1,0 0,0 0,-1-1,0 3,1-2,-1 1,0-2,1 1,0 0,0 0,0 0,0 0,-1 0,1 0,0 0,0 0,0 0,-1 0,1 0,0 0,0 0,0 0,-1-1,0 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1292 181,'-1'1,"1"0,0 0,-1-1,1 1,-1 0,1 0,0 0,-1-1,1 1,-1-1,1 1,0 0,-1 0,1 0,-1 0,0 0,0-1,1 2,-1-1,1 1,-1-1,0 0,1 0,0 0,-1-1,1 1,0 0,-1 2,0-1,1-1,0 0,0 0,0 0,-1 0,1 1,0-1,0 0,0 0,0 0,0 0,0 1,0-1,0 0,0 0,0 0,0 1,0-1,0 1,0-1,0 0,0 0,0 0,1 0,0 0,-1 0,0 0,3 4,-2-4,-1 1,1-1,0 0,-1 1,2 1,-2-2,1 0,0 1,0-1,0 1,0-2,-1 1,1 1,0-2,-1 2,2 0,-2-1,1 1,1 0,-1 0,0-1,-1 0,1 0,0-1,-1 1,1 0,-1 0,1 0,0-1,-1 1,1 0,0 0,-1 0,1 1,0-2,0 2,0-2,0 1,3 1,-4-1,1 0,0 0,0-1,0 0,0 1,1 0,-1-1,0 1,0 0,0-1,1 1,-1-1,0 1,0-1,1 1,-1-1,0 0,0 0,0 0,0 0,0 0,0 0,0 0,0 0,0 0,1-1,-1 1,0-1,0 1,0-1,0 0,0 1,0 0,0-1,0 1,-1-1,2 1,-2-1,1 1,-1-1,1 1,0-1,0 0,0 0,1 0,-1 0,-1 0,2 1,-2-1,1 1,-1-1,0 0,1 1,0-1,0 0,0 0,0 0,0 1,0-1,0 0,-1 0,1 1,-1-1,2 0,-2 0,1 0,0 1,-1-2,1 2,-1-1,1-1,0 2,-1-1,0 0,2-5,-2 5,0 0,0 0,0-1,1 1,-1 0,0 0,0-1,0 0,0 1,0-2,0 2,0-1,-1-1,1 1,-1 1,1 0,0 0,-1 0,1 0,0 0,-1 0,1 0,-1 0,1 0,-1 0,1 0,0 0,-1 0,1 0,-1 0,0-1,0-1,-3-4,3 6,0 0,0-1,0 1,0-1,0 1,0-1,0 1,0 0,0-1,-1-1,1 2,0 1,1-2,-1 2,-2-3,2 2,0 1,1-1,-1 1,1-1,0 0,-1 1,0-1,0 1,0 0,0-1,0 1,0-1,0 1,0 0,0 0,0 0,0 0,0 0,0 0,-1 0,1 0,0 0,0 0,0 0,0 1,0-1,0 0,0 0,0 0,0 0,0 1,-1-1,1 0,1 1,-1-1,0 0,0 0,0 0</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1286 763,'1'0,"-1"1,0 0,1-1,0 0,-1 1,1-1,-1 1,0 0,1-1,0 1,0-1,0 2,-1-1,1-1,-1 1,1-1,0 1,-1 0,1 0,0 0,-1 0,1 0,-1 0,0 0,1-1,-1 1,0 0,1 1,-1-1,1-1,-1 1,0 1,1-2,-1 1,0 0,0 0,0 0,1-1,-1 1,1 0,-1 0,0 0,0 0,0 0,0 0,0 0,1-1,-1 1,0 0,0 0,0 1</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1283 795,'0'-1,"1"1,0 0,1-1,-1 1,0-1,0 1,0 0,0-1,0 1,0 0,0 0,0-1,0 1,-1-1,1 1,0 0,0 0,-1-1,1 1,0 0,0 0,-1-1,1 1,0 0,-1-1,1 1,0 0,0 0,-1-1</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1140 894,'1'0,"-1"-1,1 1,0 0,0 0,0 0,0 0,0 0,0 0,0 0,0 0,0 0,0 0,1 0,-1 0,0 0</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1144 915,'1'0,"0"0,0 0,0 0,0 0,0 0,0 0,0 0,0 0,-1-1,1 1,0 0,0 0,0 0,0-1,0 1,0 0,0 0,0 0,0 0,0 0,0 0,-1-1,1 1,-1-1</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1234 776,'0'1,"0"0,0 0,0 0,0 0,0 0,0 0,0 0,0 0,0 0,0 0,0 0,0 0,0 0,0 0,0 0,0 0,1 0,-1 0,0 1,0-1,0 0,0 0,0 0,0 0,0 0</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1192 898,'0'1,"0"0,0 0,0 0,0 0,0 0,0 0,0 0,0 0,0 0,0 0,0 0,0 0,0 0,0 0,0 0,0 0,0 0,0 0,0 1,0-1,0 0,0 0,0 0,0 0,0 0,0 0,0 0,0-2,0 0,0 0,0 0,0 0,0-1,0 0,0 1,0 0,0 0,0 0,1 0,-1-2,0 1,0 1,1 0,-1 0,0 0,1-1,-1 1,0 0,1 0,0 0,-1 0,0 0,1-1,0 1,0-1,-1 1,0 0,1 1,-1-1,1 1,-1-1,1 0,-1 0,1 1,-1-1,1 1,-1-1,1 1,0 0,-1 1,1-1,0 0,-1 1,0 0,0 0,1-1,-1 1,1-1,0 3,0-3,-1 1,0 0,1 0,-1 0,0 0,1 0,-1 0,0 0,1 0,-1 0,1 1,-1-1,0 0,0 0,0 0,0 0,0 0,1 0,-1 0,0 0,0 0,0 0,0 0,1 0,-1 0,0 0,0 0,0 0,0 0,0 0,0 0,0-2,0 0,0 0,0 0,0 0,1 1,-1-1,0 0,2-1,-2 1,0 0,1-1,0 0,-1 1,1 1,-1-2,0 1,1 0,-1-1,1 1,-1 0,0 0,1 0,-1-1,1 2,-1-2,1-1,-1 1,1 2,-1-1,1-1,-1 1,0 0,0 0,0 0,1 1,-1-1,0 0,0 0,1 1,-1-1,1 1,0 1,-1 0,1-1,0 1,-1 0,1 0,-1 0,0 0,1-1,-1 1,0 0,1 0,-1 0,1 1,-1-1,0 0,0 0,1 0,-1 0,0 0,0 0,1 0,-1 0,1 0,-1 0,0 0,0 0,1-1,-1 1,0 0,0 0,0 0,1 0,-1 0,1 0,-1 0,1-1,-1 1,0 0,1-1,-1 1,1-1</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1285 871,'0'-1,"-1"0,0 0,1 0,-1 0,0 0,0 1,1-1,-1 0,0 0,0 1,1-1,0 2,-1 0,0 0,0 0,0 1,1-1,0 0,-1 0,0-1,1 1,-1 0,1 0,0 0,-1-1,1 1,0 0,0 0,-1-1,1 1,-1-1,1 1,0 1,0-1,0 0,0 1,0-1,0 0,0 0,0 0,0 0,0 1,0-1,0 0,0 0,0 0,0 0,1-2,0 0,-1 0,1 0,-1 0,1 1,0-1,0 0,0 0,0 0,-1 0,1 1,-1-1,1 1,0-1,-1 0,4-2,-3 2,-1 0,1 0,-1 0,1 0,-1 0,0 0,1 1,-1-2,0 1,0 0,0-1,0 1,0 0,0 0,0 0,-1 1,0 0,1 2,0-1,0 0,0 0,0 0,0 0,0 1,0 0,0-1,0 1,0-1,0 0,0 0,0 0,0 0,0 0,0 0,0 0,0 0,0 0,0 1,0 1,0-2,0 0,0 0,0 0,0 0,0 0,0 0,0 0,0 0,0 0,0 0,0 1,0-1,0 0,0 0,0 0,0 0,0 0,0 1,0-1,0 0,0 0,0 0,0 0,0 0,0 0,0 0,0 0,-1 1,1-1,-1 0,1 0,0 0,-1 0,1 0,0 0,0 0,-1 0,0 0,1 0,0 0,-1 0,1 0,0 0,-1-1,1 1,-1-1,0 0,0 0,-1 0,1 0,0 0,0 0,0 0,0 0,0 0,0-1,1 0,-1 1,1-1,-1 0,0 1</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1315 846,'0'1,"0"0,0 0,0 0,0 0,0 2,0-2,0 0,0 0,0 1,0-1,0 0,0 0,0 0,0 0,0 0,0 0,0 0,0 0,0 3,0-3,0 1,0-1,0 3,0-2,0-1,0 1,0-1,0 1,0-1,-1 0,1 1,0-1,0 1,-1 2,1-3,0 1,-1-2,1 1,0 0,0 0,0 0,-1-1,1 1,0 0,0 0,0 0,0 0,0 0,0 0,0 0,0 0,-1-1,1 1,0 0,0 0,-1 0,1 0,0 0,0 0,0 0,-1 0,1 0,0 0,0 0,-1-1,1-1,0-1,0 1,0 0,0 0,0-3,0 2,1 0,0 1,-1 0,0 0,0 0,1-1,0 1,-1 0,0 0,1 1,0-3,-1 2,1-1,-1 1,0 0,1 0,0-1,-1 1,1 1,-1-1,0 0,0 0,1 1,-1-1,0 0,1 0,-1 0,0 0,0 0,1 1,-1-1,0 0,1 1,-1-1,1 1,-1-1,1 1,-1 1,1-1,-1 1,0 0,1 1,0-2,-1 1,0 0,0 0,1-1,-1 1,0 0,0 0,0 0,0 1,1-1,-1 1,1-1,-1 0,0 1,0-1,0 0,0 0,0 0,1 1,-1-3,0 2,0 0,0 0,0 0,1 0,-1 0,0 0,0 0,0 0,0 0,0 0,1 0,-1 0,0 0,1-1,-1 2,0-1,0 0,1-1</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1338 891,'1'1,"0"0,0-1,-1 1,1-1,0 0,0 0,0 0,0 0,1 0,-1 0,0 0,0 0,0 0,0 0,1 0,-1 0,0 0,1 0,-1 0,1 0,0 0,0-1,0 1,-1 0,1 0,-1 0,0 0,0-1,0 0,-1 0</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1357 866,'0'1,"0"0,0 0,0 0,0 0,0 0,1 1,-1-1,0 0,0 0,1 0,-1 0,0 0,0 0,0 0,1 0,-1 0,0 0,0 0,0 0,0 0,0 0,1 0,-1 0,0 1,0-1,0 2,0-2,0 0,0 1,0-1,0 1,0-1,0 0,0 0,0 0,0 2,-1-2,1 0,0 0,0 0,0 0,0 1,0-1,0 0,0 0,0 0,0 0,0 0,0 0,0 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560 860,'1'0,"0"0,0 0,0 0,0 0,0 0,0 0,-1-1,1 1,3-1,-1 0,0 0,-2 1,0 0,1-1,-1 1,0 0,1-1,-1 1,0 0,1 0,-1 0,0 0,1-1,0 1,-1 0,0 0,1 0,-1 0,1 0,0 0,-1-1,0 1,1 0,0 0,0 0,-1 0,0 0,0 0,0 0,0 0,0 0,0 0,1 0,-1 0,0 0,0 0,0-1,0 1,1 0,-1 0,0 0,-1-1,1 1,0 0,0 0,0 0,0 0,0 0,0 0,0 0,-1-1</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1388 883,'1'0,"0"0,0 0,0 0,-1-1,1 1,-1-1,1 1,0 0,-1-1,1 1,0 0,0 0,0-1,0 1,1-1,-1 1,0-1,0 1,0 0,0 0,0-1,0 1,0 0,0 0,0-1,0 0,0 1,0 0,-1-1,1 1,0 0</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1390 897,'2'0,"1"0,-2 0,0 0,0 0,0 0,1 0,0 0,-1 0,1-1,-1 1,0 0,0 0,0 0,-1 1,0 0,0 0,0 0,0 0,0 1,-1-1,1 0,-1 0,0 0,0 0,0 0,0 0,1 0,-1 0,0-1,-1 1,-2 1,3-2,0 1,0 0,-1-1,0 1,1-1,1 1,-1-1,1 1,-1-1,0 0,0 0,2 0,0 0,0 0,0 0,0 0,0 0,0 0,0 0,3-1,-3 0,2 1,-3-1,1 1,0 0,0-1,0 1,0 0,0-1,0 1,0 0,0 0,-1-1,1 1,0-1,0 1,0 0,0 0,-1-1,1 1,-1-1,0 0,0 0,-1 1,1-1</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1399 842,'0'1,"0"0,0 0,0 0,0 0,0 0,0 0,0 0,1-1,-1 2,0-1,0 1,0 0,0-1,0 0,1-1,-1 1,0 0,0 0,0 0,0 0,0 0,0 0,0 0,0 0,0 0,0 0,0 0,0 0,0 0,0 0,0 0,0 0</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1426 874,'0'1,"0"0,0 0,0 0,0 0,1-1,-1 1,0 0,0 0,0 0,1 0,-1 0,0 0,0 0,0 0,0 0,0 0,0 0,0 0,0 0,0 0,0 0,0 0,0 0,0 0,0 0,0 1,0-1,0 0,0 2,0-2,0 1,0-1,0 0,0 0,0 0,-1-2,1 0,0 0,0-1,0 1,0 0,0 0,1-1,0 0,-1 1,1 0,0-1,0 0,-1 1,1 0,0-2,-1 2,2-2,-1 2,1-2,-2 2,1-1,0 1,0-1,-1 1,1 0,0 0,0 0,-1 0,1 1,-1-1,1 0,0 1,0 0,-1 1,1-1,-1 1,0 0,1 0,0 0,-1 0,0 0,1 0,0 0,-1 1,0 0,1-2,-1 1,0 0,0 0,0 0,1 0,-1 0,0 0,0 0,0 0,0 0,0 0,0 0,0 0,0 0,1 0,-1 0,0 0,0-2,0 0,0 0,0 0,0 0,0 0,1 0,0 0,-1 0,0 0,0 0,1 1,-1-2,0 1,0 0,0 0,1 1,-1-1,1 1,-1-2,1 1,-1 0,0 0,1 1,0-1,0 1,-1 1,1 0,-1 0,1-1,-1 1,0 0,0 0,1-1,-1 1,0 0,1 0,-1 0,0 0,0 0,1-1,-1 1,1 0,-1 2,1-3,-1 1,0 1,1-2,-1 1,1-1,-1 1,0 0,1-1</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1492 850,'1'0,"1"1,-2 0,0 1,1-2,-1 1,1 0,-1 0,0 0,1-1,0 2,-1 0,0-1,1 1,0-2,-1 2,0-1,1 0,-1 0,1 3,0-4,-1 1,0 0,1 0,-1 1,1-1,-1 0,0 0,0 0,1 1,0-1,-1 0,0 0,1 1,0 0,-1-1,0 0,1 0,0 3,-1-3,0 0,0 1,1-2,-1 2,0-1,0 0,1 0,-1 0,1 0,0-1,-1-1,0 0,0 0,1 0,0 1,-1-1,1 0,-1 0,1 0,0 0,-1-1,0 1,2-2,-2 2,1 0,0-1,-1 1,1 0,1-2,-2 2,1 0,-1 0,0-1,0 1,1 0,-1 0,1 0,-1-1,0 1,0 0,0 0,0-3,0 2,0 1,0 0,0 0,0 0,0 0,0 0,0 0,-1 1,1-1,-1 1,1-1,0 0,0 0,0 0,0 0,0 0,-1 1,1-1,0 0,-1 1,1-1,-1 1,0 0</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1543 823,'1'0,"0"0,0 0,-1 1,1-1,0 0,-1 1,0 0,1-1,0 1,0-1,0 1,0 0,-1 0,1-1,0 0,-1 1,0 0,0 0,0 0,-1 0,1 0,0 0,-1-1,1 1,-1 0,1 0,-1 0,1 0,0 0,-1 0,1 0,-1 0,0 0,0 0,1 0,-1-1,1 1,0 0,-1-1,1 1,1-1,0 0,0 0,0 0,1 0,-1 0,0 0,0 0,0 0,0 0,0 0,-1-1,1 1,0 0,-1-1,1 1,0 0,0 0,0 0,0 0,0 0,-1-1</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827 905,'1'2,"-1"-1,0 0,0 0,0 0,1-1,-1 1,0 0,0 0,0 0,0 0,0 0,1 0,-1 0,0 0,0 0,0 0,0 0,0 0,0 0,0 0,0 0,0 0,0 0,0 0,0 0,1-1,-1 1</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810 892,'1'0,"0"0,0 0,0 0,0 0,0 0,-1 1,1-1,0 0,2 1,-3 0,1-1,0 1,0-1,0 0,0 0,0 0,0 1,0-1,0 1,0-1,0 0,0 0,0 1,0-1,-1 1,1-1,0 0,-1 1,0 0,1-1,-1 1,1-1,-1 1,0 0,0 0,0 0,0 0,0 0,0 0,0 0,0 0,0 0,0 0,-1 0,1 0,-1-1,-1 1,2 0,-1-1,0 1,0-1,1 1,-1-1,-1 1,2 0,-1 0,2-1,0 0,0 0,1 0,-2 1,1-1,0 0,0 0,0 0,0 1,1 0,0-1,-1 0,0 1,0-1,0 1,2-1,-1 0,-1 1,0-1,1 1,0-1,-1 0,0 0,0 0,0 0,-1 1,0 0,0 0,0 0,0 0,0 0,0 0,-1 0,-1 0,1 0,1 0,-1 0,0 0,0 1,-4 0,4-2,0 1,0-1,0 1,0-1,0 1,0-1,-1 2,1-2,1 1,-1-1,0 0,0 0,0 0,0 0,0 0,0 0,0 0,-1 0,1 0,0 0,0 0,0 0,0 0,0 0</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872 909,'1'0,"0"0,-1 2,1-2,-1 1,0 0,0 0,0 0,1-1,-1 1,0 0,0 0,1-1,-1 2,0-1,0 0,0 0,0 1,0-1,0 0,0 0,0 0,0 0,0 0,0 1,0-1,0 1,0-1,-1-1,1 1,0 0,0 0,-1-1,1-1,0 0,0 0,0 0,0 0,0 0,0-1,2 0,-2 1,0 0,0 0,1 0,0 0,-1 0,0 0,0 0,1 1,-1-1,1 1,-1-1,0 0,1 1,0-1,0-2,1 1,-2 1,1 0,-1 0,1 0,0 1,-1 1,1 0,0 0,-1 0,0 0,1 0,-1 0,0 0,1-1,-1 1,0 0,0 0,0 0,0 0,0 0,0 1,0-1,0 0,0 0,0 0,0 0,0 0,0 0,0 0,0 0,-1-1,1-1,0 0,1 0,-1 0,1 0,0 0,0 0,0-1,0 1,0 0,0 0,0 0,-1 0,1 1,-1-1,1 1,-1-1,1 1,-1 1,0 0,0 0,0 0,0 0,1 0,-1 1,1-2,-1 1,0 0,0 0,0 0,0 0,0 0,1 0,-1 0,0 0,0 0,1-1,-1 1,1-1,0 0,0 0,0-1,0 1,0-1,-1 0,1 1,0 0,-1-1,1 1,0-1,0 0,0 1,-1-1,0 0,1 0,-1 0,1 0,-1 0,1 0,-1 0,1 0,-1 0,1 0,-1 0,1 1,0-1,-1 0,0 0,1 0,0 0,-1 0,0 0,1 0,-1 0,1-1,-1 1,0 0,0 0,0 0,1-1,-1 1,0 0,0 0,0 0,0-1,0 1,0 0,0 0,0 0,0 0,0 0,0 0,-1 0,1 0,-1 0,0 1,1 1,-1 0,0-1,1 1,0 0,-1 0,1 1,-1-1,1 0,-1 0,1 3,-1-3,1 0,0 0,0 0,0 0,0 0,0 0,0 0,0 0,0 1,0-1,0 1,0-1,1 0,0-1,0-1,-1 0,1 0,-1 0,1 1,-1-1,1 1,-1-1,1 0,-1 0,0 0,1 1,-1-1,0 0,1 1,-1-1,1 1,-1-1,0 0,1 0,-1 0,0 0,1 0,-1 0,0 2,0 0,0 0,0 0,0 0,0 1,0-1,0 0,0 1,0-1,0 0,0 0,0 2,0-1,0-1,0 0,0 0,0 0,-1 0,1 0,-1 3,1-2,-1-1,1 0,-1 0,1 1,0-1,0 0,0 0,0 0,0 0,-1 0,0 0,1 1,0-1,-1 3,1-3,0 1,-1-2,1 1,-1-1,1 1,0 0,0 0,-1 0,1 0,0 0,-1 1,1-1,-1 0,0 2,1-2,-1 1,1-1,-1 0,1 0,-1-1,1 1,-1-1,1 1,-2 0,2 0,-1 0,0-1,0 0,1 1,-1-1,0 0,0 0,-1 0,1 0,0 0,0 0,0 0,0 0,0 0,0 0,0-1,0 1,0 0,0 0,0 0,1-1,-1 1,0 0,0-1,1 0,-2 1,1 0,1-1,-1 1,0-1,0 1,0-1,1 0,0 0,-1 1,0 0</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954 931,'1'0,"-1"1,0 0,-1-1,0 0,0 0,0 0,0 1,0-1,0 0,1-1,0 0,-1-1,0 1,1 0,0 0,0 0,0 0,0 0,0 0,1 1,0 0,-1 1,0 1,0-1,0 0,0 0,0 0,-1 0,0-1,2 0,-1 1,0 0,0 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263 749,'1'0,"-1"-1,1 1,0 0,0-1,0 1,0 0,0 0,-1-1,1 1,0 0,0 0,0 0,0 0,0 0,0 0,0 0,0 0,0 0,0 0,0 0,1 0,-1 0,0 0,1 0,-1 0,0 0,1 0,1 0,5 0,-5 0,0 0,1 0,-1 0,0 0,1 0,0 0,0 0,0 0,1 0,0 0,-1 0,1 0,0 0,6 0,-5 0,-1 0,20 0,-19 0,1 0,-2 0,1 0,1 0,-2-1,3 0,-3 1,2 0,0 0,-2 0,2 0,-1 0,-1 0,1 0,1-1,-1 1,0 0,0 0,1 0,10-1,-12 1,1 0,-1 0,1 0,0 0,-1 0,-1 0,2 0,-1 0,1 0,-2 0,0 0,1 0,-1 0,0 0,0 0,1 0,-1 0,0 0,0 0,9 0,-8 0,0 0,-1 0,9 0,-8 0,9 0,-10 0,1 0,0 0,-1 0,1 0,-1 0,0 0,0 0,0 0,1 0,6-1,-7 1,0 0,0 0,-1 0,0 0,-1 0,1 0,-1 0,0 0,1 0,-1 0,0-1,0 1,0 0,-1 0,0 0,0 0,2 0,-2 0,0 0,0 0,0 0,0 0,1 0,1 0,-2 0,0 0,1 0,-1 0,1 0,3 0,-4 0,1 0,0 0,1-1,-1 1,0 0,0 0,0 0,0 0,1-1,3 0,-4 1,0 0,-1 0,2-1,-1 1,-1 0,0 0,1-1,-1 1,0 0,0 0,0-1,0 1,0 0</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1460 645,'-1'0,"0"0,0 1,1 0,-1-1,0 0,1 1,-1 0,0-1,0 0,1 1,-2-1,2 2,-5 0,4-1,-1-1,2 1,-4 1,2-1,1-1,0 1,-1 0,0 0,1 0,0-1,0 1,0 0,-1-1,1 1,0 0,0-1,0 0,-2 2,2-2,0 1,0 0,0-1,0 1,0 0,0-1,0 1,0 0,-1-1,2 1,-2-1,2 1,-1 0,0-1,0 1,-1 0,2 0,-3 0,2-1,1 1,-1 0,0-1,1 1,-1-1,0 1,1 0,-1-1,0 1,-2 2,2-3,0 1,0 0,0 0,0-1,0 0,0 1,0-1,0 0,1 1,-1-1,0 0,1 1,-1-1,0 1,0-1,0 0</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1378 676,'0'1,"0"0,0 0,1-1,-1 1,0 0,1 0,-1 0,0 0,0 0,0 0,-1 0,0 0,1 0,-1-1,1 1,0 0,-2 0,2 0,0 0,0 0,-1-1,1 1,-1 0,0 0,1 0,0 0,0 0,1-1,0 0,0 1,0-1,0 0,2 1,-2 0,2-1,-2 0,0 0,1 0,-1 0,0 0,0 0,0 0,0 0,1 0,-1 0,0 0,0 0,0 0,0 0,1 0,-1-1,0 1,0 0,0 0</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1433 650,'1'0,"0"0,0 0,0 0,1 0,-1 0,0 0,0 0,1 0,0 0,-1 0,0 0,0 0,0 0,0 0,0 0,0 1,-1 0,0 0,-1-1,0 2,0-1,0 0,0 0,0 0,1 0,-1 0,0-1,1 1,-2 0,2 0,-1-1,0 1,0 0,1 0,-3 2,2-3,1 1,-1-1,1 1,-1 0,1 0,-1-1,1 1,0 0,-1 0,1 0,0 0</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1384 629,'0'-1,"0"2,0 0,0 0,0 0,1-1,-1 1,1 0,-1 0,0 0,0 0,0 0,0 1,1-1,-1 0,0 0,0 0,1 0,-1 0,0 0,0 0,1-1,-1 1,0 0,0 0,0 0,0 0,0 1,0 0,0 0,0-1,1 0,-1 0,0 0,0 0,0 0,0 0,1-1,-1 1,1 0,-1 0,0 0,0 0,0 0,0 0,0 0,0 0,1-1,-1-1,0 0,0 0,0 0,0 0,0 0,0 0,0 0,0 0,0 0,0 0,0-1,0 1,0 0,1 0,-1-2,0 2,1 0,-1 0,0-1,0 1,1 0,-1-1,1 2,-1-1,0 0,0 0,1 1,-1 1,1-1,-1 1,0 0,1-1,-1 1,0 0,1-1,-1 1,0 0,1 1,0-1,-1 0,1-1,-1 1,1 0,-1 0,0 0,1 0,0 2,0-2,-1 0,0 0,1-1,-1 1,1-1,-1 1,1-1,-1 1,0 0,1-1,-1 1,1 0,-1 0,1-1,0 0,-1 1,1-1</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960 876,'1'1,"-1"0,1 0,-1 0,0 0,1 0,-1 0,0 0,0 0,0 0,0 0,1 0,-1 1,0-1,0 2,0-2,0 0,0 0,0 0,0 1,0-1,0 0,0 1,0-1,0 0,0 0,0 0,0 0,0 1,0-1,0 3,0-3,0 0,0 2,0-1,0-1,0 1,0-1,0 0,0 1,0-1,0 1,-1-1,1 0,0 0,0 0,-2 1,2-1,0 0,0 0,0 0,-1-1,1 1,0 0,0 0,0 0,0 0,0 0,0 0,-1-1,1-2,0 1,0 0,0 0,0 0,1 0,-1 0,1 0,-1 0,0-1,1 0,-1 1,1 0,-1-1,1-2,-1 3,1 0,-1 0,1-3,0 4,-1-2,1 2,-1-2,1 1,0 0,-1 0,0 0,1 0,-1 0,0 0,1 0,-1 0,1 1,-1-1,1 1,-1-1,1 1,0 0,-1 1,1 0,-1 0,1 1,-1-1,1 1,-1-1,1-1,-1 1,0 0,0 0,1 0,-1 0,0 1,0-1,0 0,0 1,0-1,1 0,-1 0,0 0,0 0,0 0,1 0,-1 0,0 0,0 0</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1015 890,'0'-1,"-1"1,0 2,0-2,0 1,1 0,0 0,-1-1,1 1,-1 0,1 0,-1-1,1 2,0-1,0 0,-1-1,1 1,0 0,0 0,0 0,0 0,0 0,0 0,0 0,0 1,1-1,0-1,-1 1,1-1,-1 2,1-2,-1 1,2-1,-1 0,0 0,0 0,-1 1,0 0,0 1,0 0,0-1,0 0,0 0,-1 0,1 0,-1-1,1 1,-1 0,1 0,-3 1,2-2,0 1,0 0,0-1,0 0,0 0,1 1,-1-1,0 0,1 1,-1-1,0 0,0 0,0 0,1-1,-1 1,0 0,0 0,1-1,0 0</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1050 900,'1'0,"-1"1,0 0,0 0,0 0,0 0,0 0,0 0,0 0,0 0,0 0,0 0,0 0,0 0,0 0,0 0,0 0,0 0,0 0,0 0,0 0,0 0</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1023 900,'0'1,"1"-1,-1 1,1-1,-1 1,0 0,0 0,1 0,-1 0,0 0,0 0,0 0,0 0,0 0,1-1,-1 1,0 0,1-1,-1 1,0 0,0 0,0 0,0 0,0 0,0 0,0 0,0 0,0 0,0 0,0 0,0 0,-1-1</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1030 883,'0'2,"1"-2,-1 1,1-1,-1 1,0 0,0 0,1 0,-1 0,0 0,0 0,0 0</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1043 896,'0'1,"0"0,0 0,0 0,0 0,0 0,0 0,0 0,0 0,0 0,0 0,0 0,0 0,0 0,0 0,0 0,0 0,0 0,0 0,0 0,0 0,0 0,0 0,0 0,0 0,0 0,0 0,-1 0,1 0,0 0,-1 0,1-2,0-2,0 1,0 1,0 0,0 0,0 0,1 0,0-2,-1 2,1 0,-1 0,0 0,0 0,1 0,-1 0,1 1,-1-1,0 0,1 0,-1 0,0 0,1 1,-1-1,0 0,1 1,0 0,-1-1,1 1,0 0,0 0,-1 1,0 0,0 0,0 0,1 0,-1 0,0 1,0-1,0 1,0-1,0 0,0 0,0 0,0 0,0 0,0 0,0 0,0 0,0 0,0 0,0 0,0 0,0 0,0 0,0 0,0 0,0 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1142 500,'0'1,"0"0,0 1,0 0,0-1,0 0,0 0,0 0,1-1,-1 2,0-1,1 2,-1-1,1-2,-1 1,1 0,-1 0,0 1,1-1,-1 0,0 0,0 0,0 0,0 0,1 0,-1 0,1 1,-1-1,0 0,0 0,0 1,2 4,-2-5,0 1,0-1,0 0,0 0,0 0,0 1,0-1,1 0,-1 0,0 0,0 0,0 0,0 1,1-1,-1 0,0 0,0 0,1 0,-1 0,0 1,0-1,0 0,0 0,0 0,0 1,0-1,0 1,0 0,0-1,0 0,1 0,-1 0,0 0,0 0,0 0,0 0,1-1,-1 1,1-1,0 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1481 732,'1'0,"0"0,0 0,0 0,0 1,0-1,0 0,0 0,0 0,0 0,1 1,-1-1,0 0,0 0,0 1,0-1,0 0,0 0,1 1,-1-1,2 0,0 1,-1-1,-1 0,1 0,-1 0,0 0,0 0,0 1,0-1,0 0,0 0,0 0,0 0,0 0,0 0,0 0,0 0,0 0,0 0,0 0,0 0,0 0,0 0,0 0,0-1,0 1,0 0,0 0,0 0,0 0,1 0,-1 0,0 0</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1065 882,'1'0,"0"0,0 0,0 0,0 0,-1 1,1-1,-1 1,1-1,-1 1,1-1,-1 1,1-1,0 2,-1-1,1-1,-1 1,0 0,0 0,0 0,0 0,-1 0,0 0,0-1,0 1,0 0,1 0,-2-1,1 1,0-1,0 0,0 1,1 0,-1-1,0 0,0 1,1 0,-1-1,0 0,1 1,1 0,0-1,0 0,0 1,0-1,0 0,0 0,0 0,0 0,0 0,-1 1,0 0,1 0,-1 0,0 0,0 0,0 0,0 0,-1 0,1 0,-1-1,1 1,-1 1,0-2,1 1,-1-1,-2 2,3-1,-1 0,0-1,0 0,0 1,1 0,-1-1,0 0,0 0,1 1,0 0,-1-1,0 0</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1077 911,'0'-1,"1"1,-1 1,0 0,0 0,0 0,0 1,0-1,0 0,0 0,0 0,0 0,0 0,0 0,0 0,0 0,0 0,0 0,1-1,-1-1,1 1,-1-1,1 0,-1 0,1 0,-1 0,0 0,0 0,0 0,1 1,-1-1,0 0,0 0,0 0,0 0,0 0,0 0,0 0,-1 1,1-1,0 0,0 0,0 0,0 0,0 0,0 0,-1 1,1-1,0 0,-1 0,0 0,0 1,1-1</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1091 889,'0'-1,"1"1,-1 1,0 0,0 0,0 0,0 0,0 0,0 0,0 0,0 0,0 0,0 0,0 0,0 0,1-1,0-1,0 1,0 0,0-1,-1 0,0 0,0 0,0 0,0 0,0 0,0 0,0 0,0 0,0 0,0 0,0 0,-1 0,1 0,-1 1,0 0,0 0,0 1,1 0,0 0,-1-1,0 0,1 1</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971 962,'1'0,"-1"1,1-1,1 2,-1-1,1 0,-2 0,1-1,-1 1,1-1,0 1,0-1,0 0,-1 1,1 0,0-1,0 0,-1 1,1-1,-1 1,1 0,-1 0,1-1,-1 1,1 0,-1 0,0 0,1-1,-1 1,0 0,1-1</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991 1006,'1'-1,"0"1,0 0,0 0,0 0,0 0,0 0,1 0,-1 0,0 0,0-1,0 1,0 0,0 0,0 0,0 0,0-1,0 1,0 0,0 0,2 0,-2-1,0 1,0 0,4-1,-3 1,-1 0,0 0,0 0,-1-1,2 1,-1-1,0 1,0 0,0 0,0 0,0 0,0 0</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1002 1011,'1'1,"0"-1,0 0,0 0,0 1,0-1,0 0,0 0,0 0,0 0,0 0,0 0,0 0,0 0,0 0,0 0,-1 1,0 0,0 0,0 0,0 0,0 0,-1 0,1 0,-1-1,1 1,-1 1,1-1,-1-1,0 0,1 1,0 0,0 0,-1-1,0 1,0-1,0 0,0 0,0 0,0 0,0 0,0 0,0 0,0 1,0-1,0 1,2-1,0 0,0 0,0 0,0 0,0 0,0 0,2 0,-2 0,1 0,0 0,-1 0,1 0,-1 0,0 0,0 0,0 0,-1-1</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1020 975,'0'1,"0"0,0 1,0-1,0 1,1-2,-1 1,0 0,0 0,0 0,0 1,0-1,1 1,-1-1,0 0,0 0,0 0,0 0,0 0,0 0,0 0,0 0,0 0,0 0,-1-1,1 1,0 0,0 0</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1041 982,'1'0,"0"0,0 0,0 0,0 0,0 1,0-1,-1 1,1-1,0 1,0-1,0 0,-1 1,1-1,-1 1,1 0,-1 0,1 0,-1 0,0 0,0 0,0 0,0 0,0 0,-1-1,0 2,0-2,0 1,0 0,0-1,0 1,0 0,-1-1,1 1,0-1,0 1,1 0,-2-1,1 1,0-1,0 1,0 0,0-1,0 1,0-1,0 0,2 0,0 0,0 0,0-1,2 0,-2 1,1 0,-1-1,0 1,0-1,0 1,1-1,0 1,-1 0,0 0,0-1,0 0,1 1,-1 0,0 0,0 0,-1 1,1-1,-1 1,1 0,-1 0,0 0,0 0,0 0,0 0,0 0,0 1,0-1,-1-1,1 1,-1 0,1 0,0 0,-1-1,1 1,-1 0,1 0,-1-1,0 1,0 0,-1 0,1-1,1 1,-1-1,0 0,0 0,0 1,1 0,-1-1,0 0,0 0,0 0,0 0,0 0,1 1,-1-1,1-1,0 0,-1 1,0 0,1-1</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1064 1005,'1'0,"0"0,-1 1,0 0,0 0,1-1,-1 1,0 0,0 0,0 0,1 0,-1 0,0 0,0 0,0 0,0 0,0 0,0 0,0 0,0 0,0 0,0 0,0 0,0 0,0 0,0-2,0-1,0 1,0 0,0 0,0 0,0 0,0 0,1 0,0 0,-1 0,0 0,2-1,-1 1,-1 0,0 0,1 0,0 0,-1 0,1 0,-1 0,0 0,1 1,-1-1,1 1,-1 1,0 0,0 0,0 0,1 0,-1 0,0 0,1 1,-1-1,0 1,0-1,0 0,0 1,0-1,0 0,0 0,0 0,0 0,0 0,0-2,0 0,0 0,1 0,-1 0,1 0,0 1,-1-2,1 0,-1 1,5-5,-5 5,0 0,0 0,1 0,-1 0,0 0,1 1,0 2,-1-1,0 0,1 0,-1 0,0 0,0 0,0 0,1-1,-1 1,0 0,0 0,1 0,-1 0</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1107 992,'1'0,"0"0,-1 1,1-1,-1 1,1-1,-1 1,1 0,-1 0,1-1,-1 1,0 0,0 0,1 0,-1 0,1-1,-1 1,0 0,1-1,-1 1,0 1,1-1,-1 0,1-1,-1 1,0 0,0 0,1 0,-1 0,1 0,-1 0,0 0,1-1,-1 1,0 0,0 0,1 0,0-1,-1 1,0 0,1-1,0 0,0 0,0 0,-1-1,1 1,-1-1,1 0,0 0,0-1,-1 1,1 0,-1 0,1 0,0 1,-1-1,0 0,0 0,0 0,0 0,1 0,-1 0,0 0,0 0,0 0,0 0,0 0,0 0,0 0,0-1,0 1,0 0,0 0,0 0,0 0,0 0,0 0,0 0,0 0,-1 1,1-1,-1 1,1-1,0 0,0 0,-1 0,1 0,0 0,-1 1,1-1,0 0,-1 1,1 1,0 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96 887,'1'-1,"0"1,1 0,-1 0,0 0,0 0,0 0,0 0,0 0,0 0,0 0,0 0,3 0,-3 0,0 0,0 0,1 0,-1 0,0 0,1 0,1 0,-1 0,0 0,-1 0,1 0,-1 0,0 0,1 0,1 0,-2 0,0 0,0 0,2 0,-2 0,0 0,0 0,0 0,0 0,0 0,1 0,-1 0,0 0,0 0,0 0,0 0,1 0,0 0,-1 0,1 0,-1 0,0 0,0 0,0 0,0 0,0 0,0 0,0 0,0 0,0 0,0 0,0 0,2 0,-2 0,0 0,0 0,1 0,-1 0,0 0,1 0,-1 0,1 0,-1 0,2 0,-1 0,-1 0,0 0,2 0,-2 0,0 0,1 0,-1 0,3 0,-3 0,0 0,0 0,0 0,0 0,0 0</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1140 964,'1'0,"0"0,0 0,0 0,0 1,0 0,0-1,0 0,0 1,0 0,0-1,-1 1,0 0,0 0,0 0,0 0,0 0,0 0,0 0,0 0,0 0,0 0,0 0,-1 0,1 1,-1-2,1 1,-2 0,2 0,-1-1,0 0,1 1,-1-1,2 0,0 0,1 0,-1 0,-1-1,1 1,0 0,0-1,0 1,0 0,0-1,0 1,0 0,0 0,0 0,0-1,0 1,0 0,-1-1,0 0</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1230 951,'1'0,"0"0,0-1,0 1,0 0,-1-1,1 1,0 0,0 0,1 0,0 0,-1 0,0 0,0 0,0 0,1 0,-1 0,0 0,0 0,1 0,-1-1,0 1,0 0,0 0,0 0,0 0,0 0,1 0,0-1,-1 1,0 0,0-1,0 1,0 0,0 0,0 0,0 0,0 0,0 0,0 0,0 0,0 0,0 0,0 0,0 0,0 0,0 0,0 0,0 0,0 0,0 0,0 0,0 0,0 0,1-1,3 0,-4 1,0 0,0 0,0 0,-1-1,2 1,-1 0,1 0,1-1,-1 1,-1 0,0 0,0 0,2 0,-2 0,0 0,0 0,0 0,1-1,-1 1,0 0,1 0,-1 0,1 0,2-1,-3 1,1 0,0 0,-1 0,1 0,0-1,0 1,-1 0,0 0,4 0,-4 0,1 0,-1 0,0 0,1 0,-1 0,0 0,0 0,0-1,1 1,-1 0,0 0,0 0,0 0,1 0,-1 0,1 0,-1 0,1 0,-1 0,0 0,0 0,0 0,0 0,0 0,2 0,-2 0,1 0,0 0,0 0,-1 0,5-1,-5 1,0 0,1 0,-1 0,0 0,1-1,-1 1,1 0,0 0,-1 0,0 0,0 0,2 0,-2 0,0 0,1 0,-1 0,0-1,2 1,-2 0,0 0,4-1,-3 1,0 0,0 0,-1 0,2 0,-1 0,-1 0,1 0,-1 0,0 0,0 0,0 0,0 0,0 0,0 0,0-1,0 1,2 0,-2 0,0 0,0 0,0 0,0 0,0 0,0 0,0 0,0 0,0 0,0 0,0 0,0 0,0 0,0 0,1 0,-1 0,1 0,-1 0,0 0,1 0,-1 0,0 0,4 0,-4-1,2 1,-1 0,-1 0,1 0,2 0,-2-1,-1 1,1 0,-1 0,0 0,0 0,0 0,0 0,-1-1,1 1</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956 943,'1'0,"0"0,0 0,0 0,0 0,0 0,0 0,0 0,0 0,0 0,0 0,0 0,0 0,0 0,1 0,-1 0,0 0,0 0,0 0,0 0,0 0,0 0,1 0,-1 0,0 0,1 0,0 0,-1 0,1 0,-1 0,0 0,2 0,-2 0,1-1,-1 1,2 0,-1 0,0 0,-1 0,6-1,-5 1,0-1,1 1,-1 0,0 0,0-1,0 1,1 0,-1 0,0 0,0-1,0 1,1 0,-2 0,0 0,1-1,-1 1,0-1,1 1,-1 0,0 0,3-1,-3 1,0 0,0 0,1 0,-1-1,0 1,0 0,0 0,0 0,0 0,0 0,0-1,0 1,0 0,0 0,0 0,0 0,0 0,0 0,0 0,0 0,0 0,1 0,-1 0,1-1,-1 1,0 0,0-1,0 1,0 0,0 0,0 0,1-1,-1 1,0 0,0 0</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969 959,'0'1,"1"-1,-1 1,1-1,-1 1,1-1,-1 1,1-1,-1 1,1-1,0 0,-1 1,1-1,-1 1,1 0,-1 0,1-1,0 0,-1 1,1-1,-1 1,0 0,1-1,0 0,-1 1,1-1,-1 1,0 0,1-1,-1 1,1-1,0 0,-1 1,1-1,-1 1,1 0,0-1,-1 1,0 0,0 0,1-1,0 1,0 0,0-1,-1 1,0 0,1-1</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1120 1039,'1'0,"0"0,0-1,0 1,1 0,-1 0,0 0,1 0,-2-1,1 1,-1-1,1 1,0 0,0 0,0 0,-1-1,1 1,0 0,0 0,0 0,0 0,0 0,0 0,-1-1,1 1,0 0</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1523 931,'-1'0,"-1"1,1-1,1 1,-1-1,1 1,-1-1,0 2,0-2,1 1,-1-1,0 1,1 0,0 0,-1 0,0 0,1 1,-1-1,0 0,0-1,1 1,-1 0,0-1,1 1,0 0,0 0,-1-1,1 1,0 0,-1-1,1 1,0 0,0 0,-1-1,1 1,0 0,2-1,-1 0,0 0,0 0,0 0,0 0,0 1,0-1,0 0,0 0,1 0,-1 0,0 0,0 0,0 0,0 0,3-1,-3 1,1-1,-1 1,0 0,0 0,0 0,0-1,0 1,0 0,-1-1,1 1,0-1,-1 0,0 0,0-1,-1 2,0-2,1 1,-1 0,0 0,0 0,1 0,-1 0,1 0,-1 0,1 0,-1 1,0 0,1-1,0 0,-1 0,1 0,-1 1,0 0,1-1</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1136 1037,'-1'1,"1"0,-1-1,1 1,-1-1,1 1,-1 0,1 0,-1-1,1 1,-2 1,1-2,1 1,0 0,-1-1,1 1,0 0,-1 0,0-1,1 1,0 0,-1-1,0 1,0-1,1 1,-1-1,1 1,0 0,0 0,0 0,0 0,0 0,0 0,1-1,0 1,-1 0,1-1,0 0,0 0,0 0,0 0,1 0,-1 0,0 0,0 0,0 0,0 0,0 0,0 0,0 0,0 0,0 0,0 0,0 0,0 0,0 0,0 0,0 0,0 0,1-1,2 0,-2 1,-1-1,0 1,0 0,-1-1,1 1,-1-1,1 1,0 0,-1-1,0 0,1 1,-1-1,1 0,0 1,-1-1,0 0,0 0,0 0,-1 1,1-1,-1 0,0 0,0 1,0 0,0 0,1-1,-1 1,0 0,0 0,1-1,-1 1,0-1,0 1,0 0,1-1,-1 1,0 0,0-1,-2 0,2 1,0 0,0-1,0 1,0 0,0 0,0-1,0 1,0 0,0-1,0 1</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1328 927,'-1'1,"1"0,-1-1,1 1,-1-1,1 1,-1-1,1 1,0 0,-1-1,0 2,0-1,1 0,-1 0,0 0,1 0,-1 0,0 0,1 0,-1 0,0-1,1 2,-1-2,1 1,-1-1,0 1,0 0,1 0,-1-1,1 1,-1-1,0 0,1 1,-1 0,0-1,1 1,-1-1,0 1,1 0,-1 0,1 0,-1-1,0 1,1 0,0 0,0 0,0 0,0 0,1-1,0 0,0 0,-1 1,1-1,0 0,0 0,1 0,-1 0,0 0,0 0,0 0,0 0,0 0,0 0,0 0,0 0,0 0,0 0,0-1,0 1,0-1,0 1,-1-1,1 1,0 0,-1-1,1 1,-1-1,0 0,1 1,0 0,0 0,-1-1,1 1,0 0,0 0,0 0,-1-1,1 0,1 1,-1 0,0 0,-1-1,1 1,-1-1,1 1,-1-1,0 0,0 0,-1 1,1-1,0 0,0 0,-1 1,1-1,0-1,-1 2,1-1,-1 0,0 1,1-1,-1 0,0 1,1-1,-1 1,1-1,-1 1,1-1,-1 1,0-1,0 1,1-1,-1 1,1-1,-1 1,0-1,0 1,1-1,-1 1,0 0,0 0,1-1</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971 862,'-2'0,"1"0,-1 0,1 0,0 0,0 0,0 0,0 0,0 1,0-1,0 1,0-1,1 1,-1-1,0 0,1 1,-1-1,0 0,0 1,1 0,-1-1,0 1,0-1,0 0,0 1,0 0,0-1,0 0,1 1,-1-1,0 0,0 1,0 0,-1 0,1-1,0 1,0-1,1 1,-1-1,1 1,0 0,-1-1,1 1,0 0,0 0,-1 0,1 0,0 0,0 0,0 0,0 0,0 0,0 0,0 0,0 0,0 0,1 2,0-2,-1 0,0 0,1-1,-1 1,1 0,-1 0,0 0,1 1,-1-1,2 3,-2-3,0 0,0 0,0 0,1 0,-1 0,1 0,-1 0,1-1,-1 2,1 0,0-1,-1 0,0 0,1 1,-1 0,1-2,0 1,-1 0,1 0,-1 0,1-1,-1 1,1 0,-1 0,1-1,-1 1,1 1,0-2,-1 1,1 2,0-3,0 2,0-2,0 1,-1 0,1-1,0 1,0-1,-1 1,1 0,0-1,0 1,1 0,-1-1,0 0,0 1,0-1,1 0,2 2,-2-2,-1 1,1-1,-1 0,1 0,-1 0,1 0,-1 0,0 0,1 0,-1 0,0 0,1 0,-1 0,0 0,1 0,-1 0,0 0,1 0,-1 0,4 0,-4 0,1 0,-1 0,0 0,0 0,2 0,-2 0,0 0,1-1,-1 1,0 0,0 0,0 0,0 0,1 0,0 0,-1 0,1 0,-1 0,0 0,1 0,-1 0,0-1,0 1,1 0,-1 0,0-1,1 1,-1 0,0 0,1-1,-2 0,2 1,-1 0,0 0,6-2,-6 1,0 1,1-1,-1 1,1 0,-1 0,0-1,1 0,-1 1,0-1,1 1,-1-1,1 1,0-1,-1 1,0-1,0 1,4-1,-4 1,1-1,0 1,-1-1,1 1,-1-1,0 1,0 0,0 0,0-1,0 1,0 0,0-1,1 1,-1-1,1 1,0-1,-1 0,0 1,0 0,-1-1,1 1,1-1,-2 0,1 1,0 0,0 0,-1-1,0 0,1 0,-1 0,1 1,-1-1,0 0,1 1,-1-1,0 0,0 0,0 0,0 0,0 0,0 0,0 0,0 0,0 0,0 0,0 0,0 0,0 0,-1 1,1-1,-1 0,1 0,0-2,0 2,-1 0,1 0,-1 0,1-1,0 1,-1 0,1 0,0 0,-1 0,0 0,1-1,0 1,0 0,-1 1,1-1,0 0,0 0,-1 0,1 0,-1-1,0 1,0 0,1 0,0 0,-1 1,0-1,0 0,1 0,-1 0,0 1,1-1,-2-1,0 1,2 0,-1 1,-1-1,0 1,2-1,-1 0,-1 1,2-1,-2 1,1-1,0 1,0 0,0 0,-1-1,1 1,-3-1,3 0,0 1,-1 0,1 0,-1 0,1 0,0 0,0 0,0-1,0 1,0-1,0 1,0 0,0 0,-1 0,-1 0,2 0,-2 0,2 0,0 0,0 0,0 0,0 0,-1 0,1 0,0 0,-1 0,1 0,-3 0,2 0,1 0,0 0,-1 0,1 0,0 0,-1 0,1 0,0 0,0 0,0 0,0 0,-1 0,1 0,0 1,-1-1,1 0,0 0,0 0,0 0,-2 1,1-1,1 0,0 0,-2 0,3 1,-1-1,0 0,0 0,0 0,0 0,0 0,0 0,0 0,-1 0,1 0,0 0,0 0,0 0,0 0,0 0,1 1,-1-1,0 0,0 0,0 0,0 0,0 0,-1 0,1 0,0 0,0 0,0 0,0 0,1 1,-1-1,0 0,-1 1,1-1,0 0,0 1,0-1</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1327 778,'1'0,"0"0,0 0,0 0,0 0,0 0,0 0,0 0,-1-1,1 1,0 0,0 0,0-1,0 1,0 0,0 0,-1-1,1 1,0 0,0 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378 909,'0'1,"0"1,0-1,0 0,0 0,0 0,0 0,0 0,0 0,0 0,0 0,0 0,0 0,0 0,0 0,1-1,-1 2,0-1,0 0,1-1</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1330 794,'1'0,"0"0,-1-1,1 1,0 0,0 0,0 0,0-1,0 1,0 0,0 0,0 0,0 0,5-1,-5 1,0 0,0 0,0 0,0-1,0 1,1 0,-1 0,0 0,0 0</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1382 754,'0'1,"0"0,0 0,1 0,-1 0,0 0,1 1,0-2,-1 1,0 0,0 0,1 1,0-1,0 0,-1 0,0 0,0 0,1-1,-1 1,1 0,-1 0,0 0,0 0,1 0,0 0,-1 1,1-2,0 2,-1-1,0 0,1 0,-1 0,1 0,0-1,-1 1,0 0,1 0,-1 0,1 0,0 0,-1 0,1-1,-1 1,0 0,1-1,-1 1,0 0,1-1,0 1,-1 0,0 0,1-1,0 0,0 0,-1-1,0 0,0 0,1-1,-1 1,0 0,1 0,-1 0,1 0,-1 0,0 0,0-1,0 1,0 0,0 0,0 0,0 0,0 0,0 0,1-1,-1 1,0-1,0 1,0 0,0-1,0 1,0 0,1 1,-1-1,0 0,0 0,0 0,1-1,-1 1,0 0,0 0,1 1,-1-1,0 0,0 0,1 1,0 1,-1 0,1 0,-1 0,1-1,-1 1,1 0,0 0,-1 0,0 0,1-1,-1 1,1 0,0 0,-1 0,1 1,-1 0,1-2,0 1,-1 1,1-1,0 0,-1 0,1 0,-1 0,1 0,0 0,-1 0,1 1,0-1,-1 0,0 0,0 0,1 0,0-1,0 1,-1 0,0 0,1-1,-1 1,0 0,1 0,0 0,-1 0,1-1,-1 1,0 0,1-1,-1 1,1-1,-1 1,1-1,-1 1,1-2,-1 0,0 0,0 0,0 0,0 0,1 0,-1 0,1-2,0 3,-1-1,0 0,1-2,-1 2,1 0,-1 0,1 0,-1 0,0 0,0 0,0 0,1 0,-1 0,0 0,0 0,1 0,-1 0,1 0,-1 0,0-3,0 2,0 0,0 1,0 0,0 0,0-1,0 0,0 1,0 0,0 0,0 0,0 0,0 0,0-1,0 1,0-2,0 2,0 0,0 0,0 0,0 0,0 0,0 0,0-1,0 1</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1467 786,'1'0,"0"0,0 0,-1-1,1 1,0 0,-1-1,1 1,-1-1,1 1,0 0,0-1,0 1,0-1,0 1,0 0,-1-1,1 1,0 0,-1-1,1 0,0 1,0-1,0 0,0 1,0 0,0-1,0 1,0 0,-1-1,1 1,0 0,-1-1,1 1,-1-1,1 1</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1488 781,'-1'1,"1"0,0 0,0 0,0 0,0 0,0 0,0 0,0 0,0 0,0 0,0 0,1-1,-1 1,0 0,0 0,1 0,-1 0,0 0,0 0,1-1,-1 1,0 0,0 1,0-1,0 0,0 0,0 0,0 0,0 0,0 0,1-1,-1 1,0 0,0 0,0 0,1-1,-1 1,1 0,-1 0,0 0,1-1,-1 2,0-1,0 0,0 0,1 0,-1 0,0 0,1-1,-1 1,0 0,0 0,1-1,-1 1,0 0,0 0,1-1</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1361 741,'0'1,"0"0,0 0,0 1,0-1,0 0,0 0,0 0,0 0,0 0,0 1,0 0,0-1,0 0,0 0,0 0,0 0,0 0,1 0,-1 0,0 0,0 0,0 0,0 0,1 0,-1 0,0 0,0 0,0 0,1 0,-1 0,0 0,0 0,0 1,0-1,1 0,-1 0,1 0,-1 0,0 0,0 0,0 0,0 0,0 0,0 0,0 0,0 0,0 0,1 0,-1 0,0 0,0 0,1 0,-1 0,1-1,-1 1,0 0,1 1,-1 0,0-1,0 0,0 0,0 0,0 0,0 0,0 0,1-1,-1 1,0 0,0 0,1 0,0-1,-1 1,0 0,1-1,-1 1</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1523 732,'0'1,"0"0,0 0,0 0,0 0,0 0,0 1,0-1,0 1,0-1,0 0,0 0,0 0,0 0,0 0,-1-1,1 1,0 1,0-1,0 0,0 0,0 0,0 0,0 0,0 0,0 0,0 0,0 0,0 0,0 1,0-1,0 0,0 0,0 0,0 0,0 0,0 0,0 0,0 0,0 0,0 0,0 0,0 0,0 0,0 0,0 0,0 0,0 0,0 0,0 0,0 0,0 0,0 0,0 0,0 0,0 0,-1-1,1 1,-1-1,1 1,0 0,0 0,-1 0,1 0,0 0,0 0,-1-1,1 1,0 0,0 0,0 0,0 0,0 0,0 0,0 0,0 0,0 0,0 0,0 0,0 0,0 0,0 0,0 0,0 0,0 0,0 0,0 0,0 0,0 0,0 0,0 0,0 0,0 0,0 0</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67 815,'2'0,"-1"0,0 0,0 0,0 0,0 0,0 0,0 0,0 1,0-1,0 0,0 0,0 0,0 0,0 0,0 0,0 0,1 0,-1 0,0 0,1 1,-1-1,3 0,-2 0,-1 0,0 0,5 0,-5 0,3 0,-3 0,0 0,0 0,1 0,-1 0,0 0,0 0,0 0,0 0,0 0,0 0,0 0,0 0,1 0,0 0,-1 0,0 0,0 0,0 0,0 0,0 0,1 0,-1 0,0 0,1 0,-1 0,1 0,-1 0,1 0,0 0,-1 0,0 0,2 0,0 0,-1 0,2 0,-3 0,0 0,2 0,-2 0,1 0,-1 0,1 0,-1 0,0 0,1 0,-1 0,0 0,0 0,0 0,0 0,1 0,-1 1,4 0,-4-1,0 0,1 0,0 0,-1 0,1 0,0 0,0 0,-1 0,1 0,1 0,-2 0,1 0,0 0,0 0,1 0,-1 0,0 0,1 0,4 0,-6 0,1 0,-1 0,2 1,-2-1,2 0,-1 0,-1 0,0 0,1 0,-1 0,0 0,0 0,0 0,0 0,1 0,-1 0,2 0,-2 0,0 0,0 1,1-1,-1 0,1 0,-1 0,0 0,0 0,0 0,1 0,-1 0,0 0,1 0,0 0,-1 0,1 0,6 0,-7 0,2 0,-2 0,1-1,0 1,0 0,-1 0,1 0,0 0,1 0,-2 0,0 0,3 0,-3 0,0 0,1 0,-1 0,1 0,-1 0,6-1,-6 1,1 0,0 0,-1 0,0 0,1 0,1 0,-1 0,0-1,0 1,0 0,1 0,0 0,0 0,0 0,0 0,0 0,0 0,0 0,15 0,-9 0,-6 0,1 0,-1 0,1 0,-1 0,0 0,0 0,0 0,-1 0,2 0,-2 0,0 0,-1 0,1 0,0 0,-1 0,0 0,3 0,-2 0,-1 0,0 0,0 0,0 0,0 0,0 0,0 0,1 0,-1 0,1 0,0 0,-1 0,0 0,3 0,-3 0,2 0,-2 0,1 0,-1 0,2 0,-2 0,1 0,0 0,0 0,0 0,0 0,-1 0,1 0,-1 0,0 0,2 0,-1 0,-1 0,0 0,3 0,-2 0,-1 0,0 0,0 0,1 0,0-1,1 1,-1 0,-1 0,1 0,-1 0,0 0,1 0,-1 0,0 0,1-1,2 1,-2 0,0 0,-1 0,1 0,0 0,0 0,-1 0,1 0,1 0,-2 0,1 0,0 0,1 0,-2 0,1 0,-1 0,1 0,-1 0,1 0,-1 0,1 0,2 0,-3 0,0 0,0 0,0 0,0 0,0 0,0 0,1 0,1 0,2 0,-4 0,0 0,1 0,-1 0,0 0,2 0,-2 0,1 0,-1 0,2 0,-2 0,1 0,-1 0,1 0,-1 0,0 0,1 0,0 0,-1 0,0 0,0 0,0 0,1 0,-1 0,0 0,0 0,0 0,0 0,0 0,0 0,0 0,0 0,0 0,0 0,0 0,0 0,0 0,0 0,1 0,0 0,-1 0,0 0,1 0,-1 0,0 0,0 0,0 0,0 0,0 0,0 0,0 0,0 0,0 0,0 0,0 0,1 0,0 0,-1 0,0-1</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519 1059,'1'0,"0"0,1 0,-1 0,0 0,1 0,-1 0,0 0,1 0,-1 0,0 0,1 0,-1-1,1 1,0 0,0 0,-1 0,1 0,-1 0,1 0,-1 0,3 0,-3 0,0 0,0 0,0 0,1 0,0 0,-1 0,1 0,-1 0,1 0,-1 0,0 0,1 0,-1 0,0 0,2-1,-2 1,0 0,0 0,6 0,-5 0,0 0,1 0,-1-1,0 1,0 0,1 0,-1 0,2 0,0 0,-1-1,1 0,1 1,-1-1,-1 1,1-1,1 0,1 0,-2 1,0-1,1 1,9-2,-10 2,-1 0,-1-1,0 0,0 1,0 0,1 0,-2 0,0 0,0 0,0 0,0 0,0 0,0 0,0 0,0-1,1 1,-1 0,0 0,0 0,1 0,1 0,-1-1,-1 1,1 0,-1 0,1 0,0 0,0 0,0 0,4-1,-5 1,2-1,-2 1,0 0,1 0,-1 0,0 0,0 0,0 0,0 0,0 0,0 0,0 0,0 0,0 0,0 0,0 0,0 0,1 0,-1 0,0 0,0 0,2 0,-2 0,0 0,0 0,0 0,0 0,0 0,1 1,-1-1,0 0,0 1,0-1,-1 1,1 0,0 0</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1388 487,'4'0,"-2"0,1 0,0 0,0 0,-1-1,0 0,1 1,0 0,0 0,0 0,0 0,0-1,-1 1,1 0,0-1,0 1,0 0,0-1,1 1,-1 0,0 0,9 0,-10-1,0 1,1 0,1 0,-1-1,0 1,0 0,0 0,0 0,0 0,1 0,-1 0,1 0,0 0,1 0,-1 0,0 0,0 0,1 0,7 0,-6 0,-2 0,0-1,0 0,0 1,0 0,2 0,-3 0,0 0,0 0,0 0,-1 0,0-1,0 1,0 0,0 0,-1 0,0-1,0 1,0 0</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954 331,'-1'0,"0"0,-1 0,1 0,0 1,0-1,1 1,-1-1,0 0,0 0,1 1,-1-1,1 1,-1-1,1 1,-1 0,0-1,1 1,-1-1,1 1,-1 0,-1 1,2-1,-1 0,0-1,1 1,0 0,0 0,-1-1,1 2,0 0,0-1,0 0,0 0,0 0,0 0,0 0,0 0,0 0,0 0,0 2,1-2,-1 1,1-1,-1 0,0 0,0 0,1 0,0 1,-1-1,1 0,0 0,-1 0,0 0,1 0,-1 0,2 0,-2 0,0 0,1-1,-1 1,1-1,0 0,0 0,0 0,-1 1,1-1,0 0,0 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339 941,'0'1,"0"0,0 0,0 0,1 0,-1 0,0 0,0 0,0 0,0 0,0 0,0 0,-1 0,1 0,-1-1,1 1,-1 0,0 0,1 0,-1-1,1 1,0 0,-1 0,1 0,0 0,0 0,0 0</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957 346,'1'0,"0"1,0 0,0 0,2 0,-2-1,0 0,0 1,0 0,0-1,0 0,0 0,0 0,0 1,0-1,-1 1,0 0,-1-1,0 0,0 1,-1-1,0 0,1 1,0 0,-1-1,1 1,-1-1,1 1,0 0,-1-1,1 0,1 1,-1-1,0 0,2 0,0 0,0 0,0 0,0 0,0 0,0 0,4 0,-4 0,0 0,1 0,-1 0,0 0,1 0,-1 0,0 0,0 0,0 1,0-1,0 0,0 0,-1 1,0 0,1-1,-1 1,0 0,0 0,0 0,0 0,0 0,0 0,0 0,0 0,0 0,0 0,-1-1,0 0,0 0,0 1,0-1,0 0,0 0,0 0,0 1,1 0,-1-1</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991 317,'1'1,"0"-1,-1 1,1-1,-1 1,0 0,1-1,0 1,0 0,0 0,-1 0,1-1,0 0,-1 1,1 0,0-1,0 1,0-1,-1 1,1 0,0-1,0 1,-1 0,1-1,-1 1,1-1,-1 1,1 0,-1 0,1 0,0 1,-1-1,0 0,0 0,1 0,0 1,-1-1,0 0,0 0,0 1,0-1,0 1,0 0,0-1,0 0,0 0,-1 0,1 0,-1 1,0-1,1 1,0-1,-1 0,0 0,1 0,-1 1,0-1,1 0,-1 0,0 0,1 0,-1-1,0 2,0-1,-1 2,1-1,0-1,0 0,0-1,0 1,0 0,0 0,1 0,-1-1,1 1,-1-1,1 1,-1 0,1 0,-2-1,2 1</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1051 338,'3'-1,"-2"1,0-1,1 0,-1 1,0 0,1-1,0 0,-1 0,1 1,0-1,0-1,0 2,0-1,4-3,-4 3,0 0,1-1,-1 2,-1-2,1 2,0-1,0-1,-1 1,0 1,0-1,-1 0,1 1,-1-1,1 1,0 0</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1086 289,'0'2,"0"-1,0 0,0 1,-1 1,1-1,-1-1,1 0,0 1,0-1,-1 0,1 1,-1-1,1 1,0 0,0-1,-1 1,1 0,-1-1,1 0,0 1,0 0,0 0,0 0,-1 1,0-2,1 1,0 0,0-1,0 1,0 0,0-1,0 0,0 1,0-1,0 0,0 0,0 1,0 0,0-1,0 0,0 0,0 0,0 0,1-1,0 0,-1-1,1 0,0 1,0-1,0 1,0-1,0 0,0 1,3-3,-3 3,0 0,0-1,0 0,0 1,-1-1,1 1,0-1,0 0,0 1,0-1,-1 2,0 0,0 0,0 0,-1-1,1 1,0 1</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1070 380,'1'0,"0"0,0 0,0 0,0 0,0 0,0 0,1 0,-2-1,1 0,0 1,0 0,4-2,-4 2,1-1,-1 0,0 1,0 0,0-1,1 0,-1 0,0 1,0 0,-1-1,1 0,0 1,1-1,-1 1,0-2,-1 1,0 0,0 0,0 0,0 0,0 0,0 0,0 0,-1 1,1-1,-1-1,1 1,0 0,0 0,0 0,0 0,0 0,0-1,0 1,0 0,0 0,0 0,0 0,0 0,0 0,0 0,0 0,0 0,0 0,-1 1,1-1,0 0,0 0,-1 1,0-1,1 2,0 0,0 0,0 0,0 0,0 0,0 0,0 1,0-1,0 1,0-1,0 0,0 0,0 0,0 1,0-1,1 0,-1 1,1-1,-1 0,0 0,0 1,1-1,0 0,-1 0,0 0,0 1,1-1,-1 0,0 0,1 0,-1 0,0 0,1 0,-1 0,0 0,1 0,-1 0,1 1,-1-1,1 0,-1 0,1 0,-1-2,0 0,0-2</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1137 309,'0'-1,"0"0,0 0,1 1,0-1,0 0,0 1,-1-1,1 1,0-1,-1 0,1 1,-2 1,0 0,0 0,0 0,-1 0,2 0,-1-1,1 1,-1 0,0 0,1 0,-1 0,0 0,1 0,0 0,0 0,-1-1,1 2,0-1,0 0,0 0,0 0,0 0,1-1,0 0,0 0,0 0,0 0,0 0,0 0,1 0,-1 0,0 0,0 0,0 0,-1-1,1 1,0-1,0 1,1-1,0 1,-1-1,0 1,0-1,0 1,1-1,0 1,-1 0,0 0,-1-1,0 0,-1 0,0 1,1-1,-1 0,1-1,-1 2,0-1</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1144 281,'0'1,"1"-1,-1 1,0 0,1 0,-1 0,1 0,-1 0,0 1,0-1,0 0,0 0,0 1,0-1,0 1,0-1,0 0,0 1,0-1,0 0,0 1,0 1,0-2,0 0,-1 2,1-2,-1 1,-1 2,2-2,-3 2,3-1,-2-2,2 1,-1 0,0 0,0-1,1 1,-1-1,0 1,1-1,-1 0,1 0,-1-1,1 2,0-1,0 0,1-1,0 0,0 0,0 0,0 0,6 2,-5-2,0 0,-1 0,1 0,0 1,0 0,0-1,-1 0,1 0,-1 0,0 1,1-1,-2 1,1-1,0 0,0 0,-1 1,1-1,0 1,-1 0,0 0,0 0,0 0,-1 0,1 0,-1-1,1 1,-1-1,0 0,0 0,0 0,0 0,0 0,0 0,0 0,0 0,0 0,0 0,0 0,-1 0,-1 0,2 0,0 0,0 0,0 0,0 0,2 0,0 0,0 0,-1 1,0 0,1-1,0 1,0-1,0 2,2-1,-2 0,0-1,0 0,-1 1,1 0,0-1,0 0,0 0,0 0</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1197 272,'0'1,"0"0,0 0,0 1,1 1,0-2,-1 1,0-1,0 1,0-1,0 0,0 1,0-1,0 0,0 1,0-1,0 0,0 1,0-1,0 0,0 1,0 0,0-1,-1 1,-1 2,2-3,0 1,-1 0,0-1,0 1,1 0,-2 2,1-2,0 0,0-1,0 0,1 0,-1 0,-1 0,2 1,-1-1,0-1,1 1,-1 0,0-1,1 1,-1-1,0 0,1-1,0 0,-1 1,1-1,0 0,0 0,0 0,0 0,0-1,1 1,0 0,-1 0,1 1,0 0,0 0,0 0,0 0,0 0,2 1,-3 0,2 2,-1-3,-1 1,1 1,-1-1,0 0,1 0,0 0,-1 0,0 0,0 0,0 0,0 0,1 5,0-5,-1 0,0 1,0-1,0 0,0 1,1-1,-1 1,1 0,-1-1,0 0,0 0,0 1,0-1,0 0,0 1,0-1,0 0,0 0,0 0,1 2,-1-2,0 0,0 0,0 0,1-1,-1 1,0-2,0 0,0 0,0 0,0 0,1 0,-1-1,1 1,-1-1,1 0,3-7,-2 6,-1 2</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1257 295,'1'0,"1"-1,1 0,-3 2,-1 0,1 0,0 0,0 0,0 0,0 1,0-1,0 0,-1-1,1 1,-2 3,1-4,1 1,-1 0,0 0,1 0,-1 0,0 1,0 0,0-1,0 1,0-2,1 1,-2 0,2 1,-2-1,1 0,-1 0,1 0,-1 0,1 1,-2-1,3 0,-2-1,1 1,0 0,-1-1,1 1,0 0,0-1,0 1,1 0,-1-1,0 0,0 0,1 1,-1-1,0 0,0 0,0-1,1 0,0 0,-1-1,1 1,0 0</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1224 294,'0'-1,"1"1,0 1,-1 0,1 0,0 0,0 1,0-1,-1 0,1 0,-1 0,1 0,-1 0,1 1,-1-1,1 0,-1 0,0 0,1 1,-1-1,0 1,1 0,-1-1,1 1,-1 0,0 0,0-1,0 1,0 0,0 3,0-3,0 0,1-1,-1 0,0 2,0-1,0-1,0 1,1 0,-1 0,0 0,0-1,1 2,-1-2,1 1,0-1,-1 1,0-1,1 1,1 2,-2-3,1-1,-1 1,0 0,1-1,0 1,0-1,0 0,0 0,0 0,0 0,1 0,-1 0,0 0,0-1,1 1,-1-1,1 0,-1 1,0 0,8-3,-8 3,3-2,-3 1,0 1,-1-1,0 0,0 0,0-1,0 1,0 0,0-1,0 1,0 0,0 0,0 0,0 0,0 0,0-2,0 2,0 0,0 0,0 0,0-1,0 1,0 0,0 0,0 0,0 0,-1 1,1-1,0 0,0 0,-1 1,1-1,-1 1,1-1</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364 931,'1'0,"5"-1,0 0,-4 1,0-1,-1 1,1-1,1 0,-1 1,-1 0,2-1,-1 1,0-1,0 1,0 0,1-1,-1 1,0-1,0 1,3-1,-4 1,1-1,-1 1,1 0,-1 0,0 0,0 0,0 0,0 0,0 0,-2 0,1 1,0 0,-1-1,0 1,0 0,1 0,-1-1,1 1,-1-1,0 1,0 0,1 0,-2 0,2 0,0 0</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1300 327,'1'0,"-1"-1,1 1,0 0,0 0,1 0,-1 0,0 0,1 0,-1-1,3 1,-2 0,0 0,-1 0,0-1,1 1,-1 0,0 0,0 0,0 0,0 0,0 0,0 0,0-1,0 1,0 0,0 0</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1378 300,'0'1,"-1"-1,1 1,-1 0,1 0,0 0,0 0,-1-1,1 4,-1-3,1 0,-1 0,1 0,0 0,-1-1,0 2,1-1,-1 0,0 1,1-1,0 1,-1-1,-1 3,1-2,0-1,0 0,0 1,1-1,-2 1,-1 2,3-3,-1 1,0-1,1 0,-1-1,0 2,1-1,-1 0,0-1,1 1,0 0,-1 0,1 0,0 0,1-1,0 0,0 0,0 0,0 1,0-1,0 1,0-1,0 0,0 0,1 0,3 0,-4 0,1 0,-1 0,1 0,0 0,1 0,-1 0,-1 0,0 0,2 0,-2-1,0 1,1 0,-1 0,0 0,0 0,0 0,-1-1,0-1,1 1,-1 0,0 0,1 0,-1 0,0 0,1 0,-1 0,0 0,0 0,0 0,0-1,0 1,0 0,0 0,0-2,0 2,0-1,0 1,0-1,-1 0,1 0,-1 0,0 2,1-1,-1 0,0-1,0 1,1 0,0 0,-3-3,2 2,1 1,0 0,-1 1,0-1,1 0,-1 0,1-1,-1 1,0 0,1 0,-1 1,1-1,0 0,-1 1</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1390 293,'1'0,"0"0,0 0,0 0,0 0,0 0,0 0,0 0,0 0,0 0,0 0,2-1,-1 1,-2-1,2 1,-1 0,0 0,0-1,0 1,0 0,1-1,-1 0,1 1,-1-1,3-1,-2 2,-1-1,0 0,1 1,4-2,-6 1,1 0,0 1,0-1,0 0,0 1,0-1,0 1,0-1,0 1,-2 0,0 0,0 0,0 0,1 1,-1-1</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1426 294,'0'1,"0"0,0 0,0 0,0 0,0 0,0 0,1 0,-1 0,0 0,0 0,0 0,0 0,0 0,0 0,0 1,0-1,0 0,1 1,-1-1,0 0,0 3,0-2,0-1,0 0,0 0,0 2,0-2,0 0,0 4,0-4,0 2,0-2,0 0,0 0,0 1,0-1,0 0,0 2,0-2,0 0,0 5,0-5,0 0,0 0,0 0,0 0,0 0,0 0,0 1,0-1,0 0,0 0,0 0,-1-1,1-1,-1 1,0-1</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1421 332,'0'-1,"1"1,0 0,0 0,-1-1,1 1,0 0,0 0,0-1,0 0,0 1,0-1,0 1,0 0,0-1,0 1,0-1,0 1,0-1,0 1,0 0</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1422 387,'1'0,"0"-1,0 1,-1-1,1 1,0 0,0-1,0 1,0-1,0 0,0 1,1-1,-1 0,0 0,1 0,-1 0,1 0,-1 0,1 0,0 0,0 0,3-1,-4 1,1 1,-1-1,1 0,-1 0,0 1,0 0,-1-1,1 1,-1-1,0 0,0 0,-1 0,1 0,0 0</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1472 322,'0'1,"0"0,0 0,1 0,-1 0,0 0,0 0,0 0,0 0,0 0,1 1,-1-1,0 0,0 1,0-1,0 1,0-1,0 0,0 0,0 2,0-2,0 0,0 0,0 1,0-1,0 0,0 2,0-2,0 0,0 1,0-1,0 0,0 0,0 1,0 0,0-1,0 0,0 2,0-2,0 1,1 0,-1-1,0 1,0-1,0 0,0 0,0 0,0 0,0 0,0 0,0 0,0 0,0 0,0 1,0-1,0 0,0 0,1 0</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1483 305,'1'0,"0"0,0 0,0 0,0 0,0 0,0 0,0 0,0 0,-1 1,0 0,0 0,0 0,0 0,0 1,0-1,0 0,0 0,0 0,0 1,0-1,0 0,-1-1,0 1,1 0,0 0,-1 0,1 0,-1 0,0 0,-1 1,2-1,-1 0,1 0,-1-1,1 1,-1-1,0 0,1 1,-1 0,0 0,0-1,1 1,-1-1,1 1,-1-1,0 0,0 0,1 1,-1-1,0 0,0 0,0 0,1 1,-1-1</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1518 314,'1'0,"0"0,1-1,-1 1,-1-1,1 1,0 0,0-1,0 0,0 1,0 0,0-1,0 1,0 0,0-1,0 1,0 0,0-1,0 0,0 1,0-1,-1 0,1 1,0 0,-1-1</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1511 343,'1'0,"0"0,0 0,0 0,0 0,-1-1,1 1,0 0,0 0,0-1,0 1,0-1,0 1,1 0,2-1,-3 0,1 1,-1-1,0 1,1-1,-1 1,1 0,0-1,0 0,-1 0,1 1,-1 0,3-2,-3 2,1 0,-1-1,0 0,0 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364 959,'1'0,"1"0,-1 0,2-2,-2 2,1 0,0 0,0-1,2-1,-3 2,0 0,0-1,0 1,0 0</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1582 289,'0'1,"0"0,0 0,0 1,0-1,0 1,0-1,0 0,-1 0,1 1,0-1,0 0,0 0,0 0,0 0,-1-1,1 3,0-2,0 1,0-1,0 0,0 2,-1-1,1-1,-1-1,1 2,0-1,-1-1,1 1,-1 0,1 0,-1 1,1-1,-1-1,1 1,-1-1,1 1,0 0,-1-1,1 1,0 0,0 0,1-1,0 0,0 0,0 0,0 0,0 0,0 0,0 0,0 0,2 0,-2 0,0 0,1 0,0 0,-1 0,-1-1,1 1,0 0,-1-1,1 1,0 0,0-1,0 1,-1-1,0 0,0 0,1-1,-1 1,0 0,0 0,1 0,-1 0,0 0,0 0,0 0,1 0,-1 0,0 0,0 0,0-1,-1 1,1 0,-1 1,1-1,0 0,-1 0,1 0,-1-1,1 1,-2-1,2 1,0 0,-1 1,0-2,1 1,-1 1,1-1,0 0,-1 1,1-1,-1 1,0-1,1 0,-1 0,0 1</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1596 277,'1'-1,"0"1,0-1,0 1,0 0,1-1,-1 1,0 0,0-1,0 1,0-1,0 1,0 0,1 0,-2-1,2 1,-1 0,-1-1,2 0,-1 0,0 1,2-2,-2 1,0 1,0-1,0 1,-1-1,0 0,1 1,-1-1,1 1,-1-1,0 0,1 1,0-1,-1 0,-1 1</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1619 277,'-1'2,"1"-1,0 0,0 0,0 0,0 0,0 0,0 0,0 0,0 0,0 0,0 0,0 0,0 0,0 0,0 0,0 0,0 0,1 0,-1 0,0 0,0 1,0-1,0 0,0 1,0 0,0-1,0 1,1 0,-1-1,0 0,0 0,0 1,0 2,0-3,0 1,0-1,0 0,0 1,0-1,0 1,0-1,0 0,0 1,0-1,0 0,0 0,0 1,0-1,0 0,0 1,0-1,0 0,0 2,1-3,-1 1,0 0,0 0,0 0,0 0,0 0</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1625 324,'0'-1,"1"1,0-1,-1 0,1 1,-1-1,1 1,0-1,0 1,-1-1,0 0,1 1,0 0,-1-1,1 1,0 0,-1-1,1 0,0 0,0 1,0-1,0 1,-1-1,1 0,0 1,0-1,0 1,0-1,0 0,-1 0,1 1,-1-1,0 2,-1 0,1 0,-1 0</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1609 370,'0'1,"0"-2,1 1,-1-1,1 1,0 0,0 0,-1-1,1 1,0 0,0-1,0 1,-1-1,2 1,-1 0,0 0,0-1,0 0,0 1,1-1,-1 1,0 0,0-1,0 1,0-1,2-1,-3 1,1 1,0-1,0 1,-1-1,1 0,-1 0,0 0,1 1,-1-1,1 0,-1 0,0 0,1 1,0-2,0 2,-1-1,1 1,-1-1,0 0,1 1,0-1,0 1,-1-1,1 1,0 0,0-1</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1659 302,'1'1,"-1"0,0 0,0 1,0-1,0 1,0-1,1 1,-1-1,0 0,0 1,0-1,0 0,0 0,0 0,0 0,0 1,0-1,0 0,0 0,0 1,0 2,0-3,0 3,0-3,0 1,0-1,0 1,0-1,0 0,0 0,0 0,0 0,0 1,0-1,0 0,0 0,0 0,0 0</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1676 325,'0'-1,"-2"1,1 0,0 0,0 0,0 0,0 1,0-1,0 1,0-1,0 0,0 1,0 0,0-1,1 1,0 0,1-1,-1 1,1-1,0 0,0 0,0 1,0-1,-1 1,1-1,0 0,1 1,-1-1,0 0,-1 1,2-1,-1 0,-1 1,1-1,0 0,-1 1,1-1,0 0,0 0,0 0,0 1,0-1</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864 225,'1'0,"-1"-1,1 1,0-1,0 1,1 0,-1 0,0-1,0 0,0 1,1-1,-1 0,0 1,2-1,-1 0,0 0,5 0,-5 0,0 0,1 1,-1-1,0 1,0-1,0 1,-1-1,0 1,2-1,-2 1,0-1,1 1,-1 0,0 0,0-1,0 1</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892 237,'1'0,"0"0,0 0,0 0,0 0,0 0,0 0,0 0,0 0,0 0,0 0,0 0,0 0,0 0,0 0,0 0,0 0,1 0,-1 0,-1 1,-1 0,0-1,0 1,-1 0,1-1,-1 1,1 0,0 0,-1-1,0 0,0 1,0 0,-1 0,1-1,1 2,-6 0,5-1,-1 0,1 0,0 0,0 0,0-1,1 2,-1-2,1 0,0 1,0 0,0-1,0 0,1 1,-1-1,2 0,0 0,0 0,0 0,0 0,0 0,0 0,0 0,0 0,0 0,0 0,1 0,-1 0,-1 1,2-1,-1 0,1 1,-1-1,0 0,1 1,0 0,-1-1,2 0,-2 0,6 1,-5-1,-1 0,0 0,2 1,-2-1,0 0,1 1,-1-1,0 0,1 0,0 0,-1 0</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887 178,'0'1,"0"0,0 0,0 0,0 0,0 0,0 0,1-1,-1 1,0 1,0-1,1 0,-1 0,0 0,0 0,1-1,-1 1,0 0,0 0,1 0,-1 0,0 0,0 0,0 0,0 0,0 0,0 0,0 0,1-1,-1 1,0 0,0 0,0 0,0 0,0 0</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386 938,'0'1,"0"0,0 0,0 0,0 0,0 0,0 0,1 2,-1-2,0 1,0-1,0 0,1 0,-1 0,0 1,0-1,0 1,0-1,0 0,0 0,0 0,0 0,0 0,0 2,0-2,0 0,0 0,0 0,0 1,0 1,0-1,0-1,0 0,0 0,0 0,0 0,0 0,0 0,0 0,0 0,0 2,0-2,0 0,0 0,0 0,0 0,-1 0,1 0,0 0,0 0,0 0,0 0,0 0,0 0,0 0,0 0,0 0,0 0,-1-1,-1 0,1 0,1-1,0 0,-1 1,-1-1,0-1,1 1,0 1,1-1,-1 1</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932 204,'1'0,"-1"2,1-1,-1 0,1 0,0 2,-1-2,0 0,1-1,-1 1,0 0,0 0,1 0,-1 0,0 0,1-1,-1 1,0 0,0 0,1 0,-1 1,0-1,1 0,0 2,-1-2,0 0,1 0,-1 0,0 1,1-1,-1 0,0 0,0 0,1 0,-1 1,0 0,1-1,-1 0,0 0,0 0,1-4,-1 2,0 0,0-1,0 1,2-3,-2 2,0 1,1 0,0 0,-1 0,1-1,0 1,0 0,-1 0,1 0,-1-1,1 2,-1-1,1 0,-1 0,1 1,-1-1,1-1,0 2,0 1,-1 0,0 0,1 0,-1 0,0 1,1-2,-1 1,0 0,1 0,-1 1,0-1,0 0,0 0,1 0,-1 2,0-2,0 0,0 0,0 0,0 0,0 0,0-3,0 1,1 0,-1-1,0 0,1 0,-1 0,1-5,0 6,-1-1,1 0,-1 1,1-1,-1 1,0-1,1 1,-1 0,0 0,1 0,0 0,-1 0,0 0,1 1,-1-1,0 0,1 0,0 2,-1 0,0 0,1 0,-1 0,1 0,0 1,-1-1,1 0,-1 0,1 1,0-1,-1 0,0 0,1 0,-1 1,1-1,-1 1,0-1,1 1,-1-1,0 0,1-1,-1 1,1 1,-1-1,1 0,-1 0,0 0</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996 207,'1'0,"-1"1,2 0,-2 0,1-1,-1 1,1-1,-1 1,1 0,-1 0,1-1,-1 1,1 0,-1 0,1-1,0 1,-1 1,1-2,-1 2,1-2,0 3,0-2,-1 0,1 0,-1 0,0 0,1 0,-1 0,1 0,0 0,-1 0,0 0,1-1,0 0,-1 1,1 0,0 0,0-1,0 0,0 0,0 0,0 0,0-1,-1 0,1 1,0-1,0 0,-1 0,1-1,0 1,0-2,0 2,-1-1,0 1,0 0,1-1,-1 1,0 0,0 0,0 0,0 0,0-1,0 0,0 1,0-1,0 0,0-2,0 3,0 0,0-1,0-2,0 3,0 0,0 0,0 0,0 0,-1 0,0-1,1 1,0 0,-1 0,1 0,0 0,-1 1,1-1,-1 1,0 0</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1026 165,'1'0,"0"0,0 0,0 0,0 0,0 0,0 0,1 0,-1 0,0 0,0 0,0 0,0 0,0 0,0 0,2 0,-2 0,0 0,0 1,0-1,-1 1,0 0,-1 0,1 0,-1-1,0 1,1 0,0 0,-1-1,1 1,-1-1,0 1,0-1,1 1,-1 0,0 0,0-1,1 1,-1 0,1 0,0 0,1-1,0 0,0 0,0 0,0 0,0 0,0 0,0 0,0 0,1 0,-1 0,0 0,0 0,0 0,0 0,0 0,0 0,0 0,0 0</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1064 212,'1'0,"0"0,0 0,1 0,-1 0,1 0,0 0,-1 0,0 0,0 0,0-1,0 1,1-1,-1 0,1 1,-1 0,3-1,-3 1,1-1,-1 1,0-1,1 1,0-1,-1 1,0 0,0-1,0 1,-1-1,1 1,-1-1,2 1,-2-1,0 0</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1095 177,'0'1,"0"0,0 0,0 0,0 0,0 0,0 1,1-1,-1 0,0 0,0 0,0 0,0 0,0 1,0-1,0 0,0 0,0 0,0 1,0 1,0-2,0 0,1 1,-1-1,1 1,-1-1,0 1,0-1,0 1,0-1,0 0,1 1,0 1,-1-2,0 1,0-1,0 0,0 0,0 0,1-1,-1 1,0 0,0 0,0 0,1-1,0 0,-1 1,1-1</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1133 184,'0'-1,"1"1,0 0,0 0,0 0,0 0,0 0,0 0,1 0,-1 0,0 0,0 0,1-1,1 0,-2 1,0 0,1 0,-1 0,0 0,0 0,0 0,0 0,0-1,0 1,0 0,1 0,-1-1,0 1,0 0</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1144 197,'0'1,"1"-1,-1 1,1-1,0 0,0 0,0 0,0 1,0-1,0 0,0 1,0 0,0-1,0 0,0 1,1-1,-1 0,2 1,-2 0,0-1,-1 1,0 0,0 0,0 0,0 0,-1 0,0 0,1 0,-3 2,1-2,-3 2,4-1,-2-1,2 0,-1 0,0 0,0 0,1 0,-1 0,1 1,-1-2,2 2,-1-2,0 1,0 0,1 0,0-2,1 1,0 0,0 0,-1-1,1 1,0 0,2 0,-1 0,0 0,-1 0,1 0,0 0,1 0,-1 0,0 0,1-1,0 1,0 0,0-1,0 1,0 0,4-1,-4 1,0 0,0 0,0 0,1 0,-2 0,-1 0,2 0,-4 0,0 0,0 0,1-1,-1 1,0-1,0 0,0 1,0-1,1 0,-1 1,1-1</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1138 142,'0'1,"0"0,0 0,0 0,0 0,0 1,0-1,0 0,0 0,0 1,1-1,-1 2,1-2,-1 0,0 0,0 1,1-1,0 1,-1-1,0 1,0 0,0-1,0 0,1 0</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1230 160,'-1'0,"0"1,1 0,-1 0,0 0,0-1,1 1,0 0,0 0,-1-1,1 1,0 0,0 0,0 0,1 0,-1 0,0 0,1-1,-1 1,1-1,-1 1,0 0,0 0,0 0,-1-1,1 1,-1 0,-1-1,1 1,0 0,-1-1,-4 1,5 0,-1 0,0-1,-1 1,2-1,-1 1,0-1,0 0,1 1,-1-1,1 1,0-1,0 0,0 0,2 0,0 0,0 0,0 0,0 1,0-1,0 0,0 1,1-1,0 0,-1 0,0 1,0-1,2 1,-3 0,1-1,0 0,-1 1,1-1,-1 1,1 0,-1 0,0 0,0 0,0 0,1-1,-1 1,0 0,0 0,1-1,-1 1,0 0,0 0,0 0,0 0,0 1,0-1,0 0,-1 0,1 0,-1-1,1 1,-1-1,1 1,-1 0,0-1,1 1,-1-1,-1 0,0 0,1 0,0 0,0 0,0 0,0 0,0 0,0 0,0-1,0 1,0 0,0 0</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1235 175,'1'0,"0"2,0-2,0 1,-1 0,1 0,-1 0,2 1,-2-1,1 0,-1 0,1 0,0 0,-1 0,1 1,0 0,-1-1,1 0,-1 1,0-1,1 1,0 0,-1-1,0 0,0 0,0 0,0 0,1 0,-1 0,0 0,0 0,0-3,-1 2,1-1,0 0,0 0,0 0,0 0,0 0,0 0,0 0,0 0,0 0,0 0,0 0,1 0,-1-1,1 2,-1-1,1 0,0 0,-1 0,0 0,1 0,0 0,0 0,-1 0,1 1,-1-1,1 1,0 1,0-1,-1 1,1 0,0 1,-1-1,0 0,1 0,0 0,-1 0,1 0,-1 0,0 0,1 1,-1-1,1 0,-1 0,0 0,0 0,0 0,0-2,0 0,0-1,0 1,0 0,1-4,-1 4,1 0,-1 0,1 0,0-1,-1 0,1 2,-1-1,1 0,0 1,0 0,0 0,-1 2,1-1,0 0,-1 0,0 0,1 0,0-1,-1 1,1 2,-1-2,1 0,-1 0,1 0,-1 0,0 0,1 1,0-2,-1 1,0 0,0 0,0 0,1-1,-1 1,0 0,0 0,-1-1,1-1,-1 0,1 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378 974,'1'0,"0"0,0 0,0 0,0 0,-1 1,1-1,-1 1,1-1,-1 1,1-1,-1 1,1-1</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1286 180,'0'-1,"1"1,-1 1,1 0,-1 0,1 0,0 0,-1 0,1-1,-1 1,0 0,1 0,0-1,-1 1,1 1,-1-1,1-1,-1 1,1 0,0 0,-1 0,1-1,-1 1,1 0,0-1,-1 1,0 0,1 0,-1 0,0 0,1-1,-1 1,0 0,1-1,-1 1,1 0,-1 0,1-1,0 0,0 0,-1-1,0 0,0 0,1 0,-1 0,1 0,-1 0,1 0,-1 0,0 0,0 0,1 0,-1 0,0 0,1 1,-1-1,0 0,1 0,-1-1,0 1,0 0,1 0,-1 0,1 0,-1-3,0 3,1 0,-1 0,0-1,0 1,0-1,1 0,-1 1,0 0,1-1,-1 1,0 0,0 0,0-1,0 1,0 0,0 0,0 0,0-1,0 1,0 0,0 0,-1 0,0 1,0 0</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1316 138,'1'0,"0"0,0 0,0 1,0-1,-1 1,1 0,0-1,0 0,-1 1,2-1,-1 1,0 0,0-1,0 1,0-1,-1 1,1-1,-1 1,1-1,0 0,-1 1,1-1,-1 1,0 0,0 0,0 0,0 0,-1 0,0-1,1 1,-1-1,1 1,-1-1,0 1,-1 1,1-2,0 1,1 0,-2-1,2 1,-1-1,1 2,-1-1,0-1,1 1,0 0,0 0,0 0,0 0,1-1,1 0,-1 0,0 0,0 0,1 0,-1 0,0 0,0 0,0 0,1 0</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1345 186,'1'0,"0"0,0 0,0 0,0 0,0 0,0 0,0 0,0 0,0 0,0 0,0 0,0 0,1 0,-1 0,1 0,-1 0,1 0,-1 0,0 0,0 0,-1-1,1 1,0-1,0 1</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1350 209,'2'0,"-1"0,1 0,0 0,-1 0,1 0,-1 0,0 0,0 0,0 0,0 0,1 0,-1 0,0 0,2 0,1 0,-3 0,0 0,0 0,0 0,0 0,0 0,0 0,0 0,0 0,0-1,0 1,1 0,-1 0</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1424 156,'0'1,"0"0,0 0,1 0,-1 0,1 0,-1 0,0 0,0 1,0-1,1 1,-1-1,0 0,0 1,0-1,1 0,-1 2,0-2,1 0,-1 0,0 1,0-1,0 0,0 1,0-1,0 1,1-1,-1 0,0 0,0 0,0 0,0 0,0 0,0 0,0 0,0 0,1 0,-1 0,0 0,1 0,-1 0,0-2,1 0,-1 0,0-1,0-2,1 3,-1-2,1 1,-1 1,1-1,-1 0,1 0,0 0,0-1,-1 1,1 1,0-2,0 1,-1 1,2-1,-1 0,-1 0,2 0,-2 1,1 0,3-4,-3 2,0 2,0 1,0 1,-1 0,0 1,1-1,0 0,-1 1,0-1,1 0,0 1,0-1,-1 1,0-1,0 0,1 1,0 2,-1-3,1 0,-1 0,0 0,1 0,-1 0,0 0,0 0,0 0,0 0,0 0,0 0,0 0,1-1,-1-2,0 1,0 0,1 0,-1 0,0 0,1-1,-1 1,0 0,0-1,0 1,0 0,0-1,0 1,2-2,-2 2,0 0,1 0,-1 0,0 0,0 0,1 1,0 0,-1 2,1-1,-1 1,1-2,0 1,-1 1,1-1,0 1,0 0,-1-1,1 0,-1 0,0 0,0 0,1 0,-1 0,0 0,0 0,1-1,-1 1,0 0,1-1,-1 1,1-1,0 0,0-2</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1510 136,'0'-1,"-1"1,0 0,0 0,0 0,1 1,-1-1,0 0,1 1,-1-1,0 1,0 0,0-1,1 1,-1 0,-1 0,1 1,0 0,0-1,1 0,0 0,-1 0,0 1,1-1,0 0,0 0,0 0,0 0,0 0,0 0,0 0,0 1,2 1,-1-2,1 2,0-3,-2 1,1-1,0 0,0 0,0 0,0 0,-1-1,1 0,0 1,-1-1,0 0,1 0,-1 0,0 0,1 1,-1-1,1-2,0 1,-1-2,1 0,0 4,-1-1,0 0,0 0,0 0,0 0,0 0,0 2,1-1,-1 1,0 0,0 0,0 0,1-1,-1 2,0-1,1 1,-1-1,0 0,0 1,0 2,1-3,-1 1,0 8,0-8,0 0,0 2,0-2,0 0,0-1,0 2,0-1,0 0,0-1,0 1,0 3,0-2,0-2,0 0,0 0,0 1,0 0,0-1,-1 1,0 0,1-1,0 0,0 0,-1-1,1 2,0-1,0 0,-2 1,2-1,-1-1,1 1,0 0,-1 0,0-1,1 1,0 0,-1-1,0 1,-1 0,1-1,0 0,0 0,0 0,1 1,-1-1,0 0,0 0,0 0,0-1,0 1,0 0,0-1,-1 1,0-1,-3 0,2 1,1-1,1 1,-1-1</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1374 149,'1'0,"1"1,-1 0,0-1,1 0,-1 1,0 0,1-1,-1 1,1-1,0 1,-1 0,1-1,-1 1,1 0,0-1,-1 0,0 0,1 1,-1-1,0 1,0-1,-1 1,1-1,-1 1,0 0,0 0,0 0,0 0,-1-1,1 1,0 0,-1-1,0 0,1 1,-1 0,0-1,0 1,-1 0,2 0,0 0,-1-1,0 0,0 0,1 1,1 0,0 0,0-1,-1 1,1-1,0 0,0 0,0 0,-1 1,2-1,-2 2,0-1,0 0,0 0,-1 0,1 0,-1 0,1 0,0 0,0 1,0-1,-1-1,1 1,0 0,0 0,-1-1,1 1,0 0,0 0,-1-1</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1568 138,'-1'1,"0"-1,0 1,0-1,0 0,0 1,0 0,0-1,0 0,1 1,-2-1,1 0,0 1,0-1,0 1,0-1,0 1,0 0,-1 0,1-1,0 0,1 1,0 0,0 0,-1-1,0 0,1 1,0 1,0-1,0 0,0 1,1-2,-1 1,1-1,-1 1,1 0,0-1,-1 1,1-1,0 0,-1 1,1-1,0 0,0 0,-1 1,1-1,-1 1,1-1,-1 1,0 0,0 0,0 1,0-1,0 0,0 0,0 0,0 0,0 0,0 0,-1 0,1 0,-1-1,1 1,-1-1,-1 2,1-2,1 1,-1-1,0 0,-1 0,2 1,-1-1,0 1,0-1,-1 0,1 0,0 1,0-1,0 1,0-1,0 0,-1 0,1 0,-1 0,1 0</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1563 158,'1'0,"0"0,0 0,0 0,0 1,-1 0,0 0,1-1,-1 1,0 0,0 0,0 0,1 0,-1 0,0 3,0-3,0 0,1 0,-1 0,0 0,1 0,-1 0,0 0,0 0,0 0,1 0,-1 0,1 0,-1 0,1-1,-1 1,1-1,0 0,-1 1,2-1,-1 0,-1 1,1 0,0-1,0 0,0 0,0 0,-1-1,-1-1</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1558 136,'0'1,"1"-1,-1 1,1 1,-1 1,1-3,-1 1,0 0,1 0,-1 0,0 0,0 0,1-1,-1 1,0 0,0 0,0 0,1-1,-1 1,0 0,1-1,-1 1</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438 943,'0'1,"0"0,0 1,0 0,0 0,0-1,0 0,0 1,0-1,0 0,0 1,0-1,0 0,0 0,0 0,0 1,0-1,0 1,0-1,0 0,0 0,-1 0,1 0,0 0,-1-1</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1574 148,'1'0,"0"0,0 0,0 1,1 0,-2 0,1 0,0-1,-1 1,1-1,-1 1,1-1,-1 1,1 0,0-1,-1 1,0 0,1 1,-1-1,0 0,0 0,1-1,-1 1,0 0,0 0,0 0,0 0,0 0,0 0,0 0,0 1,1-1,-1 0,0 0,0 1,0-1,0 0,1 0,-1 0,0 0,0 0,0-2,0 0,0 0,0 0,0 0,0 0,0-1,0 1,0 0,0 0,1 1,-1-1,1 0,0-2,-1 2,1 0,0 0,-1 0,1 0,0 1,-1-1,2-2,-1 2,-1-1,1 2,-1-1,1 0,-1 0,1 1,-1-1,0 0,1 1,0 0,-1 1,1-1,0 1,-1 0,0 0,1-1,-1 1,1-1,-1 1,0 0,1 0,-1 0,1 1,0-1,-1 0,0 0,1 0,-1 0,0 0,1 0,-1 0,0 0,1 0,-1 0,1-1,-1 1,1 0,-1 0,1 0,-1 0,0 0,1 0,0-1,-1 1,1-1,-1 1,0 0,1-1,0 0,-1 1,0-2,0 0,-1 1,1-1,0-1,0 1,-1-1</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1617 132,'1'0,"0"0,0 0,0 1,0-1,-1 1,1-1,1 1,-1-1,0 1,0-1,0 0,-1 1,1-1,0 1,0-1,0 0,0 1,-1 0,0 0,0 0,0 0,-1 0,-1 0,1 0,0 0,0-1,-1 1,1 0,0-1,-1 1,1 0,-1 0,0 0,1 0,-1-1,1 1,0 0,-1 0,1 1,0-2,2 0,1 0,-1 0,1 0,-1 0,0 0,1 0,-1 0,0 0,0 0,0 0,0 0,0 0,0 1,0-1,-1 1,0 0,0 0,0 0,0 0,0 1,0-1,0 0,0 0,0 0,0 0,0 0,0 0,-1 0,1 0,0 0,-1-1,0 1,-1 1,2-1,-1-1,1 1,-1 0,1 0,-1-1,0 0,0 0,0 0</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1649 150,'1'0,"-1"1,0 0,0 0,0 0,0 0,0 0,0 0,1 1,-1-1,0 0,0 0,0 0,0 0,0 0,0 1,0-1,0 0,1 1,-1 0,0-1,0 0,1-1,-1 1,0 0,1-1,0 1,0-2,-1 0,0 0,1 1,-1-2,0 0,1 1,-1 0,0 0,1 0,-1 0,1 0,-1 0,0 0,0 0,0 0,0 0,0 0,0 0,-1-1,1 1,-1 1,1-1,0 0,-1 0,0 1,1-1,-1 0,1 0,-1 1,1-1,-1 1,1-1,-1 1,0 0,0 0,0 0</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1657 128,'1'0,"0"0,-1 1,1-1,-1 1,0 0,1 0,-1 0,0 0,1-1,-1 1,1 0,-1 0,1-1,0 0,-1 1,1-1,0 0,-1-1,0 0,0 0,0 0,0 0,0 0,0 0,0 0,-1 1,1-1,-1 0,1 0,-1 0,1 0,-1 0,1 0,0 0,0 0,-1 0,0 1,0 0,0 0,1 1,-1-1</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1665 182,'1'0,"0"0,0 0,0 0,0 0,0 0,0 0,0 0,-1-1,1 1,0 0,0-1,0 1,0 0,0 0,0 0,0 0,0 0,0 0,-1-1</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1693 156,'0'1,"0"0,0 0,0 0,0 0,1 0,-1 0,1 0,-1 0,0 0,0 2,0-2,0 0,0 0,0 0,0 0,0 1,0 0,0-1,0 1,0-1,0 0,0 0,0 1,0-1,0 0,0 0,0-2,0 0,0-1,0 1,0-3,0 2,0 1,1 0,0 0,-1 0,0-1,0 1,1 1,-1-2,1 1,-1 0,0 0,1 0,-1-1,1 2,-1-1,0 0,0 0,1 1,0 1,-1 0,0 0,1 0,-1 0,1 0,0 0,-1 0,0 1,1-2,-1 1,0 1,0-1,1 0,-1 0,0 0,0-2,0 0,0 0,0 0,0 0,0 0,1 0,-1 0,1 1,0 0,0 1,-1 0,1 0,-1 0,0 0,1 0,0 0,-1 0,0 0,1-1,0 1,-1 0,1 0,-1 0,2 1,-2 0,1-2,-1 1,0 0,1 0,0-1,-1-1,1 0,-1 0,0 0,1 0,0-1,2-1,-2 2,-1 0,1 0,0 0,0 1,-1-1,1 0,0 0,0 1,-1-1,1 1,-1-1,0 0,1 1,-1-1,0 0,0 0,0 0,1 1,-1-1,0 0,0 0,0 0,0 0,0 0,0 0,0-1,1 1,-1 0,0 0,0 0,0 0,0 0,0 0,-1 0,0 1,1-1,-1 1,0 0,0 0,0 0,0 0,0 1,0-1,1 1,0 0,-1-1,1 1,0 0,0 0,0 0,0 1,0 0,0-1,0 1,0-1,0 1,0-1,0 1,0-1,0 0,0 0,0 0,1 0,-1 0,1-1,0 0,0 0,1 0,-2-1,1 1,-1-1,1 1,-1-1,1 1,-1-1,1 0,0 1,-1-1,0 0,2 0</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1685 202,'0'1,"1"-1,-1 1,0 0,1 0,0-1,-1 1,0 0,0 0,1-1,-1 1,1 0,-1 0,0 0,1 0,-1 0,0 0,1 0,-1 0,0 0,0 0,-1-1</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1711 201,'0'-1,"0"0,0 0,0 0,0 0,0 0,0 0,-1 1,1-1,-1 1,1-1,-1 1,0 0,0 0,0 0,0 0,0 0,0 0,1 1,-1-1,0 0,0 1,0 0,0-1,0 1,0 0,0 0,0 0,0-1,0 1,1 0,-1 0,1 0,-1 0,1 0,0 0,0 0,0 0,1-1,-1 1,1-1,0 0,-1 1,0 0,1-1,-1 1,1-1,0 1,0-1,-1-1,0 0,1 1,-1-1,0 0,0 0,1 0,0 1,-1-1,0 0,1 1,-1-1,0 0,1 0,0 0,-1 0,0 0,1 0,-1 0,1 1,0 1,-1 0,1 0,-1 0,0 0,0 0,1 0,0 1,-1-1,0 0,0 0,0 0,1 2,-1-2,0 1,0 0,0-1,0 0,0 0,0 0,0 0,-1 0,0 0,0 0,0 0,0-1,0 0,0 0,0 0,0 0,0 0,0 0</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1695 233,'1'1,"-1"0,1 0,-1 0,1 0,-1 0,0 0,1-1,-1 1,0 0,0 0,1 0,0 1,-1-1,0 1,0-1,0 0,0 0,0 0,0 0,0 0,0 0,0 0,0 0,1 0,-1 0,0 0,0 0,0 0,0 1,0-1,0 1,0-1,0 0,0 0,0 0,0-2,-1 1,1-1,0 0,0 0,0 0,0 0,0 0,0 0,0 0,0 0,0 0,0-1,1 1,-1 0,1 0,0-2,0 2,0 0,-1 0,1 0,-1 0,0 0,1 1,-1-1,1 1,-1-1,1 1,-1 1,1 0,0 0,-1 0,1 1,-1-1,1 0,-1 0,0 0,0 0,1 0,0 0,-1 1,1-2,-1 1,1 0,-1 1,1-1,-1 0,0 0,0 0,0 0,1-1,-1 1,1-1,-1 1,0 0,0 0,1 0,-1 0,1-1,-1 1,1-1,0 0</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880 281,'5'1,"-4"-1,0 0,0 0,0 0,1 0,0 0,-1 0,6 0,-5 0,0 0,0 0,1 0,-1 0,1 0,1 0,0 0,-1 0,0 0,1 0,0 0,0 0,0 0,2 0,-2 0,2-1,0 0,0 1,1-1,-1 1,15-1,-14 1,0-1,1 1,1-1,-1 0,0 1,-1-1,2 1,-1-1,0 1,2-1,-2 1,0-1,26-2,-26 1,-1 2,1 0,14-1,-15 0,0 1,0 0,-1-1,1 0,-1 1,-1 0,1 0,-1 0,1-1,0 1,-1 0,1-1,0 1,-2-1,2 1,-2 0,2-1,-2 1,0-1,9 0,-7 1,-2-1,2 1,-2 0,0 0,1-1,0 1,-1 0,2 0,-2-1,2 0,-2 1,1 0,-1 0,0-1,0 1,1 0,-1 0,1-1,-1 1,0 0,3-1,-4 1,1 0,3-1,-4 1,0-1,0 1,0 0,0 0,0 0,-1-1,2 1,-2 0,0-1,1 1,0 0,-1-1,1 1,-1 0,0 0,0 0,0 0,5 0,-6 0,1 0,0-1,-1 1,0-1,1 1,0 0,-1 0,1-1,0 1,-1 0,0 0,0 0,-1-1,2 1,-1 0,0 0,0 0,2 0,-2-1,0 0,1 1,-1 0,0 0,1 0,0-1,-1 1,0 0,1-1,0 1,-1 0,0-1,4 0,-4 1,0-1,0 1,0 0,1-1,0 1,-2-1,1 1,0 0,0 0,0 0,0-1,0 1,0 0,4-1,-4 1,2 0,-1 0,0-1,0 1,0 0,1-1,-1 1,0 0,1 0,0-1,0 1,6-1,-6 1,0 0,0 0,-1-1,6 1,-7 0,1 0,-1-1,0 0,0 1,0 0,0 0,1 0,-2-1,1 1,0 0,0 0,1 0,-1 0,0 0,0 0,1 0,-1 0,0 0,0 0,1 0,-1 0,1 0,0 0,-1 0,3 0,-3 0,0 0,0 0,0 0,0 0,0 0,0 0,-1 1,0 0,0 0,0 0,1 0,-1 0,0 0,0 0,0 0,1 0,-1 0,1 0,-1 0,0 0,1 0,-1 0,0 0,1 0,-1 0,1-1,0 1,-1 0,0 0,1-1,-1 1,0 0,0 0,1 0,0 0,-1 0,1 0,-1 0,1-1,-1 1,0 0,1 0,0 0,-1 0,1 0,-1 1,1-1,-1 0,1 0,-1 0,1 0,-1 0,0 0,1-1,0 1,-1 0,1 0,-1 0,2 1,-1-1,-1 0,1 0,-1 0,1-1,0 1,-1 0,1 0,-1 0,1-1,-1 1,0 0,2-1,-2 1,1 0,0 0,0 0,0-1,0 1,0 0,0 0,0-1,0 1,0-1,0 0,0 0,0 0,0 0,0 0,0 0,0 0,0 0,1 0,-1 0,0 0,-1-1,1 1,-1-1,1 1,0 0,0 0,-1-1,1 1,0 0,0 0,0 0,0 0,0 0,0 0,0 0,1 0,-1 0,0 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445 915,'0'1,"0"0,0 0,0 0,1 0,-1 0,0 1,1-2,-1 1,1 0,-1 0,0 1,0 0,1-1,-1 0,1 0,-1 0,0 0,1 4,-1-4,1 1,-1-1,0 0,0 1,0-1,0 0,0 1,1-1,-1 0,0 1,0-1,0 0,0 1,1-1,-1 0,0 0,0 0,0 1,0-1,0 3,0-2,0 1,1-2,-1 0,0 0,0 0,0 0,0 0,0 0,0 0,0 0,0 0,0 0,0 0,0 0,0 1,0-1,0 0,1 0,-1 0,0 1,0-1,0 0,0 0,0 0,0 0,0 0,0 0</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814 642,'0'4,"0"-2,0 0,0-1,0 1,1 0,0 0,0 1,-1-1,0-1,1 1,1 4,-1-5,0 1,-1 0,0-1,1 0,0 2,0-2,0 1,1 0,-2-1,1 1,0 0,0-1,0 1,0-1,1 1,-1 0,1-1,-1 1,2-1,-2 1,6 2,-5-2,0-1,1 1,-1-1,1-1,-1 1,1 1,0-1,0-1,0 1,0 0,0 0,1-1,2 1,-2-1,-1 0,1 0,-1 0,1 0,1 0,-1 0,0 0,0 0,0 0,0 0,1 0,0-1,0 1,1-1,-1 0,1-1,0 1,0 0,1 0,0 0,0 0,-1 0,1-1,0 0,0 1,-1-1,1 0,-1 0,14-3,-14 3,0 1,-1-1,-1 0,1 0,-2 0,0 2,1-2,-2 0,0 1,1-1,-2 1,1-1,-1 1,0 0,-1 0,1 0,-1-1,0 1,0-1,0 0,0 1,0-1,0 1,0 0,-1-2,1 1,-1 0,-1-1,2 2,-1-1,-1 0,1-1,-1 1,1 0,-1-1,1 1,-1 0,1-2,-9-8,8 10,0-2,0 2,-1-2,1 2,-2-1,2 1,-2-1,1 1,-1-1,0 0,1 2,-1-2,1 1,-2 0,1 0,-1 1,2-1,-17-4,16 5,-2 0,0 1,2-1,-2 0,-5 0,5 1,1 0,-1 0,1 0,-1 0,-1 0,2 0,-1 0,0 1,2 0,-2-1,1 2,-21 8,21-8,0 0,2 0,-1 1,1-1,0 0,1 0,-1 0,0 0,2 1,-1-1,1 0,-1 1,1-1,1 0,-1 0,0 1,0-1,1 0,0 7,0-7,0 0,0 0,0-1,0 1,0 0,0 0,0-1,0 0,0 0,0 2,0-2,0 2,0-2,0 0</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1107 402,'1'0,"0"0,0 0,1 0,-1 0,0 0,1 0,-1 1,0 0,2-1,-1 0,0 0,4 0,-2 0,-1 0,0 0,0 0,6 0,-2 0,-3 0,-1 0,1 0,-1 0,2 0,-2 0,1 0,-1 0,0 0,1 0,-1 0,6 0,-6 0,0 0,-1 0,2 0,-2 0,0 0,2 0,-2 0,1 0,-1 0,0 0,-1 0,2 0,-2 0,0 0,0 0,1 0,-1 0,0 0,3 0,-3 0,0 0,0 0,-1-1,1 1</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831 730,'1'0,"2"0,-2-1,1 1,-1 0,0 0,1-1,0 1,-1 0,1 0,-1 0,1 0,0 0,3 0,-4 0,1 0,0-1,0 1,-1 0,0 0,2 0,-2 0,0 0,1 0,0 0,0 0,-1 0,1 0,1 0,-2 0,1-1,0 1,0 0,0 0,0 0,0 0,6 0,-4 0,-1 0,0 0,-1 0,1 0,0 0,0 0,4 0,-4-1,2 1,-2-1,0 0,0 1,0 0,0 0,0 0,0-1,0 1,0 0,6 0,-6 0,-1 0,0 0,1-1,-2 1,1 0,-1 0,2 0,-2-1,0 1,1 0,-1 0,1 0,-1 0,0 0,0 0,1 0,-1 0,0-1,-1 0,1 1,0 0</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35 643,'1'0,"0"0,0 0,0 0,0 0,0 0,0 0,0 1,1-1,0 0,-1 0,1 0,0 0,1 1,0-1,-1 0,1 0,0 0,0 0,0 0,1 1,9-1,-9 0,2 0,-2 0,2 0,-1 1,1-1,0 0,-1 0,1 0,-1 0,1 0,-1 0,2 0,-1 0,-1 0,2 0,-1 0,1 0,0 0,-1 0,15 0,-14 0,0 0,7 0,-8 0,3 0,-1 0,0 0,-1 0,1 0,0 0,1 0,0 0,1 0,-2 0,2 1,-1-1,1 0,-1 0,1 0,19 0,-21 0,1 0,0 0,0 0,1 0,-2 0,0 0,0 0,-1 0,1 0,-1 0,0 0,-1 0,1-1,-2 1,1 0,0 0,-1 0,-1 0,2 0,-1 0,0 0,7 0,-9 0,2 0,-1 0,0 0,-1 0,4 0,-4 0,6 0,-6 0,1 0,-1 0,0 0,1 0,0 0,0 0,-1 0,2-1,6-1,-6 2,-1 0,-1 0,0 0,0-1,0 1,0 0,0 0,0 0,0 0,0 0,0 0,-1 0,0 0,0 0,0 0,1 0,-1 0,0-1,0 1,0 0,5 0,-4 0,-2 0,1 0,0 0,0 0,0 0,0 0,-1 0,1 0,0 0,0 0,0 0,4 0,-5 0,1 0,0 0,4 0,-5 0,0 0,0 0,0 0,0 0,0 0,0 0,0 0,0 0,0 0,0 0,1 0,-1 0,0 0,1 0,1 0,-1 0,1 0,0 0,0 0,0 0,0 0,6 0,-6 0,0 0,1 0,-1 0,0 0,0 0,-1 0,0 0,0 0,1-1,-1 1,-1 0,0 0,1-1,-1 1,0 0,0 0,0 0</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703 506,'-1'0,"0"0,-1 0,1 0,0 0,-1 0,1 0,-1 0,1 0,0 0,0 0,-1 0,1 0,0 0,-1 0,1 0,-2 0,2 0,0 0,-1 1,1 0,-1-1,0 0,1 1,-5 0,4-1,0 1,-1-1,2 0,-1 1,-1 0,2-1,-1 0,0 1,0-1,1 1,0 0,-1-1,0 1,1-1,-3 2,3-2,0 0,-2 2,2-1,0-1,0 1,0 0,0 0,0 0,0 0,1 0,-1 0,0 0,1 0,-1 0,1 0,0 0,-2 3,2-3,-1 0,1 0,0 1,-1-1,1 1,-1-1,0 0,0 1,1-1,0 0,0 1,-1-1,1 0,-1 1,1-1,0 0,0 1,0-1,0 3,0-3,0 2,0-1,0 0,0-1,0 1,0-1,0 1,1 0,-1-1,0 0,1 1,0-1,-1 0,0 1,1-1,0 3,-1-2,1-1,-1 0,1 0,-1 0,0 1,1-1,-1 1,1-2,-1 1,0 1,1-2,0 2,-1-1,0 0,1 0,0-1,0 3,-1-2,0 1,1-2,0 1,-1 0,1-1,-1 1,2 1,-2-1,1 0,0 0,0 1,0-1,0 1,0-1,0-1,0 1,0-1,0 0,0 1,-1 0,1-1,0 0,0 1,0-1,0 0,3 2,-2-2,-1 0,0 1,1 0,-1-1,1 0,0 0,0 0,0 0,0 0,1 1,0-1,0 1,9-1,-9 0,1 0,10 0,-9 0,-1 0,0 0,-1 0,0-1,2 1,-2 0,0 0,1 0,-1-1,0 1,0 0,0 0,0-1,0 1,-1 0,1 0,-1-1,0 1,1-1,4 1,-5 0,0 0,1 0,-1-1,0 0,0 1,1 0,-1-1,0 1,0 0,0-1,1 0,0 0,-1 1,0-1,2 0,-2 0,1 0,0 0,0 0,0 0,9-4,-9 4,0-1,5-1,-5 2,-1 0,1-1,-1 2,0-2,0 1,-1 0,0 0,1 0,-1 0,-1 0,2 0,-2 0,1 0,-1-2,0 2,0 0,0 0,0 0,0 0,0 0,0-1,0 1,0 0,0 0,0-1,-1 0,0 1,1 0,-1-2,0 1,1 1,-1-1,1 1,0 0,-1-3,0 4,1-1,0 0,0 0,-1-2,1 2,-1 1,0-2,1 1,0 0,-1-1,0 1,1-1,-1 1,0 0,1 0,0 0,-1-1,0 1,0 0,0-1,-1 0,1 1,1-1,-2 1,-1-2,2 2,0-1,0 1,0 0,0-1,-1 1,1 0,0-1,0 2,1-1,-2 0,1-1,0 2,0-2,0 2,0-2,0 2,-1-3,1 2,0 1,0-1,0 1,0-1,0 1,1-1,-1 1,0-1,-1 1,1-1,0 0,-1 0,1 1,-1-1,-1 0,2 1,-10-4,9 4,-1-1,0 0,-1 0,1 1,0-1,-1 0,1 1,-1-1,0 0,1 1,0-1,0 1,0 0,0 0,-1-1,-2 1,3-1,-4 0,4 1,1 0,-2 0,2 0,-1 0,1 0,0 0,0 0,0 0,0 0,-1 0,1 0,1 0,0 0,-2 0,1 0,0 0,0 0,0 0,0 0,-6 1,6-1,0 1,0-1,0 1,1 0,-1-1,1 1,0 0,0-1,0 0,0 0,1 1,-1 0,0-1,0 0,0 1</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748 370,'2'0,"-1"0,2 0,0 1,0-1,-1 1,0-1,0 0,-1 0,1 0,8 0,-8 0,1 0,0 0,0 0,0 0,1 0,0 0,-1 0,1 0,0 0,0 0,12 1,-12-1,2 0,-1 0,-1 0,2 0,-1 0,1 0,12 1,-12-1,-1 0,1 0,-1 0,1 0,-2 0,2 0,-2 0,1 0,0 0,8 1,-9-1,0 0,-1 0,1 0,-1 0,3 0,-3 0,1 0,-1 0,-1 0,1 0,0 0,-1 0,0 0,0 0,1 0,-2 0,1 0,-1 0,3 0,-2 0,0 0,-1 0</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47 350,'1'0,"0"0,3 2,-3-2,2 1,-1-1,0 0,1 1,0-1,0 1,0 0,3-1,-2 0,18 2,-17-2,2 0,-1 0,1 1,0 0,-2-1,2 0,-1 0,1 1,-2-1,2 0,-1 0,-1 0,2 1,-1-1,-1 0,1 0,11 0,-13 0,1 0,0 0,-1 0,1 0,0 1,-2-1,1 0,0 0,0 0,-1 0,1 0,0 0,0 0,-1 0,3 0,-3 0,1 0,-1 0,1 0,-1 0,1 0,0 1,6-1,-7 1,1-1,-1 0,1 0,0 1,-1-1,0 0,0 1,0-1,0 0,0 0,0 0,0 0,0 0,0 0,0 0,0 0,0 0,3 0,-4 0,1 0,-1 0,0 0,-1 1,1-1,-1 0,0 0,1 0,-1 0,0 0,1 0,-1 0,1 0,-1 0,0 0,0 0,0 0,3 1,-3-1,0 0,0 0,0 0,1 0,-1 0,0 0,1 0,-1 0,0 0,1 0,-1 0,1 0,-1 0,0 0,0 0,0 0,0 0,0 0,0 0,0 0,0 0,0 0,0 0,0 0,0 0,0 0,0 0,0 0,1 0,-1 0,0 0,-1-1,1 1,0 0,0 0,0 0,0 0,0 0,0 0,0 0,0 0,0 0,1 0,-1 0,0 0,0 0,0 0,0 0,0 0,-1-1,1 1,0 0,0 0,1 0,-1 0,0 0,0 0,0 0,0 0,1 0,-1 0,1 0,0 0,4 0,-4 0,0 0,1 0,0 0,0 0,0 0,7-1,-6 1,-2 0,0 0,0 0,0 0,0 0,0 0,-1 0,0 0,1 0,-1 0,0 0,0 0,2 0,-2 0,0 0,0 0,10-1,-8 1,1 0,0 0,-1 0,1-1,0 1,1-1,-1 1,0-1,1 1,-1 0,0-1,-1 1,1-1,-1 1,-1-1,-1 1,1-1,2 1</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1353 853,'2'0</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157 615,'0'1,"1"-1,0 0,2 0,-2 0,0 0,0 0,0 0,0 0,0 0,0 0,0 0,1 0,-1 0,0 0,1 0,-1 0,0 0,1 0,-1 0,1 0,-1 0,1 0,0 0,4 0,-5 0,1 0,0 0,0 0,0 0,0 0,0 0,0 0,1 0,-1 0,0 0,0 0,0 0,1 0,0 0,0 0,0 1,0-1,6 0,-6 0,0 0,4 0,-4 0,1 0,0 0,0 0,0 0,-1 0,1 1,-1-1,1 0,0 0,-1 0,1 0,-1 0,0 0,0 0,0 0,0 0,4 0,-4 0,-1 0,0 0,-1 0,1 0,-1 0,0 0,1 0,-1 0,0 0,0 0,0 0</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80 730,'1'0,"0"0,0 0,0 0,2 0,-2 0,0 0,0 0,0 0,0 0,0 0,1 0,-1 0,1 0,-1 0,0 0,1 0,-1 0,0 0,1 0,-1 0,0 0,1 0,-1 0,3 0,-2-1,0 1,0 0,-1 0,1 0,0 0,0 0,-1 0,3 0,-3 0,1 0,-1 0,0 0,0 0,1 0,-1 0,0 0,1 0,1 0,-2 0,0 0,0 0,0 0,0 0,0 0,0 0,0 0,0 0,0 0,0 0,0 0,0 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1143 492,'1'0,"0"0,0 0,0 0,0 0,0 0,3-1,-3 1,1 0,-1 0,1 0,0 0,-1-1,1 0,0 0,0 1,-1 0,2-1,-1 0,-1 1,1 0,1-1,-1 0,-1 0,1 1,0 0,-1-1,6-1,-6 2,2-1,-2 1,1-1,-1 1,0 0,0 0,0 0,0 0,0 0,0 0,0 0,0 0,0 0,0 0,1 0,0 0,-1 0,1 0,-1 0,0 0,0 0,3 0,-3 0,0 0,0 0,0 0,0 1,0-1,0 0,0 0,0 0,-1 1,1 0,0-1,0 0,0 0,1 0,-1 0,1 1,-1-1,0 0,0 0,0 0,1 1,0-1,0 0,-1 1,0-1,1 0,-1 0,1 0,-1 0,0 0,0 0,0 0,0 0,0 0,0 0,-1 1,1-1,0 0,0 0,0 1,0-1,1 0,-2 1,1-1,0 0,0 0,0 0,0 1,-1 0,0 0,0 0,0 1,0-1,0 1,0-1,0 0,0 0,1 0,-1 0,0 0,0 0,0 0,0 0,1 1,-1-1,0 1,0-1,0 0,0 0,0 0,0 0,0 0,0 1,1-1,-1 0,0 0,0 0,1 1,-1-1,0 0,0 0,0 0,0 0,0 0,1 0,-1 0,0 0,0 0,0 0,0 0,0 0,0 0,0 0,0 0,0 0,0 0,0 0,0 0,0 0,0 0,0 0,0 0,0 0,0 0,0 0,0 0,0 0,0 1,0-1,0 0,0 0,0 0,0 0,0 0,0 0,0 0,1 0,-1 0,0 0,0 0,0 0,0 0,0 0,0 0,0 0,0 0,0 0,0 0,0 0,0 0,1-2,-1 0</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466 948,'1'0,"0"0,0 0,-1 1,1-1,0 0,-1 1,1-1,0 1,0-1,0 0,-1 1,0 0,1-1,0 0,0 0,0 0,-1 1,1-1</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1499 825,'-1'0,"1"1,-1-1,1 1,-1-1,1 1,-1-1,-1 1,2 0,-1-1,0 0,1 1,0 0,-1-1,1 1,-1-1,0 1,0-1,0 1,1 0,-1-1,1 1,-1-1,1 1,0 0,-1 0,0-1,1 1,-1 0,1 0,-1-1,1 1,-1-1,0 1,1 0,-1-1,1 1,-1-1,1 1,-1-1,-2 2,3-1,-1-1,1 1,0 0,-1-1,1 1,-1 0,0-1,1 1,-1 0,1 0,-1-1,1 1,0 0,-1 0,0-1,0 1,-1 0,2 0,-1-1,1 1,-1-1,-1 1,2 0,-1 0,1 0,-1-1,0 2,0-2,1 1,-1 0,1 0,-1-1,0 0,-1 1,2 0,-1-1,0 0,1 1,-1 0,0-1,0 1,0 0,0-1,1 1,-1-1,1 1,-1-1,1 1,-1-1</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1496 823,'-1'0,"0"2,0-1,1 0,-1 0,1 0,-2-1,2 1,-1-1,1 1,0 0,-1-1,0 0,0 1,0-1,1 1,-1 0,0-1,1 1,-1 0,0-1,1 1,-1 0,0-1,1 1,-1-1,1 1,0 0,0 0,-1-1,0 1,1 0,-1 1,1-1,-1-1,1 1,-1 0,0-1,1 1,-1-1,1 1,0 0,-1 0,0-1,1 1,-1-1,0 2,0-1,0-1,1 1,-1-1,1 1,-1 0,0-1,1 1,-1-1,1 1,-1 0,0 0,0-1,0 3,0 0,0-2,1 0,-1 0,1 0,-1-1,1 1,-1 0,1 0,-1 0,1 0,-1-1,1 1,-1 0,0 0,0 0,-1 0,2 0,-1-1,1 1,-1-1,0 1,0-1,1 1,-1-1,0 1,0-1,1 1,-2 0,1-1,1 1,-3 0,2 0,-1 0,2 0,-1-1,0 0,1 1,-1-1,0 2,0-2,0 0,0 1,0-1,0 1,0 0,0-1,0 1,0-1,0 0,1 1,-1-1,-1 2,1-2,0 1,0 0,0-1,0 1,-1-1,1 0,0 1,0-1,0 0,1 1,-1-1,0 0,0 0,1 1,-1-1,0 0,0 0,0 1,-2 0,2-1,0 0,0 1,0-1,0 1,0-1,0 0,0 1,0-1,0 0,1 1,-1-1,0 0,1 1,-1-1,0 0,0 1,0-1,0 0,1 1,-1-1,1 1,-1-1,0 0,0 0,1 1,-1-1,1 1</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1503 827,'-1'0,"1"1,-1-1,1 1,-1-1,0 1,0-1,1 1,-1-1,1 1,-1 0,0-1,0 0,1 1,-1-1,0 2,0-2,1 1,-1-1,1 1,-2 0,2 0,-3 2,2-2,0 0,1 0,-1-1,1 1,-1 0,0 0,1 0,-1 0,1 0,-1 0,0 1,0-1,1 0,-3 3,3-3,-1 0,0 0,1 0,-1 0,0 0,1 0,0 0,-1-1,1 2,-1-2,1 1,-1 0,1 0,-1 0,1 0,0 1,-1-1,0 0,-1 3,2-3,-1 0,1 0,0 0,0 0,-1 0,0-1,1 2,0-1,-1 0,0 0,1 0,-1 0,1 0,-1 0,0-1,1 1,-1 1,0-2,1 2,-1-1,-1 2,2-2,-1 0,0 2,-1-2,2 0,-1 1,0-1,0 0,1 1,-1-2,0 2,1-1,-1 0,1 0,-1 0,0 1,1-1,-1 2,1-2,0 0,-1 0,1 0,0 0,0 0,0 0,-1 0,1 0,-1-1,1 1,0 0,0 0,0 0,0 0,-1-1,1 1,0 0,-1-1,1 1,0 0,-1-1,1 1,-1 0,1 0,0 0,0 0,-1-1,1 1</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1421 948,'-1'0,"1"1,-1 1,1-1,-1 0,1 0,0 0,0 0,-1 0,1 0,0 0,0 0,0 0,0 0,0 1,0-1,0 1,0-1,0 0,0 0,0 0,0 0,0 0,0 0,-1 0,1 0,0 0,0 0,-1-1,1 1,0 0</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1420 946,'1'0,"-1"-1,1 1,0 0,1 0,-1 0,0-1,-1 0,2 1,0 0,-1-1,0 1,1 0,-1-1,0 1,1 0,-1 0,0-1,1 1,-1 0,0 0,0-1,0 1,0 0,0 0,0 0,0-1,0 1,0 0,0 1,-1 0,1 0,-1 0,1-1,-1 1,0 0,1 0,0 0,-1 0,0 0,0 0,0 0,1-1,-1 1,0 0,0 0,0 0,0 0,0 0,0 0,0 0,0 0,0 0,0 0,-1 0,0-1,1 1,-1-1,1 1,0 0,-1-1,1 1,0 0,-1 0,0 0,1 0,0 0,-1-1,1 1,0 0,0 0,-1-1</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1421 976,'1'0,"1"0,-1 0,0 0,0 0,0 0,0 0,1 1,-1-1,0 0,0 0,0 0,3 0,-2 0,-1 0,1 0,-1 0,0 0,0 0,0 0,0 0,0 0,0 0,0 0,1 0,-1 0</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1639 922,'0'1,"0"0,0 0,0 0,0 1,0-1,1-1,-1 1,0 0,1-1,-1 1,0 0,0 0,0 0,1 0,-1 0,0 0,0 0,0 0,0 0,0 0,0 0,0 0,0 0,0 0,0 1,0-1,0 0,0 0,0 0,1-1,-1 1,0 0,0 0,0 0,0 0,0 0,0 1,0-1,1 0,-1 0,0 0,0 0,0 0,0 0,0 0,0 0,1 0,-1 0,0 0,1 0,-1 0,0 0,0 0,0 1,0-1,0 0,0 0,0 0,0 0,0 0,0 0,0 0,0 0,0 0,0 0,0 0,0 0,0 0,0 0,0 0,0 0,0 0,0 0,0 0,0 0</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1629 984,'1'0,"0"0,-1 1,1-1,-1 1,1-1,0 1,-1 0,1 0,-1 0,1-1,-1 1,1-1,-1 1,0 0,0 0,1 0,-1 0,0 0,0 0,1-1,-1 1,1 0,-1 0,0 0,1 0,-1 0,0 0,0 0,1-1,-1 1,1-1,0 0,0 0,-1-1,1 0,1 0,-2 0,1 0,0 0,0 1,-1-1,1 1,-1-1,0 0,1 1,0-1,0 1,-1-1,1 1,-1-2,1 1,0 0,-1 0,0 0,1 1,-1-1,0 0,0 0,0 0,0 0,0 0,-1 1,0 0,1-1,0 0,-1 1,1-1</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1643 945,'1'0,"0"1,-1 0,0 0,1 0,0 0,-1 0,0 0,0 2,0-2,0 0,0 0,0 0,0 0,0 0,0 0,0 0,0 0,0 0,0 2,0-2,0 0,0 1,0-1,0 3,0-3,0 0,0 1,0-1,0 0,0 0,0 0,0 1,0-1,0 0,0 0,0 0,0 1,0-1,0 0,0 0,-1-1,1 1,0 0,0 0,0 0,-1 0,1 0,0 0,0 0,0 0,0 0,0 0,-1-1,1 1,0 0,0 0</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1631 977,'0'1,"0"0,1 0,-1 0,0 0,1-1,-1 1,1-1,-1 1,1 0,-1 0,0 1,1-1,-1 0,1 0,-1 0,0 0,1-1,-1 1,0 0,1-1,-1 1,0 0,0 0,0 0,1-1,-1 1,1 0,-1 0,0 0,0 0,0 0,1-1,-1 1,1-1,0-1,-1 0,1 1,-1-1,1 1,-1-1,1 0,0 0,-1 0,1 1,-1-1,0 0,1 1,0-1,0 0,-1 0,1 0,-1 0,1 0,0 0,0 0,-1 0,1 0,0 1,-1-2,1 1,0 0,0 1,-1-1,0 0,1 1,-1-1,0 0,1 1,-1-1</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480 922,'1'0,"0"0,0 0,0 0,0 0,0 0,0 0,0 0,0 0,0 0,0 0,0 0,0 0,0 0,1 0,-1 0,0 0,0 0,0 0,1 0,-1 0,0-1,-1 0,0 0</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1666 1010,'1'0,"-1"1,0 0,0 0,0 0,0 0,0 0,0 0,0 0,0 0,0 0,0 0,0 0,0 0,0 0,0 0,0 0,0 0,0 0,1 0,-1 0,0 0,0 0,0 0,1 0,-1 0,1-1,-1 1,0 0,1-1,0 0,-1-1,1 1,0-1,0 1,-1-1,0 0,1 1,-1-1,1 1,-1-1,1 1,-1-1,0 0,1 0,0 0,-1 0,1 0,-1 0,0 0,0 0,0 0,1 0,-1 0,0 0,0 0,0 0,0-1,1 1,0 1,-1-1,0 0,0 0,0-1,1-1,0 2,-1 0,0 0,0 0,0 0,0 0,1 0,-1 0,0 0,0 0,0 0,0 0,-1 1</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1686 1025,'0'1,"0"0,0 0,0 0,0 0,0 0,0 0,0 0,0 0,0 0,0 0,0 0,0 0,0 0,0 1,0-1,-1-1,1-1,0 0</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1686 1018,'1'0,"0"0,0 0,0 0,0 0,0 0,0 0,0 0,0 0,0 0,-1 1,1-1,-1 1,0 0,1 0,-1 0,0 0,0 0,-1 0,0 0,0-1,0 1,0-1,0 1,0-1,1 1,-1-1,0 0,0 0,2 0,0 0,0-1,0 1,0 0,0 0,0 0,0 0,0 0,0-1,0 1,0 0,0 0,0 1,-1 0,0 0,0 0,0 0,0 0,-1 0,-1-1,1 1,0-1,1 1,-1-1,0 0,0 1,0-1,0 0,1 1,-1-1,0 0,0 0,0 0,-1 0,1 0,0 0,0 0,0-1</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1628 882,'1'0,"0"0,0 1,-1 0,1-1,0 1,-1 0,1-1,-1 1,0 0,2 0,-2 0,1-1,-1 1,1-1,-1 1,0 0,0 0,1-1,-1 1,1-1,0-1,-1 0,1 0,0-1,0 2,-1-1,0-1,1 1,-1 0,1 0,0 0,-1 0,0 0,0 0,0 0,0 0,0 0,0 0</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1587 863,'1'0,"0"0,-1 1,1 0,0 0,-1 0,1-1,-1 1,1-1,-1 1,0 0,0 0,0 0,2 0,-2 0,1 0,-1 0,1-1,-1 1,1 0,-1 0,1 0,-1 0,1-1,-1 1,1 0,-1 0,0 0,1-1,0 0,-1 1,1-1,0 0,0 0,-1-1,0 0,1 1,-1-1,1 1,-1-1,1 0,0 0,-1 0,1 0,-1 0,0 0,1 0,-1 0,1 0,-1 0,0 0,0 0,0 0,1 0,-1 0,0 0,0 0,0 0,0 0,0 0,0 0,0 0,0 0,0 0,0 0,0 0,0 0</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1621 879,'0'1,"0"0,0 0,0 0,-1-1,1 1,-1-1,1 1,0 0,-1-1,1 1,0 0,0 0,-1-1,1 1</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1630 879,'0'1,"0"1,-1-2,1 1,0 0,0 0,-1-1,1 1,0 0,-1 0,1 0,-1-1,1 1,0 0,-1 0,1 0,0 0,0 0,-1 0,1 0</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1405 951,'0'1,"1"0,-1 0,1-1,-1 1,1 0,-1 0,1 0,0 0,-1 0,1 0,0 1,0-2,-1 1,1-1,-1 1,0 0,1-1,-1 1,0 0,1-1,0 0,-1 1,0 0</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1412 942,'1'0,"0"0,0 0,0 0,0 0,0 0,0 0,0 0,0 0,1 0,-1 0,0-1,0 1,1 0,-1 0,0 0,0 0,0 0,0 0,0 0,0 0,1-1,-1 1,0 0,0 0,0-1,0 1,2 0,-2 0,1 0,-1 0,0 0,0 0,0 0,0 0,0 0,0 0,0 0,0 0,0 0,0 0,0 1,0-1,0 1,0 0,0 0,0 0,-1 0,0 0,0 0,0 0,1-1,-1 1,0 0,0 0,0 0,0 0,0 0,0 0,0 0,-1 0,0-1,1 1,0 0,0 0,0 0,0 0,0 0,0 0,0 0,0 0,0 0,0 0,0 0,0 0,0 0,0 0,0 0,0 0,-1-1,1 1,0 0,0 0,-1-1,0 0,-1 0,1 0,0 0,0 0,0 0,0 0,0 0,0 0,0 0,0 0,0 0,0 0,0 0,0 0,0 0,-1 0,1 0,-1 0,1 0,0 0,-1 0,1 1,0-1,0 0,0 0,0 0,0 0,0 0,0 0,0 0,0 0,0 0,0 0,0 0,0 0,0 0,0 0,0 0,1-1,-1 1,1-1,-1 1,0 0,0 0,0 0,0 0,1-1,-1 0,1 0,0 0,0 0,1 1,-1-1,0 0,0 0,0 0,0 0,0 0,0 0,0 0,-1 0,1-1,0 1,0 0,0 0,0 0,0 0,0 0,0 0,0 0,0 0,0 0,0 0,0 0,0 0,0 0,1 1,-1-1,0 0,1 1,-1-1,0 0,0 0,1 1,-1-1,1 1</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1414 950,'1'0,"0"0,-1-1,1 1,-1-1,1 0,-1 0,1 1,0-1,-1 0,1 1,0-1,0 0,-1 0,1 1,0-1,-1 0,1 1,0 0,-1-2,1 2,0-1,-1 0,0 0,1 1,0-1,-1 0,1 1,-1-1,1 1,-1-1,1 1,-1-1,1 1,1-2,-1 2,-1-1,1 1,0-1,0 1,0 0,-1-1,1 0,0 1,0-1,0 0,0 0,0 1,-1-1,0 0,1 1,-1-1,0 0,0 0,0 0,0 0,0 0,0 0,0 0,0 0,1 1,-1-1,0 0,1-1,-1 1,1 1,-1-1,0 0,0 0,1 1,-1-1,0 0,0 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482 947,'0'1,"1"0,-1 0,1-1,-1 1,1-1,-1 1,1 0,-1 0,1-1,-1 1,0 0,0 0,1-1,0 0,-1 1,0 0,0 0,0 0,0 0,0 0,0 0,0 0,0 1,0-1,0 0,0 0,0 0,0 0,0 0,0 0,0 0,0 0,0 0,0 0,-1 0,1 0,0 0,0 0,0 0,0 0,-1-1</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1474 870,'-1'0,"0"1,0 0,0 0,0-1,0 1,1 0,-1-1,-1 2,1-1,0-1,0 0,1 1,-1-1,1 1,-1-1,0 1,0 0,0 0,1 0,-1 1,0-2,0 2,1-1,-1 0,1 0,0 0,-1-1,1 1,0 0,-1 0,1 0,-1-1,1 1,-1 0,0 0,0 1,1-1,-1-1,1 1,0 0,-1 0,1 0,-1-1,1 1,-1-1,1 1,-1 0,1 0,-1-1,1 1,-1 0,1 0,-1 0,1 0,0 0,-1 0,0-1,1 1,0 0,-1 0,1 0,-1 0,0 0,1 0,0 0,-1-1,1 1,0 0,-1-1,1 1,-1-1,1 1</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1415 958,'1'0,"0"0,0 0,0 0,0 0,0 0,0 0,0 0,0 0,0 0,0 0,0 0,0 0,0 0,0 0,0 0,0 0,-1-1,1 1,0 0,0 0,1 0,0 0,-1 0,0 0,-1-1,2 1,0 0,0 0,-1 0,1 0,-1 0,0 0,0-1,0 1,0 0,1 0,-1 0,0 0,0 0,0 0,0 0,0 0,0 0,-1-1,1 1,0 0,0 0,1 0,-1-1,0 1,0 0,0 0,0 0,0 0,0 0,0 0,0 0,1 0,-1 0,0 0,0 0,0 0,0 0,0 0,1 0,-1 0,0 0,0 0,0 0,0 0,0 0,0 0,0 0,0 0,0 0,0 0,-1-1,1 1,0 0,0 0,0 0,0 0,0 0,0 0,2 0,-2 0,0 0,0 0,0 0,0 0,0-1,0 1,0 0,0 0,0 0,0 0,0 0,0 0,-2 0,0 0</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1441 959,'1'0,"0"0,2 0,-2 0,0 0,0 0,0 0,0 0,0 0,0 0,0 0,1 0,0 0,-1 0,0 0,0 0,0 0,0 0,0 0,0 0,1 0,1 0,-2 0,1 0,-1 0,0 0,0 0,1 0,0 0,-1 0,0 0,0 0,0 0,0 0,0 0,0 0,0 0,1 0,-1 0,0 0,0 0,0-1,0 1,0 0,0 0,1-1,-1 1,1 0,-1 0,-1-1,1 1,0 0,0 0,0 0,-1-1,1 1,0 0,0 0,0 0,0 0,0 0,0 0,0 0,0 0,-1-1,1 1,0 0,0 0,-1-1,1 1,0 0,-1-1,1 1,0 0,1 0,-1 0,-1-1,1 1,0 0,-1-1,1 1,0 0,0 0,0 0,0 0,0 0,0 0,0 0,0 0,-2 0,0 0,0 0,0 0,0 0,0 0,0 0,-1 0,1 0,0 0,0 0,0 0,0 0,0 0,1 1,-1-1,-1 0,2 1,-1-1,0 0,0 0,0 0,-1 0,1 0,0 0,0 0,0 0,-1 0,1 0,0 0,0 0,0 0,0 0,0 0,-2 0,2 0,-2 1,1-1,1 0,-1 0,1 0,0 1,0-1,0 0,-1 0,-2 0,3 0,1 1,-1 0,0-1,0 0,0 0,0 0,0 0,0 0,0 0,0 0,0 0,0 0,0 0,0 0,-1 0,0 0,1 0,2 0,0 0,0 0,0 0,0 0,0 0,0 0,0 0,0 0,0 0,0 0,0 0,1 0,-1 0,0 0,1 0,-1 0,3 1,-2-1,-1 0,0 0,0 0,0 0,0 0,0 0,0 0,0 0,0 0,0 0,0 0,0 0,0 0,0 0,0 0,0 0,0 0,0 0,0 0,0 0,0 0,0 0,0 0,0 0,0 0,0 0,1 0,-1 0,0 0,0 0,0 0,0 0,0 0,0-1,0 1,0 0,0 0,0 0,0 0,0 0,0 0,0 0,1 0,-1 0,0 0</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1510 943,'1'0,"0"1,0 0,0-1,0 0,0 0,-1 1,1-1,0 1,0 0,1 0,-1-1,0 0,-1 1,1 0,0-1,0 1,0 0,0-1,-1 1,1 0,0-1,0 0,-1 1,1-1,0 0,-1 1,0 0,1-1,-1 1,0 0,-1-1,0 1,0 0,0-1,0 0,1 1,-1 0,0-1,0 0,0 1,0-1,1 1,-1-1,1 1,-1-1,0 0,1 1,-1-1,1 1,-1-1,0 1</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1496 987,'0'1,"0"0,1-1,-1 1,1 0,-1 0,0 0,1-1,-1 1,0 0,0 0,1-1,0 1,-1 0,0 0,1-1,-1 1,0 1,1-2,-1 1,1-1,-1 1,1-1,-1 1,0 0,1 0,-1 0,0 0,1-1,0 0,-1 1,0 0,1 0,-1 0,0 0,1-1,-1 1,1-1,-1 1,1-1,-1 1,1 0,0 0,0 0,-1 0,1-1,-1 1,1-1,-1 1,1-1,-1 1,1-1,-1-1,0 0,1 1,-1-1,1 1,0-1,-1 0,0 0,1 0,-1 0,0 0,0 0,1 0,0 1,-1-1,0 0,0 0,0 0,1 0,-1 0,0 0,0 0,0 0,0 0,0 0,0 0,1 0,-1 0,0 0,0 0,0 0,0 0,0 0,0 0,0 0,0 0,0 0,0 0,0 0,0 0,0 0,0 0,0 0,0 0,0 0,0 0,-1 1</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1535 1011,'0'1,"0"1,0-1,0 0,0 0,0 0,0 0,0 0,-1 1,0-2,1 1,0 0,0 0,-1-1,1 1,0 0,0 0,-1 0,0 0,1 0,0 0,0 0,0 0,-1 0,1 0,0 0</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1539 1008,'1'0,"0"0,-1 1,1-1,-1 1,1-1,0 1,-1 0,1-1,-1 1,0 0,1-1,-1 1,1 0,-1 0,1-1,-1 1,0 0,0 0,1 0,-1 0,0 0,0 0,1-1,-1 1,1-1,-1 1,0 0,0 0,1 0,-1 0,0 0,0 0</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1531 1025,'1'0,"1"0,-1 0,0 0,0 0,0 0,0 0,-1-1,1 1,0 0,0 0,0 0,0 0,0 0,-1-1,1 1,0-1,0 1,0 0</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1421 956,'0'-1,"0"0,0 0,0 0,0 0,0 0,0 0,0 0,1 0,-1 0,1 1,0-1,-1 0,1 0,-1 0,1 1,-1-1,0 0,1 1,0-1,0 0,1-1,-2 1,1 1,-1-1,0 0,1 1,0-1,0 1,-1-1,0 0,1 1,-1-1,1 0,0 0,-1 0,0 0,1 1,-1-1,1 0,-1 0,1 0,-1 0,0 0,1 1,-1-1,0 0,0 0,1 0,-1 0,0 0,0 0,1 1,-1-1,0 0,1 0,-1 0,1 0,-1-1,0 1,1 1,-1-1,1 0,-1 0,1 1,-1-1,1 0,-1 0,1 1,0 0,-1-1,1 1,-1-1,1 0,-1 0,1 1,0-1,0 1,-1-1,0 0,1 1,0 0,-1-1,1 1,-1-1,1 1</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1458 889,'-1'0,"1"1,-1-1,0 0,0 0,1 1,0 0,-1-1,0 0,0 1,0 0,0 0,0-1,0 0,1 1,-1-1,0 1,0-1,0 0,1 2,-1-2,0 0,0 0,1 1,-1-1,0 0,0 0,1 1,0 0,-1-1,0 0,0 0,1 1,-1-1</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479 946,'1'0,"0"0,0 0,0 0,0 0,0 0,0 0,0 0,0 0,0 0,0 0,2-1,-2 0,0 1,0-1,-1 0,2 1,-1 0,0-1,0 1,0 0,-1-1,1 1,0 0,0 0,0 0,-1 1,0 0,0 0,1-1,-1 1,0 0,0 0,1-1,-1 1,0 0,0 0,0 0,0 0,0 1,0-1,0 0,0 0,0 0,0 0,0 0,0 1,0-1,0 0,0 0,0 0,0 0,0 0,0 0,0 0,0 0,-1 1,1-1,0 0,0 0,0 0,0 0,0 0,0 0,0 0,0 0,0 0</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1443 897,'1'0,"0"0,0 0,0 0,0 0,0 0,0 0,0 0,-1 1,1-1,-1 1,1-1,0 1,0-1,0 1,-1 0,1-1,-1 1,1-1,0 0,-1 1,1-1,0 1,0 0,0 0,0-1,0 1,0-1,-1 1,1-1,-1 1</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1538 953,'-1'-1,"1"0,-1 0,0 1,1-1,-1 0,1 0,-1 1,0 0,1-1,0 0,-1 1,1-1,-1 1,1-1,-1 1,0 0,1-1,0 0,-1 1,1-1,-1 1,0 0,1-1,-1 0,0 1,0-1,0 1,1-1,-1 1,0 0,0 0,1-1,0 0,-1 1,0 0,1-1,-1 1,0-1,0 1,0 0,0-1,0 0,0 0,-1 1,2-1,-1 0,0 1,-1-1,0 0,2 0,-1 1,1-1,-1 1,0 0,0-1,1 0,-1 1,0-1,0 1,0-1,-1-1,1 1,0 1,0 0,0-1,1 0,-1 1,1-1,-1 1,0 0,1-1,-1 1,1-1,-1 0,-1 0,1 1,0-1,0 1,1-1,-1 1,0 0,0 0,1-1,-1 1,0 0,1-1,-1 1,0-1,0 0,0 1,0 0,1-1,-1 1,1-1,-1 1,0 0,0 0,0 0,1-1,-1 0,0 1,0 0,1-1,-1 1,0-1,0 1,1-1,-1 1,0 0,1-1,-1 1,0 0,0 0,1-1</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1443 918,'1'0,"0"1,0-1,0 1,0-1,0 1,0-1,-1 1,1-1,-1 1,1-1,0 0,0 0,-1 1,0 0,1-1,0 0,0 0,0 0,0 0,-1 1,1-1,0 0,0 1,0-1,0 0,0 0,-1 1,1-1,0 0,0 0,0 1,0-1,0 0,0 0,-1-1,1 1,-1-1,0 0,0 0,0 0,0 0,0 0,0 0,1 0,-1-1,1 1,-1 0,0 0,0 0,0 0,0 0,0 0,0 0,0-1,0 1,0 0,0 0,0 0,0 0</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1420 964,'1'0,"0"0,0 0,-1 1,1-1,-1 1,1-1,0 0,0 0,0 1,0-1,0 1,-1 0,1-1,0 1,1 0,-1-1</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1457 982,'0'1,"1"-1,-1 1,1-1,0 1,-1 0,0 0,1-1,-1 1,1-1,-1 1,0 0,1-1,0 1,0-1,-1 1,1 0,0-1</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1478 999,'1'0,"-1"1,1-1,0 0,-1 1,1-1,0 0,-1 1</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1424 959,'1'2,"0"-2,-1 1,1-1,-1 1,1-1,0 1,0-1,0 1,1 0,-1-1,0 1,0 0,-1 0,1-1,0 0,0 0,-1 1,1-1,0 0,0 1,0 0,0-1,-1 1,2-1,-2 1,1-1,0 0,0 1,-1 0,1-1,-1 1,1-1,0 0,-1 1,1-1,1 1,-2 0,1-1,0 1,1 0,-2 0,1-1,-1 1,1-1,0 1,0 0,0 0,0-1,0 1,-1 0,1-1,0 1,0-1,-1 1,1-1,-1 1,1-1,0 0,-1 1,1-1,-1 1,1-1,0 0,0 1,-1 0,1-1,-1 1,1-1,0 0,0 0,-1 1,1-1,1 1,-2 0,1-1</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1467 999,'0'1,"0"0,1-1,-1 1,1-1,-1 1,1-1,0 0,0 0,0 1,0-1,0 0,0 1,0-1,0 0,-1 1,1-1,0 1,2-1,-2 0,0 0,0 0,0 0,0 0,0 0,0 0,0 0,-1-1,0 0,0 0,0 0,0 0,0 0,0 0,0 0,-1 0,1 0,-1 0,1 0,-1-1,1 1,-1 1,1-1,-1 1,1-1,0 0,-1 1,1-1,-1 1</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1423 943,'2'1,"-1"0,0 0,0-1,0 0,-1 1,1-1,1 1,-1-1,0 0,-1 1,1-1,-1 1,1-1,0 0,-1 1,1-1,0 0,0 1,-1 0,1-1,0 0,0 0,-1 1,1 0,0-1,-1 1,0 0,1-1,-1 1,1-1,-1 1,0 0</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1452 935,'1'0,"-1"1,1-1,-1 1,0 0,0 0,0 0,1 0,-1 0,0 0,1-1,-1 1,0 0,0 0,1-1,-1 1,0 0,1-1,-1 1,1-1,-1 1,1-1,0 0,0 0,0 1,0-1,-1 1,1-1,-1 1,1-1,0 0,0 0,-1-1,1 1,-1-1,1 1,0-1,-1 0,1 1,-1-1,1 1,-1-1,1 1,-1-1,1-1,-1 1,0 0,0 0,0 0,0 0,0 0,0 0,0 0,0-1,0 1,0 0,-1 0,0 0,1 0,-1 1,1-1,0 0,-1 1,1-1,0 0,-1 1,1-1,-1 0,1 0,-1 0,1 0,-1 1,1-1,0 0,-1 1,0 0,0 0,0 0,0 0,0 0,1 1,-1-1,0 0,0 1,-1-1,2 1,-1-1</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490 966,'1'0,"1"0,-1 0,0 0,0 1,0-1,0 0,0 0,0 0,0 0,0 0,0 0,0 0,0 0</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1455 936,'0'1,"1"-1,0 0,0 0,0 0,0 0,0 0,0 0,-1 1,1-1,0 0,0 0,0 0,0 0,0 0,0 0,0 0,0 0,0 1,0-1,0 0,0 0,0 0</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1445 900,'-1'1,"1"0,-1-1,1 1,0 0,-1-1,1 1,0 0,-1 0,1 0,0 0,-1 0,1 0,-1 0,1 0,-1-1,1 1,-1 0,1 0,-1-1,1 1,-1-1,1 1,0 0,-1 0,1 0,-1 0,0-1,1 1,0 0,-1-1,1 1,-1-1,0 2,1-1,0 0,0 0,-1 0,1 0,0 0,0 0,0 0,0 0,0 0,-1-1,1 1,0 0,-1-1,1 1,-1 0,1 0,0 0,0 0,-1-1,1 1,0 0,0 0,0 0,-1-1,1 1,-1-1,1 1,0 0,0 0</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1381 882,'0'1,"0"0,0 0,0 1,1-2,-1 1,0 0,1-1,-1 1,0 0,0 0,1 0,-1 0,0 0,1-1,-1 1,0 0,1 0,-1 0,1 0,-1 0,1 0,-1 0,1 0,-1 0,1 0,-1 0,0 0,1 0,-1 0,1 0,0 0,0-1,0-1,-1 0,1 0,0 0,-1 0,0-1,1 2,-1-1,1-1,0-2,-1 3,1-2,-1 2,0-1,1 2,-1-2,1 1,-1 0,0-1,0 1,0 0,0-1,1 1,-1 0,0-1,0 1,0 0,0-1,1 1,-1-3,0 3,0 0,0 0,0 0,0 0,0 0,0 0,0-1,0 0,0 1,0 0,0 0,0-1,0 1,0 0,0 0,0 0</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1417 893,'0'1,"0"0,0 0,0 0,0 0,0 0,-1 0,1 0,0 0,-1 0,1 0,0 0,-1 0,1 0,-1 0,1 0,0 0</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1428 891,'0'1,"0"0,0 0,0 0,0 0,0 0,-1 1,1-1,0 0,0 0,0 0,0 0,0 0,0 1,-1-1,1 0,0 0,0 0,-1 0,1 0,0 0,0 0,0 0,0 0,0 0,-1 0,1 0,0 0,-1-1,1 1</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1367 875,'0'1,"0"0,1-1,-1 1,1-1,-1 1,1-1,-1 1,0 0,1 0,0-1,-1 1,0 0,1 0,-1 0,1-1,-1 1,1-1,-1 1,0 0,1-1,-1 1,1 0,-1 0,1 0,0-1,-1 1,0 0,1-1,-1 1,1 0,-1 0,1-1,-1 1,1-1,-1 1,0 0,0 0,1-1,-1 1,1-1,-1 1,0 0,1-1</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1550 799,'-1'1,"0"1,1-1,0 0,-1 0,0 2,-1 1,2-1,-1-1,1 0,-1-2,0 2,1-1,0 0,0 0,-1 1,0-1,1 0,-2 4,2-3,-1-1,1 1,0 1,-2 0,2-1,0 0,-1 0,1 0,-1 0,1 2,0-2,0 0,0 2,0-2,0 4,0-4,0 2,-1-2,1 0,0-1,0 1,0 1,0-1,0 0,0 0,0 0,0-1,0 0,0 1,0 1,0-2,1 0,-1 1,0 0,0 0,1 5,-1-6,0 0,0 0,0 0,0 0,1-1,-1 2,0-1,0 0,0 0,1-1,-1 2,1-1,-1 0,0 1,1-2,-1 1,0 0,3 7,-2-7,-1 0,0 0,1 1,-1-1,0 1,0-1,1 1,-1-1,0 0,0 0,0 0,0 1,1-1,-1 1,0-1,0 1,1-1,0 1,-1-1,0 0,1 0,-1 0,1 0,-1 0,1-1,-1 1,0 1,1-1,-1 0,1-1,0 0,-1 1,1-1,-1 1,1-1,0 0,0 0,-1-1,1 1,-1-1,1 1,0 0,0-1,1-2,-2 2,1 0,1 0,-2 0,2 0,-1 0,-1 0,1 0,0 0,-1 0,1 0,0 1,0-1,0 0,0 0,3-5,-3 6,-1-1,1-1,0 1,0 0,0 0,-1-1,1 2,0-2,-1 1,1 0,0-1,-1 0,0 1,1 0,0-1,0 1,-1 0,0-1,1-2,0 3,-1-1,0 1,0 0,1-1,-1 1,0 0,1-4,-1 3,0 1,1 0,-1-1,1 1,-1 0,0-1,1 0,-1 1,0-1,0-2,0 2,0 1,0 0,0-1,0 1,0 0,0 0,0-1,0 1,0 0,0-2,0 2,0 0,0-1,0 1,-1-1,-1-5,1 5,-2-10,2 11,0-1,1 1,0 0,-1-4,0 4,0-1,1 1,-1-1,0-1,1 1,-1 2,1-1,-1 0,1 0,0 0,-1 0,1 0,0 0,-1 1,1-1,-1 1,1-2,-1 2,1-1,0 0,-1 1,1-1,0 0,-1 0,1 0,0 0,-1 1,1-1,-1 0,1 0,0 0,-1 0,0 1,1-1,0 0,-1 0,1 0,-1 1,0-3,0 3,1-1,0 0,-1 0,1 0,0 0,-1 1,0-1,1 0,0 0,-1 0,0 0,1 0,0 0,-1 1,1-1,-1 1,1-1,0 0,-1 0,1 0,-1 0,0 0,0 1,0 0,0 0,1 1</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305 489,'1'0,"-1"-1,1 1,0 0,0 0,0 0,0 0,0 0,1 0,0 0,0 0,-1 0,1 0,2 0,-1 0,-1 0,1 0,1 0,-1-1,2 1,7 0,-6 0,-1 0,1 0,-2-1,2 1,-1 0,1 0,1 0,-2 0,1-1,1 1,-1 0,-1 0,2-1,0 1,-1 0,1 0,-1 0,0-1,0 1,1-1,23 0,-24 0,22 0,-24 1,2 0,-2 0,0 0,1 0,-1 0,0 0,0 0,0 0,0 0,-1-1,6 1,-6 0,-1 0,0 0,0 0,1 0,-1 0,-1 0,0 0,4 0,-3 0,-1 0,0 0,0 0,0 0,0 0</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327 237,'1'0,"1"0,-1 0,4-1,-3 1,0 0,0 0,0 0,0 0,1 0,-1 0,0 0,0 0,1 0,0 0,0 0,1-1,-1 1,0 0,0 0,1 0,0 0,0 0,1 0,9-2,-8 2,-1 0,1 0,-1-1,1 1,1 0,-1-1,0 1,1 0,-1-1,1 0,0 1,0 0,0-1,0 1,0 0,0 0,0-1,0 1,-1 0,3-1,-1 0,21 0,-22 1,0-1,0 1,0 0,0 0,0 0,0 0,0-1,0 1,0-1,-1 1,3 0,-2-1,0 1,0-1,1 0,-1 1,17-2,-17 1,1 1,-1-1,1 0,-1 0,1 1,-1 0,0-1,0 1,0-1,2 1,-3 0,0 0,1-1,-1 1,-1 0,1-1,-1 1,0 0,0 0,-1 0,9 0,-10 0,0 0,0 0,1 0,-1 0,1 0,2 0,-3 0,0 0,0 0,-1 0,1 0,0 0,-1 0,2 1,-2 0,1-1,-1 0,0 0,6 0,-5 0,-1 0,0 0,0 0,1 0,-1 0,0 0,0 0,0 1,1-1,-1 0,0 0,-1 0,1 0,1 0,-1 0,-1 0,1 0,0 0,1 1,-1-1,4 0,-4 0,-1 0,1 0,0 0,0 0,-1 0,1 0,0 0,-1 0,1 0,-1 0,1 0,-1 0,0 0,2 0,-2 0,0 0,1 0,-1 0,-1 1,1-1,0 0,0 0,0 0,0 0,0 1,0-1,4 1,-3-1,0 0,0 0,0 0,0 0,0 0,0 0,0 0,0 0,1 0,0 0,-1 0,0 0,0 0,0 0,1 1,-2-1,1 0,-1 0,1 0,1 1,-2-1,0 0,1 1,3 1,-3-1,-1-1,0 1,1 0,-1-1,0 0,2 1,-2 0,1-1,0 0,1 0,-1 1,-1-1,0 0,2 1,-1 0,-1-1,2 1,-2-1,2 1,-1 0,-1-1,0 0,0 0,0 1,0-1,0 1,0-1,-1 1,1-1,0 0,2 2,-2-2,0 0,2 1,-2-1,0 0,0 0,1 0,0 0,-1 0,0 0,0 0,0 0,0 0,0 0,0 0,0 0,-1 1,1 0,0-1,0 0,0 0,0 0,0 0,1 0,-1 1,0-1,1 0,-1 0,0 0,0 0,1 0,-1 0,1 0,1 0,-2 0,0 0,0 0,0 0</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293 382,'1'0,"0"0,0 0,0 0,0 0,1 0,-1 0,0 0,0 0,0 0,0 0,2 0,-2 0,1 0,-1 0,2 0,-1 0,0 0,8 0,-7 0,0 0,0 0,0 0,0 0,0 0,1 0,-1 0,1 0,1 0,-1 0,0-1,1 0,0 1,0 0,-1 0,1 0,0 0,-1-1,2 1,8-1,-10 1,5-1,-5 1,7 0,-6 0,-1 0,-1-1,0 1,0 0,1 0,-1 0,0 0,0 0,1 0,-1 0,0 0,0 0,0-1,3 1,-3-1,0 1,0 0,0 0,0 0,0-1,0 1,0 0,0 0,0-1,-1 1,1 0,0 0,0 0,0 0,0 0,-1 0,0 0,0 0,0 0,1 0,1-1,-3 1,0 0,0 0,0 0,0 0,2 0,0 0,-2 0,0 0,1 0,0 0,0 0,-1 0,1 0,1 0,0 0,0 0,0 0,0 0,-1-1,1 1,0 0,0 0,0-1,0 1,0 0,0 0,3 0,-4 0,0 0,-1 0,0 0,0 0,0 0</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490 981,'1'0,"0"0,0 0,0 0,1 0,-1 0,0 0,0-1,0 1,0 0,0 0</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830 565,'-1'0,"0"0</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1435 528,'2'0</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351 493,'2'0,"-1"0,1 0,0 0,-1 0,0 0,0 0,0 0,1 0,-1 0,0 0,0 0,0 0,0 0,0 0,0 0,0 0,0 0,0 0,0 0,0 0,0 0,0 0,0 0,0 0,0 0,0 0,1 0,3 0,-4 0,1 0,-1 0,0 0,1 0,-1 0,0 0,0 0,2 0,-2 0,1 0,0 0,2 0,-3 0,1 0,0 0,0 0,0 0,6 0,-6 0,-1 0,1 0,0 0,0 0,-1 0,0 0,1 0,0 0,0 0,-1 0,1 0,0 1,-1-1,0 0,2 0,-2 0,1 0,2 0,-3 0,0 0,0 0,1 0,-1 0,0 0,0 0,1 0,-1 0,0 0,1 0,-1 0,0 0,1 0,-1 0,0 0,1 0,-1 0,0 0,1 0,0 0,2 0,-2 0,3 0,-3 0,-1 0,0 0,1 0,0 0,-1 0,1 0,0 0,-1 0,1 0,0 0,-1 0,0 0,0 0,0 0,0 0,2 0,-2 0,0 0,0 0,0 0,0 0,0 0,0 0,0 0,1 0,-1 0,0 0,0 0,0 0,0 0,0 0,0 0,0 0,1 1,-1-1,0 0,1 0,-1 0,1 0,-1 0,0 0,0 0,0 0,0 1,0-1,0 0,0 0,0 0,0 0,0 0,0 0,0 0,0 0,0 0,0 0,0 0,0 0,0 0,0 0,0 0,0 0,0 0,0 0,0 0,0 0,0 0,0 0,0 0,0 0,0 0,0 0,0 0,0 0</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583 495,'2'0,"-1"1,1-1,-2 1,1-1,0 0,1 0,-1 0,0 0,0 0,1 0,0 0,-1 0,1 0,-1 0,2 0,-1 0,0 0,0 0,0 0,1 0,0 0,0 0,0 0,0 0,0 0,0 0,1 0,0 0,0 0,1 0,-1 0,0 0,5 0,-5 0,13 0,-13 0,1-1,-1 1,0 0,0 0,0 0,0 0,7 0,-8-1,1 1,0 0,-1 0,-1 0,0 0,1 0,0 0,-1 0,1 0,0 0,0 0,-1 0,1 0,0 0,-1 0,1 0,0 0,0 0,0 0,0 0,0 0,0 0,0 0,0 0,-1 0,6 0,-5 0,0-1,-1 1,0 0,1 0,-1 0,0 0,1 0,-1 0,-1 0,1 0,0 0,0 0,-1 0,1 0,0 0,0 0,0 0,0 0,-1 0,2 0,-2 0,5 0,-4 0,0 0,0 0,0 0,1 0,-1 0,0 0,0 0,0 0,5 0,-5-1,0 1,1 0,-1 0,0 0,0 0,7-1,-7 1,-1 0,2-1,-2 1,0 0,1-1,-1 1,0 0,1 0,-1 0,0 0,0 0,0 0,1 0,-1 0,0 0,0 0,2 0,-1 0,-1 0,0 0,1 0,-1 0,0 0,1 0,-1 0,0 0,1 0,0 0,-1 0,0 0,1 0,-1 0,0 0,0 0,1 0,-1 0,0 0,3 0,-3 0,0 0,0 0,0 0,0 0,0 0,0 0,0 0,0 0,0 0,0 0,0 0,0 0,1 0,-1 0,1 0,0 0,-1 0,1 0,0 0,-1 0,0 0,0 0,0 0,0 0,1 0,-1 0,0 0,0 0,0 0,0 0,1 0,-1 0,0 0,1 0,-1 0,0 0,1-1,-1 1,0 0,1-1,0 1,2 0,-2 0,-1 0,1 0,-1 0,0-1,1 1,-1 0,-1-1,1 1,0 0,0 0,-1-1,1 1,0 0,0 0,0 0,0 0,0 0,1 0,-1 0,0 0,0 0,0 0,0 0,0 0,0 0,0 0,0 0,0 0,0 0,0 0,1 0,-1 0,1 0,-1 0,0 0,0 0,0 0,0-1,0 1,0 0,0 0,0 0,0 0,4 0,-3 0,-1 0,0 0,1 0,-1 0,0 0,1 0,-1 0,0 0,1 0,-1 0,0 0,0 0,0 0,0 0,0 0,1 0,-1 0,1 0,-1 0,0 0,0 0,0 0,0 0,0 0,0 0,0 0,0 0,0 0,0 0,0 0,0 0,0 0,0 0,0 0,0 0,1 0,-1 0,0 0,0 0,0 0,1 0,-1 0,0 0,0 0,0 0,0 0,0-1,0 1,1 0,-1 0,1 0,-1 0,0 0,0 0,0 0,0 0,1 0,-1 0,-2 0,-1-1,1 1,0 0,-3 0,2 0,1 0,-1 0,1 0,0 0,-1 0,1 0,0 0,0 0,0 0,0 0,0 0,0 0,0 0,0 0,0 0,1-1,-1 1,0 0,0 0,0 0,0-1,0 1,0-1,-1 1,1 0,-1 0,0-1,-4 1,5-1,-1 1,-1 0,1 0,0 0,-1 0,1 0,0 0,-1-1,-1 1,2 0,-1 0,1 0,0 0,0 0,-1 0,1 0,1 0,-1 0,0 0,-3 1,4-1,0 0,0 0,0 0,0 0,0 0,0 0,0 0,-1 0,1 0,0 0,0 0,0 0,0 0,-1 0,0 0,-1 0,2 0,0 0,0 0,0 0,0 0,-1 0,1 0,0 0,0 0,-1 0,0 0,1 0,0 0,0 0,0 0,0 0,0 1,0-1,2 0,0 1,1 0,0-1,-1 0,1 0,6 2,-6-2,1 0,-1 0,1 0,0 0,-1 0,1 0,0 0,1 0,1 0,-1 0,0 0,0 0,1 0,0 1,-1-1,1 0,-1 0,0 0,9 0,-9 0,0 0,1 0,-1 0,0 0,-1 0,2 0,-2 0,0 0,0 0,-1 0,1 0,-1 0,0 0,1-1,-1 1,0 0,0 0,0 0,5 0,-6 0,2 0,0 0,-2 0,1 0,-1 0,0 0,0 0,1 0,-1 0,0 0,1 0,-1 0,1 0,0 0,0 0,0 0,-1 0,6 0,-5 0,0 0,-1 0,1 0,0 0,-1 0,2 0,-1 0,-1 0,0 0,0 0,1 0,-1-1,1 1,-1 0,0 0,0 0,0 0,0 0</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67 644,'0'-1,"1"1,0-1,0 1,0 0,0 0,0 0,1 0,-2-1,1 1,0 0,0 0,0 0,0 0,0 0,0 0,0 0,0 0,0 0,2 0,-2 0,1 0,-1 0,1 0,0-1,-1 1,0 0,0 0,0 0,0 0,1 0,-1 0,0 0,0 0,1 0,-1 0,0 0,0 0,0 0,0 0,0 0,0 0,0 0,0 0,0 0,0 0,0 0,0 0,0 0,0 0,0 0,1 0,-1 0,1-1,0 1,-1 0,-1-1,1 1,0 0,0 0,0 0,0 0,-1-1,1 1,0 0,1-1,-1 1,0 0,0 0,0 0,0 0,-1-1,1 1,0 0,0 0,0 0,0 0,0 0,0-1,0 1,0 0,0 0,1-2,-1 2,0-1,0 1,0 0,0 0,0 0,0 0,0 0,0 0,-1-1,1 1,0 0,0 0,0 0,-1-1,1 1,0 0</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61 635,'1'0,"0"0,0 0,0 0,0 0,-1 1,1 0,0-1,0 0,1 0,0 1,-1-1,0 0,1 0,-1 0,0 0,0 0,0 0,1 0,-1 0,0 0,0 0,0 0,0 0,0 0,1 0,1 0,-1 0,-1 0,0 0,2 0,-1 0,-1 0,1 0,0 0,0 0,-1 0,2 0,-1 0,-1 0,1 0,0 0,0 0,0 0,-1 0,1 0,2 0,-2 0,-1 1,0-1,1 0,0 0,0 0,-1 0,-1 1,1-1,0 0,0 0,0 1,0 0,0-1,0 0</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218 669,'1'0,"0"0,0 0,0 0,0 0,1 0,-1 0,0 0,0 0,1 0,0 0,-1 0,1 0,1 0,-1 0,0 0,6 0,-5 0,0 0,0 0,0 0,1 0,0 0,0 0,1-1,-1 0,1 1,-1 0,1 0,1-1,0 0,-2 1,2 0,-1-1,1 1,-1 0,1-1,1 1,4 0,-5 0,-1 0,1 0,-1 0,9 0,-9 0,0 0,-1 0,1 0,-1 0,0 0,1 1,-1-1,-1 0,1 0,-1 0,1 1,-1-1,1 0,0 0,8 1,-9-1,2 1,-2-1,0 0,0 0,0 0,1 0,0 0,-1 1,0-1,2 0,-2 0,1 1,-1-1,0 0,1 0,-1 0,0 0,1 1,-1-1,9 0,-9 1,0-1,1 0,-1 0,0 0,0 0,0 0,3 0,-3 0,0 0,1 0,-1 0,0 0,0 0,0 0,0 0,0 0,0 0,0 0,2 0,-2 0,0 0,-1 0,1 0,-1 0,1 0,-1 0,0 0,1 0,-1 0,0 0,-1 0,1 0,0 0,-1 0,0 0,1 0,-1 0,0 0</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158 628,'0'1,"0"1,-1-2,1 1,-1-1,1 1,0 0,0 0,-1-1,1 1,0 0,-1-1,1 1,-1 0,1 0,-1 0,0 0,1 0,0 0,0 0,-1-1,1 1,-1-1,1 1,0 0,-1-1,1 1,0 0,0 0,0 0,0 0,0 0,0 0,-1-1,1 1,0 0,0 1,0-1,0 0,0 0,0 0,0 0,1-1,0 0,0 0,0 0,0 0,0 0,0 0,0 0,-1-1,1 1,0 0,0 0,0 0,0 0,0 0,0-1,0 1,0-1,0 1,0 0,0 0,0 0,0 0,1-1,-1 1,0 0,-1-1,1 1,-1-1,1 1,-1-1,0 0,0 0,0 0,0 0,0 0,0 0,-1 0,0 1,1-1,-1 0,1 0,0 0,-1 0,0 1,1-1,0 0,-1 1,0-1,0 0,0 0,0 1,0-1,0 1,0 0,1-1,-1 1,1-1,0 0,-1 1,1-1</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78 939,'0'1,"1"-1,0 0,0 0,0 0,0 0,0 0,0 0,1-1,-1 1,0 0,0-1,0 1,1 0,-1 0,0 0,0 0,1 0,-1-1,0 1,0 0,1 0,-1-1,0 1,3 0,-3 0,0 0,0 0,3 0,-3 0,0 0,0 0,0 0,0 0,1 0,-1 0,0 0,0 0,1 0,-1 0,0 0,1 0,-1 0,0 0,6 0,-4 0,-1 0,-1 0,1 0,0 0,1 0,-1 0,0 0,0 0,1 0,0 0,0 0,0 0,0 0,0 0,0 0,0 0,0 0,0 0,6-1,-7 1,2-1,-2 1,0 0,1 0,-1 0,0-1,3 1,-4 0,4 0,-4 0,1 0,-1 0,0 0,0 0,0 0,3 0,-3 0,0 0,0 0,0 0,1 0,-1 0,0 0,0 0,0 0,0 0,1 0,-1 1,0-1,0 0,0 0,1 0,-1 0,0 0,2 0,-1 0,-1 0,1 0,0 0,-1 0,1 0,-1 0,0 0,1 0,-1 0,0 0,0 0,0 0,0 0,0 0,2 0,0 0,-2 0,1 0,-1 0,0 0,0 0,0 0,1 0,-1 0,0 0,1 1,-1-1,0 0,1 0,-1 0,0 0,1 0,0 1,-1-1,6 0,-5 0,0 0,0 0,1 0,-1 0,0 0,0 0,0 0,1 1,-2-1,1 0,-1 0,2 0,-2 0,0 0,0 0,1 0,-1 0,4 0,-3 1,-1-1,2 0,-1 1,-1-1,1 0,-1 0,0 0,0 0,1 0,-1 0,0 0,1 0,0 0,-1 0,1 0,4 1,-3-1,-1 1,-1-1,1 0,-1 0,0 0,0 0,1 0,-1 0,0 0,0 0,0 0,0 0,0 0,0 0,0 0,0 0,1 1,0-1,-1 0,1 0,-1 1,0-1,0 0,0 0,0 0,0 0,1 0,-1 0,0 0,2 0,-2 0,1 0,-1 0,0 0,0 0,0 0,0 0,0 0,0 0,0 0,0 0,0 0,0 1,0-1,0 0,0 0</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57 936,'1'0,"0"0,0 0,-1 1,1-1,0 0,0 1,0-1,0 0,0 0,0 1,0-1,0 0,0 0,1 1,-1-1,1 0,-1 0,0 0,0 0,0 0,0 0,2 0,-2 0,0 0,0 0,0 0,0 0,0 0,0 0,0 0,0 0,0 0,0 0,0 0,0 0,0 0,0 0,0 1,2-1,-2 0,0 0,0 0,0 0,0 0,1 0,-1 0,0 0,1 0,-1 0,0 0,0 0,1 0,-1 0,0 0,2 0,-2 0,1 0,-1 0,4 0,-4 0,1 0,0 0,0 0,0 0,0 0,0 0,0 0,0 0,0 0,-1 0,1 0,1 0,-1 0,-1 0,1 0,1 0,-1 0,0 0,0 0,4 0,-4 0,-1 0,0 0,0 0,1 0,-1 0,0 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482 992,'1'0,"0"0,0 0,0 0,0 0,0 0,0 0,1 0,-1 0,0 0,1 0,-1 0,0 1,0-1,1 0,-1 0,1 0,-1 0,0 0,1 0,-1 0,0 0,1 0,-1 1,0-1,1 0,-1 0,0 0,1 0,-1 0,1 0,-1 0,1 0,-1 0,0 0,1 0,-1 0,0 0,1 0,0 0,-1 0,1 1,0-1,0 0,1 0,0 0,-2 0,0 0,1 0,-1 0,0 0,1 0,-1 0,0 0,0 0,-2 0</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56 670,'1'0,"0"0,0 0,0 0,0 0,0 0,0 0,0 0,0 0,0-1,0 0,2 1,-2 0,1-1,-1 1,0 0,1-1,-1 1,0 0,1 0,-1-1,0 1,1 0,-1 0,0-1,1 1,-1 0,1 0,-1 0,0 0,1 0,1-1,-1 1,-1 0,0 0,0 0,0 0,0 0,0 0,0 0,0 0,0 0,0 0,0 0,1 0,0 0,-1 0,0 0,0 0,3 0,-2 0,0 0,-1 0,1 0,0 0,-1 0,1 0,0 0,0 0,0 0,-1 0,1 0,0 0,0 0,-1-1,1 1,1 0,-2 0,0 0,1 0,3 0,-3 0,-1 0,0 0,1 0,0 0,0 0,1 0,-1 0,-1 0,0 0,1 0,-1 0,0 0,1 0,-1 0,0 0,1 0,-1 0,0 0,1 0,2 0,-3 0,0 0,0 0,1 0,-1 0,0 0,1 0,0 0,-1 0,0 0,0 0,0 0,0 0,1 0,-1 0,0 0,0 0,1 0,-1 0,0 0,0 0,0 0,0 0,0 0,0 0,0 0,0 0,1 0,-1 0,0 0,2 0,-1 0,0 0,0 0,-1 0,0 0,0 0,0 0,0 0,0 0,0 0,0 0,1 0,0 0,-1 0,1 0,-1 0,0 0,0 0,0 0,0 0,0 0,0 0,1 0,-1 0,0 0,1 0,-1 0,0 0,0 0,1 0,-1 0,0 0,0 0,0 0,0 0,0 0,0 0,-1 1,1-1,0 0,0 0,0 0,1 0,0 0,0 0,-1 0,0 0,0 0,0 0,0 0,0 0,0 0,1 0,0 0,-1 0,0 0,0 0,0 0,0 0,0 1,0-1,1 0,-1 0,1 0,-1 0,0 1,0-1,0 0,0 0,0 0,1 0,-1 0,3 0,-2 0,-1 0,1 0,-1 0,1 0,-1 0,0 0,1 0,-1 0,0 0,1 0,-1 0,0 0,1 0,-1 0,4 0,-4 0,1 0,4 0,-4 0,0 0,0 0,2 0,-1 0,-1 0,1 0,0 0,0 0,0 0,0 0,0 0,1 0,-1 0,0 0,2 0,-1 0,-1 0,1 0,-1 0,0 0,6 0,-7 0,1 0,-1 0,0 0,-1 0,1 0,-1 0,0 0,0 0,0 0,0 0,0 0,-1 1,1-1,0 1</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167 603,'2'0</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362 580,'2'0</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562 598,'2'0</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116 843,'1'0,"1"0,-1 0,3-1,-3 1,0 0,1 0,-1-1,0 1,0 0,0 0,0 0,1 0,-1 0,1 0,0 0,-1 0,0 0,0 0,0 0,0 0,1 0,0 0,-1 0,1 0,-1 0,0 0,1 0,-1 0,0 0,3-1,-2 1,-1 0,0 0,1 0,0 0,0 0,-1-1,1 1,-1 0,0 0,5 0,-4 0,0-1,0 1,0 0,0 0,-1 0,2 0,-1-1,4 1,-3 0,-1 0,0 0,0 0,0 0,1 0,-1 0,1 0,0 0,-1 0,1 0,-1 0,1 0,-1 0,1 0,-1 0,1 0,-1 0,0 0,1 0,-1 0,3 0,-3 0,0 0,-1 0,1 0,-1 1,0-1,1 0,-1 0,0 0,1 0,-1 0,0 0,1 0,-1 0,2 0,-2 0,1 0,-1 0,0 0,1 0,2 0,-1 0,-1 0,-1 0,1 0,0 0,1 0,-1 0,0 0,-1 1,2-1,-1 0,0 0,-1 0,2 0,-2 0,0 1,1-1,-1 0,0 0,2 0,-2 0,0 0,0 0,0 0,0 0,0 0,0 1,0-1,4 0,-4 1,0-1,0 0,1 0,-1 0,1 0,-1 1,0-1,0 0,0 0,0 0,1 0,0 0,-1 0,1 0,-1 0,0 1,0-1,0 1,0-1,5 1,-5 0,0-1,2 0,-1 0,-1 0,6 0,-4 0,3 0,-4 0,2 0,-2 0,1 0,-2 0,1 0,0 0,1 0,5 0,-6 0,-1 0,0 0,2 0,-2 0,0 0,0 0,0 0,0 0,1 0,-1 0,0 0,0 0,1 0,-1 0,1 0,-1 0,4 0,-3 0,-1 0,1 0,1 0,-1 0,0 0,1 0,-1 0,0 0,1 0,0 0,-1 0,0 0,4-2,-4 2,0 0,0 0,0-1,0 0,-1 1,4-1,-4 1,0 0,0 0,0 0,0 0,0-1,0 1,0 0,0 0,1-1,-1 1,1 0,0 0,-1-1,2 0,-2 1,0 0,0 0,0 0,0 0,0 0,0 0,0 0,1 0,-1 0,1 0,-1 0,0 0,1 0,0 0,-1 0,0 0,2 0,-2 0,0 0,1 0,0 0,5-1,-6 0,0 1,0 0,0 0,0 0,0 0,0 0,2 0,-2 0,0 0,1 0,-1 0,1 0,0-1,1 1,-1-1,0 1,0 0,1 0,0 0,1-1,-1 1,0 0,0 0,8-1,-9 1,1 0,-1 0,-1-1,1 1,-1-1,0 1,0 0,0 0,0-1,0 1,0 0,0 0,0 0,0 0,0 0,0 0,-1-1,1 1,-1-1</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140 532,'0'1,"0"0,0 0,1-1,0 1,-1 0,0 0,1-1,-1 1,0 0,1-1,-1 1,0 0,1-1,-1 1,1 0,-1 0,0 0,0 0,1-1,-1 1,0 0,0 0,1-1,-1 1,1-1,-1 1,0 0,0 0,1 0,-1 0,1-1,0-1,-1 0,1 1,-1-1,0 0,0 0,1 1,-1-1,0 0,1 1,-1-1,1 1,-1-1,0 0,1 0,-1 0,1 0,-1 0,1 0,0-1,-1 1,0 0,0 0,1 0,-1 0,0 0,1 1,0 0,-1-1,0 0,0 0,1 0,-1 0,0 0,1 1,-1-1,0 0,0 0,1 1,0-1,-1 0,1 0,-1 0,0 0,1 1,-1-1,1 1,-1-1,1 0,-1 0,0 0</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348 547,'1'1,"-1"0,1-1,-1 1,1-1,-1 1,0 0,1-1,-1 1,1 0,0-1,0 0,-1 1,0 0,1-1,0 0,0 0,-1-1,1 0,-1 0,0 0,1 0,0 0,-1 0,0 0,1-1,-1 1,0 0,0 0,0 0,1 1,-1-1,1 1</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552 545,'0'1,"1"-1,-1 1,1-1,-1 1,0 0,1 0,-1 0,1-1,0 1,-1 0,0 0,1 0,-1 0,0 0,1-1,-1 1,1-1,0 0,0-1,-1 0,0 0,0 0,1 1,-1-1,0 0,0 0,0 0,0 0,0 0,0 0,0 0,0 0,0-1,0 1,0 0</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683 718,'0'2,"0"0,-1-2,1 1,-1 0,1 0,0 0,-1 0,1 1,-1-2,0 1,0 3,0-3,0-1,1 1,-1 0,1 0,-1 0,0 0,0-1,0 1,1 0,-1 0,0-1,0 1,0 0,0 0,0 0,0 0,1 0,-2-1,2 2,-4 0,4-1,-1 0,0-1,0 1,1 0,-1 0,0 0,-2 2,3-2,0-2,0 0,1 0,-1 0,1 1,-1-2,0 1,1 0,0 0,-1 0,1-1,0 1,0 0,2-3,-2 3,0-1,0 1,0 0,0-1,0 1,1-1,-1 1,0 0,0 0,0 0,0 0,-1 0,1 1,0 0,0 0,-1 1,1 0,-1 1,1-1,0 0,-1 0,0 1,1-2,-1 1,1 1,-1-1,0 1,1-1,0 0,-1 1,0-1,0 0,1 1,-1-1,0 0,1 0,-1 0,0 2,0 3,1-5,-1 1,0 0,0 0,1 11,-1-11,0-1,0 2,0-1,0 0,0 0,0 0,0 0,0-1,1 5,-1-5,0 0,0 1,0-1,0 0,0 1,1-1,-1 0,0 0,0 0,1-1,-1 1,0 0,0 0,1-1,-1-1,0 0,0 0,0 0,0 0,0-1,0 1,0 0,0 0,0 0,0 0,0 0,0 0,2-4,-2 4,1 1,0-1,0-2,0 1,0 1,-1 0,0 0,0 0,1 1</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727 717,'0'1,"0"1,1-2,-1 2,1-2,-1 1,0 1,1-2,-1 2,1-1,-1 0,0 0,0 0,0 0,2 1,-2 0,0-1,1-1,-1 1,1 0</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535 941,'1'0,"1"0,-1 0,1 0,-1 0,2 0,-2 0,1 0,-1 0,0 0,1-1,-1 1,1 0,0 0,-1 0,0-1,1 1,0 0,-1-1,0 1,1 0,-1 0,0 0,0 0,1 0,0-1,3 0,-3 1,0 0,0 0,0-1,1 0,-1 0,0 1,-1 0,1 0,0 0,-1-1,1 0,0 1,-1 0,4-1,-4 0,1 1,-1-1,3 1,-3-1,0 1,0-1,0 1,0-1,0 1,-2 0,0 0,0 0,0 0</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686 757,'1'0,"0"0,0 0,0 0,-1-1,1 1,-1-1,1 1,0 0,1-1,-2 0,1 1,1-1,-1 0,1 1,-1-1,0 0,0 0,1 0,0 0,0 0,0-1,-1 2,1-1,0-1,0 1,3-4,-3 4,0 0,-1 1,1-2,-1 1,5-3,-3 1,-2 3,-1-1,1 1,-1-1,0 0,0 2,0 0,0 0,0 0,0 0,0 1,0-1,0 0,0 0,0 1,0 0,0-1,-1 1,0-1,1 1,-1 0,0 0,0-1,0 1,0-1,1 0,-1 1,-1-1,2 1,-1-1,0 0,0 1,0-1,1 1,-1-1,0 0,1 0,-1 0,1 1,0 1,0-2,0 0,1-1,0 0,0 0,0 0,-1 1,1-1,0 0,0 0,0 0,0 0,0 0,0-1,0 1,0-1,0 0,4-1,-5 1,2 1,-2-1,1 1,-1-1,1 0,0 0,0 1,-1-1,0 0,0 0,0 2,-1 0,1 0,0 0,-1-1,1 1,0 1,-1-1,0 0,1 0,-1 0,0 1,1-1,-3 3,1-2,2-1,-1 1,-1-1,2 1,-2 0,1-1,0 1,0 0,0-1,-1 1,2-1,-2 1,1-1,-5 6,4-6,2 1,-2-1,-1 3,2-4,1 1,-1-1,0 2,0-1,0 0,2-1,0 0,0 0,0 0,0 0,0 0,0-1,0 0,1 1,-1 0,0 0,1-1,-1 0,0 1,2-1,-2 0,1 0,1 1,-2-1,1 0,5-1,-6 1,2 0,-2 1,1-1,0 0,-1 1,0 0,1 0,-1-1,0 1,-1-1,2 1,-1 0,0 0,0-1,0 1,-1-1,0 0,1 1</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822 690,'-1'2,"0"-2,1 1,-1-1,1 1,-1-1,1 2,-1-2,1 2,-3 1,2-2,0 1,0-1,-1 1,1 0,0-1,-1 2,0-2,1 1,-2-1,1 2,0-1,0 0,0 0,0 1,1-1,-1 0,1 0,-1 0,-2 4,3-4,-1 0,1-1,0 2,0-2,0 1,0-1,1 0,-1 0,0-1,1 1,0 0,0 0,0 0,1-1,0 0,2-1,-2 1,0-1,1 0,-1 0,0 1,0-1,1 1,-1-1,0 0,2 0,-1 1,-1-1,1 0,0 0,0 0,0-1,1 2,-2-2,1 1,0 0,0 0,0-1,0 1,0 1,7-6,-8 5,1-1,-1 2,1-1,-1 0,0 0,-1 0,1 0,0-1,-1 1,1 1,-1-1,0-1,0 1,0 0,0 0,-1 0,0 1,1-1,0 0,-1 0,1 0,-1 1,0 0,0 2,1-1,0 0,0 0,-1 0,1 0,-1 0,0 3,1-2,-1-1,1 0,0 1,0 0,0 0,0-1,0 1,0 1,0-1,0 0,0 0,0 0,0 1,0-1,0 0,0-1,0 1,0 1,0-1,0 4,0-3,0-1,0 0,1 0,-1 1,0-1,1 0,-1 0,0 0,0 1,0-2,0 0,1 1,-1 1,1-1,-1 0,0-1,1 2,-1-2,0 0,0 1,2 2,-2-3,0 0,1 1,-1-1,1 1,0 0,-1-1,0 1,1-2,-1 1,0 0,1 0,-1 0,1-1,-1 1,0-3,-1 1,1 0,-1 0,1 0,0-1,-1 1,1 0,0 0,-1 0,1 0,0 0,0-5,0 4,0 0,0 0,-1 0,1 0,0-1,0 1,0-1,0 0,0 1,0 0,0 0,0-1,0 1,0 0,0 0,0 0,-1-1,1 1,0 1,0-5,0 5,0 0,0-1,0 1,0 0,0 0,0 2,0 0,0 2,0-2,-1 0,1 0,-1 0,1 0,0 0,-1-1,0 1,1 0,0 1,-1-2,1 1,-1 1,0-1,1 0,-2 0,2 0,-1 0,-1 1,-2 3,3-5,-1 3,0-2,2 0,-2 1,0 2,1-4,0 1,1 0,-1-1,1 2,-1-2,1 1,0 0,1-1,-1-1,1 0,0 0,-1 0,1 0,-1 0,1-1,-1 1,1 0,-1 0,1 0,-1-1,2-2,-1 2,-1 1,1 0,0 0,-1-1,1 1,-1 0,0 0,1 0,0-1,-1 1,0 0,1 1,0 0,0 0,0 0,0 1,0-1,1 1,0 0,-1 0,0-1,0 0,-1 1,2 0,-1 0,0-1,-1 1,1-1,0 0,-1 1,1-1,-1 1,1-1,0 1,0-1,0 1,0 0,0 0,0-1,-1-1,0-1</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862 692,'0'1,"0"0,0 0,0 1,0-1,0 0,0 0,0 0,0 1,0 2,0-3,0 0,0 1,0-1,0 0,0 1,0-1,0 1,0-1,0 1,0 0,0-1,0 1,0-1,0 0,-1 2,1-1,0-1,0 0,0 1,0-1,-2 3,2-3,0 1,0-1,-1 0,1 0,-1-1,1 1,0 0,0 0,-1 0,1 0,0 0,-1 0,1-2,0 0,0 0,0 0</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868 726,'2'-2,"-1"2,0 0,-1-1,1 1,0 0,-1-1,1 1,0 0,0 0,-1 1,1 0,-1 0,1-1,-1 1,0 0,0 0,0 0,0 0,0 0,0 0,0 0,0 0,0 0,0 1,0 1,0-2,0 0,0 1,-1-2,0 2,1 0,0-1,-1 1,0-1,1 0,-1 1,0-1,1 1,-2 0,1 0,0 1,0-2,1 0,-1 0,1 0,-2 3,1-3,1 0,-1 0,1 0,-1 0,1 0,0 0,-1 0,1 0,-1 0,1 0,0 0,-1-1,1 1,-1-1,0 0,0 0,1-1,0 0,0 0</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860 748,'1'0,"0"0,0 0,0 1,0-1,0 0,0 1,0 0,0-1,0 0,-1 1,1-1,0 0,0 0,-1 1,1 0,0-1,0 0,0 0</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890 738,'1'0,"0"0,0 0,-1 1,0 0,0 1,0-1,0 1,0-1,-1 1,0-1,1 0,-1 0,1 0,0 0,-1 0,1 0,0 0,-1 1,-1 1,2-2,-1 0,1 0,-1 1,0 0,0-1,1 0,-1 1,0-1,0 1,1-1,-1 0,0 1,1-1,0 0,-1 1,0-1,1 1,-1 0,-1 1,1-2,1 1,-2-1,2 0,0 0,-1 0,1-2,0 0,0-1,0 1,0-1,1 1,-1 0,2-1,-1 1,-1-1,2 1,-1 0,1-1,-1 1,1 0,-1-1,4-3,-4 4,0 0,1 0,-1 0,0 0,-1 0,1 1,-1-1,0 0,1 0,0 1,0 0,0 0,0 0,0 1,0-1,-1 1,1-1,-1 1,1 0,0-1,-1 1,0 0,0 1,0-1,0 0,0 0,0 0,0 0,0 0,0 0,0 0,0 0,0 0,0 0,-1 1,0-2,1 2,0-1,-1 0,1 1,-1-1,1 1,-1-2,1 1,0 1,-1 0,0-1,1 0,0 0,0 0,0 0,-1 0,1 0,-1-1,1 1,0 1,-1-1,0 1,1-1,0 0,0 0,-1-1,1 1,-1-1,0 0,0-1,1 0,-1 1,1-1,-1 1</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890 790,'1'0,"0"0,0 0,0 0,0 0,0 1,0-1,0 0,-1 1,0 0,1-1,0 0,-1 1,1-1,-1 1,1 0,-1 0,1-1,-1 1,1-1</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485 858,'0'1,"0"0,1 0,0 0,-1 0,1 0,-1 0,1 0,0 0,-1 0,2 0,-2 1,1-1,1 0,-2 0,1 0,0-1,0 2,0-1,0 1,1-1,-2 0,2 0,-1 2,1-3,-2 1,1 0,0 0,0-1,-1 1,1-1,0 0,0 1,-1 0,1-1,0-1,0 0,0 0,-1 0</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543 850,'0'2,"0"-1,0 0,-1 0,0 1,0-1,0 0,1 0,-1-1,1 2,-2-1,1 0,1 0,-1 0,-4 3,1-2,2 0,0-1,-5 4,6-4,-2 1,1-1,0 1,0-1,0 1,0-1,0 1,1-1,-1 1,1-1,-1 1,2-1,-2 1,1-1,1 0,-1 0,1 0,-1 0,0 0,1 0,-2 2,1-3,1 1,0 0,0 0,1-1,0-1,0 1,-1-1,1 1,0-1,0 0,0 1,1-1,-1 0,0 1,1-1,0 0,0 0,0 1,0 0,0-1,0 0,1 1,-1-1,6-2,-6 3,0-1,6-1,-6 1,0 0,0 1,0-1,0 1,-1 0,0-1,0 1,0 0,0 0,0 0,-2 1,1 0,-1-1,1 1,-1 0,0 0,0-1,1 1,-7 4,6-4,-1 1,1-1,0 1,-1-2,1 2,-1-1,1 1,-1-1,1 1,-1-1,0 1,1-1,-1 0,1 1,-2-1,2 1,-1-1,-3 4,3-4,0 1,0-1,1 1,-1-1,1 0,-1 0,1-1,0 2,0-1,1 0,-1-1,1 1,0 0,1-2,0 1,0-1,0 0,0 1,1 0,-1-1,0 0,1 1,-1-1,1 0,0 0,0 0,0 0,1 1,1-1,-1 1,-1-1,1 0,0-1,1 2,8-6,-10 5,1 0,0 0,-1-1,0 1,0 0,1 0,-1 0,-1 0,1 0,-1 1,0-1,-1 0,1 1,-1-1,1 1,0-1,-1 0,0 0,0 0,-1 0,1 0,-1 1,1-1,-1 0,1 0,-1 1,0 0,1-1,-1 0,0 0,0 0,0 1,1-1,-2 1,1-1,0 0,0 1,0 1,1 0,0 1,-1 0,1 0,0-1,-1 1,1-1,-1-1,1 1,0 0,-1 1,0-1,1 0,-1 1,1-1,-1 1,0-1,1 0,-1 1,0-2,1 2,-1-1,-1 3,1-2,1 0,0-1,-2 1,1-1,1 0,-1 1,0-1,1 1,-1-1,0 1,-1-1,1 0,1 0,-1 0,0 1,0-1,1 0,0 0,-1 0,0-1,1 2,0-1,-1-1,1 1,-1-2,1 0,-1 1,0-1,1 0,0 0,0 0,-1 1,1-1,0 0,0 0,0 0,0 0,0 0,0 0,0-1,0-1,0 2,1-1,0 1,-1 0,1 1,-1-1,1 1,-1 1,0 0,0 0,0 0,0 0,0 0,0 0,1 0,-1 1,0-1,0 0,0 1,0-1,0 1,0-1,0 0,0 0,0 0,0 0,0 0,0 1,0-1,-1 0,1 0,0 1,0-3,0 0,0 0,0 0,0 0,0 0,0 0</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551 938,'0'-1,"1"1,1 0,-1 0,0 0,0 1,0-1,-1 1,1 0,0 0,0-1,0 0,-1 1,1 0,0-1,0 1,0-1,1 1,-1 0,0-1,0 1,0-1,0 1,-1 0,2-1,-2 1,1-1,0 0,0 1,-1 0,2-1,-2 1,1-1,0 0,0 0,0 1,0 0,2-1,-3 1,3-1,-3 1,1-1,-1 1,1-1,0 0,0 0,0 0,-1-1</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539 964,'1'-1,"0"1,0 0,0 0,0 0,-1-1,1 1,0 0,0-1,1 0,0 1,-1-1,0 0,0 1,1-1,-1 1,-1-1,1 0,0 0,0 1,0 0,0 0,-1-1,1 1,0 0,0 0,0 0,0 0,1-1,-1 1,1 0,-1 0,0 0,0 0,2 0,-2 0,-1-1,1 1,0 0,0 0</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614 884,'1'-1,"1"0,-1 1,-1-1,1 1,0 0,-1-1,1 1,-1-1,1 1,1 0,-2-1,1 0,0 1,1-2,-2 1,2 1,-1 0,0-1,0 0,0 1,1-1,-1 0,1 1,-1-1,0 0,1 1,-1-1,1 0,-1 0,0 1,1 0,-1-1,0 1,-1-1,2 0,-1 1,-1-1,0 0,0 0</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640 848,'-1'0,"1"1,0 0,-1-1,0 1,1 0,-1 0,1 0,0 1,-1 0,0-1,1 0,0 0,0 0,-1 1,0-1,0 3,1-2,-1 0,0-1,1 1,0 0,-1-1,0 1,1-1,0 0,0 1,-1-1,1 0,-1 1,1-1,-1 0,1 0,0 0,0 0,0 0,0 1,0-1,0 0,1-1,0 0,0 0,0 0,0-1,0 1,0 0,0 0,0-1,0 1,1-1,1 0,-1 1,-2-1,1 0,0 1,0 0,-1 1,-3 4,2-5,1 1,-1 0,0 0,0 1,0-2,1 2,-1-1,0 0,0 1,0-1,0 1,0-1,0 1,0-1,0 0,1 1,-1-1,0 0,-1 3,1-2,0-1,-1 2,2-2,-1 0,0 1,0-1,1 0,0 0,0 0,0-2,0 0,1 1,0-1,-1 0,0 0,1 1,0-1,0 0,0 1,-1-1,2 0,-1 0,0 1,-1-1,1 1,0-1,0 0,0 1,-1-1,0 0,1 1,0 0,-1-1,1 1,-1-1,1 1,0 0,-1-1,1 1,-1-1,0 0,1 0,-1 0,0 0,1 1,0-1,0 1,2-2,-2 1,0 0,0 0,0 0,0 1,0 0,-1-1,1 1,-1-1,0 0,0 0,0 0,0 0,0 0,1 1,0 0,-1-1,0 0,0 0,1 1,-1-1,0 0,0 0,0 0,0 0,-1 1</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640 885,'0'1,"1"0,-1 0,1 0,0 0,-1 0,1 2,0-3,-1 1,1 0,-1 0,1 0,-1 0,1-1,-1 1,0 0,1-1,-1 1,0 0,0 0,1 0,-1 1,0-1,0 0,0 0,0 0,1 0,-1 1,0-1,0 0,0 0,0 1,0 0,0-1,0 2,0-2,0 0,-1-1,1 1,0 0,0 0,0 0,0 0,0 0,-1-1,1 1,-1-1</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619 884,'0'-1,"1"0,0 0,0 1,-1-1,1 1,-1-1,1 1,0-1,0 0,0 0,0 0,0 1,0-1,0 0,1 0,-1 0,0 0,5-4,-5 4,0 0,1 1,-2-2,2 2,-1-1,0-1,0 2,0-1,0 0,0 0,-1 0,1 1,-1-1,1 0,-1 0,1 0,0 1,-2 1,1 0,0 0,0 0,0 1,0 0,0-1,0 1,0 2,0-3,0 1,0 0,0-1,0 1,0 0,0 0,0 0,0 0,0 0,0 0,0 0,0 0,0 0,0 0,0 0,0 4,0-4,0-1,0 1,0 0,0-1,0 0,0 1,0 1,0-2,0 0,0 1,0 0,0 0,0 0,0-1,0 1,1-1,-1 0,0 1,0-1,1 3,-1-3,0 1,0-1,0 0,0 0,0 1,0-1,0 0,0 0,0 0,0-3,-1 2,1-1,0 0,0 0,0-1,0 1,0-1,0 1,0-1,0 0,0 0,0 0,0 1,0-1,0-5,0 5,0-1,0 0,0 1,0 0,0 0,0 0,0-1,0 2,0 0,0-1,0 0,0 0,0 1,0-1,0 0,0 1,0 0,0 0,0 0,0-3,0 3,0 0,1 1,-1-1,1 1,0 1,0 1,-1-1,1 0,0 0,0 0,1 3,-2-3,1 0,-1 0,0 0,0 0,1 0,0 0,-1 1,0-1,1 0,0 1,-1-1,1 0,-1 1,1-1,-1 1,0 0,1-1,-1 1,0 4,0-4,0 0,0 2,1-3,-1 2,0-2,0 1,0-1,0 2,0-1,1 0,-1 0,0-1,0 2,0-2,0 0,0 1,1 0,-1-1,0 5,0-4,0-1,0 0,0 1,0-1,0 1,0-1,0 0,0 0,0 0,0 0,0-2,0 0,0 0,-1 1,1-1,-1 0,1 0,0 0,-1 0,1 0,-1 0,0 1,1-1,-1 0,1-1,-1 1,0 0</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656 919,'1'-2,"1"1,-1 0,-1 0,1 0,1 0,-2-1,1 2,-1-1,1 1,0-1,0 0,0 0,0 1,-1-1,1 1,-2 0,0 0,0 0,-1 0,1 0,0 1,-1-1,1 1,0-1,-5 3,5-2,0 0,-2 0,2 0,0 0,-1-1,1 1,0 0,-1 0,2 0,-1 0,0 0,0-1,1 1,-1-1,0 1,1 0,-1-1,1 2,-1-2,2 1,1 0,0-1,2 0,-3 0,1 0,-1 0,1 0,0 0,0 0,0 0,0-1,0 0,1 1,-2-1,0 0,2 0,-2 1,0-1,1 0,-1 1,0 0,0-1,-2 1,-1 2,0-2,2 1,-1-1,0 1,-1 0,1-1,0 1,0 0,0-1,0 1,0 0,0 0,0 0,0 0,-1 0,2 0,-1 0,0 0,0 0,-1 2,1-2,0 1,0-1,0 1,0-1,0 0,0 1,0-1,0 1,1-1,-1 0,0 1,1-1,0 1,0-1,0 0,-1 2,3 0,-1-2,0-1,0 1,0-1,0 0,-1-1,2 0,-1 1,0-1,0 0,-1 0,2-2,-1 3,-1-2,1 2,0-2,-1 1,1 0,0 0,0 0,-1 0,1 0,-1 0,1-1,0 1,-1 0,0 0,1-1,-1 1,1-1,0-2,0 3,-1 0,1-1,0 0,-1 1,0 0,1 0,0 0,-1-1,0 1,1 0,0-2,0 2,-1 0,0-1,1 0,0 0,0-4,0 5,-1 0,1-1,-1 1,1 0,-1 0,0 0,0-1,0 1,0 0,1 0,-1 0,0 0,0 0,1 0,-1 0,0 0,1-2,-1 2,0 0,1 1,-1-1,1 0,-1-1,0 1,0-1,1 1,-1-1,1 2,0 0,0 0,0 0,0 1,0-1,0 1,0-1,-1 1,1-1,-1 1,1-1,-1 1,1 0,0-1,0 1,0 0,0 0,0-1,0 1,1-1,-1 1,0-1,0 0,0 0,0 0,0 0,-1-1,1 1,-1-1,1 1,0-1,0 0,0-2,0 2,-1 0,0 0,0-1,0 1,0 0,0-1,0 1,0 0,-1 0,1 0,-1 1,1-1,0 0,0 2,-1 0,1 0,-1 0,1 0,0 0,-1 1,-1 2,1-3,0 0,1 1,-1-1,0 0,0 2,0-1,1-1,-1 0,1 1,0-1,-1 1,0-1,1 1,0-1,0 0,0 0,-1-1,0 4,1-3,-1 0,1 0,0 0,0 0,0 0,-1-1,2 0,0 0,0 0,0-1,0 1,0-1,-1 0,1 1,-1-1,1 1,0 0,-1-1,1 1,0 0,0 0,0 0,-1 1,-1 2,0-2,0 1,0-2,0 2,0-2,0 2,-1-1,1 1,-1 0,1 0,-1-1,1 0,0 1,0-1,1 1,-1-1,0 0,0 1,1 0,-1-1,0 4,1-4,-1 0,1 1,-1-1,1 0,0 1,0-1,0 1,0-1,1-1,0 0,0-2,1-1,-1 2,-1 0,1 0,0 0,0-1,0 1,0 0,-1 0,4-2,-4 1,1 1,0-1,1 1,-2 0,1 0,0 0,0 0,0 0,-1 0,1 0,0 1,-1-1,1 1,-1-1,0 0,0 0,0 0,0 0,0 0,0 0,0 2,0 0,0 0,0 0,-1 0,0 0,1 1,0-1,0 0,0 0,0 0,-1 0,0 1,0 1,0-2,0 1,0 0,0-1,1 0,0 0,-1 0,0 1,1-1,-1 0,0 0,1 0,-1 0,1 0,-1-1,1 1,-1 0,1 0,-1 0,1 1,-1-2,0 0,1-1,0 0,0-1,0 1,0 0,1 0,1-2,-1 2,0 1,-1-1,1 0,0 0,0 0,0 1,-1-2,1 2,0 0,0 0,0 0,0 0,0 0,0 1,0-1,0 1,1 0,3 2,-4-2,1 0,0 0,-2 0,1-1,-1 1,1-1,0 0,-1 1,1-1,0 0,-1 1,1 0,0-1,2 2,-1-1,1 0,-2-1,-1 1,1-1,0 1,0-1,0 1</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767 885,'0'-2,"0"1,-1 1,1-1,0 0,0 0,1 1,0-1,0 1,0 0,0 0,-1-1,2 0,-1 1,0 0,0-1,1 1,-1-1,1 0,-1 0,0 1,0-1,5-2,-5 2,0 0,1 1,0-1,0 0,0 0,-1 0,1 0,-1 0,0 1,1-1,-1 0,0 1,0-1,0 0,0 0,0 2,0-1,-1 1</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782 910,'0'1,"0"0,0 0,0 0,1-1,-1 1,1-1,-1 1,1-1,-1 1,0 0,1-1,-1 1,1-1,-1 1,0 0,1 0,0-1,-1-1,0 0,-1 0,1 0,0 0,0 0,0 0,0 0,0 0,0-1,0 1,0-1,0 1,1 0,-1 0,1 0,0-1,0 2,-1-1,1 1,-1-1,1 1,0 0,0-1,-1 0,1 1,-1-1,4-1,-3 1,0 1,0-1,0 0,0 1,0-1,1 0,-2 0,2 1,-1 0,0-1,0 0,0 1,-1-1,1 1,-1-1,1 1,1-1,-2 2,0 0,0 0,0 0,0 0,-1 0,1 0,-1 0,1 0,0 0,0 0,-1 0,0 0,-3 4,3-3,-1-1,1 1,-2-1,2 1,-1-1,0 0,0 1,0-1,1 0,-1 1,-1-1,0 2,1-2,1 0,-1 0,2 0,-2 0,1 1,0-2,1 1,1-1,0 0,0-1,0 0,-1 0,0 0,1 1,-1-1,1 1,-1-1,1 1,1-1,-1 0,0 0,0 1,0 0,1-1,-1 0,0 1,2-1,-1-1,0 2,0-2,-1 1,1 0,0 0,2-1,-1 1,-2 0,0 0,4-2,-5 2,1 0,0 1,-1-2,1 1,-1-1,0 1,-1 0,0 0,1 0,-1 0,0 0,0 0,-1-1,1 1,1 0,-2 0,2 0,-2 0,1 0,0 0,-1 0,2 0,-1 1,1-1,-1 0,0 0,0 0,0 0,1 0,-1 1,1-1,-1-1,0 1,0-2,0 2,1 0,0 0,0 0,-1 0,1 0</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796 852,'0'-1,"-1"1,1 1,0 0,0 0,0 0,0 0,1 1,-1 4,0-5,0 0,0 1,0 0,0 0,0-1,0 1,0-1,0 0,0 1,0 0,0-1,0 1,0-1,0 2,0-2,0 1,0 0,1 1,-1 2,1-2,0-1,-1 1,0-1,0 0,0 1,1-1,0-1,-1 1,1-1,-1 0,1 1,-1-1,0 0,0 1,1 0,0-1,0 1,1 4,-2-5,0 1,1-1,0 0,-1 1,0-1,1 0,-1 0,1 0,-1 0,0 0,0 0,0 0,1-1,-1 1,0 0,1 0,-1 0</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794 924,'0'1,"0"0,0 0,0 0,0 0,0 0,-1-1,0 0,1 1,0 0,-1 0,1 0,-1 0,0-1,1 1,-1-1,1 1,0 0,-1 0,0 0,1 1,-1-2,1 1,0 0,0 0,0 0,0 0,0 0,0 0,-1-1,1-1,1 0,0 1,-1-2,2 1,-1-1,0 1,0 0,4-2,-3 1,-1 1,2 0,-2 0,0-1,1 1,-1 0,1 0,-1 0,1 0,-2 0,1 1,0 0,0 0,-1-1,1 1,-1-1,1 1,0 0,0 0,0 0,1 1,-2 0,0 0,1-1,-1 1,1-1,-1 1,0 0,1-1,-1 1,0 0,0 0,0 0,0 0,-1-1,0 0</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732 898,'1'0,"0"0,1 0,-1 0,-1 1,1-1,0 1,0-1,0 0,-1 1,2 0,-1 0,0-1,1 0,-2 1,1 0,1-1,-1 0,3 2,-2-2,-1 0,0 1,2 0,-2-1,0 1,2-1,-2 1,1 0,0-1,-1 0,-1 1,2 0,-1-1,0 0,-1 1,2-1,-1 1,-1 0,0 0,0 0,0 0,0 0,0 1,-1-2,0 2,0-2,1 1,-2 1,1-1,0 0,0 0,0 1,-4 2,4-3,0 0,0 1,0-1,0 0,0 1,1-1,0 0,-1 0,1 0,0 0,0 0,0 0,-1 0,1 0,0 0,0 0,0 0,-1 0,1 0,0 0,0 0,2-1,0 0,-1 1,0-1,1 0,0 0,0 0,0 0,1 1,-1-1,12-1,-10 1,1-1,-1 0,-1 0,0 1,2 0,-2-1,0 0,0 0,2 0,-2 0,0 0,6-2,-7 3,0-1,0 0,1 0,1-1,-2 1,-1 0,-1 0,0 0,-1-1,0 2,0 0,1-1,-1 1,0-1,1 0,-1 0,1 0,-1 1,1-1,-1 1</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564 954,'0'1,"0"0,0 0,0 0,0 0,0 0,0 0,0 0,0 0,0 0,0 0,0 0,0 0,0 0,0 0,0 0,0 0,0 0,0 0,0 0,0 1,0-1,0 0,0 0,0 0,0 0,0 0,0 0,0 0,0 0,0 0,0 0,-1 0</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766 869,'0'1,"0"1,1-2,0 2,0-1,0-1,-1 1,1 0,-1 0,1-1,-1 1,1-1,-1 1,1-1,-1 1,1 0,-1 0,1-1,0 1</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855 825,'1'1,"3"0,-3 0,0 0,1-1,-1 1,1 0,-1 0,2 1,-2-1,1 0,-1 0,1-1,-2 1,1-1,-1 1,1 0,0 0,0 0,-1 0,1-1,-1 1,1-1,1 2,-2-1,0 0,1-1,-1 1,0 0,0 0,0 0</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844 863,'2'0,"-1"0,0 0,1-1,-1 1,0-1,1 0,0 1,0 0,-1 0,2-1,-1 0,0 0,1 1,0-1,-1 0,1 0,0 1,5-4,-6 4,1-1,1-1,-2 2,0-1,0 0,1 0,-1 1,-1-1,1 0,1 0,-2 1,1-1,-1 0,0 1,1 0,-1-1,0 0,0 1,0 0,-1-1,-1 1,0 0,0 0,0 0,0 0,-1 0,1 0,-1 0,1 1,1 0,-2-1,1 1,-1 0,1-1,0 1,-1 0,1 0,0 0,0 0,-1 0,-1 3,2-3,1 0,-1 0,1 0,-1 0,0 0,1 0,0 0,0 0,0 0,0 0,-1 0,1 0,0 0,0 1,0-1,0 0,0 1,0-1,0 3,0-2,0 0,0 0,1-1,-1 1,0 0,0 0,1 0,-1 0,1 0,-1-1,1 2,-1-1,1 0,0 0,-1 1,0-1,1 0,0 0,0 4,0-4,0 1,0-2,-1 1,0 0,1-1,-1 0,0 1,1-1,-1 0,1 1,-1-1,1 0,-1 1,0 1,0-1,0-1,0 0,0 0,0 0,0 1,0-1,0 0,0 0,0 0,0 0,0 0,-1 0,0-1,1 1,-1-1,1 1,-1 1,0-2,1-1,-1 1,1-1,0 0,-1-1,1 0,-1 1,1 0,0 0,0 0,-1-1,1 1,0 0,0 0,0-1,0 1,0 0,0-1,0 1,-1-1,1-1,0 1,0 1,0-2,0 1,0 1,0 0,0-2,0 2,0 0,0-1,0 1,0-1,0-2,0 3,0-2,0 2,1-3,-1 3,1 0,-1 0,1 1,-1-1,0 0,1 0,0 1,-1-1,0 0,1 0,0 1,-1-1,1 1,-1-1,1 1,-1-1,1 0,1-1,-2 1,1-1,1 2,-2-1,1 0,0 1,0-1,0 0,0 0,0 0,0 0,0 1,-1-1,1 1,-1-1,1 0,0 0,1 0,-2 0,1 1,0 0,-1-1,1 1,0-1,0 1,0 0,2-1,-3 0,1 1,0 0,-1-1,0 0,-1 1,0-1,0 1,1-1,-1 1,0 0,0-1,-2 0,2 0,0 1,0 0,0 0,0-1,0 1,0 0,0-1,0 1,1-1,-1 1,-1 0,1 0,0-1,1 3,0-1,0 0,0 0,1 4,-1-4,0 0,0 0,0 0,0 0,0 0,1 1,-1-1,0 0,0 0,1 0,-1 0,1 1,0 1,-1-2,1 1,-1-1,0 0,-1-1,1-3,0 2,0-1,0 0,0 1,0-1,0 1,1 0,-1 0,1 1,0-1,-1 0,0 0,1 1,-1-1,2 1,-1 0,-1 1,0 0,1 0,-1 0,0 0,1 0,-1 0,1 0,-1 1,0-1,0 0,0 1,-1-2,-2 1,3 0,-1-1,1 1,-2-1,2 1,-1 0,-1-1,1 1,0 0,0 0,0 1,1-1,-1 1,0-1,1 0,-1 1,0-1,1 0,0 1,-1-2,1 1,0 0,1-1,1 0,-1 0,0 0,0 0,0 0,1 0,-1 0,2-1,-3 0,2 0,-1 0,0 1,-1-1,0 0,1 1,0 0,0 0,0 1,-1 0,0 0,0 0,0 0,1 0,-1 0,0 1,0-1,0 0,-1 1,-1 1,2-2,0 0,-1 0,1 1,-1-2,1 1,-1-1,1 2,0-1,-1 0,1 0,0 1,0-1,-1 0,0-1,1 1,0 1,-1-1,1 0,-1-1,1 1,0 0,-1 0,0-1,1 1,-1 0,1 0,-1 0,0-1,1 1,-1-1,0 0,0 0,0 0,0-1,0 0,0 0,1 0,-1 1,0-2,0 1,0 0,1 0,0 0,0 0,1 1,0 0,0 0,0 0,0 0,0 0,0 0,0 0,0 0,1 0,-1 1,5 0,-5 0,1-1,-1 0,1 0,-1 0,-1 1,2-1,0 0,0 0,-1 1,1-1,0 0,-1 0,0 0,1 0,-1 0,1 1,3-1,-4 0,2 0,-1 0,-1 0,-2-1</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6:51:00"/>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1057 614,'2'0</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559 346,'0'1,"1"-1,1 0,0 1,-1-1,1 0,-2 1,1-1,1 0,-1 1,1-1,0 0,0 0,-1 0,1 0,1 1,-1-1,0 0,0 1,12 0,-2-1,-4 1,-5-1,1 0,0 0,0 0,1 1,0-1,1 1,-2-1,2 0,-2 0,2 1,-1-1,1 0,12 0,-12 0,25 0,-24 0,-1 0,1 0,0 0,-2 0,2 0,-1 0,0 0,1 0,-1 0,-1 0,1 0,0 0,-1-1,1 1,8 0,-8 0,-2 0,0 0,0 0,0 0,1 0,-2-1,1 1,-1 0,1 0,-1 0,0 0,2 0,-2 0,0 0,0 0,0-1,0 1,0 0,0 0,11 0,-10 0,-2 0,1-1,-1 1,1 0,3 0,-3 0,-1 0,2 0,-1 0,-1 0,1 0,0 0,-1 0,0 0,1 0,0 0,4 0,-4 0,-2 0,0 0,1 0,0 0,-1 0,0 0,1 0,-1 0,0 0,0 0,0 0,0 0,0 0,0 0,0 0,0 0,0 0,0 0,3 0,-3 0,1 0,-1 0,0 0,1 0,0 0,-1 0,0 0,1 0,0 0,0 0,0 0,1 0,-1 0,6 0,-5 0,5 0,-5 0,3 0,-5 0,2 0,-2 0,0 0,1 0,-1 0,0 0,0 0,1 0,-1 0,0 0,1 0,-1 0,0 0,0 0,4 0,-3 0,-1 0,0 0,1 0,0 0,0 0,-1 0,1 0,1 0,-1 0,0 0,0 0,0 1,1-1,-1 0,0 0,0 0,1 0,-1 0,1 0,8 0,-8 0,-1 0,2 0,-3 0,2 0,-2 0,1 0,-1 0,2 0,-2 0,1 0,-1 0,2 0,-1 0,0 0,0 0,0 0,1 0,9 0,-9 0,1 0,0 0,1 0,0 0,1 0,-1 0,1 0,-1 0,1 0,-1 0,1 0,1 0,-2 0,1 0,0 0,0 0,0 0,0 0,19-1,-21 1,-1-1,-1 1,0 0,3 0,-4 0,0 0,0 0,0 0,0 0,0 0,0 0,0 0,1 0,-1 0,0 0,0 0,0 0,0 0,0 0,-1-1</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1315 216,'2'0</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90 474,'1'0,"0"0,0 0,1 0,-1 0,3 0,-2 0,0 0,1 0,0 0,0 0,0 0,1 0,14 0,-12 0,0 0,0 0,1 0,-1 0,1 0,0-1,0 1,0-1,0 1,0 0,13 0,-14 0,-1 0,1 0,1 0,-2 0,1 0,0 0,-1 0,-1 0,2 0,-1 0,0 0,-1 0,1 0,1 0,0 0,-1 0,-1 0,2 0,11 1,-11-1,1 0,-1 0,0 0,1 0,-2 0,3 1,0-1,-1 0,0 0,-1 0,3 0,-2 0,1 0,6 1,6-1,-13 0,0 0,4 0,-5 0,0 0,-2 0,0 0,1-1,-2 1,0 0,0 0,0 0,-1 0,0 0,0 0,1 0,-2 0,0 0,1 0,-1 0,0 0,0 0,2 0,-2 0,0 0,0 0,0 0,0 0,0 0,0 0,0 0,0 0,0 0,0 0,1 0,-1 0,0 0,1 0,-1 0,0 0,1 0,-1 0,0 0,1 0,-1 0,0-1,3 0,-3 1,0 0,0 0</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770 462,'1'0,"0"0,0 0,0 0,1 0,-1 0,0 0,0 0,0 0,0 0,1 0,-1 0,0 0,0 0,1 0,-1 0,1 0,0 0,-1 0,0 0,2 0,7 0,-6 0,-2 0,1 0,0 0,0 0,1 0,-1 0,1 0,0 0,1 0,-1 0,0 0,0 0,13 0,-12 0,1 0,0 0,7 0,-7 0,1 0,0 0,0-1,0 1,0 0,-1 0,1 0,0 0,0 0,0 0,0 0,0 0,0 0,-2 0,2 0,0 0,0 0,-2 0,1 0,0 0,-1 0,12 1,-13-1,1 0,-1 0,0 0,0 0,1 0,-1 0,-1 0,1 0,-1 0,0 0,0 0,0 0,0 0,0 0,0 0,0 0,1 0,-1 0,-1 0,1 0,0 0,6-2,-6 2,17-2,-18 2,1 0,0-1,0 1,-1-1,1 1,0 0,0 0,1 0,-1 0,0 0,7-1,-7 1,1-1,-1 1,1 0,-1 0,1 0,0 0,-1-1,1 1,0 0,-1 0,2-1,-1 1,0 0,0 0,-1 0,1 0,0 0,0 0,-1-1,1 1,9-1,-11 1,0 0,0 0,3 0,-4 0,1 0,-1-1,0 1,0 0,0 0,0 0,0 0,0 0,0 0,0 0,0 0,0 0,1 0,-1 0,-1-1,1 1,0 0,0 0,0 0,0 0,0 0,0 0,0 0,0 0,0 0,0 0,0 0,0 0,0 0,0 0,0 0,0 0,1 0,-1 0,0 0,0 0,0 0,0 0,0 0,0 0,0 0</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1067 572,'1'0,"0"1,1-1,-1 0,0 1,2-1,-1 0,0 0,0 0,0 1,1-1,0 1,0-1,0 0,0 0,1 1,0-1,1 0,0 0,1 0,-1 0,12 0,-12 0,2 0,-1 0,1-1,0 1,-1-1,-1 1,2 0,-1-1,-1 1,1-1,-2 1,2-1,0 1,-2 0,0 0,0 0,1 0,-1-1,-1 1,0 0,0-1,8 1,-8 0,3 0,-3 0,0 0,0 0,-1 0,1 0,0 0,0 0,1 0,-2 0,1 0,0 0,0 0,-1 0,0 0,0 0,2 0,-2 0,9 0,-9 0,0 0,1 0,-1 0,0 0,0 0,0 0,1 0,-2 0,0 0,1 0,-1 0,0 0,0 0,0 0,0 0,0 0</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1400 575,'1'0,"1"1,0-1,1 1,-2-1,2 0,0 0,-1 1,1-1,-1 0,0 1,1-1,-1 0,0 0,2 0,-2 0,1 0,-1 1,1-1,0 0,0 0,0 0,0 0,0 0,0 0,1 0,0 0,10-1,-9 1,-1 0,0-1,1 1,-1-1,0 0,1 1,-1 0,0-1,1 1,-1 0,0 0,1-1,-1 1,-1 0,1 0,-1 0,1 0,-1-1,0 1,0 0,1 0,-1 0,6-2,-6 2,-1 0,0 0,0 0,0 0,1 0,-1 0,0 0,-1 0,1 0,-1 0,0 0,0 0,-1-1,2 1,-1 0,-2 0,0 0,0 0,0 0,0 0,-1 0,1 0,0-1,0 1,-1 0,0 0,1 0,-1 0,0 0,-1 0,0 0,0-1,1 1,-1 0,-3-1,3 1,1 0,-2 0,1 0,1 0,-1 0,-6 0,7 1,1-1,-1 0,1 0,0 0,2 0,0 0,0 0,0 0,0 0,1 0,-1 0,0 0,0 0,1 0,-1 0,1 0,-1-1,0 1,4-1,-3 1,0-1,-1 1,-2 0,0 0,0 0,0 0,0 0,-1 0,1 0,0 0,-1 0,1 0,-5 0,5 0,-1 0,1 0,0 0,-1 0,2 1,-1-1,2 0,0 0,0 0,0 0,0 1,0-1</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1288 555,'0'1,"1"0,0 0,-1 0,0 0,0 1,0-1,0 0,0 0,0 0,0 0,0 0,0 0,0 0,0 0,0 0,0 0,0 0,0 0,0 0,0 0,0 0,0 0,0 0,0 0,0 0,0 0,0 0,0 0,0 0,0 0,0 0,0 0,0 0,0 0,0 0,0 0,0 0,-1 0,1 0,0 0,0 0,0 0,0 0,0 0,0 0,0 0,0 0,0 0</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553 994,'0'-1,"1"0,-1 0,1 1,-1-1,1 1,0-1,0 0,0 1,0-1,0 1,1-2,-1 2,1-1,-1 1,1-1,-1 1,0-1,0 0,0 1,1-1,-1 1,0-1,1 1,-1-2,1 1,-1 0,1 1,-1-1,0 1</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650 686,'1'0,"3"1,6 0,-7-1,0 1,0-1,0 0,1 0,7 0,-6 0,0 0,1 0,-2 0,2 0,-2 0,1 0,0 0,0 0,1-1,-2 0,2 1,0 0,-2 0,0 0,2 0,-1 0,-1 0,1 0,0 0,13 0,-13 0,0 0,1 0,-2 0,0 0,0 0,1 0,-1 0,1 0,0 0,-1 0,0 0,2 0,-2 0,0 0,0 0,1 0,-1 0,0 0,-1 0,4 0,-4 0,0 0,0 0,0 0,0 0,1 0,-2 0,0 0,0 0,0 0,0 0,0 0,0 0,-1 0,1 0,-1 0,0 0,1 0,-1 0,0 0,0 0,-1 1,1-1,0 0,0 0,0 0</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202 801,'2'0,"0"0,-1 0,1 0,-1 0,0 1,1-1,-1 1,1-1,5 1,-6 0,2-1,-1 0,4 0,-5 0,1 0,0 0,0 0,1 0,-1 1,0-1,0 0,3 1,-3-1,0 0,6 1,-4-1,-1 0,0 1,1 0,0-1,1 0,0 1,0-1,0 1,1 0,1-1,0 0,-2 0,2 0,0 1,2-1,-2 0,1 0,-1 0,0 0,25 0,-25 0,0 0,0 0,0 0,0 0,0 0,-2 0,1 0,-2 0,0 0,2 0,-2 0,-1 0,0 0,0 0,0 0,-1 0,1 0,-1 0,0 0,3 0,-4 0,4 0,-4 0,0 0,0 0,0 0,1 0,0 0,-1 0,0 0,1 0,-1-1,0 1,0 0,0 0,0 0,1 0,-1 0,-1-1</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892 806,'2'0,"-1"1,0-1,2 0,-1 0,-1 1,1-1,2 1,-1-1,0 1,13 0,-12-1,0 0,0 0,0 0,1 0,-1 0,0 0,0 0,2 0,-2 0,0 0,1 0,-1 0,0 0,-1 0,0 0,0-1,0 1,2 0,-1 0,-1 0,7 0,-6 0,0 0,-1 0,1 0,0 0,8 0,-8 0,2 0,0 0,-2 0,1 0,1 0,-1 0,1 0,1 0,-1-1,1 1,-1 0,15 0,-14-1,0 1,0 0,-2 0,1-1,1 1,-1 0,-1-1,1 0,-2 1,1-1,-1 1,-1 0,0 0,0-1,-1 1,1 0,-2 0,0 0,1 0,-3 0</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66 912,'1'0,"0"0,0 0,0 0,0 0,0 1,0 0,1-1,-1 0,0 0,1 0,-1 0,0 0,7 1,-6-1,1 1,-1-1,0 0,0 0,0 1,1-1,-1 0,0 0,0 0,0 0,1 0,0 0,-1 0,0 0,0 1,0-1,1 0,-2 0,1 0,-1 0,5 1,-5-1,1 0,-1 0,0 0,2 1,0-1,-2 0,3 0,-2 0,0 0,1 0,-1 0,0 0,0 0,1 0,-1 0,1 0,1 0,2 1,-3-1,1 0,-1 0,1 0,0 0,0 0,1 0,-1 0,0 0,0 0,1 0,-1 0,1 0,0 0,-1 0,0 0,0 0,0 0,1 0,-1 0,-1 0,3 0,-3 0,0 1,2-1,-2 0,1 0,-1 0,0 0,0 0,0 0,0 0,0 0,0 0,0 0,1 0,3 0,-2 0,-1-1,1 1,-1 0,0 0,2 0,9 0,-8 0,0-1,-1 0,-1 0,2 1,0 0,0 0,0 0,0 0,0 0,-2 0,1-1,-1 1,1-1,0 1,-1 0,1 0,-2 0,-1 0,1 0,9-1,-10 1,-1 0,0 0,0 0,1 0,-1 0,1 0,-2 0,0 0,1 0,1 0,-1 0,0 0,-1 0,2 0,-1 0,0 0,0 0,0 0,1 0,1 0,-2 0,0 0,3 0,-2 0,0 0,-1 0,1 0,-1 0,1 0,0 0,0 0,-1 0,1 0,-1 0,0 0,0 0,1 0,-1 0,0 0,4 0,-4 0,-1 0,0 0,1 0,-1 0,0 0,1 0,-1 0,0 0,1 0,-1 0,0 0,1 1,-1-1,0 0,1 0,-1 0,0 1,1-1,-1 0,1 0,0 0,5 0,-5 0,-1 0,1 0,0 0,0 0,2 0,-3 0,1 0,-1 0,0 0,0 0,0 0,0 0,0 0,0 0,0 0,0 0,0 0,0 0</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1320 139,'0'-1</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837 255,'0'1,"-1"-1,1 1,0 0,0 0,-1-1,1 1,0 0,0 0,0 0,-1 1,1-1,0 0,0 0,0 0,0 0,0 0,0 0,0 0,0 0,0 0,0 0,0 1,0-1,0 0,0 1,0 0,0 3,0-4,0 1,0 0,1 0,-1 0,0-1,0 2,1-1,-1 0,0 0,0 0,0-1,0 1,0 0,1 0,-1 1,0-2,2 4,-2-3,1 0,0 3,0-3,0-1,-1 1,0-1,1 0,0 1,0-1,-1 0,0 1,1-1,0 1,0-1,0 0,-1 0,1 0,0 0,-1 0,1-1,0 1,0 0,0 0,-1 0,2-1,-1 1,-1 0,1-1,0 0,0 0,0 0,0 0,0 0,-1 1,1-1,0 0,0 0,0 0,0 0,0 0,0 0,0 0,0-1,0 1,0-1,0 1,0-1,0 0,0 1,0-1,0 0,1 0,-1-1,0 1,0-1,1 1,-1 0,0-1,0 1,1-1,-2 1,1-1,1-1,-1 1,0 1,0-1,2-6,-3 6,2 0,-1 0,-1-1,1 1,0 0,0 1,1-5,-1 4,-1 0,1 1,-1-1,1 1,-1 0,0-1,0 1,0 0,0 0,0 0,0-1,0 0,0 1,0 0,0 0,-1-1,0 2,1-1,-1 0,1 0,-1 1,0 0,1-1,-1 0,-3-2,2 1,0 1,1 0,-1-1,0 1,1 1,-2-2,2 1,0-1,-2 1,1-1,0 1,-1 0,1-1,-6-1,6 2,0 0,-7-4,6 5,1-1,0-1,-1 2,0-1,1 0,0 0,1 1,-2-1,2 0,-1 0,0 1,0 0,1 0,-1 0,1 0,0-1,-1 0,-3 1,4 0,0 0,0 0</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1099 782,'0'1,"0"0,0 0,-1-1,1 1,0 0,-1-1,1 1,-1 1,0-1,1 0,0 0,-1-1,0 2,0 0,0-1,0-1,1 2,-1-2,1 1,0 0,-1 0,0 0,1 0,0 0,-1-1,1 1,0 0,-1-1,0 2,1-1,0 0,0 0,-1-1,1 1,-1-1,1 1,0 0,0 0,1-1,0 0,0 0,0 1,0-1,0 0,0 0,0 0,0 0,0 0,2 0,-1 0,-1 0,0 0,0-1,0 1,1 0,-1-1,0 1,0 0,0-1,0 1,1-1,0 1,-1 0,2-2,-2 2,1 0,-1-1,3 0,-3 0,0 1,0-1,0 1,0 0,-1-1,1 1,0 0,0 0,-1-2,-1 2,1-1,-1 1,1-1,-1 0,0 1,1-1,-1 1,1-1,-1 0,1 0,-1 1,0 0,1-1,-1 1,0-1,0 1,1-1,-1 1,0 0,0-1,0 1,0 0,0-1,0 1,1-1,-2 0,1 1,-1-1,1 1,-1-1,1 1,0 0,-1-1,1 0,0 0,-1 1,1 0,-1-1,1 1,-2-1,2 1,0 0</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1543 551,'1'1,"-1"0,1 0,-1 0,0 0,1 0,-1 0,0 0,0 0,0 0,0 0,1 0,-1 0,0 0,0 0,1 3,0-3,-1 0,0 0,0 0,0 0,0 1,0-1,1 0,-1 0,1-1,-1 1,0 0,0 1,1-1,-1 0,0 0,0 0,2 1,-2-1,1 1,-1-1,1 0,0-1,0 0,0 0,-1-2,1 1,0-4,0 3,-1 1,0 0,1-1,0 0,-1 1,1-1,-1 1,1-1,-1 1,1 0,-1-1,0 1,0 0,1-1,0 0,-1 1,0 0,1-2,-1 2,0 0,0-1,0 1,0 0,0-1,0 1,-1 0,0 1</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1575 581,'0'1,"0"0,0 0,0 0,0 0,0 0,0 0,0 1,0-1,0 0,0 0,1 0,-1 0,0 0,0 0,0 0,0 0,0 0,1 1,-1-1,0 0,0 0,0 0,0 0,1-1,-1 1</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1571 574,'1'0,"-1"-1,1 1,0 0,0 0,0 0,0 0,0 0,-1-1,1 1,0 0,0 0,-1 1,0 0,0 0,-1 0,1 0,-1-1,0 2,1-1,-1 0,1 0,-1-1,1 2,0-1,0 0,0 0,0 0,1 0,2 0,-2-1,0 0,0 0,0 0,0 0,0 0,0 0,-1 1,1-1,0 1,-1 0,1-1,-1 1,1-1,-1 1,0 0,0 0,0 0,0 0,0 0,0 0,0 0,-1 0,0-1,1 1,-1-1,1 1,-1-1,1 1,-1 0,0-1,1 1,-1-1,0 0,0 0</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570 889,'0'1,"0"0,1-1,0 2,0-1,-1 0,1 0,0 0,-1 1,1-2,-1 2,1-2,-1 1,1 0,-1 0,1 0,-1 0,1 0,2 4,-3-3,0-1,1 1,0 0,0 0,0 3,0-4,0 1,-1 1,0-2,0 0,1 2,-1-1,1-1,-1 0,1 5,0-4,0 0,-1 0,0-1,1 2,0-1,-1-1,1 1,-1-1,0 1,0 0,1 0,0-1,-1 1,0 0,0-1,0 0,1 1,0-1,-1 1,1 0,0 2,0-3,-1 0,0 0,0 1,1-1,-1 0,0 0,1 1,0-1,-1 0,0 1,1 1,0-2,-1 2,1-3,-1 1,0 0,1 0,0 0,-1 0,0 0,1 0,-1 0,0 0,1-1,0 0,-1 1,0-2,0 0,0 0,1-1,1-2,-2 3,0 0,1 0,-1 0,0 0,0 0,1-1,0 2,-1-1,0 0,0 0,1 1,-1-1,0 0,0 0,1 1,-1-1,1 0,0-2,-1 2,0 0,0 0,1-1,0 2,-1-1,0 0,1 0,-1-1,0 1,1 0,-1 0,0 0,0 0,0 0,0-2,0 2,0 0,0 0,0 0,-1 1</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1595 562,'1'-1,"0"1,0 0,0 0,0 0,0 0,0 0,0 0</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1588 575,'1'0,"0"1,0-1,0 0,0 0,0 0,0 0,0 0,0 0,0 0,0 0,0 0,0 0,0 0,3-1,-3 1,0-1,0 1,0 0,1 0,-2-1,1 1,0-1,0 1,0 0,0 0,0-1,1 1,-1 0,0-1,0 1</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1624 549,'1'0,"0"0,0 0,0 0,-1 1,1 0,0-1,0 0,-1 1,2 0,-2 0,1-1,0 0,-1 1,1-1,-1 1,0 0,0 0,0 0,0 0,0 0,0 0,-1 0,1 0,-1-1,0 1,1 0,0 0,-1-1,1 1,-1-1,1 1,-3 1,3-1,-1 0,1 0,-1-1,1 1,-1-1,1 1,-1 0,0-1,2 0,1 0,-1 0,0 0,0 0,0 0,0 0,0 0,0 0,1-1,-1 1,0 0,0 0,-2-1</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1640 558,'1'0,"0"0,-1 1,1 0,0 0,0 0,-1 1,1-1,-1 0,1 0,-1 0,1 0,-1 0,0 0,1 0,-1 0,1-1,-1 1,1 1,0-1,-1 0,0 0,0 0,1-1,0 1,-1 0,1 0,-1 0,1 0,-1 0,1-1,-1 1,1-1,-1-1,0 0,0 0,0-1,0 1,0 0,0 0,1-2,-1 1,0 1,0 0,0 0,0 0,0-1,0 1,0-1,0 1,0 0,0-1,0 1,1 0,-1-1,0 1,0 0,0-1,0 1,0 0,0-3,0 3,0 0,0 0,0-1,0 1,0 0,-2-1,2 0</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1357 321,'0'1,"0"0,0 0,0 1,0-1,0 1,0-1,0 0,0 0,0 0,1 1,-1-1,1 0,-1 1,1-1,0 5,0-5,-1 0,1 1,0 0,-1-1,1 0,-1 1,1-1,-1 0,1 1,-1-1,1 0,-1 0,0 1,1-2,-1 1,1 0,-1 0,0 0,1-1,0 0,0 0,-1-1,0 0,0 0,1 1,-1-2,0 1,0 0,1 0,0-1,-1 0,2-2,-2 2,1 1,-1 0,1-1,-1 1,1-1,0 0,0 1,-1-1,1 0,-1 0,1 1,-1-1,0 1,1 0,0-2,0 2,-1 0,0-1,1 0,0-1,-1 1,0 1,0-1,0 1,0 0,0 0,0 0</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1399 356,'0'1,"0"0,0 0,0 0,-1-1,1 1,0 0,-1 0,1 0,-1-1,1 1,0 0,-1-1,0 1,1 0,-1-1,1 1,-1-1,1 1,-1 0,1 0,-1 0,1 0,-1-1,1 1,0 0,-1 0,0-1,1 1,-1-1,1 1,0 0,0 0,0 0,-1-1,1 1,0 0,0 0</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1389 349,'1'0,"0"0,0 0,0 1,0 0,-1 0,2 1,-1-2,-1 1,1 0,0 0,0-1,-1 1,1-1,-1 1,1 0,0-1,-1 1,1 0,-1 0,1 0,-1 0,1-1,0 2,-1-1,1-1,-1 2,1-1,-1 0,1 0,0 1,-1-1,1-1,-1 1,0 0,0 0,1-1,-1 1,0 0,0 0,1-1,-1 1,0 0,0 0,0 0</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1401 375,'-1'0,"0"0,2 0,0 0,1-1,0 1,-1 0,0 0,0-1,0 0,1 1,-1 0,1-1,-1 0,1 1,-1 0,0-1,0 1,0-1,0 1,1-1,-3 1,0 0,0 0,0 0,1 1,-1-1,0 1,0-1,0 0,0 0,0 0,0 0,0 0,-1 0,0 0,1 0,-1 1,1-1,0 0,0 0,-1 0,1 0,0 0,0 0,0 0,0 0,0 0,0 0,0 0,0 0,0 0,0 0,0 1,0-1,1 1,-1-1,0 0</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1421 344,'1'0,"0"0,0 0,0 0,0 0,0 0,-1-1,1 1,0 0,0 0,0 0,-1-1,1 1,2 0,-2 0,1 0,0-1,-1 1,1 0,0 0,-1 0,0 0</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1410 364,'0'1,"1"-1,0 0,-1 1,1-1,0 0,0 0,0 0,0 0,0 0,0 0,2 0,-2 0,0 0,0 0,0 0,0 0,0 0,1 0,-1 0,0-1,0 1,1 0,-1 0,0 0,1 0,-1 0,0 0,0 0,0 0,0-1</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599 905,'1'0,"0"0,1 0,-2 1,1-1,-1 1,1-1,-1 1,1 0,0-1,-1 1,0 0,1-1,0 2,0-1,-1 0,1-1,-1 1,1-1,-1 1,0 0,1-1</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1456 319,'0'1,"1"0,-1 0,1-1,0 1,-1 0,1 0,-1 0,1 0,0 0,-1 0,0 0,1-1,1 3,-1-2,-1 0,1 0,-1 0,1 1,0-1,-1 0,1 1,0 0,0 0,-1 0,1 0,0-1,0-1,0 4,0-4,-1 1,1 0,-1 0,0 0,1 0,-1 0,1-1,-1 1,1-1,-1 1,1-1,-1 1,0 0,1-1,0 0,-1 1,1-1,0-3,-1 2,0 0,0 0,1 0,-1 0,1 0,-1-2,0 2,1 0,0 0,-1-1,1 1,-1-1,1 1,-1-1,1 1,-1 0,1-1,-1 1,1 0,0-2,-1 2,0 0,1-1,-1 0,0 1,1-1,0-3,-1 4,1-1,-1 0,0 1,0-1,0 1,0 0,0-1,0 1,0-1,0 1,1 0,-1 0,0 0,0 0</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1310 466,'0'1,"0"0,0 0,0 0,0 0,0 0,0 0,0 0,1 2,-1-2,0 1,1-1,-1 0,0 0,0 0,0 0,1 0,-1 1,0-1,0 0,0 1,0-1,0 0,0 1,0-1,0 0,0 1,0-1,0 0,0 0,0 0,0 0,0 0,0 0,0-2,1 0,-1 0,0-1,0 1,0 0,0-1,0 1,0 0,0-1,0 1,0 0,1-2,-1 2,1 0,-1-1,2-3,-1 4,-1-1,1 1,0-1,-1 0,1 2,0-1,-1 0,0 0,1 1,-1-1,1 1,-1-1,1 1,0 0,-1 1,1 0,0 2,0-2,-1 0,0 0,1 0,-1 0,0 0,0 0,1-1,-1 1,1 0,-1 0,0 1,0-1,1-1,-1-1,0 0,0 0,0 0,0 0,0 0,0 0,0 0,0 0,0 0,1 1,-1-2,1 2,-1-1,1 0,-1-1,0 1,1 1,0 0,0 0,0 1,0 0,-1 0,1-1,-1 1,1 0,-1 1,1-2,-1 2,1-2,-1 1,0 0,0 0,0 0,1-1,-1 1,1 0,-1 0,1-1,-1 1,0 0,0 0,1-1,-1 1,0 0,1-1</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1612 435,'1'1,"0"0,-1 0,1-1,-1 1,0 0,1 0,0 0,-1 0,0 0,0 0,1-1,-1 2,1 0,-1-1,0 0,1-1,-1 1,0 0,1 1,-1-1,0 0,0 0,1-1,-1 1,0 0,0 0,0 0,1 0,-1 0,0-2,0 0,0-1,0 1,0 0,0 0,0-1,0 1,0-1,1 0,0 1,-1 0,0 0,1-1,0 2,0-2,-1 1,1 1,-1-1,1 1,-1-1,1 1,0 0,-1 1,1 0,-1 0,1 0,-1 0,0 0,0 0,0 0,0 0,0 0,0 0,0 0,1-2,-1 0,0 0,0 0,0 0,0 0,0 0,0 0,1 0,-1 0,0 0,1 0,-1 0,1 1,0 1,-1 0,1 0,-1 0,1-1,-1 1,1 0,-1 0,1 0,0 2,-1-2,0 0,1 1,1 1,-2-2,0 0,0 0,1-1,-1 2,1-1,-1 0,1-1,-1 1,0 0,0 0,0 0,0 0</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1313 237,'2'0</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1297 207,'-1'0</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1160 496,'2'0</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126 487,'2'0,"-1"0,1 1,-1-1,0 0,0 0,4 0,-3 0,0 0,1 0,0 0,-1 0,1 0,1 0,0 0,1 0,-1 1,0-1,2 0,-1 0,1 0,1 0,-2 0,2 0,0 0,15 0,-15 0,1 1,1-1,-1 0,-1 0,1 0,0 0,0 0,1 0,-1 0,0 0,2 0,-2 0,8 0,-7 0,-1-1,2 0,-2 1,1 0,0 0,28-1,-29 1,1 0,1 0,-2-1,2 1,-1 0,0 0,-1-1,2 1,-1 0,-1 0,1 0,0 0,-1 0,1 0,0 0,-1 0,1 0,-1 0,7 0,-8 0,0 0,0 0,-1 0,0 0,1 0,0 0,-2 0,1 0,-1 0,1 0,0 0,-1 0,-1 0,2 0,-2 0,2 1,0-1,-2 0,1 0,0 0,-1 0,6 0,-6 0,0 0,0 0,6 0,-6 0,0 0,0 0,0 0,-1 0,0 0,0-1,0 1,0 0,-1 0,0 0,1 0,-2 0,0 0,1 0,-1 0,0-1,0 1</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564 406,'1'0,"0"0,0 0,0 1,0 0,0-1,0 0,0 0,0 0,2 1,-2-1,1 1,-1-1,1 1,0 0,0-1,-1 1,2 0,-1-1,-1 0,2 1,-1 0,0 0,0 0,1 0,-1 0,0-1,0 1,2 0,-1 1,8 2,-8-3,2 1,-1-1,-1 1,1 0,-2-1,1 0,1 1,-1-1,0-1,0 2,-1-1,2 1,-1-2,0 1,0 0,0 0,1 0,-1 0,3 2,-2-3,-1 1,0 0,0 0,-1 0,1-1,1 0,-2 0,0 1,0-1,0 0,1 1,-1-1,0 0,0 1,0-1,0 0,-1 0,0 0,1 0,1 0,-2 0,0 0,0 0</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1489 584,'2'0</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1465 414,'1'0,"0"0,0 0,0 0,0 0,0 0,0 0,0 0,0 0,0 0,0 0,1 0,-1 0,0 0,0 0,0 0,0 0,0 0,0 0,0 0,0 0,0 0,0 0,0 0,0 0,1 0,-1 0,-1-1,1 1,0 0,0 0,0 0,0 0,0 0,0 0,1 0,-1 0,1-1,1 1,-2 0,0 0,0 0,1 0,-1 0,0 0,0 0,0 0,0 0,0-1,0 1,1 0,-1 0,0 0,0 0,0 0,0 0,0 0,0 0,0 0,0 0,0 0,0 0,0 0,0 0,0 0,0 0,0 0,0 0,0 0,0 0,0 0,0 0,0-1,0 1,0 0,0 0,0 0,0 0,0 0,0 0,0 0,0 0,0 0,0 0,1 0,-1 0,0 0,0 0,0 0,0 0,0 0,1 0,-1 0,0 0,2 0,-2 0,0 0,0 0,0 0,0 0,0 0,0 0,0 0,0 0,0 0,0 0,0 0,0 0,0 0,0 0,0 0,0 0,0 0,0 0,0 0,-1 1,1-1,0 0,-1 1</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604 878,'-2'0,"1"0,-1 0,-1 0,0-1,2 1,0 0,-1 0,1 0,0 0,-1 0,1 0,0 0,-1 0,1 0,0 0,-1 0,1 1,-1-1,0 0,0 0,1 0,0 0,0 0,0 0,0 0,0 0,0 0,-1 0,1 0,0 0,0 0,0 0,0 0,0 0,-1 0,1 0,0 0,-2 0,2 0,-5 0,5 0,-1 0,-5 1,3-1,2 0,-1 0,1 0,-1 0,1 0,0 0,0 0,0 0,-1 1,1-1,0 0,0 0,0 0,-3 0,3 0,0 0,1 0,0 0,-1 0,1 0,0 0,-1 0,1 0,0 0,-1 0,0 0,1 0,0 0,-1 0,0 0,1 0,0 0,-1 0,-6 0,6 1,0-1,0 0,0 0,1 1,-1 0,0-1,-2 0,0 0,2 0,0 1,-1 0,1 0,0-1,0 0,-1 0,1 1,0-1,1 0,-2 1,-3 1,5-1,-1 0,1-1,0 0,0 0,0 1,0-1,0 1,0-1,0 1,0-1,0 0,0 0,0 0,1 1,-3 0,1 0,1-1,0 0,0 1,0-1,0 0,1 1,-1-1,-1 1,0 0,1-1,-1 1,0 0,-1 0,1 0,1-1,0 1,0 0,0-1,-1 0,0 1,1 0,0-1,-1 0,1 1,0 0,0-1,0 1,-1-1,1 1,0-1,0 1,0 0,-3 0,2 0,0-1,1 1,0 0,0-1,0 1,0-1,1 1,-1 0,0-1,0 0,0 1,0-1,0 0,1 1,-1-1,0 0,0 1,0-1,1 1,-1-1,0 0,0 1,0-1,0 0,0 1,1 0,-1-1,0 0,0 1,0-1,1 1,-1 0,0-1,0 1,0 0,0 0,0 0,0 0,0 0,1 0,-1-1,0 2,0-2,1 1,0 0,-1 0,0 1,0 0,0-1,1 0,0 0,-1 1,0-2,1 1,-1 0,1 0,0 0,0 0,0 0,0 0,0 0,0 0,0 0,0 0,0 0,1 1,-1-1,1-1,-1 1,0 0,1 0,-1 0,1 0,-1 0,0 0,1 0,0 0,-1 0,1 0,1 1,-2-1,1 0,-1 0,0 0,1-1,0 1,-1 0,1 0,0 1,0-2,0 2,0-2,0 1,0 0,1 0,-1 0,0 0,0 0,0 0,4 3,-3-4,-1 2,1-1,-1 0,0 0,1 0,-1 1,2-1,-2 0,1 0,0 0,0 0,-1 0,1 0,-1 0,1-1,0 1,-1 0,1-1,-1 1,1 0,-1 0,6 2,-5-2,3 2,-3-2,-1-1,2 2,0-1,-1-1,0 1,1 0,-1 0,0-1,0 1,1 0,6 1,-5-1,-1 0,0-1,-1 0,1 0,0 1,0-1,0 0,0 0,0 0,1 0,-1 1,0-1,0 0,0 1,0-1,0 0,-1 0,1 1,6-1,-7 0,1 0,-1 0,1 0,-1 0,1 0,0 0,0 0,7 0,-7 0,6 0,-7 0,1 0,-1 0,0 0,1 0,4-1,-5 1,0 0,1-1,-1 1,0 0,-1 0,1 0,-1 0,0 0,1 0,-1 0,0-1,0 1,0 0,0-1,0 1,0 0,-1-1,1 1,1 0,-1 0,0-1,0 0,1 1,-1-1,0 1,0 0,1-1,-1 1,1-1,-1 0,0 1,4-2,-3 2,0 0,0-1,0 0,2 0,-2 0,0 1,-1-1,1 1,-1-1,1 1,-1-1,0 1,1 0,-1-1,0 1,1-1,-1 1,0 0,0-1,0 1,0-1,1 1,2-1,-3 0,0 0,1 1,-2-1,1 1,0-1,0 1,1-1,-1 0,0 1,0-1,0 1,-1-1,1 0,-1 0,1 1,0 0,0-1,-1 0,0 0,1 0,0 0,0 0,0 0,0 1,0-1,2-1,-2 1,0 1,0 0,-1-1,1 0,0 1,0-1,0 1,0-1,1 0,-2 0,2 0,-2 0,2 0,-1 0,0 0,0 1,0-1,2-1,-2 1,0 0,-1 0,1 0,0 0,-1 0,1 1,-1-1,0 0,0 0,0 0,0 0,0 0,0 0,0 0,0 0,0-2,0 1,0 1,0 0,0 0,0 0,0 0,0 0,0 0,0-1,0 1,-1-4,0 4,1 0,-1 1,1-2,-1 2,1-1,-1 0,0 0,1 0,0 0,-1 0,1 0,-1 0,1 0,-2-2,1 3,1-1,0 0,-1 0,0 1,1-1,-1 0,1-1,0 1,-1 1,0-1,1 0,-1 0,1 0,-2-1,1 2,0-1,0 0,0 0,0 0,0 0,1 0,-1 1,0-1,0 0,0 0,0 0,-1-1,1 1,0 1,0-1,0 1,1-1,-1 1,0-1,1 0,-1 1,0-1,0 1,0 0,-1-3,1 3,0 0,1-1,-2 0,1 0,0 1,0 0,0-1,0 1,0-1,0 1,-2-1,1 1,2-1,-1 1,0 0,0 0,0 0,0 0,0 0,0 0,0 0,0 0,0 0,0 0,0 0,0 0,0 0,0 0,-2-1,2 1,0 0,-1 0,1 0,0 0,0 0,0 0,0 0,0 0,0 0,0 0,0 0,0 0,0 0,0 0,-1 0,1-1,0 1,0 0,0 0,0 0,1-1,-1 1,0 0,0 0,1-1,-1 1,1-1,-1 1,1-1,-2 0,2 0,-1 0,0 1,1-1,-1 1,1-1,-1 1,0 0,-1-2,2 1,-1 1,1-1,0 0,-1 1,0 0,1-1,-1 1,0-1,1 0,-1 1,1-1,-1 1,0 0,0 0,1-1,-1 1,0 0,0-1,0 1,0 0,0 0,0 0,0 0</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1468 414,'0'1,"1"-1,-1 1,1-1,-1 1,1 1,0-2,-1 1,1 0,0 1,0-2,0 1,0 0,-1 0,1-1,0 0,-1 1,1 0,0-1,-1 1,1-1,-1 1,1 0,0-1,-1 1,2 0,-1-1,-1 1,1-1,0 1,0-1,-1 1,1 0,0-1,0 0,-1 1,1-1,-1 1,1 0,0-1,-1 1,1-1,0 1,0-1,0 1,-1 0,1-1,0 0,-1 1,1-1,0 0,-1 1,0 0,1-1,0 0,0 0,-1 1,1-1,0 1,0-1,0 0,0 2,1-1,-1 0,0-1,-1 1,1-1,0 1,0-1,0 1,0-1,0 1,0 0,0-1,-1 1,1-1,0 0,0 0,-1 1,1-1,0 0,0 0,-1 1,1-1,0 1,0-1,0 1,0-1,0 0,-1 1,1-1,-1 1,1-1,0 0,0 1,0-1,0 0,-1 1,1-1,0 0,0 0,0 1,1 0,-1-1,0 0,-1 1,1-1,0 0,0 0,-1 1,1 0,0-1,0 0,0 0,0 1,0-1,0 0,0 1,0-1,0 0,-1 1,1-1,0 1,0-1,0 0,0 1,0-1,0 0,-1 1,1 0,0-1,0 1,0-1,0 0,-1 1,1-1,-1 1,1-1,-1 1,1-1,0 0,-1 1,1-1,0 0,0 1,-1 0,1-1,-1 1,1-1,0 0,0 0,0 0,0 0,-1 1,1-1,0 0,-1 1,1-1,-1 1,1-1,0 0,-1 1,1-1,0 0,0 0,-1 1,1-1,-1 1,1-1,0 0,-1 1,-1-1,0 0,0 0,0 0,0 0,0 0,-1 0,1-1,0 1,1-1,-1 1,0 0,1-1,-1 1,0-1,0 0,0 0,0 0,-1-1,2 1,-1 1,1-1,-1 1,0-1,0 0,1 0,-1 1,1-1,-1 0,0 1,1-1,-1 1,0-2,1 1,-1 1,1-1,-1 1,0-1,1 0,-1 1,0 0,0-1,0 0,0 0,0 1,0 0,1-1,-1 1,0 0,0 0,0 0,0-1,0 1,0 0,1-1,-1 1,0 0,1-1,-1 1,1 1,1-1,0 1,0 0,0-1,0 1,-1 0,1-1,-1 1,1-1,-1 1,1 0,0-1,0 1,1 0,-2 0,1 0,0 0,0-1,-1 1,1-1,-1 1,1-1,-1 1,1 0,1 0,-2 0,1-1,0 0,-1 1,1-1,0 1,-1 0,1-1,-1 1,1-1,0 1,-1 0,1-1,0 0,-1 1,1-1,-1 1,1-1,-1 1,1-1,-1 1,1 0,0 0,-1 0,1 0,0-1,-1 1,1 0,-1 0,1-1,-1 1,0 0,0 0</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1380 698,'2'0</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1607 502,'2'0</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1601 514,'0'1,"0"0,0 0,0 0,0 0,0 0,0 0,0 0,0 0,0 0,0 0,0 0,0 0,0 0,0 0,0 0,0 0,0 0,0 0,1 0,-1 2,1-3,-1 2,0-1,0 0,1 0,-1 0,0 0,0 0,0 0,0 0,0 0,0 0,0 0,0 0,0 0,1 0,-1 0,1-1,-1 1,0 0,0 0,0 0,0 2,0-2,0 1,0-1,0 1,1-1,-1 0,0 0,0 0,0 1,0-1,0 0,0 0,0 1,1-1,-1 1,0-1,0 0,0 0,0 0,0 0,0 0,0 0,0 0,0 1,0-1,0 1,0-1,0 0,0 0,0 0,0 0,0 0,0 1,0-1,0 0,0 0,0 0,0 0,0 0,0 2,0-2,0 0,0 2,0-2,0 0,0 0,0 0,0 0,0 0,0 1,0 0,0-1,0 0,0 0,0 0,0 0,0 0,0 0,0 0,0 0,0 0,0 0,0 0,0 0,0 0,0 0,0 0,0 0,0 0,0 0,0 0,0 0,0 0,0 0,0 1,0-1,-1 0,1 0,0 0,0 0,0 0,0-2,-1 1,1-1,0-3,-1 4,0-1,1-1</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1602 505,'0'1,"0"0,0 0,0 0,0 2,0-1,0-1,0 0,0 0,0 0,0 0,0 1,0-1,0 0,0 1,0-1,0 0,0 1,0-1,0 0,0 1,0-1,0 1,0 0,0 1,0-2,0 1,0-1,0 1,0 0,0-1,0 0,-1 4,1-4,0 0,0 1,0 0,0-1,0 0,0 1,0-1,0 0,0 1,0-1,0 2,0-2,0 1,0-1,0 1,0-1,0 0,0 2,0-2,0 0,0 0,0 0,0 0,0 1,0-1,0 0,0 1,0-1,1 2,-1-2,0 0,0 0,0 0,0 0,0 1,1 0,-1-1,0 1,0-1,0 0,0 0,0 0,0 0,1 2,-1 0,0-2,0 0,0 0,0 0,0 0,0 0,0 1,0-1,0 1,0-1,0 0,0 0,0 0,0 0,0 0,0 0,0 0,0 0,0 0,0 0,0 0,0 0,0 0,0 0,0 0,0 0,0 0,0 0,0 1,0-1,0 0,0 0,0 0,0 0,0 0</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1581 634,'1'0,"0"0,-1 1,1-1,0 1,-1 0,1-1,0 0,0 1,0 0,0-1,-1 1,1 1,0-2,-1 1,1 0,0-1,-1 1,1 0,-1 0,0 0,1-1,0 1,-1 0,1 0,0 0,-1 0,1-1,-1 1,1-1,-1 1,1 0,-1 0,0 0,1-1,0 0,-1 1,1 0,-1 0,1 0,-1 0,1-1,0 1,-1 0,1-1,-1 1,1-1,0 0,0 0,0 0,0-1,-1 0,1 1,0-2,-1 1,1 1,-1-1,1 1,0-1,0-1,0 1,0 0,-1 0,0 0,1 0,-1 0,1 0,-1-1,1 1,0 0,-1 0,0 0,0 0,1 1,-1-1,0 0,0 0,1 1,-1-2,1 2,-1-1,0 0,0 0</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1579 480,'0'1,"1"0,-1 0,1-1,0 1,0-1,-1 1,1-1,-1 1,1 0,0-1,0 1,0-1,0 1,0-1,-1 1,1-1,-1 1,1-1,-1 1,1-1,0 0,-1 1,2 0,-1 0,0-1,-1 1,1-1,0 0,-1 1,1-1,-1 1,1-1,0 1,1 0,-2 0,1-1,0 0,0 1,0-1,-1 1,1-1,0 0,-1 1,1-1,-1 1,1-1,-1 1,1-1,0 1,-1 0,1-1,0 1,0-1,-1 1,1-1,0 2,0-2,0 1,0 0,-1 0,1-1,0 1,0-1,-1 1,1-1,0 1,-1 0,1-1,0 1,0-1,0 0,-1 1,1 1,0-2,0 0,0 1,0-1,0 1,0-1,-1 1,1-1,-1 1,1-1,0 0,0 1,0 0,0-1,-1 1,1-1,-1 1,1-1,0 1,0-1,-1 1,1-1,-1 1,1-1,0 0,-1 1,1 0,0-1,-1 1,1-1,-1 1,1-1,-1 1,1-1,-1 1,1 0,-1 0,1-1,0 1,0 0,0-1,-1 1,1-1,-1 1,1-1,-1 1,1-1,-1 1,1-1,0 0,-1 1,1-1,0 0,0 0,0 0,-1 1,1-1,-1 1,1-1,0 0,-1 1,1-1,0 0,-1 1,0 0,1-1,0 0,0 0,-1 1,1-1</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1605 497,'0'1,"0"0,0 0,-1 0,0 1,1-1,-2 0,2 0,-1-1,1 1,-1 0,0 0,1 0,-1-1,0 1,1 0,-2 0,2 0,-1 0,0-1,1 1,-1 0,0-1,0 1,1 0,-1-1,0 1,0 0,1 0,-1 0,0 0,0-1,1 1,-1 0,0 0,-1 1,1-2,1 1,-1 0,0-1,1 1,-1 0,0-1,0 1,0 0,1 0,-1-1,1 1,-1-1,0 1,1 1,-1-2,1 1,-1 0,1 0,-1 0,0 0,0 0,1 0,0 0,0 0,-1-1,1 1,-1 0,1 0,-1 1,1-1,-1-1,1 1,0 0,0 0,-1-1,0 1,1 0,0 0,-1 0,1 0,0 0,0 0,-1-1,0 1,1 1,-1-2,1 1,-1-1,1 1,0 0,-1-1,1 1,-1-1,1 1,0 1,0-1,0 0,-1-1,1 1,0 0,-1-1,1 1,-2 0,2 0,0 0,-1-1,1 1,-1-1,1 1,0 0,-1-1,1 1,0 0,0 0,-1-1,1 1</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1592 530,'-1'0,"0"0,1 1,-1 0,0 0,0-1,1 1,-1-1,1 1,-1-1,1 1,-1-1,0 0,1 1,-1 0,0-1,0 1,0-1,1 1,-1-1,1 1,-1-1,0 1,0-1,0 1,0-1,1 1,-1 0,0-1,0 1,0-1,0 1,1 0,-1-1,1 1,-1-1,0 0,1 1,-1-1,1 1,-1 0,0-1,0 1,1 0,-1-1,1 1,-1-1,0 1,0-1,1 1,-1-1,0 0,1 1,-1 0,0-1,1 1,-2-1,1 1,0-1,0 1,0-1,1 1,-1-1,0 0,0 0,1 1,-1-1,0 0,1 1,0 0,-1-1,0 1,1 0,-1-1,1 1,-1-1</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1596 521,'-1'1,"-2"0,2 0,-2 0,2 0,0 0,0-1,0 1,-1 0,1 0,-1-1,1 1,0 0,-1-1,2 1,-2 0,1-1,0 1,0 0,0 0,1 0,-4 0,4 0,-1 0,0-1,0 0,1 1,-1-1,1 1,-1 0,0 0,0-1,1 1,-1-1,1 1,-1 0,0 0,0 0,1 0,-1-1,1 1,-1 0,0 0,0 0,1 0,-1-1,0 1,1 0,-1 0,1 1,-1-1,0-1,0 1,1 0,-1 0,1 0,-1 0,0-1,1 1,0 0,-1-1,1 1,-1 0,0 1,0-1,1 0,-1 0,1 0,-1-1,0 1,0 1,0-1,1 0,-1-1,1 1,-1-1,1 1,0 0,0 0,-1 0,1 0</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254 648,'-2'1,"2"0,-1-1,-1 2,1-1,0 1,0-2,1 1,-1-1,0 1,0 0,0 0,0 0,0-1,0 2,0-1,1 0,0 0,0 0,-1-1,0 1,1 0,0 0,0 0,-1 0,1 1,0-1,0 0,0 0,0 0,0 0,0 2,0 0,0-2,0 0,0 1,0-1,0 3,0-2,1-1,-1 0,1 0,0 1,-1-1,1 1,0-1,-1 0,1 1,0-2,-1 1,1 1,0-1,-1 0,1-1,-1 2,1-2,0 1,-1 0,1 0,0 0,0 0,0 0,-1 0,3 1,-1-1,-2 0,1 0,0-1,0 1,0 0,0 0,0-1,0 0,0 1,-1 0,1-1,0 0,0 1,4 1,-4-2,0 1,1-1,-1 0,0 0,1 1,-1 0,0-1,1 0,-1 1,1-1,0 0,-1 0,1 1,0-1,0 0,0 0,0 1,0-1,1 0,2 0,-2 0,-1 0,0 0,0 0,0 0,0 0,2 0,-2 0,1 0,-1 0,1 0,-1 0,1 0,-1 0,2 0,-1 0,-1 0,0 0,1 0,0 0,0 0,9 0,-9 0,0 0,0 0,0 0,6 0,0 0,-6 0,0 0,-1 0,2 0,-2 1,0-1,0 0,0 0,1 1,-1 0,4-1,-5 0,0 0,0 0,1 0,-1 0,0 0,1 0,0 0,-1 0,1 0,0 0,0 0,-1 0,1 1,0-1,0 0,0 0,0 0,0 0,0 0,12 0,-11 0,0 0,0 0,0 0,0 0,0 0,0 0,0 0,0-1,0 1,2-1,-1 1,-1-1,0 0,0 1,1-1,0 1,-1 0,9-3,-9 2,-1 1,1-1,0 1,-1-1,1 1,-1 0,1 0,-1-1,0 1,1-1,-1 1,0-1,0 1,0 0,1-1,-1 1,0 0,0 0,15-1,-14 1,-1-1,0 0,0 1,1 0,-1 0,0 0,0-1,0 0,1 1,-1-1,0 1,3-1,-3 1,-1-1,1 1,4-1,-5 1,0 0,1-1,0 1,0-1,-1 1,0-1,0 1,0 0,0 0,3-1,-3 0,0 1,2 0,-2-1,1 1,-1-1,2 1,-1 0,0-1,0 0,1 1,-1-1,0 1,0-1,0 1,0-1,1 0,-1 1,0 0,1 0,3-2,-5 1,1 1,3 0,-4-1,0 1,0 0,1 0,-1-1,1 0,-1 1,1 0,1-1,-2 1,0 0,0 0,0 0,0 0,1 0,-1 0,0-1,0 1,1 0,-1-1,0 1,1 0,-1 0,0-1,1 1,-1 0,0-1,1 1,1 0,-2 0,0-1,0 1,0 0,0 0,0-1,0 1,1 0,0 0,-1 0,4 0,-4 0,1 0,0 0,-1 0,1 0,1 0,-2 0,1 0,-1 0,1 0,0 0,-1 0,1 0,-1-1,0 1,1 0,-1 0,0 0,-1 1,0 0,0 0,0 0,0 0,0 0,0 0,0 0,-1-1,1 1,0 0,0 0,0 0,0 0,-1 0,1 0,0 0,0 0,-1-1</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1578 684,'0'1,"1"0,0 1,0-2,-1 1,1 0,-1 0,1 0,0 0,-1 0,0 0,1 0,0-1,-1 2,1-1,-1 0,2 1,-2-1,0 0,0 0,1-1,-1 1,0 0,1 0,0 0,-1 1,1-2,-1 1,1-1,0 0,0 0,0-1,-1 0,1 1,0-1,0 0,-1 0,2 0,-2 0,1 1,-1-1,1 0,1 0,-2 0,2 0,0-4,-2 3,1 2,0-2,-1 1,0-1,0 1,0-1,1 1,-1 0,0-1,0 1,0 0,0-1,0 1,0 0,0-1,0 1,0 0,-2-4,2 4,-1 0,1 0,-1-1,0 0,0 1,1 0,-1 1</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1620 697,'0'1,"1"0,-1 0,0 0,1-1,-1 1,0 0,0 0,0 0,0 0,0 0,0 0,0 0,0 0,0 0,0 0,0 0,0 0,0 0,0 0,0 0</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1619 678,'1'0,"0"0,0 0,0 0,0 0,2 0,-2 0,0 0,0 0,0 0,0 0,0 0,0 0,0 1,0-1,0 0,0 0,0 0,-1 1,0 1,-1-2,0 1,1 0,-1 0,0-1,1 1,-1-1,1 1,-1-1,1 1,-2 0,-1 0,3 0,-1 0,0-1,0 0,0 1,1 0,-1-1,1 1,1-1,0 0,0 0,0 0,0 0,0 0,0 0,0 0,0 0,0 0,0 0,2 1,-2-1,0 0,0 0,0 0,0 0,0 0,0 1,0-1,0 0,-1 1,1 0,-1 0,0 0,0 0,0 0,0 0,0 0,0 0,0 0,-1 0,1 0,-1-1,0 0,0 1,0-1,0 0,-2 1,2 0,0-1,-2 1,2-1,0 0,0 0,0 0</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1639 492,'0'1,"0"0,0 0,0 0,0 0,0 0,1-1,-1 1,0 0,1 0,0 0,0 2,-1-2,0 0,1 0,0-1,-1 1,0 0,0 0,1 0,-1 0,1-1,-1 1,0 0,1-1,-1 1,0 0,1 0,0-1,1-1,-2 0,1 0,-1 0,0 0,1 1,0-1,-1 0,3-3,-3 3,0 0,1 1,-1-1,1 0,-1 0,0 0,1 1,-1-1,0 0,1 0,-1 0,0 0,1 0,-1 0,0 0,0 0,0 0,0 0,0 0,0 0,-1 1</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1670 513,'0'1,"0"0,-2 0,2 0,0 0,-1-1,0 1,1 0,-1-1,0 1,0-1,-1 2,1-1,0 0,0-1,0 1,0 0,0-1,0 1,0 0,0-1,0 0</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1673 521,'0'1,"0"0,0 0,-1-1,1 1,-1 0,-1 0,2 0,-1 0,1 0,-1-1,1 1,-1-1,0 0,1 1,0 0,0 0,-1 0</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1664 535,'1'1,"0"-1,-1 1,1-1,-1 1,1-1,-1 1,0 0,1 0,0-1,-1 1,1 0,-1 0,1-1,-1 1,0 0,1 0,0-1,-1 1,0 0,1-1,-1 1,0 0,1 0,0-1,-1 1,0 0,1 0,-1 0,-1-1,0 0,0 0,0 0,0 0,0 1,0-1,0 0,0 1,0-1,0 0,0 0,0 0,0 0,0 1,0-1,0 0,0 0,0 0,1 1,-1-1</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1529 569,'0'1,"0"0,-1-1,1 1,0 0,0 0,0 0,0 0,0 0,0 0,0 0,0 0,0 1,-1-1,1 0,0 0,-1-1,1 1,0 0,1-1,0 0,0 1,1-1,5 2,-3-1,-1 0,-2-1,0 0,0 0,0 0,0 0,1 0,-1 0</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1487 607,'0'1,"0"0,1-1,-1 1,0 0,1 0,-1 0,1 0,0-1,-1 1,1-1,-1 1,0 1,1-2,-1 1,1-1,-1 1,0 0,1 0,0 0,0 0,-1 0,1 0,-1 0,1 1,1 0,-2-1,1-1,0 0,0 0,0 0,0 0,0 0,-1-1,1 0,0 1,0-1,0 0,0 0,-1 0,1 0,0-1,0 2,-1-2,2 1,-2 0,1 0,0 0,-1 0,1 1,-1-2,1 2,0-1,-1 0,0-1,2-1,-2 2,1-1,-1 1,0 0,0 0,0 0,0 0,-1-1,0 2,1-2,-1 1,0 0,0 1,1-1,-1 1,0-1</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1528 609,'0'1,"0"0,0 0,0 0,0 0,0 0,0 0,0 0,0 0,0 0,0 0,0 0,0 0,0 0,0 1,1-1,-1 0,0 0,0 0,0 0,0 0,0 0,0 0,0 0</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266 658,'1'-1,"0"1,0 0,0-1,0 1,0 0,1 0,-1-1,0 1,0 0,0 0,0-1,6 0,-6 0,1 0,0 1,0-1,-1 1,1 0,1 0,-1-1,0 1,0 0,1-1,-1 0,0 1,0 0,0 0,1 0,0 0,-1 0,1 0,0 0,5 0,-5-1,1 1,-1 0,1 0,-1 0,0 0,0 0,3-1,-2 1,4 0,-4 0,-1 0,1 0,0-1,-1 1,2-1,-1 1,0 0,-1 0,13 0,-12 0,0 0,0 0,-1 0,1 0,1 0,-1 0,0 0,0 0,1 0,-1 0,-1 0,1 0,0 0,-1 0,2 0,-2 0,1 0,0 0,6-1,-7 1,0 0,0 0,0 0,1 0,-1 0,0 0,0 0,0 0,0 0,1 0,-1 0,-1 0,1 0,-1 0,5 0,-4 0,3 0,2 0,-6 0,1 0,0 0,0 0,0 0,0 0,0 0,0 0,0 0,0 0,-1 0,1 0,0 0,0 0,-1 0,1 0,0 0,-1 0,0 0,1 0,7 0,-8 0,0 0,1 0,-1 0,-1 0,0 0,2 0,-2 0,1 0,-1 0,1 1,-1-1,0 0,1 0,-1 0,0 0,1 1,-1-1,0 0,1 0,3 0,-4 0,0 0,4 1,0 0,-4-1,7 0,-7 0,0 0,2 0,-2 0,0 0,0 0,1 0,-1 0,1 0,-1 0,0 0,0 1,1-1,-1 0,3 0,-3 0,1 0,-1 0,1 0,0 0,0 0,-1 0,0 0,0 0,0 0,0 0,0 0,0 0,0 0,0 0,0 0,0 0,0 1,0-1,0 0,1 0,-1 0,0 0,1 0,-1 0,4 0,-4 0,1 1,-1-1,0 0,0 0,1 0,-1 1,0-1,1 0,-1 0,0 1,1 0,-1-1,1 0,-2 1,1-1,-1 1,1-1,0 1,0-1,0 1,0-1,0 1,1 0,-1-1,2 1,-2 0,0-1,0 1,0-1,0 1,1 0,-1 0,0-1,0 1,0 0,-1 0,1-1,0 0,-1 1,1-1,-1 1,0 0,1-1,0 0,-1 1,1-1,0 1,-1 0,1 0,0-1,-1 1,1-1,-1 1,1 0,0 0,-1 0,1-1,-1 1,0 0,1-1,-1 1,1 0,0-1,-1 1,1 0,0 1,0-1,0-1,-1 1,1-1,-1 1,1 0,0-1,-1 1,0 0,0 0,1-1,-1 1,1 0,-1 0,0 0,1-1,0 1,0 0,-1 0,0 0,1 0,0-1,-1 1,1 0,-1 0,0 0,0 0,1 0,-1 0,2 1,-2-1,0 1,1-2,-1 1,1-1,-1 1,1-1,-1 1,0 0,1-1,-1 1,1 0,0 0,-1 0,0 0,1 0,-1 0,0 0,0 0,0 0,0 0,1-1,-1 2,0-1,1-1,-1 1,0 0,0 0,0 0,0 1,0-1,0 0,0 0,-1 0,0 0,1 0,0 0,-1-1</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1523 630,'-1'0,"2"0,-1 1,1-1,0 0,1 1,-1-1,0 0,0 0,0 0,0 0,0 0,0 0,0 0,0 0,0 0,0 0,0 0,0 0,0 0,0-1,0 1,0 0,0 0,0 0,0 0,0 0,0 0,0 0,0 0</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1608 654,'1'-1,"-1"0,1 1,-1-1,1 0,-1 0,0 0,1 1,0 0,-1-1,1 0,-1 0,1 0,1-1,-2 1,0 0,1 1,-1-1,1 0,0 1,-1-1,0 0,0 0,1 1,-1-1,0 0,1 1,-1-1,0 0,2-1,-1 1,-1 0,0 0,1 1,-1-1,1 0,-1 0,1 1,0-2,-1 1,1 0,0 0,-1 0,1 1,-1-1,0 0,0 0,0 0,1 1,0-1,-1 0,1 1,-1-1,1 0,0 0,0 0,-1 0,1-1,0 2,-1-1,1 1,0-1,-1 0,0 0,1 1,1-2,-2 1,1 1,0 0,0 0,-1-1,0 0,1 1,-1-1,0 0,1 1,0-1,0 1,-1-1,0 0,1 1,-1-1,1 1,-1-1,2 0,-2 0,1 1,0-1,-1-1,1 2,0-1,0 1,-1-1,1 1,-1-1,1 1,-1-1,1 1,-1-1,1 0,-1 0,2 0,-2 0,1 1,-1-1,0 0,1 1,0-1,-1 0,0 0,1 1,0 0,-1-1,1 1,0-1,-1 0,1 0,0 1,-1-1,0 0,1 1,-1-1,1 1,-1-1,1 0,0 0,-1 0,1 1,-1-1,1 0,0 0,-1 0,1 1,-1-1,1 1</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1610 622,'1'0,"0"0,0 0,0 0,0 0,0 0,0 0,0 0,0 0,0 0,0 0,0 0,0 0,0 0,-1 1,1-1,0 0,-1 1,1-1,-1 1,0 0,1-1</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1630 506,'0'1,"0"0,-1 0,1 0,-1 0,0 0,-1 0,1-1,0 2,0-2,0 0,1 1,-1-1,1 1,-1-1,0 0,1 1,-1-1,0 1,0-1,0 0,1 1,-1-1,1 1,0 0,-1-1,0 0,1 1,-1-1,0 0,0 0,1 1,0 0</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1495 419,'0'-1,"1"1,-1 1,1 1,0-1,-1 0,1 0,-1 0,0 0,0 0,0 0,0 0,1-1,-1 1,0 0,1 0,-1 0,0 0,0 0,0 0,0 0,0 0,0 0,0 0,0 1,0-1,0 0,0 0,0-2,0 0,0-1,0 1,0 0,0 0,-1-7,1 7,0 0,0 0,0 0,0 0,0 0,0 0,0-1,0 1,0 0,0 0,0 0,1 1,-1 2,1 0,-1 0,1-2,-1 1,1 0,-1 0,0 0,0 0,0 0,1 0,-1 0,0 0,0 0,0 0,0 1,0-1,0 0,0 0,0 0,0 0,0 0,0 0,0 0,0-2,0 0,0 0,0-1,0 1,0 0,0-1,0 1,0 0,0 0,0 0,0 0,0 2,0 0,0 0,0 0,0 0,0 0,0 0,0 0,0 0</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1512 427,'1'0,"0"0,0 0,0 0,1 1,-1-1,0 1,0-1,0 0,-1 1,1-1,-1 1,0 0,1-1,-1 1,0 0,0 0,0 0,0 0,0 0,-1-1,1 1,-1-1,1 1,-1-1,1 1,1-1,0 0,0 0,1 0,-1 0,0 0,0 0,0 0,0 0,-1 1,1-1,-1 1,0 0,0 0,-1 0,0 0,0-1,1 1,-1 0,0-1,1 1,-1-1,0 1,0 0,0-1,0 0,0 0,0 0,1 1,-1-1,0 0,0 0</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1541 436,'1'0,"-1"1,0 0,0 0,1-1,-1 1,0 0,0 0,0 0,1-1,-1 1,0 0,0 0,1-1,-1 1,0 0,1 0,-1 0,0 0,0 0,1-1,0 0,0-1,-1 0,1 0,-1 0,1 0,0 0,0 0,-1-1,1 2,-1-1,0 0,1 1,-1-1,1 1,-1-1,0 0,0 0,0 0,0 0,-1 0,1 0,-1 1,0-1,0 0,0 1,0 0,1-1,-1 1,0 0,0 0,0 0</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1562 424,'0'1,"0"0,0 0,0 0,0 0,0 0,1 0,-1 0,0 0,0 0,0 0,1-1,-1 1,0 0,1-1,-1-1,1 1,-1-1,0 0,0 0,1 1,-1-1,0 0,1 1,0-1,-1 0,0 0,0 0,0 0,-1-1,0 1,1 0</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1488 481,'0'-1,"1"1,1 0,-1 0,0 0,0 0,0 1,0-1,0 0,0 1,0-1,0 0,-1 1,1-1,-1 1,0 0,-2 1,1-2,1 1,-1 0,0-1,1 1,-1-1,0 1,0 1,-1-2,1 1,0 1,0-2,1 1,-1-1,0 1,0 1,3-3,-1 1,1 0,-1-1,0 1,1-1,-1 1,1 0,-1 0,1-1,-1 1,4-1,-4 1,1-1,-1 1,0-1,1 1,0 0,-1 0,0 0,0-1,0 1,0 0,0 0,0-1,-2 1,0 0,1-1</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1522 462,'1'0,"0"1,0 0,-1 0,0 0,0 0,1 0,-1 0,0 0,1 0,-1 0,1 0,-1 0,0 0,1 2,-1-2,0 0,0 0,0 0,0 0,0 0,0 0,0 0,0 0,0 0,1 0,-1 0,0 0,0 0,0 0,0 0,0 2,0-2,0 0,0 2,0-1,0-1,0 0,0 1,1-2,-1 1,0 0,0 0,0 0,0 1,0-1,0 0,0 0,0 0,0 0,0 0,0 0,0 0,1-1,-1 1,0-2,0 0,0 0,0 0,0 0,0 0,0 0,0 0,0 0,0 0,0-1,0 0,0 1,0-1,0-2,0 3,0-1,1 2,-1-1,1 1,-1-2,0 1,0 0,0 0,0 0,1 1,-1-1,0 0,0 0,0 0,1 1,-1-1,1 1,0 0,-1 1,1 0,0 0,-1 0,1-1,-1 1,1-1,-1 1,0 0,0 0,1-1,-1 1,0 0,1 0,0 0,-1 0,0 0,1-1,-1 1,1 0,-1 0,1-1,-1 1,1 0,-1 0,1-1,-1 1,1-1,-1 1,1-1,-1 1,1-1,0 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1225 489,'1'0,"0"0,0 0,0 0,0 0,0 0,0 0,0 1,1-1,-1 0,2 0,-2 0,0 0,0 0,0 0,1 0,-1 0,0 0,1 0,1 0,-1 0,0 0,-1 0,1 0,0 0,1 0,-1 0,0 0,0 0,0 0,4 0,-5 0,2 0,-2 0,0 0,0 0,1 0,-1 0,0 0,-2 0</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1516 386,'1'0,"0"0,0-1,0 1,0 0,0-1,1 1,-1-1,0 1,1-1,-1 1,0 0,0 0,-1-1,1 1,1 0,0-1,-1 1,0-1,0 1,0-1,0 0,0 1,-1-1,1 1,-1-1,1 1</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1533 381,'-1'1,"1"0,-1-1,1 1,-1 0,1 0,-1-1,1 1,0 0,0 0,0 0,0 0,0 0,0 0,0 0,0 0,0 0,1-1,-1 1,0 0,1 0,-1 0,0 0,0 0,0 0,1 1,-1-1,0 0,0 0,0 0,0 0,0 1,0-1,0 0,0 0,0 0,0 0,0 0,0 0,0 0,0-2,0 0,-1 1,0-1,0-1,0 1,0 0,1 0,-1 0,1 0,0 0,-1 0,1 0,-1 0,1 0,-1 0,1 0,-2-1,1-1,1 2,-1 1,1-1,-1 1,1 1,0 0,0 0,0 0,0 0,0 0,0 0,0 1,0-1,0 0</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1543 393,'1'0,"0"0,0 0,0 0,0 0,0 0,-1 1,1-1,0 0,-1 1,1-1,-1 1,0 0,-1-1,1 1,0 0,-1-1,0 0,2 0,0 0,0 0,0 1,0-1,0 0,0 0,-1 1,1-1,-1 1,0 0,0 0,-1-1,0 1,1 0,-1 0,0-1,1 1,-1-1,0 0,0 0,0 0,0 0,1-1,-1 1,0-1,1 0,0 0,-1 1,1-1,-1 0,1 0</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1566 365,'1'1,"-1"0,1 0,0-1,-1 1,0 0,0 0,1 0,-1 0,0 1,1-1,-1 0,1 0,-1 0,0 0,0 0,0 1,0 0,1 0,-1-1,0 0,0 0,1 0,-1 0,0 0,0 0,0 0,0 0,0 1,0 0,0-1,0 1,0 1,0-2,0 0,0 0,0 0,0 0,0 0,0 0,0 0,0 0,0-2,0 0,0 0,0 0,0 0,0 0,0 0,1-1,-1 0,0 1,1 1,-1-1,1 1,-1-1,0 0,0 0,1 1,-1-1,0-1,1 1,-1 0,0 0,1 1,-1-1,1 1,-1-1,1 1,0 1,0 0,-1 0,0 0,1-1,-1 2,1-1,-1 0,1 0,-1 0,0 0,0 1,1-2,-1 1,0 1,0-1,0 0,0 0,1 1,-1-1,0 0,1-1,-1 1,0 0,1-1,-1 1,0 0,1-1,0 0</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1040 691,'0'-1,"1"1,1 1,0-1,-2 1,1-1,3 1,-3 0,1-1,-2 1,2-1,-2 1,1-1,1 0,-1 1,0 0,0-1,-1 1,1-1,-1 1,0 0,0 0,0 0,0 0,0 0,-2 2,0-1,0-2,1 1,0 0,-1-1,1 1,-1 0,-1 0,1 0,0 0,-6 2,5-2,0 0,0 0,0 0,1 0,0 0,0 0,0 0,0-1,0 1,2 0,-1-1,0 1,0-1,0 1,2-1,0 0,0 0,0 0,0 0,1 0,0 0,3 0,-3 0,0 0,0 0,1 0,0 0,0 0,-1 0,2 0,-1 0,6 0,-6 0,-1 0,1 0,0 0,-1 0,2 0,-2 0,0 0,2 0,-3 0,0 0,1 0,-3 0,0 0</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1096 707,'1'0,"0"0,0 0,0 0,0 1,0-1,0 1,0-1,0 0,0 0,0 0,0 0,1 0,-1 0,1 0,-1 0,1 0,-1 0,0 0,0 0,0 0,1-1,0 1,-1 0,0 0,0-1,0 0</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1131 679,'2'0,"-1"0,-1-1,2 1,3 0,-3 0,0-1,0 1,0 0,0 0,1-1,0 0,0 1,0 0,0 0,0 0,0 0,0-1,0 1,0 0,-1 0,0 0,1 0,-1 0,1 0,-1 0,-1 0,0-1</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1137 692,'1'1,"0"0,-1 0,1-1,-1 1,1 0,-1 0,0 0,1 2,-1-2,0 1,1-2,-1 2,0-1,1 0,-1 1,0-1,0 0,1 0,-1 0,0 0,0 1,0-1,1 0,-1 1,0-1,0 0,0 1,0 2,0-3,0 0,0 0,0 0,0 0,0 1,0-1,0 0,0 1,0-1,0 0,0 1,0-1,0 2,0-2,-1 0,1 2,0-2,-1 0,-1 4,1-3,0-1,1 1,-1 0,0-1,0 1,1-1,-1 0,1 0,-1 0,1 0,-1 0,1 0,0 0,-1 0,0-2,1 0,-1 0,1 0,0-1,-2-2,2 3,0 0,-1-1,1 1,-1-1,0 0,1 1,0-1,0 0,-1 1,0-1,1 1,0 0,0-1,-1 0,0 0,1 1,0-1,0 0,-1 1,0-3,1 2,-1 1,1 0,0 0,0 0,0-1,0 3,0 0,0 0,0 1,0-1,-1 1,1 2,-1-3,1 1,0-1,0 0,0 0,-1-1,1 1,0 0,0 0,0 0,0 0,-1 0,0 0,1 1,-1 0,1-1,-1 1,1-1,-1 0,1 0,0 0,-1 0,1 0,0 0</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1174 715,'2'0,"0"0,-1 0,0 0,0 0,0 0,0 0,0 0,0 0,-1 1,0 0,0 0,0 0,1-1,-1 1,0 0,0 0,0 0,-1 0,1 0,-1 0,0 1,0-1,1 0,-1 0,0-1,1 1,-2 0,1 0,0-1,0 1,-1 0,2 0,-1 0,0-1,-1 1,1 0,0-1,-1 0,2 1,-2-1,1 1,-1-1,1 0,0 0,2 0,0 0,0 0,3 0,-3 0,2 0,-2 0,1 0,0 0,1 0,-2 0,1 0,0 0,0 0,0 0,-1 0,0 0,2 0,-2 1,0-1,0 0,0 1,1 0,-1-1,0 0,-1 1,0 0,1 0,-1 0,0 0,0 0,-1-1,1 1,-1 0,1 0,-1-1,0 0,1 1,-1-1,-1 1,1 0,-1 0,0-1,0 0,0 1,-1 0,1-1,0 1,0 0,-4 0,3 0,1 0,0 0,-1 0,1-1,-2 1,2 0,0-1,1 0,-1 0,0 1,1-1,0 0,0 0,0 0,-1 0,1 0,1-1,0 0</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1211 656,'1'0,"-1"1,0 0,1-1,-1 2,1 0,0-2,-1 1,0 1,0-1,1 0,0 1,-1-1,1 1,-1-1,0 0,0 0,2 5,-1-4,-1-1,1 0,-1 2,0-1,0-1,1 1,0 1,-1-1,0 0,0 0,0 0,0 0,0 1,0 0,0-1,0 1,0-1,0 0,0 1,-1-1,1 5,-1-4,1 1,-1-2,0 0,1 0,0-1,0 1,0 0,0 0,0-1,0 1,0 0,0-1,0 0,0 0,0 1,0 0,0-1,0 0,0 0,0 0,-1-1,1-1,0 0,0-1,0 1,0 0,0 0,0 0,0-1,0 1,0 0,0 0,0-1</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1181 488,'1'0,"0"0,0 0,0 1,0-1,0 0,0 0,1 0,-1 0,0 0,2 0,-2 0,1 0,-1 0,1 0,0 0,0 0,0 0,5 0,-6 0,1 0,0 0,1 0,-2 0,1 0,0 0,3 0,-4 0,2 0,-2 0,1 0,-1 0,1 0,-1 0,0 0,1 0,0 0,0 0,-1 0,0 0,0 0,0 0,0 0,0 0,-1 1,1-1,0 0,0 0,0 0</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980 688,'0'1,"0"0,0 0,0 0,0 0,0 0,0 1,0-1,0 1,0 0,0-1,0 1,0-1,0 2,0 2,0-3,0 0,0-1,0 1,0 1,0-1,0-1,1 1,0 1,-1-1,0 0,0-1,1 2,0-2,0 1,-1 0,0 0,0 0,1-1,0 2,0 2,-1-2,0-2,1 0,0 1,-1 0,0-1,0 1,1 0,-1 0,0-1,0 0,1 1,-1-1,0 0,0 1,1 0,-1-1,1 3,0-3,-1 0,0 0,1-1,-1 1,1 0,0 0,0 0,0 0,0 0,0-1,1 0,-1 0,0 0,1 0,-1 0,1 0,6-2,-6 2,2-1,-2-1,0 1</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1317 616,'0'2,"0"-1,0 0,0 0,0 0,0 1,0 2,-1-3,1 1,-1-1,1 0,0 1,-1-1,1 1,-1 0,0-1,1 1,0 0,-1-1,1 0,0 1,-1-1,1 1,-1 0,1-1,0 0,0 1,-1 0,0 5,1-5,0 0,0 0,0-1,0 1,0 1,0-1,0-1,0 1,0 0,0 1,0 2,0-3,0 0,0 0,0-1,0 6,0-5,0 0,-1 0,1 1,-1-1,1 0,-1 0,1 1,-1-1,1 0,-1 0,0 0,1 0,-1 0,0 0,0 1,1-1,0 1,-1-1,0 0,0 1,-1 3,2-3,-1-2,1 1,-1 1,0-2,1 1,0 0,0-1,-1 0,1 1,0 0,0-1,-1 0,1 0,0 0,-1 1,1-1,0 0,0 0,0 0,-1 0,1 0,-1 0,1-2,0 0,0-1,0 1,0 0,0-1,0 1,0 0,0-1,0-1,0 1,0 0,1-6,0 6,0-1,0 0,-1 1,1-2,1 2,-1-1,-1 0,2-1,-1 1,1 0,-1 0,1-1,-1 2,1 0,-1 0,1 0,0 0,-1 0,0 0,4-3,-5 3,1 2,0-1,0 0,-1 0,1 0,0 1,-1 2,1-2,-1 1,1 0,0 1,0-1,0 0,-1 0,1 1,0 0,0-1,0 0,-1 1,3 3,-2-3,-1-1,1 1,-1-1,1 1,-1-1,1 2,-1-2,0 0,1 1,-1 0,1 0,-1 0,0 0,1-1,0 1,0 1,-1-2,0 1,0 0,3 5,-3-6,1 1,1 3,-1-3,0-1,-1 1,1-1,0 0,-1 0,1 0,-1 0,0 0,1-1,-1 1,0-2,0 0,1 0,0-1,1-3,-2 2,0 2,1 0,-1-1,1 0</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1239 674,'1'0,"-1"-1,0 0,0 0,0 0,0 0,0 0,0 0,0-1,1 0,-1 1,0 0,0-1,0 1,0 0,0-6,0 5,0-1,-1 1,0 0,0 0,0-1,0 0,0-2,-1-1,1 4,1-1,-2 0,0-1,1 1,-1 0,0-1,0 1,1-1,-1 0,-6-11,6 11,0 1,-1-1,1 1,0-1,-1 1,0-1,1 1,0-1,0 2,-1 0,1-2,-2 0,0 2,2-1,-2 1,1-1,-1 0,-6-5,5 5,1 2,0-2,0 0,-1 1,1 0,0 1,1-1,-2 0,2 1,-2-1,2 0,0 0,-1 1,1-1,-2 0,3 1,1 0,-1 1,1-2,-4-1,5 2,-1 1,0 0,1-1,0 0,-1 0,1 0,0 0,-1 1,1-1</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1103 443,'-2'0,"0"-1,-2 1,2 0,0 0,1 0,-1 0,-1 0,-4 0,4 0,1 0,1 0,-1 1,0-1,0 0,1 1,-1-1,1 0,0 0,-1 1,1-1,0 0,0 0,0 1,0-1,1 1,0 0,0 0,0 0,0 0,0 0,1-1,-1 1,0 0,1 0,-1 0,1-1,0 0,-1 1,1 0,-1 0,1 0,-1 0,0 0,1 0,-1 0,0 0,1-1,-1 1,0 0,0 0,1-1,-1 1,0 0,1-1,0 1,-1 0,0 0,1-1,-1 1,1 1,0-2,-1 1,1 0,0 0,0 0,0-1,-1 1,0 0,1-1,0 1,0 0,0-1,-1 1,1 0,-1 0,1-1,-1 1,1-1,-1 1,1 0,-1 0,1-1,0 2,-1-1,1 0,-1 0,1-1,-1 1,1 0,-1 0,1-1</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1433 233,'2'0</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920 842,'0'1,"1"-1,0 0,0 1,1 0,-1-1,0 0,1 1,-1-1,1 0,0 0,1 1,0-1,0 0,1 0,0 0,1 1,-1-1,1 0,1 0,-1 0,2 0,0 0,0 0,16 0,-14 0,-1 0,1 0,1 0,-1 0,1 0,0 0,-1 0,1 0,-1 0,2 0,-1-1,-1 0,1 1,0-1,-2 0,0 1,0 0,1 0,21-1,-24 0,6 1,-6-1,10 0,-12 1,0 0,2 0,-2 0,1 0,0 0,-1 0,0 0,0 0,1-1,-1 1,2 0,-2 0,13 0,-14 0,1 0,-1 0,0 0,0 0,-1 0,0 0,1 0,-1 0,0 0,-1-1,1 1,-1 0,0 0,0 0</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219 601,'1'1,"0"-1,0 1,0-1,0 0,0 1,0-1,0 0,0 0,0 0,0 0,1 0,4 1,-4-1,1 0,-1 0,1 0,0 0,0 0,0 0,0 0,0 0,0 0,0 0,0 0,1 0,1 0,-2 0,1 0,0 0,1 0,-1 0,0-1,1 1,7-1,-8 1,0-1,0 1,0-1,-1 1,2 0,6 0,2-1,-10 1,1 0,0 0,0 0,1 0,-1 0,-1 0,1 0,0 0,0 0,7 0,-7 0,-1 1,1-1,-1 0,1 0,0 0,-1 0,0 0,0 0,0 0,0 0,0 0,0 0,0 0,0 0,0 1,0-1,0 0,0 0,4 0,-4 0,0 0,-1 0,1 0,0 0,0 0,0 0,-1 0,1 0,1 0,-2 0,1 0,0 0,-1 0,0 0,4 0,-3 0,-1 0,0 0,5 0,-4 0,-1 0,0 0,-1 0,1 0,1 0,-1 0,0 0,0 0,0 0,0 0,0 0,-1 0,1 0,0 0,0 0,0 0,0 0,0 0,0 0,0 0,0 0,4 0,-4 0,-1 0,1 0,1 0,-2 0,1 0,0 0,0 0,0 0,-1 0,1 0,0 0,-1 0,0 0,1 0,-1 0,0 0,1 0,0 0,-1 0,0 0,0 0,0 0,0 0,0 0,0 0,0 1,0-1,0 0,0 0,0 0,0 0,1 1,-1-1,0 0,0 0,0 0,1 0,-1 0,1 0,2 0,-3 0,1 1,-1-1,2 0,-1 0,0 0,0 0,0 1,2-1,-2 0,0 0,0 0,0 0,0 0,1 0,-1 0,0 0,0 0,0 0,0 0,0 0,-1 0,3 0,-3 0,0 0,0 0,0 0,0 0,0 1,0-1,0 0,0 0,0 0,0 0,0 0,1 0,0 0,-1 0,0 0,0 0,0 0,0 0,0 0,1 0,-1 0,0 0,0 0,1 0,-1 0,0 0,0 0,0 0,1 0,-1 0,1 0,-1 0,0 0,0 0,0 0,-1-1,1 1,0 0,0 0,0 0</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709 530,'1'2,"0"0,0-1,1 1,-1-1,1 0,-1 1,1 0,1 1,-1-2,0 2,2-1,-1 1,1 0,0-1,-1 0,10 6,-8-5,0 0,-1-1,1 1,0-1,1 1,-2-2,2 2,0 1,0-3,-1 1,1 0,-1 1,1-1,0 1,0-1,-1 0,0 0,0 0,1 0,-2-1,12 4,-11-4,0 1,-1-1,-1 1,1-1,2 0,-3 0,-1 0,0-1,0 1,-1 0,0-1,0 0,-3 0</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822 550,'-3'0,"2"1,-2 0,2 0,-1 1,0-1,0 1,0-1,-1 2,1-1,-1 1,0 0,0 1,0-1,1 1,0-1,0 2,0-1,0-1,0 2,0-1,-1 11,2-10,1-2,0 1,0-1,0 1,0 0,0-1,0 1,1-1,1 0,-1 0,0 1,1-1,0 2,0-2,0 1,0-1,0-1,6 11,-6-11,0 1,-1-1,2 0,1 2,1 0,-4-2,2-2,-2 1,1 0,1 0,-1 0,-1 0,1-1,0 1,-1-1,1 0,4 0,-4 0,-1-1,2 0,-2 0,1-1,0 0,-1 0,1-2,1 1,-2-1,2 0,0-2,-1 0,1 1,-1 0,0-1,1 0,-1 0,0 1,-1-1,1 1,0-1,1-12,-2 12,-1 2,1-2,-1 2,0-1,0-10,0 11,0-1,-1 2,0 0,0 0,0 0,0 0,-1 1,2 0,-1-1,-1 1,1 0,-3-3,3 4,-1 0,1-1,-1 1,1 1,-1-1,0 0,0 0,0 1,0-1,-1 0,1 1,0 0,0 0,0 0,-1 0,0 0,1 0,0 0,-4 2,5-1,-1 0,1-1,-1 2,1-2,-1 2,1-1,0 0,0 0,0 1,0-1,0 1,0-1,-1 2,2-2</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397 367,'1'0,"0"0,0 1,0-1,-1 1,1-1,0 0,-1 1,1-1,1 1,-1-1,0 1,0-1,0 0,0 1,1-1,-1 1,1-1,0 0,-1 1,1-1,1 0,-1 0,0 0,-1 0,1 0,1 0,-1 0,0 0,5 0,-4 0,-1 0,3 0,-3 0,4-2,-4 2,0 0,0 0,0 0,1 0,-2 0,1 0,0-1,0 1,-1 0,0-1,1 1,0 0,-1 0,1 0,-1 0,2 0,-2 0,0 0,0 0,0 0,0 0,0 0,0 0,0 0,0 0,0 0,0 0,1 0,-1 0,0 0,0 0,1 0,-1 0,0 0,3 0,-2 0,-1 0,0 0,1 0,-1 0,1 0,2 0,-2 0,0 0,0 0,0 0,1 0,-1 0,0 0,0 0,1 0,-1 0,1 0,0 0,0 0,8 0,-9 0,1 0,1 0,-1 0,-1 0,1 0,0 0,-1 0,1 0,-1 0,1 1,0-1,-1 0,1 0,0 0,0 0,-1 0,1 0,0 1,8-1,-8 0,0 0,0 0,0 0,0 0,0 0,0 0,1 0,-1 0,0 0,0 0,0 0,0 0,10 0,-10 0,0 0,13 0,1 0,-14 0,-1 0,1 0,-1 0,1 0,-1 0,1 0,0 0,-1 0,1 0,-1 0,0 0,6 0,-5 0,0 1,-1-1,0 0,0 0,1 0,-1 0,0 0,0 1,0-1,1 0,-1 0,0 0,-1 0,1 0,0 0,0 0,-1 0,1 0,-1 0,4 0,-4 0,1 1,-1-1,1 0,-1 0,0 0,0 0,1 0,-1 1,0-1,0 0,0 0,0 0,1 1,-1 0,0-1,2 0,0 1,-1-1,-1 0,1 1,-1-1,1 0,-1 0,2 1,-2-1,1 0,0 0,1 0,-2 0,0 0,1 0,0 0,-1 1,0-1,2 0,-2 0,3 0,-3 0,0 0,0 0,0 0,1 0,-1 0,0 0,0 0,1 0,-1 0,0 0,0 0,0 0,0 0,0 0,0 0,0 0,0 1,1-1,-1 0,1 0,-1 0,0 0,1 0,-1 0,0 0,4 0,-4 0,1 0,-1 0,0 0,0 0,1 0,-1 0,0 0,1 0,-1 0,0 0,0 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80 597,'0'1,"1"-1,0 0,-1 1,1-1,0 0,0 0,0 1,-1 0,1-1,0 0,0 0,0 0,1 1,-1-1,1 1,0-1,0 0,2 0,-1 0,0 0,0 1,0-1,0 0,0 0,8 0,1 0,-1 1,-7-1,1 0,-1 0,-1 0,1 0,-1 0,0 0,0 0,0 0,0 0,0 0,0 0,6 0,-7 0,1 0,-1 0,0 0,1 0,-1 0,0 0,0 0,0 0,1 0,1 0,-1 0,-1-1,1 1,0 0,0 0,0-1,0 1,1 0,5-1,3 0,-9 1,1 0,-1 0,0 0,0 0,0 0,-1 0,5 0,-6 0,1 0,0 0,-1 0</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537 252,'1'0,"0"0,0 0,1 0,0 0,-1 0,1 0,-1 0,4 1,-3-1,0 0,-1 0,1 0,0 0,0 0,1 0,0 0,0 1,0-1,0 0,0 0,1 0,0 0,0 0,1 0,-1 0,0 0,0 0,20 0,-17 0,11 0,4 0,-15 0,0 0,-1 0,1 0,0 0,0 0,0 0,0 0,0 0,-2 0,2 0,-1 0,1 0,9 0,-10 0,1 0,-2 0,1 0,-1 0,1 0,0 0,-2 0,0 0,2 0,-1 0,-1 0,1 0,0 0,-1 0,1 0,-1 0,0 0,0 0,0 0,1 0,-1 0,9 0,-9 0,0 0,0 0,0 0,4 0,-5 0,1 0,0 0,1 0,-2-1,0 1,1 0,-1 0,1 0,0 0,0-1,0 1,0 0,0-1,11-1,-11 2,1 0,-1 0,0-1,0 1,1 0,-1 0,0 0,-1 0,1-1,1 1,-1 0,0 0,0 0,1 0,-1 0,0 0,0 0,0 0,11 0,-11 0,0 0,-1 0,0 0,0 0,1 0,-1 0,1 0,-1 0,0 0,0 0,-1 0,5 0,-4 0,-1 0,0 0,9 0,1 0,-10 0,0 0,0 0,-1 0,1 0,0 0,0 0,-1 0,0 0,1 0,-1 0,0 0,1 0,-1 0,2 0,-1 0,-1 0,0 0,0 0,0 0,0 0,0 0,0 0,2 0,-2 0,1 0,0-1,-1 1,0 0,0 0,1 0,-1-1,0 1,0 0,0 0,0 0,0 0,0 0</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213 736,'-2'3,"1"-1,-1 2,0 1,1-2,0-2,0 1,-1 1,2-1,-2 0,1 1,0-1,-1 0,2 0,-2 1,0-1,2-1,-2 2,1-2,0 1,0 1,-4 4,4-6,0 1,0 0,-1 1,1-2,-1 2,2-2,-2 0,2 1,-1-1,0 1,0-1,1 0,-1 1,0-1,1 0,0 0,0 0,0 0,0 0,0 0,0 0,1-1,-1 1,1-1,0 0,0 0,0 0,0 0,0 0,0 0,0 0,1 0,-1 0,1 0,-1 0,4-1,-4 0,1 1,-1 0,0-1,1 0,-1 1,3-1,-3 1,1-1,-1 1,0 0,1 0,-1-1,0 0,1 1,-1 0,0-1,0 1,-1-1,2 0,-1 1,-1-1,1 1,0-1,-1 0,0 0,1 0,-1 0,1 1,-1-1,0 0,1 0,-1 0,0 0,1 1,0-1,-1 0,0 0,0 0,0 0,0 0,0 0,0 0,0 0,0 0,0 0,0 0,0 0,-1 0,1 0,0 0,0 0,-1 0,1 0,-1 0,1 0,-1-3,0 2,0 0,1 1,0-1,-1 2,0-2,1 1,0-1,-1 1,1 0,-1-1,0 1,1 0,0 0,0 0,-3-2,3 2,-1-1,0 2,1-1,0 0,-1 0,0 0,0 0,1 0,-1 0,0 1,0-1,0 1,1-1,-1 0,0 1</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269 706,'1'0,"1"0,0 0,-1 0,0 0,0 0,0 0,0 0,0 0,0 0,0 0,1 0,0 0,-1-1,1 1,0 0,-1 0,0 0,1-1,3 0,-4 1,0 0,1 0,-1-1,0 0,3 0,-3 1,0 0,0-1,0 1,0 0,-1-1,1 1,-1-1</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258 734,'0'1,"1"-1,-1 1,2 0,-2 0,1 0,-1 0,0 0,1 0,-1 0,1-1,-1 1,1 0,-1 0,1 1,-1-1,1 0,1 5,-2-4,1-1,-1 0,1 1,-1-1,0 1,1-2,0 1,-1 2,0-2,0 0,1 1,-1-1,0 0,1 1,-1-1,0 0,0 3,0-2,0 0,0 0,0 0,0-1,0 0,0 1,0 0,0-1,0 0,0 2,0-2,0 0,0 1,0-1,0 0,0 1,0-1,0 0,0 0,0 3,0-2,0 0,0-1,0 0,0 0,0 1</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265 793,'0'-1,"1"0,0 0,0 1,0-1,0 1,-1-1,1 1,1-1,-1 0,0 1,0-1,0 0,1 1,-1 0,5-3,-5 2,0 0,1 1,-1-1,0 1,1-1,-1 1,1-1,-1 0,0 0,1 1,-1-1,1 1,-1-1,0 1,0 0,0-1,1 0,-1 1,1 0,-1-1</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241 852,'1'1,"0"-1,0 0,0 0,0-1,0 1,0 0,0 0,0-1,1 1,0 0,-1-1,5 0,-4 1,2 0,-1 0,0-1,-1 1,1 0,-1-1,1 1,0-1,1 1,-2 0,1 0,-1-1,0 0,1 1,-2 0,0-1,2 1,-2 0,1-2,-1 2,0 0,0 0,-1-1,1 1,0 0,0 0</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331 793,'1'0,"-1"1,0 0,0 0,0 0,0 1,0-1,0 4,-1-4,1 0,-1 1,0-1,1 1,-1-1,0 1,0 0,1-1,-1 1,0 0,1-1,-2 1,1 0,1-1,-2 1,1 0,1 0,-1-1,0 2,-2 2,3-4,-1 1,-1 0,2 0,-1 0,-1 0,1 1,0-1,1-1,-1 1,0 0,0-1,1 1,0-1,-1 0,0 1,1-1,0 1,-1-1,0 2,1-2</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321 802,'1'0,"0"0,0 1,0 0,0 0,0 0,-1 0,1 0,0 0,-1 0,1-1,-1 1,1 0,0 0,-1 0,1 1,1 1,-1-3,-1 1,1 1,0 0,0 0,0-1,-1 0,1 0,-1 0,1 0,-1 0,1 0,-1 0,1 0,0 0,-1 1,0-1,2 1,-2 0,0 0,1-1,-1 0,0 0,0 0,0 0,1 0,-1 0,0 0,0 0,1-1,-1 1,1-1,-1 1</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332 844,'-1'0,"2"0,0-1,0 1,0 0,0 0,0 0,0 0,0 0,0 0,0 0,-1-1,1 1,0-1,0 1,0-1,1 1,-1 0,-1-1,1 1,0 0,0 0</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307 847,'1'0,"0"0,0 0,0 0,0 0,1 0,0 0,-1 0,1 0,-1 0,0 0,4 0,-3 0,-1 0,0-1,1 1,-1 0,-1-1,1 1,0 0,0 0,0 0</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1014 928,'0'1,"0"0,1 0,-1 0,1 0,-1 0,0 0,1 0,-1 1,0-1,0 2,0-2,0 0,0 0,0 0,0 0,1 0,-1 0,0 0,0 1,0-1,0 1,0-1,0 1,0 0,0-1,0 0,0 1,0-1,0 0,0 0,0-2,0 0,0 0,1 0,0 0,-1 0,0 0,0 0,2-4,-1 5,-1-2,1 1,-1-1,0 0,0 1,1 0,-1-1,1 0,-1 1,0-1,1 1,-1 0,1-1,-1 0,1 1,-1 0,0-1,1 2,-1-3,1 2,0-1,-1 1,0 0,1 0,-1-1,1 2,0-1,-1 0,1 0,-1 0,1 0,0 0,0 0,0 1,0 0,0 0,0-1,0 1,-1 1,1 0,0-1,-1 1,0 0,1 1,0-2,0 1,-1 0,0 0,0 0,1-1,-1 1,0 0,0 0,1 1,-1 0,0-1,1 2,-1-2,0 1,0-1,0 1,0-1,0 0,0 0,0 1,0-1,0 0,1 2,-1-2,0 0,0 0,0 0,0 0,0 0,0 0,0-2,0 0,1 1,-1-1,0 0,0 0,1-1,-1 0,1 0,-1 1,2-1,-1-1,0 1,-1 1,1 0,-1-1,1 1,-1 0,1-1,-1 0,1 0,0 1,1-5,-1 4,-1 1,1 0,0-2,0 2,-1 0,0-1,0 1,1 0,-1 0,0 0,1 1,-1-1,1 0,-1 0,0 0,1 1,-1-1,0 0,1 1,-1 1,1-1,-1 1,1-1,0 2,-1-1,1 0,0 0,-1 1,1-1,-1 0,0 0,1-1,-1 2,0-1,1 0,0 1,-1-1,0 0,1 0,-1 0,1 1,-1 0,1-1,0 0,-1 0,0 2,0-2,0 0,0 0,1 0,-1 0,0 1,0-1,0 1,1-1,-1 0,0 0,0 0,1 0,-1 0,0 0,0 0,1-1,-1 1,0 0,0 0,1-1,0 1</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345 844,'1'0,"-1"1,1 0,0-1,-1 1,1-1,-1 1,1-1,-1 1,1-1,-1 1,1 0,0 0,-1 0,1-1,0 1,-1 0,0 0,1 0,-1 0,0 0,1-1,-1 1,0 0,1 0,0 0,-1 0,0 0,1-1,-1 1,0 0,1 0,0 0,-1 0,0 0,1-1,-1 1</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372 760,'0'-1,"1"1,0 0,-1 1,1-1,0 0,0 0,0 1,0-1,0 1,0-1,2 0,-3 1,1-1,0 0,0 0,0 0,0 0,0 0</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358 825,'1'0,"0"0,0 0,0 0,1 0,-1 0,0 0,0 0,0 0,0 0,1 0,-1 0,0 0,1 0,1 0,-2 0,1 0,0 0,0 0,-1-1,0 1,2 0,-1 0,-1 0,0 0,4-2,-3 1,0 1,0 0,-1 0,0 0,1-1,-1 1,0 0</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415 793,'1'0,"0"0,0 0,0 0,0 0,0 0,0 0,1 0,-1 0,0 0,1 0,-1 0,0 0,0 0,0 0,0 0,0 0,0 0</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477 765,'0'1,"0"0,0 0,0 0,0 0,0 0,0 0,0 0,-1 0,1 0,-1 0,1 1,0 0,-1-1,0 1,0-1,1 1,-1 0,0 1,1-2,-1 1,0 1,0-1,-2 5,2-5,0 0,-1 0,1 1,0-1,-3 6,3-6,0 0,-3 5,3-5,1 0,-2-1,1 2,1-2,-1 0,0 2,-1 0,2-2,-1 0,1 0,-1 0,1 0,0 0,1-1,1 0,-1 0,0 0,0 0,1 0,-1 0,1 0,-1 0,2 0,-1 0,0 0,0-1,1 1,0-1,0 1,-1-1,7 0,-6 0,0 0,0 1,0 0,0-1,-1 1,3-1,-4 1,0-1,1 0,-1 1,0 0,0 0,-1-1,0 0,0 0,0 0,0 0,-1-2,1 2,0 0,0 0,0-1,-1 2,0-1,1-1,0 1,0 0,0 0,-1 0,0-1,1 1,0 0,-1 0,0-1,-1-4,1 4,-1 0,2 1,-1-1,-2-4,2 5,0 0,-1-2,2 2,-1-1,-1 1,2 0,-1-1,0 1,0-1,0 1,0-1,-2-1,3 2,-1 0,0 0,0 1,1-1,0 0,-1 1,1-1</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511 746,'1'0,"0"0,0 0,1 0,-1 0,0 0,0 0,0 0,0 0,1 0,-1 0,1 0,-1 0,0 0,5 0,-4 0,0 0,1 0,-1 0,0 0,5 0,-4-1,-1 1,1-1,-1 1,0 0,0 0,-1 0,0 0,1 0,-2-1,1 1,0 0,0 0</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527 768,'0'1,"0"2,0-2,0 0,0 0,0 0,0 0,0 2,0-2,0 0,0 0,0 1,0 0,1 0,-1-1,0 1,0-1,1 0,-1 1,0-1,0 1,1-1,-1 0,1 1,-1 0,0-1,0 0,0 0,0 0,0 0,0 1,0 0,0-1,0 0,0 1,0-1,0 0,0 0,0 1,1 1,-1-1,0-1,0 0,1 5,-1-5,0 1,0 0,0-1,0 0,0 1,0-1,0 0,0 1,0-1,0 0,0 1,0-1,0 0,0 0,0 0,0 0,0 0,0 0,0 0,0 0,0 0,0 0,0 0</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531 826,'0'-1,"1"1,1 0,-1 0,0 0,0 0,0 0,0 0,0-1,1 0,-1 1,0 0,0 0,1-1,-1 1,0-1,1 1,-1 0,0-1,1 1,0 0,0-1,5 0,-6 1,1 0,-1-1,1 0,-1 1,1 0,-1 0,-1-1,2 1,-2-1,1 1,-2 0,0 0,0 0,1 1,-1-1,0 0,1 1,-1-1,-1 1</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510 866,'0'1,"0"0,1 0,0-1,0 0,0 0,0 0,0 0,1 0,-1-1,1 0,-1 1,0 0,2-1,-1 0,0 1,0 0,0-1,6-2,-6 3,2-1,-2 0,1 0,-1 1,0-1,1 0,-1 1,0-1,0 1,-1-1,0 1,1 0,-1 0,0-1,0 1,-1-1</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592 827,'1'0,"0"0,-1 1,1-1,-1 1,1 0,-1 0,1 0,-1 0,1 0,-1 0,0 0,1 3,0-4,-1 2,1 1,-1-2,1 1,-1-1,0 0,0 0,0 0,1 1,-1-1,0 0,0 0,1 1,-1-1,0 1,0 0,0-1,0 0,0 1,0-1,0 0,0 1,0-1,0 0,0 0,0 3,0-2,0-1,0 1,0-1,0 0,0 0,0 0,0 0,0 0,0 0,-1-1,0-1,1 0,-1-1,1 1,0-1,-1 1,1 0,0-1,0 1,0 0,-2-7,1 6,1 0,0 0,0 0,0 0,0 0,-1 0,1 0,0 0,0 1,-1-1,1 0,0 1,0 0,0-1,0 1,0 0,0-1,0-1,0 2,0 0,0 0,0 0,3 1,-2 0,1 0,0 0,-1 0,0 0,1 0,-1 0,0 0,1 0,-1 0,0 1,0-1,0 0,1 0,-1 0,2 0,-2 0,-1 1,0 0,0 0,-1 0,0 0,0 0,1 0,-2-1,2 2,-2-2,-1 3,2-2,-1-1,1 1,-1 0,1-1,1 1,-2 0,1-1,0 0,0 1,0 0,0-1,1 1,-1-1,2 0,0-1,0 1,0-1,0 1,0 0,1 0,6-2,-6 2,0 0,1 0,0 0,-1-1,0 1,-1 0,0 0,0 0,0 0,0-1,-1 3,0-1,-1 1,0-2,1 1,0 0,0 0,-1 0,1 0,-1 0,1 0,-1-1,1 1,-1 0,1 0,0 0,-2 0,2 0,-1 0,0 0,0 0,0 0,1 0,-1-1,0 1,0-1,1 1,-1-1,1 1,1-1,0 0,0 0,1 0,-1 0,-1 1,0 0,0 0,0 0,0 0,-1-1,0 2,0-1,0 0,0 0,0 0,1 0,-1 0,0-1,0 1,0-1,0 1,0-1,0 0,1 1,-1 0,0-1,-1 0,1 0,1 1,-2-1,0 1,1-1,0 0,0 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1213 532,'0'1,"0"0,0 0,1 0,-1 0,0 0,1-1,-1 1,0 0,1-1,-1 1,0 0,0 0,0 0,0 0,0 0,1 0,-1 0,0 0,0 0,0 0,0 0,1 2,0-2,-1 0,0 0,0 0,0 0,0 0,0 1,0-1,0 0,0 0,0 1,0-1,0 0,0 0,0 1,0-1,0 0,0 0,0 0,0 0,0 0,0 0,0 0,0 0,0 0,0 0,1 1,-1-1,0 0,0 0,0 0,0 0,0 0,0 0,0 1,0-1,0 0,0 0,0 2,0-2,0 0,0 0,0 0,0 0,0 0,0 1,0-1,0 0,0 1,0 0,0-1,0 0,0 0,0 0,0 0,0 0,0 0,0 0,0 0,0 0,0 1,0-1,0 0,0 0,0 0,0 0,0 0,0 0,0 0,0 0,0 0,0 0,0 0,0 0,0 0,0 0,0 0,0 0,0 0,0 0,1-1,-1 1,0 0,0 0,1-1</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1135 893,'-1'0,"1"-1,0 0,-1 1,0 0,1-1,-1 1,0 0,0 0,0 0,0 0,0 0,0 0,1 1,-1-1,1 1,-1-1,0 1,0-1,0 2,-1-1,1-1,1 1,-1-1,1 1,0 0,-1-1,1 1,0 0,0 0,0 0,-1-1,1 1,0 0,0 0,0 2,0-2,0 1,0 1,1-2,-1 1,1-2,-1 1,0 0,1 0,-1 0,1 0,0 0,-1 0,1 0,-1 0,1-1,-1 1,0 0,1-1,-1 1,1-1,0 0,0-1,-1 0,1 1,0 0,0-1,0 0,0 1,0-2,1 1,-1-1,0 1,0 0,0 0,-1 0,1 1,-1-2,1 1,-1 0,1 0,-1 0,0 0,0 0,0 0,0-1,0 1,1 0,-1 0,0 0,0 0,0 0,0 0,0 0,0 0,0 2,0 0,0 0,0 0,0 1,0-1,0 2,0-2,0 0,0 0,0 0,0 0,0 0,-1 1,1-1,0 0,-1-1,1 1,0 0,0 0,0 0,0 0,0 0,0 1,0-1,0 0,0 0,0 0,0 0,0 0,-1 0,1 0,0 0,0 1,0-1,0 0,0 0,-1 1,1-1,-1-1,1 2,-1-1,1 1,0-1,-1-1,1 1,0 0,0 0,-1-1,1 1,-1-1,1 1,-1 0,1 0,-1-1,0 0,1 1,0 0,-1 0,1 0,-1-1,1 1,-1-1,0 1,1 0,-1-1,0 0,0 1,0-1,-1 1,1-1,0 0,-1 0,1 0,0 0,0 0,0 0,0 0,0 0,0 0,0 0,0 0,0 0,1-1,-1 1,0-2</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629 863,'0'1,"0"0,0 0,0 0,0 0,-1 0,0 1,0-2,1 1,-1 1,0-1,0-1,1 1,0 0,-1-1,1 1,-1 0,1 0,-1-1,1 1,0 0,-1-1,1 1,0 0,-1-1,1 1,-1-1,1 1,-1-1,1 1,0 0,-1-1,1 1,-1-1,1 1,-1 0,0 0,1 0,-1-1,1 1,0 0,-1-1,0 0</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415 791,'1'0,"0"0,0 0,0 0,0 0,0 0,0 0,0 0,2 0,2 0,-1-1,-3 0,0 1,0 0,1 0,-1 0,1 0,-1 0,0 0</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619 798,'1'0,"1"0,-1 0,0 0,0 0,0 0,0 0,0 0,0 0,0 0,1 0,-1 0,0 0,0 0,0 0,0 0,0 0,0 0,0 0,1 0,-1 0,0 0,0 0,1 0,-1 0,0 0,2 0,-1 0,-1 0,0 0,1 0,-1 0,2 0,-1 0,-1 0,0-1,0 1,0 0,0 0,0 0,0 0,-1-1,1 1,0 0</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639 827,'0'1,"1"-1,0 0,0 0,0 0,0 0,0 0,0 0,0 0,0 0,2-1,-2 1,0 0,0 0,1 0,-1 0,0 0,0 0,0 0,0 0,0 0,0-1,0 1,1 0,-1 0,1 0,5-1,-5 1,0 0,0 0,1 0,-1 0,0 0,0 0,0 0,1 0,-1 0,0 0,-1 0,1-1,-1 1,0 0,0 0</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698 768,'1'0,"0"0,-1 1,1 0,0 1,-1-1,1 0,0 0,1 3,-2-3,1 1,0-1,-1 0,1 0,0 0,-1 1,1-2,0 1,-1 1,0-1,1 1,0-1,-1 0,1 1,0-1,0 1,-1-1,1 0,0 1,-1-1,1 3,0-2,-1-1,0 0,0 1,1-1,0 0,0 1,-1-1,0 0,1 0,-1 0,1 1,-1-1,0 0,1 0,-1 0,0 0,0 0,1 0,0 2,-1-1,1 0,0-1,-1 0,0 0,0 0,1-1,-1 1,0 0,1-1,-1 1,0 0,1 0,-1-2,0 0,0-1,0-2,0 3,0-1,1 1,-1-1,1 1,-1 0,0-1,0 1,1 0,-1-2,1 1,0 1,-1-1,0-2,0 2,1 0,0 0,-1 1,0-1,1-4,0 5,-1-2,1 2,-1 0,0-1,0 0,0 1,0 0,0 0,0 0,0 0,0 0,0 0,1 1,0 1,0 0,-1 0,1 0,-1 0,0 0,1 1,0 0,-1-1,1 0,0 1,-1-1,2 4,0 0,-2-4,1 1,0 0,0-1,0 1,0-1,-1 1,1 0,1 2,-1-3,0 1,-1-1,1 1,0 0,-1-1,1 1,0-1,-1 0,1 1,-1-1,1 0,-1 0,0 0,1 0,0 1,-1 0,1-1,0 1,-1-1,0 0,1 0,-1 0,0 0,1-1,-1 1,0 1,1-2,0 0,-1-2,0 1,0 0,0 0,0-1,0 1,1-1,-1 0,1 1,-1 0,0-1,0 0,1 1,-1-1,0 0,1 0,-1-5,0 5,0 0,0 1,1-6,-1 5,0 0,0 0,0 0,0 0,0-1,0 0,0 2,0 0,0-1,0 0,1-3,0 3,-1 1,0 0,0 0,0 0,0 0,1-1,-1 1,1 1,-1-1,0 0,0 0</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803 839,'1'0,"0"0,-1-1,1 1,0 0,-1-1,1 1,0-1,0 1,0 0,0-1,0 1,0-1,0 0,0 1,0-1,0 0,0 1,0 0,-1-1,0 0,1 1,0 0,-1-1,1 1,-1-1,1 1,0 0,0 0,-1-1,1 1,0 0,-1-1,1 1,0 0,-1-1,1 1,-1-1,1 1,0 0,0 0,0 0,-1-1</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822 838,'0'1,"0"0,0 0,0 0,1-1,-1 1,1-1,-1 1,1 0,-1 0,0 0,0 0,0 0,0 0,1 0,-1 1,1-1,-1 0,0 0,0 1,0-1,0 0,0 0,0 0,0 0,0 0,0 0,0 1,0 0,0-1,0 0,0 0,0 1,0-1,0 0,0 2,0-2,0 0,0 0,0 0,0 0,0 0,0 0,0 0,0 0,0 0,0 0,0 0,-1-1</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861 768,'0'1,"1"0,-1 0,0 0,0 1,0-1,0 0,0 0,1 0,-1 0,0 0,0 0,0 0,0 0,0 0,0 3,0-3,0 0,1 0,-1 1,0-1,0 0,0 1,0 0,0-1,0 1,0-1,0 2,0-2,0 5,0-4,0 0,0 0,0 3,0-2,0-2,0 1,0-1,0 2,0-2,0 1,0-1,0 2,0-1,0-1,0 1,0 0,0 0,0 0,0-1,0 2,0-2,0 1,0-1,0 2,0 1,0-2,0 0,0 0,0-1,0 1,0 0,0-1,0 1,0 0,0 0,0-1,0 0,0 2,0-2,0 0,0 1,0 0,0-1,0 0,0 1,0-1,0 2,0-2,0 0,0 0,0 0,0 0,0 0,0 0,0 0,0 0,0 0,0 0,0 0,-1 0</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688 748,'1'1,"0"-1,-1 2,0-1,0 0,1 0,0 1,0 2,0-3,-1 1,0-1,1 0,-1 1,1-1,0 0,-1 2,0-2,0 1,0 0,1 0,0-1,-1 1,1 1,-1-1,1 0,0 0,-1 1,1-1,0 1,1 5,-2-6,1 1,0-1,0 1,-1 1,1-1,0-1,0 6,0-6,0 0,-1 0,1 1,-1 0,1-1,-1 0,1 0,-1 0,1 1,-1 3,1-3,-1 0,0-1,0 0,1 0,-1 0,0 1,0-1,1 0,-1 0,0 0,0 0,0-1,0 1,0 0,0 0,0-1,0 0,0 1,0-1,1 2,-1-1,0-1,0 0,0 0,1-1,-1 1,0 0,0 0,1-1</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550 142,'0'1,"0"0,1-1,-1 1,0 0,0 0,1-1,-1 1,0 0,0 0,1-1,-1 1,1 0,-1 0,0 0,1 0,-1 0,0 1,1-2,0 2,-1-1,1 0,-1 0,1 2,0-3,-1 1,1 1,0-1,-1 0,1 0,-1 0,1 0,-1 0,1-1,-1 1,1-1,-1 1,0 0,1-1,-1 1,0 0,1 0,0-1,0-1,-1 0,1 0,0 0,0-3,0 3,0-1,0 0,0 1,0 0,-1-1,1 1,0-1,0 1,0-1,0 1,-1 0,1-2,0 2,-1 0,2 0,-2-1,1 1,1-2,-2 2,0 0,0 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1170 878,'0'1,"0"0,0 1,0-1,0 0,0 0,0 0,0 0,0 0,0 0,0 0,0 2,0-2,0 1,0-1,0 0,0 0,0 0,0 1,0 0,0-1,0 0,0 0,0 1,0-1,0 0,0 0,0 0,0 1,0-1,0 1,-1 0,1-1,0 0,0 0,0 0,0 0,0 0,0 0,0 0,-2 3,2-3,-1 0,1 0,0 1,-1-2,1 2,-1-1,1 0,0 0,0 0,-1-1,1 1,0 0,0 0,0 0,0 0,0 0,0 0,0 0,0 0,0 0,0 0,0 0,-1-1,0 0,1-1,0 0,0 0,0 0,0 0,0 0,0 0,0 0,1 0,-1-1,1 0,0-1,0 2,0-1,0 1,-1 0,1 0,-1 0,0 0,1 0,0 0,-1 0,0 0,1 0,-1-1,1 2,0-3,-1 2,1 0,-1 0,0 0,0 0,1 0,0 1,-1-1,0 0,1 1,-1-1,0 0,1 0,0 1,-1-1,1 1,0 0,0 0,0 0,0 1,-1 0,0 0,1-1,-1 1,1 0,-1 0,0 0,1-1,-1 1,1 0,-1 0,0 0,0 0,0 1,1-2,-1 2,1-2,-1 1,0 0,0 1,0-1,1 0,-1 0,0 0,0 0,0 0,0 0,0 0,0 0,0 0,0 0,0 0,1 0,-1 0,0 0,1 0,-1 0,0 1,1-1,-1 0,0 0,0 0,1-1,-1 1,0 0,0 0,1-1,0 0,-1 1,1-1</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441 314,'0'1,"1"-1,-1 1,0 0,1 0,0 0,0-1,-1 1,0 0,1 0,-1 0,1-1,0 1,-1 0,1 0,-1 0,1-1,-1 1,1 0,0-1,-1 1,1-1,-1 1,0 0,1-1,0 0,0 0,-1-1,1 0,-1-1,0 1,1 1,0-1,-1 0,1 1,-1-2,1 1,1-3,-1 2,-1 1,2-1,-2 1,1 0,-1-1,1 2,-1-1,1-1,-1 1,0 0,1 0,-1 0,0 0,0 0,1 0,-1 0</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1170 233,'-1'0,"1"1,-1 0,0-1,0 1,1 0,-1-1,1 1,-1-1,0 1,0 0,0 0,0 0,0-1,-1 1,1 1,-1-2,1 1,0 0,-1 0,1 1,-2 0,1-2,1 1,0 0,-1 0,1 0,-1 0,1 0,0 0,0 0,0 0,0-1,0 1,1 0,-2 0,2 0,-1-1,0 1,0 0,1 0,-2 1,2-1,0 0,-1-1,0 0,1 1,-1 0,1 0,0 0,-1-1,1 1,-1-1,1 1,0 0,-1-1,0 1,1 0,0 0,-1 0,0-1,1 1</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1185 250,'-1'0,"0"0,1 1,-1-1,0 0,1 1,-1 0,1 0,-1-1,1 1,-1 0,0-1,0 1,0 0,0 1,-1-1,2 0,-1 0,0 0,-2 2,2-2,0 1,-1-1,1 1,0-2,0 2,0-1,0 0,0 1,1-1,-1 1,0-2,0 2,0-1,1 1,-1-1,-1 0,2 0,-1 0,1 0,-1-1,-1 5,1-4,1 0,-1 0,0 0,1 0,-1 0,0 1,1-1,-1 1,0-1,1 0,-1-1,1 1,-1 0,0 0,1 0,-1 0,1 0,-1 1,1-1,-1 0</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998 416,'-2'0,"0"0,1 0,0 0,0 0,-3 0,2 0,1 0,0 1,0-1,-1 0,0 0,1 0,0 0,-1 0,1 0,0 0,0 0,0 1,0-1,0 0,0 0,-1 0,2 1,-1-1,0 0,1 1,-1-1,0 0,0 0,-1 1,1-1,1 1,-1-1,0 1,0-1,0 1,0-1,0 1,1 0,-1-1,1 1,-1-1,0 1,1 0,-1 1,-1 1,1-2,0 1,0-2,1 1,-1 0,1 0,0 0,-1 0,0 0,1 0,-1 0,0 0,1 0,-1 1,0-1,1 0,-1 0,1 0,-1 0,0 1,0 0,0-1,1 0,0 0,-1 0,1 0,0 0,0 0,0 0,0 1,2 0,-2-1,1-1,-1 1,2 1,-1-1,0 0,0 0,0 0,0 0,-1 0,1 0,0-1,0 1,0-1,0 1,1 0,0 0,-1 0,1-1,-1 1,0-1,0 1,1 0,-1-1,2 0,-2 1,1 0,0-1,1 0,5 0,-5 0,0 0,-1 0,0 0,0 0,1 0,0 0,4 0,-4 0,0 0,0 0,0 0,0-1,0 1,0-1,0 1,1-1,-1 1,0-1,9-1,-9 2,1-1,-1 1,-1-1,0 0,1 1,0 0,0-1,-1 1,0-1,0 0,0 1,1 0,-2 0,0-1,2 1,-2 0,0-1,1 1,-1-1,2 1,-2 0,0 0,0-1,0 1,0 0,0 0,0-1,0 1,0-1,0 1,0 0,1-1,-1 1,0-1,1 0,-2 0,2 0,-1 0,0 1,-1-1,0 0,1 1,-1-1,0 0,0 0,0 0,0 0,0 0,-1 0,1 0,-1 0,1 0,-1 0,0 0,1-1,-1 1,1 0,0 0,-1 1,0-1,1-1,-1 2,1-1,-2-2,1 1,1 1,0 0,-2-1,2 1,-1 0,1 0,-1 0,0 0,1 0,-1-1,0 1,1 0,-1 0,0-1,0 2,-1-4,1 3,1 0,-1 0,0 0,1 0,-1 0,1 0,-1 0,0 1,1-1,-2 0,2 0,-1 1,-1-2,0 1,1-1,-1 2,-3-3,3 2,0 1,1-1,-1 0,0 0,-2 0,1 0,1 1,-4-1,3 1,1 0,0 0,0-1,0 1,-2-1,2 1,-1 0,1 0,-9 0,9 0,-1 0,1 0,0 1,-1-1,0 0,1 1,0-1,-1 0,1 1,-1-1,0 0,0 0,0 0,1 0,0 1,-1-1,0 0,-6 0,6 1,0 0,0-1,0 0,1 0,-1 1,-1-1,1 1,1-1,-1 0,1 1,-1 0,1-1,0 0,0 1,0-1,-1 1,-2 0,2 0,2-1,0 0,0 0,1 1,-1-1,1 1,-1-1,1 1,0 0,0 0,0 0,0 0,-1 0,1 1,-1-2,1 1</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1307 412,'1'1,"0"-1,0 0,1 0,-1 0,0 0,0 0,1 0,-1 0,0 0,1 0,0 0,0 0,-1 0,1 0,-1 0,0 0,2 0,-1 0,-1 0,0 0,3 0,-2 0,0 0,0 0,-1 0,0 0,0 0,2 0,-2 0,0 0,1 0,-1 0,1 0,-1 0,0 0,1 0,-1 0,0 0,0 0,0 0,0 0,3 0,-3 0,0 0,1 0,-1 0,1 0,-1 0,0 0,0 0,0 0,0 0,0 0,0 0,-2 0,0 0,0 0,0 0,-1 0,0 0,1 0,0-1,-2 1,2 0,0-1,-1 1,1 0,0 0,-2 0,-1-1,2 1,1 0,0-1,-1 1,1 0,0 0,-1 0,1 0,0 0,-1-1,1 1,0 0,0 0,0 0,0 0,0 0,0 0,-1 0,1 0,-1 0,1 0,0 0,0 0,0 0,0 0,2 0,0 0,1 0,0 0,-1 0,1 0,-1 0,0 0,0 1,0-1,0 0,0 0,0 0,1 0,-1 0,1 0,0 0,-1 0,1 0,0 0,-1 0,1 0,-1 0,0 0,0 0,0 0,-2 0,0 0,0 0,0 0,0 0,-1 0,1-1,0 1,0 0,0 0,-4 0,3 0,1 0,-3 0,3 0,-1 0,1 0,0 0,-1 0,1 0,0 0,0 0,-1 0,1 0,0 0,-1 0,-3 0,4 0,0 0,0 0,0 0,0 0,0 0,2 0,0 0,1 0,-1 0,1 0,-1 0,0 0,1 0,-1 0,0 0,0 0,0 0,0 0,0 0,0 0,1 0,-1 0,1 0,-1 0,0 0,-1-1,1 0,0 1,-2 0,0 0,0 0,-1 1,1-1,-3 0,2 0,-5 0,6 0,0 0,-1 0,-3 1,3-1,-1 0,2 0,-1 0,1 0,0 0,-1 0,1 0,0 0,2 0,0 0,0 0,0 0,0 0,0 0,0 0,0 0,0 0,0 0,0 0,0 0,2 0,0 0,-1 0,-1 0,0 0,0 0,0 0,1 0,-1 0,0 0,0 0,1 0,-1 0,0 0,0 0,0 0,2 0,-1 0,-1 0,1 0,-1 0,0-1,0 1,0 0</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1309 413,'2'0,"-1"0,0 0,2 0,-2 1,0-1,0 0,0 0,0 0,0 1,0-1,1 0,-1 0,0 0,0 0,0 0,0 0,0 0,0 0,0 0,0 1,0-1,0 0,1 1,-1-1,0 0,0 0,0 0,0 0,0 0,0 0,0 0,0 0,0 0,0 0,0 0,0 0,0 0,0 0,1 0,-2-1,1 1,0 0,0 0,0 0</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1387 723,'1'0,"0"0,0 0,0 0,1 0,-2-1,1 1,0 0,0 0,0 0,0 0,-1-1,1 1,0 0,0 0,0 0,0-1,0 1,0 0,0 0</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1382 754,'0'1,"2"-1,-1 0,1-1,-1 0,0 1,0-1,0 1,1 0,-2-1,1 1,1 0,-2-1,1 1,-1-1,1 1,0 0,1-1,-1 0,0 1,0 0,0 0,1 0,-1 0,-1-1,1 1,-1-1,1 1,0 0,0-1,0 1,0 0,0-1,1 0,0 1,-2-1</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1422 690,'1'0,"0"1,2 1,-1 0,-2-1,2 0,-1 0,0 0,0-1,0 2,0-1,4 3,-4-2,1-1,-1 0,0 0,0 0,1 0,-1 0,0 1,1-1,-1 0,0 1,0-1,1 0,-1 0,0 1,1-1,-1 2,0-2,0 0,1 1,1 2,-1-2,-2-1,2 1,-1-1,0 1,1 0,-1 0,4 4,-4-4,0-1,0 1,0-1,0 1,0-1,0 0,0 0,0 1,2 1,-3-2,1 0,-1 0,1-1,-1 1,0 0</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1483 712,'-1'0,"0"1,0 1,1 0,-1-2,0 2,1-1,-1 0,0-1,1 2,-1-1,0 1,1-1,-1 0,-1 1,2-1,-2 1,1-1,0 0,0 1,0-1,0 1,0 0,-1-1,2 1,-2-1,1 1,-1 1,2-2,-2 0,1 1,0-1,0 1,1-1,-1 0,0 0,1 0,-1-1,1 1,-1 0,0 0,1 0,0 0,-1 0,1 0,0 0,0 0</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1104 930,'0'1,"0"0,0 0,0 0,0 0,0 0,0 0,0 0,0 0,0 0,0 0,0 1,0-1,0 0,0 0,0 0,0 0,0 0,0 0,0 0,0 0,0 0,0 0,0 0,0 0,0 0,0 0,0 1,-1-2,1 1,0 0,0 0,0 0,-1 0,1 0,0 0,0 0,0 0,0 0,0 0,0 0,0 0,0 0,-1-1,1 1,0 0,0 0,0 0,0 0</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1461 804,'0'1,"-1"0,1 0,-1-1,1 1,-1 0,0 0,1 0,-1 1,0-1,0 0,0 0,0-1,0 2,0-1,0 0,0 0,-1 0,1 0,-1 0,1 0,-5 5,6-5,-1 0,0 1,0-2,1 1,0 0,-1 0,1 0,0 0,0 0,0 0,0 0,0 0,1 0,0 0,0-1,-1 1,1-1,-1 1,1-1,0 0,0 0,0 0,0 0,0 0,0 0,0 0,0 0,0 0,0-1,1 1,2-2,-3 2,1-1,1-1,-1 2,-1-1,1 0,-1 1,0-1,0 0,0 1,1-1,-1 0,0 1,0-1,-1 0,1 1,0-1,-1 0,1 0,1-2,-1 3,-1-1,0 0,1 0,-1 0,0 0,0 0,0 0,0 0,0 0,0 0,-1 0,1 0,-1 0,0 0,0 0,-1-1,1 1,1 0,-1 1,0 0,0-1,-1 0,1 0,0 1,0 0,0 0,1-1,-1 1,0 0,0 0,1-1,1 1</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1444 678,'0'1,"1"0,0 1,-1-1,1 0,-1 0,1-1,-1 1,1 0,-1 0,0 0,1-1,0 2,1 2,-1-3,-1 1,1-2,0 2,-1-1,1 0,0 0,-1 0,1 0,0 0,-1 0,1-1,-1 1,1 0,-1 0,1-1,-1 1,0 0,1-1,-1 1,1-1,-1 1,1-1,0 0,-1-3,1 2,-1 0,1-1,-1 1,1-1,-1 0,1 1,-1 0,1-2,0 1,0 1,-1-1,1 0,0 1,-1-1,0 0,1 0,0 0,0 0,-1 1,5-8,-4 7,0 1,0-2,0 2,-1 0,1-2,0 2,-1-1,1 0,0 1,-1 0,0-1,0 1,1 0,-1-1,0 1,0 0,0 0</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1318 589,'0'1,"0"0,0 0,0 0,0 0,0 0,0 2,0-2,1 0,-1 0,0 0,0 0,0 1,1-2,-1 1,1-1,-1 2,0-1,1 0,-1 0,0 0,1 0,-1 0,0 0,1-1,0 1,0-1,0-1,1-2,-2 2,1 0,-1 0,1-1,0 0,0 1,-1 0,1-1,0 2,-1-2,1 1,0 0,-1-2,1 2,0 0,0-1,-1 1,1-1,0 1,0-2,0 2,-1-1,1 1,1-2,-2 2,1-1,-1 1,0-1,1 2,0-1,-1 0,0 0,0 0,0 0,0 0</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119 899,'1'0,"0"0,0 0,0 0,0 0,0 0,0 0,0 0,0 0,0 0,0 0,0 0,0 0,0 0,3 0,-3 0,1 0,0 0,0 0,0 0,0 0,1 0,-1 0,0 0,0 0,1 0,0 0,1 0,-1 0,0-1,0 1,0 0,1-1,-1 1,1-1,0 1,-1 0,1-1,10 0,-10 0,0 0,-1 1,0 0,1 0,5-1,-2 0,-4 0,-1 1,1 0,-1 0,0 0,0 0,4 0,-4-1,0 1,1 0,-1 0,0 0,1 0,-1 0,0 0,1 0,1 0,-1 0,0 0,1 0,0 0,0 0,0 0,1 0,-1 0,1 0,1-1,0 1,10 0,-9 0,-1 0,-1 0,2 0,-1 0,-1 0,1 0,-1 0,1 0,0 0,-1 0,0 0,-1 1,2-1,-2 0,4 0,0 0,-4 0,6 1,-7-1,0 0,0 1,0-1,1 1,-1-1,0 0,0 1,0-1,0 0,0 0,-1 0,1 0,0 0,2 0,-2 0,1 0,-1 0,1 1,0-1,8 0,-7 0,-1 0,1 0,-1 0,0 0,2 0,-2 0,0 0,2 0,-2 0,0 0,0 0,0 0,1 0,-1 0,0 0,0 0,-1 0,2 0,-2 0,0 0,1 0,-1 0,0 0,10 0,-10 0,0 0,0 0,0 1,0-1,0 0,-1 0,1 0,0 0,0 0,0 0,-1 0,1 0,0 0,1 0,-1 0,0 0,6 0,-6 0,-1 0,1 0,-1 0,1 0,0 0,0 0,-1 0,0 0,1 0,-1 0,0 0,1 0,-1 0,-1 0,1 0,1 0,-1 0,-1 0,1 0,4 0,-5 0,1 0,1 0,-1 0,0 0,0 0,0 0,3 0,-1 0,-2 0,0 0,1 0,-1 0,0 0,0 0,0 0,1 0,0 0,6-1,-7 1,0 0,0 0,0 0,0 0,-1-1,0 1,1 0,-1 0,0 0,1 0,-1 0,0 0,0 0,-1-1,1 1,0 0,0 0,0 0,0-1,0 1,0 0,0-1,0 1,0 0,0 0,-1-1,1 0,1 1,-2-1,1 1,1-2,-1 2,-1-1,1 1,0-1,-1 0,1 1,-1-1,1 0,0-1,0 1,-1-1,0 0,0 1,0 0,1-4,-1 3,0 1,1 0,-1-1,0 1,0 0,0-2,0 1,0 1,0-1,0 0,0 0,0 0,0 1,0-1,0 0,0 0,0 1,0-2,0 2,0-4,0 4,0 0,1-2,-1 2,1-1,-1 0,0 1,0-1,0 1,0 0,0 0,0-1,0 1,0 0,0 0,0-1,0 1,0 0,0 0,0 0,-1 0,0 0,0-1,0 2,0-1,-3-2,3 2,0 0,0 0,-1 0,1 0,-2 0,0-2,0 3,1-2,0 1,0 1,-2-2,2 0,-1 2,0-2,0 0,0 1,-5-2,5 2,0-1,-1 0,1 2,1-1,-1-1,-1 1,2-1,-1 1,0 0,-1 0,1 0,0 0,0 0,-2 0,1 0,0-1,0 1,-1-1,1 1,-10-1,10 0,-1 1,1 0,-1-1,1 1,-1 0,1 1,0-1,-1-1,-1 1,2 0,-1 0,1-1,-1 1,1 0,-1 1,1-1,-4-1,4 1,1 0,-1 0,-6-1,7 1,-1 0,1 0,0 0,0 0,-1 0,1 1,0-2,-1 1,0 0,0 0,1 1,-2-1,1 0,1 0,-2 0,1 0,-1 0,1 0,-20-3,19 4,-1-1,1 1,-1-1,2 1,-2-1,0 1,2 0,-2 0,1 0,0-1,0 1,1 0,-2 0,2 0,0 0,-1 0,1 0,-13 0,13 0,1 0,-4 0,3 0,1 0,-2 0,2 1,0-1,0 0,0 1,0-1,-1 0,1 0,-1 0,0 1,0-1,1 1,-1 0,1-1,-1 0,-10 1,11-1,0 0,0 0,-2 1,2-1,0 0,0 0,0 1,0-1,0 0,0 0,0 0,0 1,0-1,0 0,-1 1,1-1,1 0,-8 0,7 0,0 0,1 0,0 0,0 1,0-1,-2 1,2-1,0 0,-5 1,4-1,1 0,0 0,0 0,-1 1,1-1,0 1,0-1,0 0,-5 2,5-1,-4 0,4-1,0 1,0 0,-1 0,1-1,0 1,0 0,-1 0,1-1,0 1,0 0,0 0,1-1,-1 1,0 0,1-1,-6 3,6-2,0 0,-1-1,1 1,-1 0,1 0,0-1,-1 1,1 0,-1-1,2 1,-2 0,1-1,0 1,0 0,-1 0,1-1,-1 2,-2 2,2-3,2 0,-1 0,0 0,0 0,1 0,-1 0,0 1,0-1,0 0,1 0,-1 0,1 0,-1 0,1 0,-1 0,1 0,-2 3,2-3,-1-1,0 2,1-1,-1 1,1-1,-1 0,1 0,-1 1,1-1,0 1,-1-2,1 2,-1-1,1 0,0 3,0-3,0 0,0 1,0-1,0 1,0-1,0 0,0 1,0-1,0 0,0 1,0-1,0 0,0 1,0-1,1 0,-1 1,0-1,0 0,1 1,-1 0,2 5,-1-5,-1-1,0 0,0 1,1 0,0-1,-1 1,0-1,1 1,-1-1,1 1,-1-1,1 1,-1-1,1 0,-1 2,4 3,-3-4,0 0,0-1,1 1,-1 0,2 1,-2-2,0 1,1-1,-1 1,1-1,-1 0,1 0,-1 0,1 0,-1 0,0 0,1 0,0-1,-1 1,5 2,-5-2,1-1,-1 1,1-1,-1 0,0 1,1-1,-1 1,0-1,1 0,-1 1,0-1,1 1,-1-1,0 0,2 0,-2 0,9 0,-7 0,-1 0,1 1,0-1,0 0,0 0,0 0,0 0,0 0,0 0,0 0,1 0,-1-1,5 1,-5-1,0 1,0 0,12-1,-13 1,-1 0,1 0,-1 0,0-1,0 1</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1363 278,'2'0</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611 366,'1'0,"1"1,-1-1,1 0,-1 0,0 1,1-1,-1 0,0 1,1-1,-1 0,1 0,0 0,1 1,-1-1,1 1,0-1,1 0,1 1,0 0,1-1,1 1,0 0,0-1,11 1,-9-1,1 0,1 0,0 0,1 0,0 0,2 0,-1 0,1 0,-1 1,2-1,0 0,0 0,0 0,1 0,1 0,15 0,-18 0,1 0,0 0,0 1,27-1,-30 1,2 0,-2-1,1 0,-3 0,1 0,0 1,-1-1,-1 2,0-2,-1 1,0-1,1 1,-1 0,-1 0,0-1,0 1,0 0,0 0,13 1,-13-1,-1 0,-1 0,2-1,-1 1,-1-1,1 1,0-1,0 1,-1-1,2 0,-1 0,-1 1,1-1,0 0,-1 0,-1 0,2 0,-2 0,1 1,-1-1,8 0,8 0,-16 0,4 0,-5 0,1 0,0 0,-1 0,0 0,1 0,1 0,-1 0,-1 0,1 0,0 0,-1 0,8 0,-6 0,-1 1,0-1,-1 0,0 0,1 0,-1 0,0 0,0 0,-1 0,0 0,0 0,0 0,0 0,-1 0,0 0,1 0,-1 0,0 0,0 0,0 0,0 0,0 0,0 0,0 0,1 0,0 0,-1 0,0 0,0 0,0 0,1 0,-1 0,1 0,-1 0,0 0,1 0,-1 0,-1-1,1 1,0 0,1 0,-1 0,0 0,0 0,1 0,-1 0,3 0,-2 0,0 0,0 0,0 0,0 0,-1 0,1 0,-1 0,4-1,-3 1,0-1,-1 1,0 0,1-1</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48 510,'2'0,"-1"0,0 0,5 1,-4-1,0 0,-1 0,1 0,0 0,-1 0,4 0,-3 0,0 0,-1 0,1 0,-1 0,2 0,-1 0,0 0,0 0,0 0,0 0,1 0,-1 0,0 0,1 0,0 0,0 0,1 0,1 1,9 0,-8 0,-1-1,1 0,1 1,0-1,0 0,1 0,-1 0,1 0,0 0,1 1,-1-1,0 0,2 0,-2 0,0 1,10-1,-10 0,0 0,-1 0,10 0,-10 0,-1 0,1 0,0 0,0 0,-1 0,1 0,-2 0,2 0,-1 0,0 0,1 0,-1 1,1-1,0 0,-2 0,2 1,2-1,-2 0,0 1,1-1,16 0,-15 0,-1 0,0 0,2 0,-1 0,-1 0,1 0,-1 0,0 0,0 0,1 0,-1 0,-1 0,-1 0,0 0,0 0,-1 0,-1 0,1 0,-2 0,0 0,0 0,3 1,-4-1,-1 1,0-1,0 0,0 0,0 0,1 1,-1-1,0 0,0 0,0 0,0 0,0 0,1 0,0 0,-1 0,0 0,0 0,0 0,0 0,0 0,0 0,0 0,0 0</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1355 496,'1'0,"1"0,1 0,-1 0,1 0,0 1,0-1,0 0,0 0,1 0,-1 0,0 0,0 0,0 0,0 0,0 0,0 0,0 0,0 0,0 0,9 0,-10 0,0 0,0 0,0 0,0 0,1 0,-1 0,-1 0,1 0,0 0,-1 0,0 0,1 0,-1 0,0 1,1-1,-1 1,0-1,2 1,-2-1,4 0,-4 0,1 1,0-1,-1 0,6 1,-6-1,1 0,-1 0,0 0,1 0,-1 0,0 0,0 0</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7T17:11:04"/>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133 626,'1'0,"0"0,3 0,-3 0,0 0,0 1,1-1,1 0,-1 0,0 0,0 0,1 0,0 1,0-1,11 1,-10-1,0 0,0 0,1 1,-1-1,0 0,1 0,-1 0,0 0,2 0,-2 0,0 1,2-1,-2 0,0 0,1 1,0-1,0 0,-1 0,18 2,-16-2,0 0,-1 0,1 0,1 0,-1 0,1 0,7 0,-7 0,0 0,1 0,-1 1,0-1,1 0,-1 0,0 0,0 0,0 0,14 0,-17 0,1 0,-2 0,0 0,-1-1,0 1,0 0,0 0,-1 0,0 0,0-1</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761 612,'1'0,"0"1,0-1,0 0,0 0,0 0,0 0,1 0,0 0,-1 1,0-1,2 0,-1 0,-1 0,1 0,0 0,1 0,-1 0,0 0,1 0,0 0,-1 0,8 0,-7 0,-1 0,1 0,0 0,0 0,-1 0,0-1,1 1,-1 0,0 0,0 0,0 0,1 0,-1 0,-1 0,0 0,1 0,-1 0,0 0,0 0,0 0,1 0,-1 0,1 0,-1 0,0 0,0 0,0 1,0-1,0 0,0 0,0 0,0 0,0 0,0 0,0 0,0 0,0 0,0 0,0 0,0 0,0 0,0 0,0 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1445 510,'0'-1,"0"0,0 0,1 1,-1-1,0 0,0 0,0-1,0 1,0 0,0 0,0 0,0 0,0 0,0 0,0 0,0 0,0 0,0-1,0 1,1 0,-1 0,0 0,0-2,0 2,0 0,0 0,0 0,0 0,0-1,0 1,0 0,0-1,0 1,0 0,0 0,0 0,0 0,0 0,0 0,0 0,0-1,0 0,0 1,0 0,0 0,0 0,0 0,0-1,0 1,0 0,0 0,0 0,0 0,0 0,0 0,0 0,0-1,0 1,0 0,0 0,0-1,0 1,0 0,0 0,0 0,0 0,-1 0,1 0,0 0,0 0,0 0,0 0,0 0,-1 0,1 0,-1 1,0 1,1 0,-1-1,1 1,0 0,-2 1,2-1,-1 0,1 0,0 0,0 0,-1-1,1 1,-1-1,1 1,0 0,0 0,-1-1,1 2,-1-2,1 1,-1 0,1 0,-1 0,1 0,-1 0,1 0,0 0,0 0,0 0,-1-1,1 1,0 0,0 0,0 0</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1445 427,'1'0,"0"0,0 0,-1 1,1 0,0-1,0 1,0-1,-1 1,1 0,-1 0,1 0,0-1,-1 1,1-1,-1 1,1 0,0 0,-1 0,1 0,0 0,-1 0,0 0,1-1,0 0,-1 1,0 0,1-1,-1 1,1 0,0 1,0-2,-1 1,0 0,1-1</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1346 419,'0'1,"0"0,0 0,0 0,1 0,-1 0,0 0,1 0,-1 0,0 0,1 0,-1 0,0 0,1-1,-1 1,1 1,-1-1,0 0,1 0,-1 0,0 0,0 0,1-1,0 1,-1 0,0 0,1 0,-1 0,0 1,1-1,-1 0,1 0,-1 0,1 0,-1 0,0 0,1 0,-1 0,1-1,-1 1,0 0,0 0,1-1,-1 1,1-1,-1-1,0 0,1 0,-1-1,1 1,-1 0,0 0,1 0,-1 0,0 0,0 0,1 1,-1-2,1 1,-1 0,0 0,0 0,1 0,-1 0,0 0,0 0,1 1,-1-2,1 2,-1-1,1-2,0 2,0-1,-1 0,0 1,1 1,-1-1,1 1,-1 1,1-1,-1 1,1 0,-1 0,1 0,-1 0,1 0,0 0,-1 0,2 2,-2-2,1 0,0 0,-1 0,0 0,1 1,-1-1,1 2,0-2,-1 0,1 0,-1 0,0 0,1 0,0 1,-1-1,0 0,0 0,1-1,-1 1,0 0,1-1,0 0,-1-1,0 0,1-1,-1 0,1 2,-1-1,0 0,0 0,0 0,0-1,0 1,1 0,-1-1,1 2,-1-2,0 1,0-1,1 1,0-1,-1 1,0-1,1 1,-1 0,0-1,1-1,-1 2,0-1,1 1,-1 0,0-1,1-2,-1 3,0 0,0 0,0 0,0 0,0 0,1 0,-1-1,0 1,0 0,0 0,0 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1401 448,'1'0,"0"0,0 0,0 0,-1-1,1 1,0 0,0-1,0 1,0 0,0-1,1 0,-1 1,1-1,-2 0,1 1,0 0,0-1,0 1,0 0,-1-1,1 1,0 0,-1-1,0 0,1 1</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1411 444,'0'1,"0"0,0 0,0 0,0 0,0 0,0 0,1 1,-1-1,1 0,-1 0,0 1,0-1,0 0,0 0,1-1,-1 1,0 0,0 0,0 0,0 0,0 0,0 0,0 0,0 0,0 0,1 1,-1-1,0 0,0 0,1-1,-1 1,0 0,0 0</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1444 493,'0'1,"0"0,0 0,1-1,-1 1,0 0,0 0,0 0,0 0,0 0,0 0,0 0,0 0,0 0,0 0,0 0,0 2,0-1,0-1,0 0,0 0,0 0,0 0,0 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1211 625,'0'1,"0"0,0 0,0 0,0 0,0 0,1-1,-1 1,0 0,0 0,1 1,0 1,-1-1,0-1,0 0,0 0,1 0,-1 0,0 0,1 0,0-1,-1 1,1-1,1-1,-1 0,-1 0,1 1,-1-1,1 1,0 0,-1-1,1 1,-1-1,2 0,-1 1,-1-1,1 1,-1-1,1 1,0-1,-1 0,1 1,-1-2,1 1,0 1,-1-1,1 0,-1 0,1 1</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1440 567,'0'1,"0"0,0 0,1 1,-1-1,0 0,0 0,0 0,0 0,0 0,0 0,1 0,-1 0,0 0,0 0,0 0,0 0,0 1,0-1,0 0,1 0,-1 0,0 0,0 0,0 0,0 0,0 0,0 0,0 0,0 0,0 1,0-1,0 0,0 2,0-2,0 0,0 0,0 0,0 0,0 0,0 0,0 1,0-1,0 0,0 0,0 0,0 0,0 0,0 0,0 0,1 0,-1 0,0 0,0 0,0 0,1-1,0 3,-1-1,1-2,-1 2,0-1,0 0,0 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1433 620,'0'2,"1"-2,0 1,-1 0,0 0,0 0,1-1,-1 1,0 0,1 0,0 0,0 1,-1-1,0 0,1-1,-1 1,1-1,-1 1,1 0,-1 0,1 0,-1 0,0 0,1-1,-1 1,0 0,1-1,0 1,-1 0,1-1,0 0,0 0,0 0,0-1,-1 0,1 1,0-1,0 1,0-2,0 1,0 0,-1 0,1 0,-1 0,0 0,1 0,0 0,-1 0,1 0,0 1,-1-1,0 0,1 0,-1-1,1 1,-1 0,0 0,1 1,-1-1,0 0,0 0,0 0,0 0</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1465 617,'1'0,"0"0,-1 1,0 0,0 0,1 0,-1 0,1-1,-1 1,1-1,-1 1,0 0,1 0,-1 0,0 0,1-1,-1 1,1 0,-1 0,0 0,1 0,-1 0,0 0,0 0,1 0,-1 0,0 0,1 0,-1 0,0 0,1 0,-1 0,0 0,1 1,-1-1,0 0,1-1,-1 1,1-1</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1484 603,'-1'0,"0"0,0 0,0 0,0 0,0 0,0 0,0 0,0 0,0 0,0 1,0 0,0-1,0 0,0 1,1 0,0 0,-1-1,0 1,1 0,-1-1,1 1,0 0,0 0,0 1,-1-2,1 1,0 0,0 0,0 0,0 0,0 0,0 0,0 0,0 0,0 0,0 0,1-1,-1 1,0 0,0 0,0 0,0 0,0 1,1-1,0 0,-1 0,1 0,-1 0,1 0,0 0,0-1,-1 1,0 0,1-1,0 1,0-1,0 1,0-1,-1 1,1-1,0 0,0 0,0 0,0 0,0 0,0 0,0 0,0 0,0-1,0 1,0 0,-1-1,1 1,0-1,0 1,1-1,-1 1,0-2,-1 1,1 1,0 0,-1-1,0 0,0 0,0 0,1 1,-1-1,0 0,0 0,0-1,0 1,0 0,0 0,0 0,0 0,0 0,0 0,0 0,0 2,0 0,0 0,0 1,0-1,0 0,0 0,0 0,0 0,0 0,0 0,0 0,1-1,-1 1,0 0,0 0,0 0,0 0,0 0,0 0,0 0,1-1,-1 1,0 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1526 480,'0'-1,"0"0,0 0,0 0,0 0,0 0,0 0,1 0,-1 0,0 0,0 0,0-1,0 1,0 0,0 0,0 0,0 0,0-1,0 0,0 1,0 0,0 0,0 0,0 0,0 0,0-1,0 1,0 0,0 0,0-1,0 1,0 0,0 0,0 0,0 0,0 0,0 0,0 0,0 0,0 0,0 0,0 0,0 0,0 0,0 0,0 0,0 0,0 0,0 0,0 0,0 0,0 0,0 0,0 0,0 0,1 0,-1 0,0 0,1 0,-1 0,0 0,1 1,0-1,-1 0,0 0,0 0,0 0,1 1,-1-1,0 0,1 1,-1-1,1 0,-1 0,0 0,0 0,0 0,1 1,-1-1,-1 1,0 0,0 0,0 0,0 0,0 0,-1 0,2 1,-1-1,1 1,-1-1,0 1,0-1,0 0,1 1,-1-1,0 1,1 0,-1-1,0 1,-1 1,1-2,1 1,-1 0,-1 1,2-1,-1-1,1 1,-1 0,0-1,1 1,0 0,-1-1,1 1,0 0,-1-1,0 1,1 0,0 0,-1-1,1 1,0 0,0 0,-1 0,1 0,0 0,-1 0</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1531 401,'1'0,"0"0,0 1,0 0,-1 0,1-1,-1 1,1-1,0 1,-1 0,1-1,0 0,-1 1,0 0,1-1,0 0,-1 1,1-1,-1 1,1 0,0-1,-1 1,1 0,0 0,-1 0,1 0,0-1,-1 1,1 0,-1 0,1 0,0-1,-1 1,1-1,-1 1,1 0,-1 0,1-1,-1 1,1-1</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1560 385,'1'-1,"0"1,0 0,0 0,0-1,-1 0,1 1,0 0,0-1,0 1,0 0,0 0,1-1,-1 1,0 0,0-1,0 0,0 1,0 0,0 0,-1-1,1 1,0 0,1-1,-1 1,0 0,0 0,-1-1,1 0,0 1,-1-1,1 1,0 0,0 0,-1-1,1 1,0 0,-1-1</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1585 381,'0'1,"0"0,0 0,0 1,0-1,0 0,1-1,-1 1,0 0,1-1,-1 1,0 0,1 0,-1 0,1-1,-1 1,1 1,-1-1,0 0,1-1,-1 1,0 1,1-1,-1 0,1 0,-1 0,0 0,0 0,1 0,-1 0,0 0,1 0,-1 0,1 0,-1 0,0 0,1 1,-1 0,1-1,-1 0,1 1,-1-1,0 1,0-1,1 0,-1 0,0 0,1-1,-1 1</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1529 362,'0'1,"0"0,1-1,0 1,-1 0,1 0,-1 0,0 0,0 0,1 0,0 0,-1 0,0 0,0 1,2 1,-2-2,0 0,0 0,1-1,-1 1,0 0,0 0,1 1,-1-1,1-1,-1 1,0 0,0 0,1 1,-1-1,0 0,1-1,-1 1,1 0,-1 0,1 2,-1-2,0 0,1 0,-1 0,1 0,-1 0,0 0,0 0,1-1,-1 2,0-1,1 1,0-2,-1 1,0 0,0 0,1-1,-1 1,0 0,0 0,1-1,-1 1,1 0,-1 0,0-2,0 0,0 0,0 0,0 0,0 0,1 0,-1 0,0 0,0 0,0-1,0 0,0 1,0 0,0-1,0 1,0 0,0 0,1-1,-1 1,0 0,1 1,-1-1,0 0,0 0,0 0,0-2,1 2,-1-1,0 1,0 0,0 0,1 1,0 1,-1 1,1-1,-1 0,0 0,1-1,-1 1,1-1,-1 1,0 1,1-2,-1 1,0 0,1 0,0 0,-1 0,1 0,-1 1,0-1,0 0,1 0,0-1,-1 1,0 0,0 0,1 0,-1 0,1-1,-1 1,1-1,-1-1,0 0,0 0,0 0,0 0,1 0,-1 0,0 0,0 0,1-3,-1 3,0 0,1 0,-1 0,0 0,1 0,-1 0,0 0,0 0,0 0,0-1,0 1,0 0,0 0,0-4,0 4,0-1,0 1,0 0,0-2,0 1,0 1,0 0,0 0,0 0,0-1,0 1,0 0,0 0,0 0</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1361 395,'-2'0,"0"1,0 0,1-1,1 1,-1 0,0-1,0 0,1 1,-1-1,1 1,-1-1,0 0,1 1,-1 0,0-1,0 1,0-1,1 1,0 0,-1-1,0 0,0 1,0 0,1 0,-1 0,1 0,0 0,-1 0,0-1,1 1,-1 0,1 0,0 0,-1-1,0 1,1 0,-1 0,0 1,1-1,0 0,0 0,0 0,-1-1,1 1,0 0,0 1,-1-2,1 1,0 0,0 0,0 2,0-2,0 2,0-2,0 1,0-1,0 1,0-1,1 0,-1 0,0 0,1 0,-1 1,1 0,-1-1,1 2,0-3,-1 2,0-1,1 1,0-1,0 0,-1 0,1 0,-1 0,2 1,-2-1,1 0,-1 0,1 0,0 0,-1 0,1-1,-1 1,1 0,0 0,0 0,-1 0,1-1,0 1,1 1,-2-1,1-1,0 1,0-1,0 1,0 0,0-1,-1 1,1-1,0 0,0 1,-1 0,1-1,-1 1,1-1,1 1,-1 0,0-1,0 0,1 1,-1-1,0 0,0 0,-1 1,1-1,0 0,1 1,-1-1,0 0,4 0,-4 0,0 0,0 0,1 0,-1 0,1 0,-1 0,0 0,1 0,-1 0,0 0,1 0,0 0,-1-1,0 1,0 0,2 0,-2-1,0 1,0 0,0 0,-1-1,1 1,0-1,0 1,0-1,0 1,0-1,0 0,2-1,-2 2,0-1,1-1,-1 2,-1-1,1 0,0 0,1 0,-2 0,1 1,-1-1,1 1,3-4,-4 3,1 1,0-1,-1 0,1 0,-1 0,1-1,0 1,0-1,-1 0,1 2,0-1,-1 0,0 0,2-4,-2 4,1 1,-1-2,1-2,-1 2,0 1,1 1,-1-2,1 2,-1-1,0 0,0 0,0 0,0 0,0 0,0 0,0 0,0 0,0 0,0-2,-1 2,1 0,-1 1,1-1,-1 0,1 0,-1 1,1-2,-1 2,1-1,-1 0,0 1,1-1,-1-1,-1 1,2-1,-3-1,2 2,0 0,0 0,-1 0,1 0,0 1,1-1,-1 1,0-1,0 0,0 1,0-1,0 0,-4-1,4 1,0 1,-1-1,1 0,0 1,0-1,-1 1,0-1,1 0,0 1,0 0,0 0,0-1,-2 0,2 0,-1 0,-1 1,2-1,0 1,0 0,0 0,0-1,0 1,0 0,0 0,0 0,0 0,1-1,-1 1,0 0,0 0,0 0,0 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1251 623,'1'0,"0"0,-1 1,0 0,1-1,-1 1,1-1,-1 1,1 0,-1 0,0 0,1-1,-1 3,1-2,-1 0,0 0,0 0,0 0,1 0,-1 2,0-2,0 0,1 0,-1 1,0 0,0-1,0 0,0 0,0-2,1 0,-1-3,0 3,1 0,0-1,-1 0,2 0,-2 1,1 0,-1-1,1 2,-1-1,1-1,0 1,-1 0,1-1,-1 1,1 0,-1 0,1 1,-1 1,0 0,0 0,1 1,-1-1,1-1,-1 1,0 0,0 0,0 0,0 0,0 0,0 0,0 1,0-1,0 0,0-2,1 1,-1-1,0 0,2-2,-1 1,0 1,0 0,-1 0,1 1,-1-1,1 0,-1 0,1 1,-1-1,1 1,-1-1,1 1,0 1,1 2,-1-2,-1 0,1 1,-1 0,1-1,-1 2,0-2,1 0,-1 0,0 0,1 0,-1 0,0 0,1-1,0-1,-1 0,0 0,1 1,0-1,-1 0,1 1,-1-1,1 0,0 1,-1-1,1 0,0 1,-1-1,2 0,-1 1,-1-1,1 0,0 1,0-1,0 1,0-1,0 1,-1-1,1 0</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1567 359,'-1'0,"0"0,0 0,0 0,0 0,0 0,0 0,0 0,0 1,0-1,-1 0,1 0,0 0,-1 1,-1 0,2-1,-1 0,2 1,-1-1,-1 0,1 0,0 0,0 0,0 0,0 1,0 0,0-1,0 0,0 0,0 0,1 1,-1-1,0 0,0 0,0 1,0 0,0-1,-1 0,1 1,0-1,0 0,1 1,-1-1,1 1,-1-1,0 1,0-1,1 1,-1-1,1 1,-1 0,1 0,-1-1,1 1,0 0,-1 1,0-1,1 0,-1 1,1-1,-1 0,1 0,0 0,0 0,0 0,-1 0,1 0,0 0,0 0,0 0,0 1,0 0,0-1,0 0,0 0,0 0,0 0,0 0,0 0,0 1,0-1,0 0,0 0,1-1,-1 1,0 0,0 0,1 0,-1 0,1-1,-1 1,0 0,1-1,-1 1,1 0,0 0,-1 0,1 0,0 0,0 0,0-1,-1 1,1 0,1 0,-1-1,0 1,0 0,0-1,-1 1,1-1,0 0,0 0,-1 1,1-1,0 0,0 0,0 1,4 1,-4-1,0-1,0 0,0 0,1 1,-1-1,0 0,0 1,1-1,0 0,-1 0,0 1,0-1,0 0,2 0,-2 0,0 0,0 0,0 0,0 0,0 0,0 0,0 0,0 0,0 0,0 0,0 0,0 0,0 0,0 0,0 0,0 0,0 0,1 0,1-1,-2 1,0-1,2 1,-2 0,3 0,-3 0,0 0,1-1,-1 1,0-1,0 1,0 0,0 0,0 0,0-1,0 1,3 0,-4-1,1 1,0 0,0 0,0-1,0 1,0 0,0 0,0-1,0 0,0 1,0-1,0 1,0-1,-1 0,1 1,0-1,0 1,-1-1,1-1,-1 1,1 1,-1-1,1 0,-1 0,0-1,1 2,-1-1,0-1,1 2,0-1,-1 0,1-1,-1 0,0 1,0 0,0 0,0 0,1 0,-1 0,0 0,0-1,0 1,0 0,0 0,0 0,0-3,0 3,0 0,0 0,0 0,0 0,-1 0,1 0,0 0,0 0,0 0,-1-1,1 1,-1 1,0-1,1-1,-1 2,1-1,-1 0,1 0,-1 1,1-1,-1 0,1 0,-1 1,1-1,-1 0,0 0,0 0,-1-1,2 1,-1 0,0 1,1-1,-1 1,-1-2,1 1,-1 0,2 0,-1 1,1-1,-1 1,-2-1,2 0,0 1,1-1,-1 1,0 0,-1-1,1 1,0 0,0-1,0 1,0 0,0 0,0 0,-2-1,1 1,2-1,-1 1,0-1,0 1,0 0,0 0,0 0,-1 0,1-1,-2 1,2 0,0-1,0 1,0 0,0 0,0 0,0 0,0 0,0 0,-1 0,1 0,0 0,0 0,0 0,-1 0,1 0,0 0,0 1,0-1,0 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210 771,'2'0,"-1"0,0 0,0 0,0 0,0 0,0 0,1 0,-1 0,1 0,0 0,8 0,-7 0,0 0,1 0,0 0,0 0,1 0,6 0,-5 0,1 0,0 0,0 0,0-1,0 1,1 0,-1-1,1 1,0 0,-1 0,1 0,1 0,16-2,-17 2,15 0,-8 0,-6-1,-3 1,3 0,-2 0,-1 0,3 0,-2 0,-1 0,3 0,-3 0,3 0,-2 0,1 0,22 0,-23 0,1 0,-1 0,1 0,0 0,-1 0,2 0,-3 0,1 0,2 0,-3 0,1 0,0 0,0 1,-1-1,0 0,-1 0,1 0,-2 1,0-1,5 0,-5 0,-1 0,-1 0,0 0,0 0,-1 0,1 0,1 0,-1 0,-1 0,0 0,0 0,0 0,0 0,0 0,0 0,0 0,1 0,1 0,-2 0,0 0,1 0,-1 0,0 0,2 0,-2 0,0 0,1 0,0 0,0 0,0 0,-1 0,2 0,-2 0,1 0,-1 0,1-1,-1 1,0 0,1 0,3 0,-4 0,0 0,0 0,0 0,0 0,0 0,0 0,0 0,2 0,-2 0,0 0,1 0,-1 0,3 0,-2 0,0 0,-1 0,1 1,0 0,0-1,0 0,0 0,0 0,0 0,1 0,-1 0,-1 0,1 0,0 0,1 0,-2 0,0 0,1 0,0 0,3 1,-3-1,0 0,-1 0,1 0,-1 0,0 0,1 0,-1 0,0 0,0 0,0 0,0 0,0 0,0 0,1 0,0 0,-1 0,1-1,-1 1,0 0,-1-1,1 1,0 0,0 0</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553 285,'0'-1,"1"1,0 0,0 0,0 0,0 0,0 0,0-1,1 1,-1 0,-1-1,1 1,1 0,-1 0,0 0,1 0,-1 0,1 0,-1 0,0 0,0 0,0 0,0 0,0 0,0 0,0 0,0 0,0 0,1 0,-1 0,1 0,-1 0,0 0,0 0,1 0,-1 0,0 0,0 0,0 0,1 0,-1 0,5 0,-4 0,-1 0,0 0,0 0,0 0,1 0,-1 0,0 0,0 0,0 0,0 0,1 0,-1 0,0 0,1 0,-1 0,1 0,-1 0,0 0,0 0,0 0,0 0,0 0,0 0,0 0,0 0,0 0,1 0,-1 0,0 0,0 0,0 0,0 0,0 0,0 0,3 0,-1 0,-1 0,-1 0,1 0,0 0,0 0,-1 0,1 0,0 0,-1 0,3-1,-3 0,1 1,0 0,-1 0,0 0,0 0,1 0,2 0,-3 0,0 0,1 0,-1 0,0 0,0 0,0 0,0 0,0 0,0 0,0 0,0 0,0 0,0 0,0 0,0 0,0 0,0 0,0 0,0 0,0 0,0 0,0 0,0 0,0 0,0 0,0 0,0 0,0 0,0 0,0 0,0 0,0 0,1 0,-1 0,0 0,0 0,0 0,1 0,-1 0,1 0,-1 0,0 0,0 0,1 0,-1 0,1 0,-1 0,0 0,0 0,0 0,2 0,-2 0,0 0,0 0,0 0,0 0,0 0,1 0,-1 0,0 0,0 0,1 0,0 0,-1 0,0 0,0 0,3 0,-2 0,0 0,-1 0,0 0,0 0,0 0,0 0,0 0,0 0,0 0,0 0,1 0,-2 1,1-1,0 0,0 0,-1 1,1-1,0 0,0 0,0 0,0 0,0 0,0 0,0 0,0 0,0 0,0 1,0-1,0 0,2 0,-2 0,1 0,-1 1,0-1,1 0,0 0,-1 0,-1 1,1-1,0 0,0 0,0 0,0 0,0 0,0 0,0 1,0-1,0 0,0 0,0 0,1 0,-1 0,0 0,0 0,0 0,0 0,0 0,0 0,0 0,0 0,0 0,0 0,0 0,0 0,0 0,0 0,0 0,0 0,0 0,0 0,0 0,0 0,0 0,0 0,0 0,0 0,0 0,0 0,0 0,0 0,0 0,0 0,0 0,0 0,1 0,1 0,-2 0,0 0,0 0,0 0,0 0,0 0,0 0,0 0,3 0,-3 0,0 0,1 0,-1 0,0 0,0 0,1 0,0 0,-1 0,1 0,1 0,-2 0,0 0,1 0,0 0,0 0,-1 0,1 1,5-1,-6 0,0 0,1 0,-1 0,0 0,0 0,0 0,0 0,1 0,-1 0,1 0,-1 0,0 0,0 0,0 0,3 0,-1 0,-2 0,0 0,0 0,0 0,0 0,2 0,-2 0,0 0,1 0,1 0,-2 0,0 0,1 0,1 0,-2 0,1 0,0 0,0 0,2 0,-2 0,-1 0,0 0,1 0,-1 0,0 0,1 0,-1 0,0 0,0 0,0 0,0 0,0 0,1 0,-1 0,1 0,-1 0,0 0,0 0,0 0,1 0,-1 0,1 0,0 0,-1 0,1 0,-1 0,1 0,0 0,-1 0,1 0,0 0,4 0,-4 0,0 0,0 0,-1 0,1 0,1 0,-1 0,0 0,-1 0,1 0,0 0,-1 0,0 0,2 0,-2 0,0 0,1 0,-1 0,0 0,3 0,-3 0,0 0,0 0,0 0,0 0,1 0,-1 0,1 0,-1 0,1 0,0 0,-1 0,0 0,0 0,0 0,0 0,0 0,0 0,2 0,-2 0,0 0,0 0,0-1,0 1,0 0,0 0,0 0,0 0,1 0,-1-1,0 1,0 0,0 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488 292,'1'0,"0"0,0 0,0 0,1 0,-1 0,0 0,0 0,0 0,0 0,1 0,-2 1,4-1,-3 0,1 0,-1 0,0 0,0 0,0 1,1-1,-1 0,0 0,0 0,0 0,0 0,0 0,1 0,0 0,-1 0,1 0,2 0,-3 0,1 0,-1 1,0-1,1 0,4 1,-4-1,-1 0,1 0,0 0,1 0,-1 0,1 1,-1-1,1 0,-1 0,1 0,0 0,0 0,4 0,-5 0,1 0,0 0,-1 0,0 0,0 0,1 0,-1 0,1 0,-1 0,0 0,-1 0,1 0,0-1,-1 1,0 0,1 0,-1 0,0 0,4 0,-4 0,0 0,-1-1,1 1,0 0,0 0,0 0,0 0,0 0,2 0,0 0,-1 0,0 0,-1 0,0 0,0 0,0 0,0 0,0 0,0 0,1-1,-1 1,1 0,-1 0,0 0,0 0,0 0,0 0,0 0,0 0,0 0,1 0,0 0,-1 0,1-1,-1 1,1 0,-1 0,0 0,1 0,-1 0,0 0,1 0,1 0,-1 0,3 0,-3 0,0 0,0 0,0 0,0 0,0 0,-1 0,1 0,1 0,-1 0,-1 0,1 0,0 0,0-1,-1 1,0 0,1 0,-1 0,0 0,4 0,-4 0,0 0,0 0,0 0,0 0,0 0,0 0,0 0,0 0,0 0,0 0,0 0,0 0,1-1,-1 1,0 0,0 0,0 0,0 0,0 0,0-1,0 1,0 0,0 0,0 0,0 0,0 0,0 0,0 0,0 0,6 0,-4 0,-1 0,0 0,0 0,0 0,0 0,1 0,-1 0,1 0,1-1,-1 1,0 0,3 0,-1 0,-3-1,0 1,1 0,-1 0,4-1,-4 1,0 0,-1 0,1 0,0 0,-1 0,0 0,0 0,0 0,0 0,0 0,0 0,0 0,0 0,0-1,1 1,-1 0,0 0,0 0,0 0,0 0,1 0,-1 0,0 0,0 0,1 0,-1 0,0 0,1 0,0 0,-1 0,1 0,0 0,-1 0,0 0,1 0,2-1,-3 1,1 0,-1 0,1 0,-1 0,0 0,0 0,0 0,0 0,0 0,1 0,-1 0,0 0,0 0,0 0,1 0,-1 0,0 0,0 0,0 0,1 0,-1 0,5-1,-4 1,-1 0,0 0,1 0,0 0,-1 0,0 0,0 0,0 0,0 0,0 0,0 0,0 0,0 0,2 0,-2 0,0 0,0 0,0 0,0 0,1 0,-1 0,0 0,1 0,-1 0,0 0,1 0,0 0,0 0,-1 0,2 0,-2 0,0 0,7 0,-6 0,-1 0,1 0,0 0,-1 0,0 0,0 0,0 0,0 0,0 0,0 0,0 0,0 0,0 0,0 0,1 0,0 0,-1 0,2 0,-2 1,0-1,0 0,1 0,-1 0,0 0,0 0,0 0,0 0,0 0,0 0,0 0,0 0,0 0,0 0,0 0,1 0,-1 0,0 0,1 0,4 0,-4 0,0 0,1 0,-1 0,0 0,1 0,0 0,-1 0,1 0,-1 0,1 0,0 0,-1 0,0 0,0 0,1 0,-2 0,1 0,-1 0,1 0,2 0,-3 0</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385 419,'1'0,"1"0,-1 0,0 0,0 0,-1-1,1 1,1 0,-1 0,0 0,0-1,0 1,0 0,1 0,-1 0,0 0,0 0,0 0,1 0,-1 0,1 0,-1 0,1 0,0 0,0 0,-2-1,1 1,0 0,0 0,0 0,0 0,0 0,0 0,0 0,0 0,0 0,1 0,0 0,-1 0,0 0,0 0,0 0,1 1,-1-1,0 0,0 0,1 0,-1 0,2 0,-2 0,0 0,0 0,0 0,0 0,3 0,-2 0,0 0,-1 0,1 0,-1 0,0 0,0 0,1 0,0 0,-1 0,1 0,-1-1,1 1,0 0,0 0,-1 0,0 0,1 0,1 0,1 0,-3 0,2 0,-2 0,0 0,1 0,-1 0,0 0,0 0,1 0,-1 0,0 0,1 0,0 0,-1 0,1 0,-1 0,0 0,0 0,1 0,0 0,-1 0,0 0,0 0,0 0,0 0,0 0,0 0,0 0,1-2,-1 2,0 0,0 0,1 1,-1-1,0 0,0 0,0 0,0 0,0 0,0 0,1 0,-1 0,0 0,0 0,0 0,0 0,1 0,0 0,-1 0,0 0,0 0,0 0,1 0,-1 0,0 0,0 0,0 0,0 0,2 0,-2 0,0 0,0 0,0 0,0 0,0 0,0 0,0 0,0 0,0 0,0 0,0 0,1 0,-1 0,0 0,1 0,-1 0,0 0,0 0,0-1,0 1,0 0,0 0,0 0,0 0,-1-1,1 1,0 0,0 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888 383,'0'1,"-1"-1,1 1,-1 0,1 0,0 0,-1-1,0 0,0 1,0-1,1 1,-1-1,-1 1,1-1,1 1,-1 0,1 0,-1-1,0 1,1 1,-1-2,1 1,-1 0,0 0,0 0,1 0,-1 0,0 0,1 0,-1-1,1 1,-1 0,0-1,1 1,0 0,-2 0,2 0,-1-1,1 1,0 0,0 0,-1-1,1 1,0 0,-1 0,1 0,0 1,-1-2,1 1,-1-1,1 1,0 0,-1-1,1 1,-1 0,0 0,1 0,0 0,1-1,0 0,0 0,0 0,0 0,1 0,-1-2,0 2,0 0,0 0,0 0,0-1,0 1,0 0,0 0,-1-1,1 1,0 0,1 0,-1 0,0 0,0-1,0 1,0 0,0 0,0 0,0 0,0 0,0 0,0 0,0-1,0 1,0 0,0 0,0 0,1 0,-1 0,0 0,1-1,-1 1,0-1,0 1,0 0,0 0,0 0,0 0,0-1,1 1,-1-1,0 1,0 0,0 0,-1-1,0 0,0 0,0 0,0 0,0 0,0 0,-1 0,1 0,-1 1,1-1,-1 1,1-1,0 0,0 0,-1 1,1-1,0 0,0 0,-2 0,1-1,1 1,-1 1,0-1,1 0,-1 0,1 0,-1 1,1-1,-1 0,0 1,1-1,-1 1,0-1,0 0,0 1,1-1,-1 1,1-1,-1 1,1-1,-1 1,1-1,-1 1,1-1,0 0,-1 1,0-1,1 0,-1 1,1-1,0 0,-1 1</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1143 302,'2'-1,"-1"1,-1-1,1 1,0 0,0 0,-1-1,0 0,1 1,3-2,-3 1,1 0,-1 0,0 1,-1-1,1 1,0 0,0-1,0 0,0 1,0-1,0 1,-1-1,1 0,0 0,0 0,-1 0,1 1,0 0,-1-1,1 0,0 0,0 0,0 0,0 0,-1 0,1 1,0-1,2-1,-2 1,1 0,-2 0,1 1,0-1,0 1,0 0,0-1,0 1,0-1,0 1,-1-1,1 1,1-1,-1 1,0 0,0 0</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1158 326,'1'0,"0"0,0 0,-1-1,1 1,-1-1,1 1,0 0,0-1,1 0,1-2,-2 3,0-1,1 0,-1 0,1 0,-1 1,1-1,-1-1,0 1,2 0,-2 0,1 0,0 0,-1 0,2 0,-2 0,0 0,2-1,-2 1,1 0,0 0,2-1,-3 1,1 0,-1 1,0-1,1-1,0 1,-1 0,-1 0,1 1,-1-1,0 0,1 0,0 1,-1-1,1 0,0 0,0 0,0-1,0 1,0 0,0 1</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1011 318,'-1'1,"0"0,1 0,-1-1,1 1,-1-1,1 1,0 0,0 0,0 0,-1-1,1 1,0 0,-1 0,1 0,0 0,0 0,0 0,0 0,0 0,0 0,0 0,0 0,0 0,0 1,0-1,0 0,0 0,0 0,0 1,0-1,0 0,0 1,0-1,0 0,0 0,0 0,0 0,1 1,0-2,-1 1,0 0,0 0,1-1,1 3,-2-2,0 0,1 0,-1 0,1 1,-1-1,1-1,-1 1,1-1,-1 2,1-1,-1 0,0 0,2 0,-2 0,0 0,1 0,-1 0,1-1,-1 1,1 0,0-1,0 1,0 1,0-2,-1 1,1-1,1 2,0-2,-2 1,1 0,1-1,0 0,-2 1,1-1,1 0,0 1,-2 0,2-1,-1 0,0 1,0-1,0 0,0 1,0-1,1 1,-1-1,0 0,1 1,0 0,-1-1,2 0,-2 0,0 0,1 0,-1 0,0 0,1 0,-1 0,5 0,-4 0,-1 0,1 0,0 0,1 0,-1-1,0 1,-1-1,2 1,-1-1,0 1,0-1,0 0,0 1,0 0,0 0,-1 0,1-1,0 0,-1 1,0 0,4 0,-4 0,3-1,-2 0,-1 0,0 1,1 0,-1 0,1-1,-1 1,0 0,0 0,1-1,-1 1,1 0,-2-1,1 1,1-1,-1 1,1 0,-1-1,3 0,-3 0,1 0,-1 1,1-1,-1 1,0-1,0 1,0-1,0 0,0 1,-1-1,1 1,-1-1,0 0,0-1,0 1,0 0,0 0,0-2,-1-1,1 3,0 0,-1-1,0 0,1 1,-1 0,0-3,0 2,1 0,-1 0,0 2,1-1,0 0,-1-1,1 1,0 0,0 0,-1 0,1 0,0 0,-1 1,1-1,0 0,-1-3,0 3,1 0,0 0,-1-1,1 1,0 0,0 0,-1 0,0 0,1-1,0 1,-1 0,1 0,0 0,-2-1,2 1,0-1,0 1,-1 1,1-1,-1-1,1 1,-1 0,1 0,-1 0,1 0,0 0,-1 1,0-2,0 1,1 0,0 0,-1 1,0-1,0 0,1 0,-2 0,1 0,0 0,0 0,0 1,0-1,0 0,0 0,0 0,0 1,0-1,-1 0,0 0,0 1,0-1,1 0,0 1,0 0,0-1,-1 1,1-1,0 1,0 0,0 0,-1 0,2-1,-1 1,0 0,0 0,0 0,0 0,-3 0,3 0,-1 0,1 0,-1-1,0 1,1 0,0 0,-1 0,-1 0,2 0,-1 0,1 0,-2 0,2 1,-2-1,1 1,0-1,0 0,0 0,-7 2,6-2,3 1,-1-1,-3 1,2 1,1-2,0 0,0 1,0-1,0 0,0 1,-1 0,-1 0,2 0,0 0,0-1,-1 1,2 0,-1-1,0 1,0-1,1 1,-1-1,0 1,0 0,0 0,1 0,0 0,-1-1,1 1,0 0,0 0,0 0,0 0,0 0,0 0,0 0,1-1,-1 1,0 0</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1091 274,'0'-1,"1"1,-1-2,0 1,1 1,0-1,-1 0,1 0,-1 0,1 1,-1-1,1 0,0 0,0-1,0 1,-1 0,1 0,1-2,-1 2,-1 0,1 0,0 1,-1-2,1 2,-1-2,1 2,0-1,0 0,-1 0,1 1,0-1,-1 0,1 0,1-1,0 0,-1 1,0 0,0 1,0-1,-1 0,1 1,0-1,0 0,1 0,-1 0,0 0,0 1,0 0,-1-1,1 1,0-1,0 1,0 0,0 0,0-1,0 1,0 0,1 0,0-1,-1 1,6 0,-5 0,0 0,0 0,0 0,3 0,-3 0,0 0,1 0,-1 0,1 0,-1 0,2 0,-1 0,-1 0,1 0,-1 0,0 0,0 0,6 0,-6 0,-1 0,1 0,0 0,-1 0,0 0,0 0,0 0,0 0,0 0,0 1,0-1,0 0,-1 1,1-1,-1 1,1-1,-1 1,0 0,1-1,-1 1,1-1,-1 1,1 0,-1 0,0 0,1 1,-1 0,1-2,-1 1,0 0,1 0,-1 0,0 0,1 0,-1 0,0 0,0 1,1-1,-1 0,1 0,-1 0,0 0,0 0,1 0,-1 0,0 0,0 0,0 0,1-1,-1 1,0 0,0 0,0 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1313 612,'0'1,"-1"-1,1 1,0 0,-1 0,0 0,1 1,0-1,0 1,0-1,0 0,0 0,0 0,0 0,0 0,0 0,0 0,1 0,0 1,-1-1,1-1,-1 1,1-1,0 0,0 0,-1-1,1 0,0 1,-1-2,1 1,0-1,0 1,-1 0,1 1,-1-1,1 0,0 0,-1 0,1 1,-1-1,0 0,1 0,-1-1,0 1,1 0,-1 0,1 1,-1-1,0 0,0 2,0 0,-1 0,1 0,0 0,0 0,0 0,0 0,0 0,0 0,0 1,0-1,-1 1,1-1,0 0,0 0,0 1,0-1,0 1,0-1,0 0,0 0,0 0,0 0,0 0,0 0,0 1,0-1,0 0,0 0,0 0,0 0,0 0,0 0,0 0,0 0,-1 0,1 0,-1-1,1 1,0 0,0 0,0 0,0 0,-1-1,1 1,-1-1,1 1,-1-1,0 0,1 1,-1-1,0 0,0 0,0 0,0 0,0 0,-1 0,0 0,1-1,-1 1,2-1,-1 0,0 1,0 0,0-1,0 1,-1-1,1 1,0-1,-1 0,1 1,-1-1,-2-2</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1216 246,'1'0,"-1"1,1 0,0 0,-1 0,1 0,-1 0,1-1,-1 1,1-1,-1 1,1-1,-1 1,1-1,-1 1,0 0,1-1,0 2,-1-1,1-1,-1 1,0 0,0 0,0 0,1 0,0 0,-1 0,1-1,0 1,-1 0,1-1,0 0,-1 1,1-1,0 0,0 0,0 0,0 0,0 0,0 0,-1-1,1 1,-1-1,1 1,0 0,-1-1,1 0,-1 0,1 0,0 1,0-1,0 0,-1 0,0 0,1 1,0-1,-1 0,1 1,-1-1,1 1,-1-1,1 0,0 0,-1 0,1-1,-1 1,0 0,0 0,0 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519 583,'0'1,"1"-1,0 0,0 0,0 0,-1 1,1-1,0 1,0-1,0 0,0 0,0 0,0 0,0 0,0 0,0 0,0 0,0 0,0 0,1 0,-1 0,0 0,1 0,-1 0,0 0,0 0,0 0,0 0,0 0,0 0,0 0,0 0,0 0,0 0,0 0,0 0,0 0,0 0,0 0,0 0,0 0,0 0,0 0,0 0,0 0,0 0,1 0,-1 0,1 0,-1 0,0 0,0 0,0 0,1 0,-1 0,1 0,-1 0,0 0,0 0,0 0,0 0,1 0,-1 0,0 0,1 0,-1 0,4 0,-1 0,-3 0,1 0,-1 0,0 0,0 0,0 0,1 0,-1 0,0 0,1 0,1 0,-2 0,0 0,1 0,-1 0,0 0,0 0,0 0,0 0,0 0,0-1,1 1,-1 0,0 0,0 0,0 0,-1-1,1 1,0 0,0-1,0 1,0 0,0 0,0 0,0 0,0 0,0 0,0 0,0 0,0 0,0 0,0 0,0 0,-1-1,2 1,-1 0,0 0,0 0,0 0,0 0,0 0,0 0,0 0,0 0,-1-1,1 1,-1-1,1 1,0 0,0 0,0 0,0 0,0 0,0 0,0 0,0 0,0 0,0-1,0 1,0 0,0 0,0 0,0 0,0 0,0 0,0 0,0 0,0 0,0 0,0 0,0 0,0 0,0 0,0 0,1 0,0 0,0 0,-1 0,0 0,1 0,-1 0,1 0,0 0,-1 0,0 0,0 0,0 0,0 0,0 0,0 0,0 0,1 0,-1 0,0 0,0 0,1 0,-1 0,0 0,1 0,-1 0,0 0,3 0,-3 0,0 0,0 0,0 0,7 0,-7 0,0 0,1 0,-1 0,0 0,1 0,0 0,-1 0,1 0,-1 0,0 0,0 0,1 0,-1 0,0 0,1 0,-1 0,0 0,2 1,-2-1,0 0,0 0,0 0,0 0,0 0,1 0,-1 0,0 0,0 0,0 0,0 0,0 0,1 0,-1 0,0 0,5 0,-2 1,-3-1,1 0,-1 0,0 0,1 0,0 0,-1 0,0 0,1 0,-1 0,0 0,1 0,-1 0,0 0,0 0,0 0,3 0,-3 0,0 0,0 0,-1 1,1-1,0 0,0 0,0 0,0 0,0 0,0 0,2 0,-2 0,1 0,-1 0,3 0,-3 0,0 0,1 0,-1 0,1 0,0 0,-1 0,0 0,0 0,0 0,0 0,0 0,0 0,1 0,-1 1,0-1,0 0,0 0,0 0,0 0,3 1,-3-1,0 0,1 0,-1 1,0-1,1 0,0 0,-1 0,0 0,1 0,0 0,-1 0,3 0,-3 0,1 0,0 0,0 0,-1 1,0-1,3 0,-2 0,-1 0,0 0,1 0,-1 0,0 0,0 0,0 0,0 0,0 0,0 0,0 0,0 0,0 0,0 0,0 0,0 0,0 0,0 0,1 0,-2-1,1 1,0 0,0 0,0 0,0 0,0 0,0 0,1 0,-1 0,1 0,-1 0,0 0,0 0,0 0,0 0,0 0,1 0,-1 0,0 0,0 0,0 0,0-1,0 1,0 0,0 0,0 0,0 0,1-1,-1 1,0 0,1 0,-1 0,0 0,1 0,-1 0,0 0,1 0,1 0,-1 0,0 0,1-1,-1 1,-1 0,0 0,1 0,-1 0,0 0,2 0,-2 0,1-1,-1 1,0 0,1 0,-1 0,1 0,0 0,0 0,0 0,0 0,0 0,1-1,-1 1,0 0,0 0,0 0,1 0,-2 0,6-2,-6 2,1 0,-1-1,0 1,1 0,0 0,-1 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1363 552,'0'1,"-1"0,0-1,1 1,0 0,-1-1,0 2,1-1,-1 0,0-1,1 1,-1-1,1 1,0 0,-1-1,0 1,0 0,0 0,0 0,1 0,-2-1,2 1,-1-1,-1 2,1-1,-1 0,2 0,-1-1,1 1,-1-1,0 1,1 0,-1 0,1 0,-1 0,-1 1,1-1,1 0,-1 0,1 0,-1-1,1 1,0 0,-1-1,1 1,-1 0,1 0,0 0,-1-1,0 1,1 0,0 0,-1 0,1 0,1-1,0 0,0 1,0-1,0 0,0 0,0 0,2 0,-1 0,-1 0,1 0,0 0,0 0,-1 0,0 0,1 0,-1 0,0 0,1 0,-1 0,0 0,1 0,-1 0,3-1,-3 0,0 1,0 0,1 0,-1 0,0 0,0 0,0 0,0-1,0 1,0 0,0 0,0-1,0 1,0-1,-1 0,1 1,0 0,-1-1,1 1,-1-1,1 1,-1-1,0 0,0 0,0 0,1 1,-1-1,0 0,0 0,0 0,0 0,0 0,0 0,0 0,-1 1,1-1,0 0,-1 1,1-1,-1 1,1-1,0 0,-1 0,0 0,1 0,-1 0,0 0,0-1,0 1,-1-1,0 1,1 0,1 0,-1 1,0-1,0 0,0 1,1-1,-1 1,0-1</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1063 592,'1'0,"0"0,0 0,0 0,0 0,0 0,1 0,-1 0,0 0,2 0,-2 0,2 0,0 0,-2 0,1-1,0 1,-1 0,0 0,1 0,-1 0,0-1,1 0,-1 1,0 0,1 0,-1 0,0 0,4 0,-3-1,-1 1,0-1,1 1,0 0,-1 0,1-1,-1 0,0 1,1 0,-1 0,1 0,0-1,0 1,0 0,-1 0,1 0,0 0,3 0,-4 0,0 0,1 0,0 0,0 0,-1 0,0 0,2 0,-2 0,4-1,-3 1,-1 0,2 0,-2 0,0 0,1 0,0 0,0 0,-1 0,5 0,-5 0,0 0,1 0,-1 0,1 0,0 0,-1 0,1 0,-1 0,1 0,-1 0,1 0,0 0,-1 0,0 0,0 0,1 0,-1 0,0 0,0 0,0 0,1 0,-1 0,0 0,0 0,0 0,0 0,0 0,0 0,0 0,0 0,0 0,0 0</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1267 713,'0'1,"0"0,1-1,0 0,-1 1,1-1,0 0,0 0,0 1,0-1,0 1,0-1,1 0,-1 0,1 0,0 0,-1 0,1 0,-1 0,0 0,0 0,0 0,0 0,1 0,-1 0,3 0,-3 0,1 0,-1 0,1 0,0 0,-1 0,1 0,0 0,3-1,-3 1,1-1,-2 1,2 0,-1 0,0-1,0 0,0 0,1 1,-1 0,6-2,-6 2,0 0,0-1,0 1,1 0,-1-1,0 1,0 0,0-1,1 1,-2 0,1 0,0 0,0 0,-1-1,0 1,1 0,-1 0,0 0,1 0,-1 0,0 0,0 0,-1-1,1 1,0 0,0 0,0 0,0 0,0 0,0 0,0 0,0-1,0 1</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1463 723,'1'0,"0"0,0 0,0 0,0 0,0 0,0 0,0 0,0 0,1 0,-1 0,2 0,-2 0,0 0,0 0,1 0,0 0,-1 0,1 0,-1 0,0 0,0 0,0 0,0 0,1 0,-1 0,0 0,0 0,0 0,0 0,3 0,-2 0,-1 0,1 0,-1 0,0 0,0 0,0 0,0 0,0 0,1-1,-1 1,0 0,0 0,0 0,0 0,0 0,-1-1,1 1,0 0,0 0,0 0,0 0,0 0,0 0,0 0,0 0,0 0,2 0,-2 0,4-1,-4 1,0 0,0 0,0 0,1 0,0 0,-1 0,1 0,-1 0,0 0,0 0,0 0,0 0,0-1,0 1,0 0,1 0,-1 0,1 0,-1 0,0 0,0 0,0 0,0 0,0 0,0 0,1 0,-1 0,4 0,-4 0,0 0,0 0,2 0,-2 0,0 0,0 0,0 0,0 0,0 0,0 0,0 0,0 0,0 0,0 0,0 0,0 0,0 0,3 0,-3 0,0 0,0 0,0 0,0 0,1-1,-1 1,0 0,0 0,0 0,0 0,0 0,0 0,0 0,0 0,0 0,0 0,-1-1,1 1</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623 722,'1'0,"0"0,0 0,1 0,-1 0,0 0,0 0,0 0,0 0,0 0,0 0,0 0,0 1,1-1,-1 0,1 0,-1 0,0 0,0 0,0 0,0 0,0 0,0 0,0 0,1 0,-1 0,0 0,0 0,0 0,0 0,0 0,0 0,0 0,0 0,0 0,0 0,0 0,0 0,0 0,0 0,2 0,-2 0,0 0,1 0,-1 0,0 0,0 0,1 0,-1 0,0 0,0 0,0 0,0 0,0 0,0 0,0 0,0 0,0 0,0 0,1 1,-1-1,0 0,3 0,-3 0,0 0,0 0,0 0,0 0,1 0,-1 0,0 0,0 0,1 0,-1 0,0 0,0 0,0 0,0 0,0 0,0 0,0 1,0-1,0 0,1 0,-1 0,0 0,0 0,0 0,0 0,0 0,0 0,0 0,0 0,0 0,1 0,-1 0,0 0,0 0,0 0,0 0,1 0,-1 0,0 0,0-1,0 1,1 0,-1 0,0 0,0 0,1 0,-1 0,0 0,-1-1,1 1,0 0,0 0</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756 723,'2'0</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855 742,'0'1,"-1"0,1 0,-1-1,1 1,-1 0,0 1,0-1,1 0,-1-1,1 1,-1-1,0 1,1 0,-1-1,1 1,-1-1,1 1,-1-1,1 1,0 0,0 0,-1-1,1 1,0 0,0 0,0 0,0 0,0 0,0 0,0 0,0 0,0 0,1-1,0 0,-1 1,1-1,0 0,1 0,-1 0,0 0,0 0,0 0,1 0,-1 0,1 0,-1 0,0 0,1 0,-1 0,0 0,0 0,0 0,0 0,0 0,0 0,0-1,1 1,-1 0,0 0,0-1,0 1,-1-1,1 1,0 0,0 0,-1-1,1 1,1 0,-1-1,0 1,0 0,0 0,0 0,-1-1,1 1,0 0,-1-1,1 1,-1-1,0 0,-1 0,0 0,1 0,-1 1,1-1,-1 0,0 1,1-1,-1 1,1-1,-1 0,0 1,0 0,0-1,0 1,0-1,0 0,0 1,1-1,-2 0,1 1,0-1,0 0,0 1,0 0,1-1,-1 1,0 0,1-1,0 0,-1 1,0 0,0 0,1-1,-1 1,0 0,0 0,0 0,1-1,-1 1</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cm"/>
          <inkml:channelProperty channel="Y" name="resolution" value="28.3464566929134" units="cm"/>
        </inkml:channelProperties>
      </inkml:inkSource>
      <inkml:timestamp xml:id="ts0" timeString="2020-03-05T16:43:22"/>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1054 521,'0'1,"0"0,-2 0,2 0,0 0,0 0,0 0,-1 0,1 0,0 0,0 1,0-1,0 0,0 0,0 0,0 0,0 0,0 0,0 0,0 0,0 0,0 1,1-1,-1 0,0 0,0 0,1-1,-1 2,1 0,-1-1,1-1,-1 1,0 0,1 0,-1 0,0 0,1 0,0 0,0 1,-1-1,1-1,-1 1,2 2,-1-1,0-1,1 0,-2 0,2 0,-2 0,1-1,0 1,1-1,-1 1,0 0,1 0,-1 0,1 0,-1-1,5 3,-5-2,1 0,-1-1,0 1,2 0,-2-1,0 1,1 0,0-1,-1 1,1-1,-1 1,1 0,0-1,-1 1,1 0,0-1,0 1,-1-1,8 3,-7-2,0-1,0 0,6 2,-6-2,1 0,-1 0,1 1,0-1,0 1,0-1,0 1,0-1,-1 0,1 0,-1 0,1 0,3 0,-4 0,1 0,-2 0,1 0,-1 0,1 0,-1 0,0 0,0 0,0 0,0 0,0 0,-1-1,2 1,-2-1,1 1,0-1,0 0,0 1,0 0,-1-1,0 0,1 1,-1-1,1 1,-1-1,0 0,1 1,-1-1,1 0,-1 0,0 0,1 0,0 1,-1-1,0 0,1 1,0-2,0-1,-1 2,0 0,0 0,1 1,0-1,-1 0,0 0,0 0,0-2,1 2,-1 0,0 0,0-1,0 1,0-1,0 1,0 0,0 0,0 0,0 0,0-1,0 1,0 0,0 0,0 0,0 0,0 0,0 0,0-2,0 2,0 0,0 0,0 0,-1 0,1 0,-1 0,1 0,0 0,-1-1,0 1,0 1,1-2,0 1,-3-3,2 2,0 2,1-2,0 1,-1 0,0 0,0-1,1 1,-1 0,0 0,1-1,-1 2,1-1,-3-2,2 3,0-1,1 0,-1 0,0-1,0 2,0-1,0 1,1-1,-1 1,0-1,1 0,-1 1,1-1,-1 1,-3-2,3 1,0 1,0 0,0-1,0 1,0 0,0-1,0 1,0 0,0-1,0 0,-1 1,1 0,0 0,0-1,-1 1,-1-1,1 1,2-1,-1 1,-1 0,1 0,-1-1,1 1,-2 0,2 0,0 0,-1 0,1 0,0 0,-1 0,1 0,0 0,-1 0,1 0,0 0,-6 1,6-1,-1 0,1 0,-1 1,0-1,1 0,-1 1,0-1,-1 0,1 0,1 1,0-1,-1 0,0 0,0 0,-4 1,4-1,0 1,1 0,-2-1,2 0,0 1,-1-1,1 0,0 1,-1 0,0-1,1 0,-1 1,1-1,0 1,-1-1,0 0,2 1,-1 0,0-1,0 0,0 1,0-1,-1 1,1-1,0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59571" y="1143000"/>
            <a:ext cx="4938858"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095"/>
            <a:ext cx="6858000" cy="1989225"/>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001031"/>
            <a:ext cx="6858000" cy="1379495"/>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03"/>
            <a:ext cx="1971675" cy="484212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04203"/>
            <a:ext cx="5800725" cy="484212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095"/>
            <a:ext cx="6858000" cy="1989225"/>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001031"/>
            <a:ext cx="6858000" cy="1379495"/>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465"/>
            <a:ext cx="7886700" cy="2376753"/>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823703"/>
            <a:ext cx="7886700" cy="1249878"/>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521016"/>
            <a:ext cx="3886200" cy="3625309"/>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521016"/>
            <a:ext cx="3886200" cy="3625309"/>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03"/>
            <a:ext cx="7886700" cy="110439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481702"/>
            <a:ext cx="3655181" cy="686441"/>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220656"/>
            <a:ext cx="3655181" cy="293625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481702"/>
            <a:ext cx="3673182" cy="686441"/>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220656"/>
            <a:ext cx="3673182" cy="293625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0915"/>
            <a:ext cx="2949178" cy="1333204"/>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822671"/>
            <a:ext cx="4629150" cy="4060452"/>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714119"/>
            <a:ext cx="2949178" cy="31756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0915"/>
            <a:ext cx="3124012" cy="1333204"/>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80916"/>
            <a:ext cx="4629150" cy="450220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714119"/>
            <a:ext cx="3124012" cy="3175617"/>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03"/>
            <a:ext cx="1971675" cy="484212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04203"/>
            <a:ext cx="5800725" cy="484212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465"/>
            <a:ext cx="7886700" cy="2376753"/>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823703"/>
            <a:ext cx="7886700" cy="1249878"/>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521016"/>
            <a:ext cx="3886200" cy="3625309"/>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521016"/>
            <a:ext cx="3886200" cy="3625309"/>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03"/>
            <a:ext cx="7886700" cy="110439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481702"/>
            <a:ext cx="3655181" cy="686441"/>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220656"/>
            <a:ext cx="3655181" cy="293625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481702"/>
            <a:ext cx="3673182" cy="686441"/>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220656"/>
            <a:ext cx="3673182" cy="293625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0915"/>
            <a:ext cx="2949178" cy="1333204"/>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822671"/>
            <a:ext cx="4629150" cy="4060452"/>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714119"/>
            <a:ext cx="2949178" cy="31756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0915"/>
            <a:ext cx="3124012" cy="1333204"/>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80916"/>
            <a:ext cx="4629150" cy="450220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714119"/>
            <a:ext cx="3124012" cy="3175617"/>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hyperlink" Target="../../&#30446;&#24405;.ppt" TargetMode="Externa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image" Target="../media/image2.png"/><Relationship Id="rId16" Type="http://schemas.openxmlformats.org/officeDocument/2006/relationships/slide" Target="../slides/slide108.xml"/><Relationship Id="rId15" Type="http://schemas.openxmlformats.org/officeDocument/2006/relationships/slide" Target="../slides/slide109.xml"/><Relationship Id="rId14" Type="http://schemas.openxmlformats.org/officeDocument/2006/relationships/slide" Target="../slides/slide15.xml"/><Relationship Id="rId13" Type="http://schemas.openxmlformats.org/officeDocument/2006/relationships/image" Target="../media/image1.png"/><Relationship Id="rId12" Type="http://schemas.openxmlformats.org/officeDocument/2006/relationships/slide" Target="../slides/slide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35559" name="矩形 535558">
            <a:hlinkClick r:id="rId12" action="ppaction://hlinkpres?slideindex=1&amp;slidetitle="/>
          </p:cNvPr>
          <p:cNvSpPr/>
          <p:nvPr userDrawn="1"/>
        </p:nvSpPr>
        <p:spPr>
          <a:xfrm>
            <a:off x="1679575" y="207963"/>
            <a:ext cx="1049338" cy="322262"/>
          </a:xfrm>
          <a:prstGeom prst="rect">
            <a:avLst/>
          </a:prstGeom>
          <a:solidFill>
            <a:schemeClr val="accent1">
              <a:alpha val="999"/>
            </a:schemeClr>
          </a:solidFill>
          <a:ln w="9525">
            <a:noFill/>
          </a:ln>
        </p:spPr>
        <p:txBody>
          <a:bodyPr/>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2pPr>
      <a:lvl3pPr marL="914400" lvl="2"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3pPr>
      <a:lvl4pPr marL="1371600" lvl="3"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4pPr>
      <a:lvl5pPr marL="1828800" lvl="4"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5pPr>
      <a:lvl6pPr marL="2286000" lvl="5"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6pPr>
      <a:lvl7pPr marL="2743200" lvl="6"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7pPr>
      <a:lvl8pPr marL="3200400" lvl="7"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8pPr>
      <a:lvl9pPr marL="3657600" lvl="8"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36650" name="矩形 536649">
            <a:hlinkClick r:id="" tooltip="返回首页" action="ppaction://hlinkshowjump?jump=firstslide"/>
          </p:cNvPr>
          <p:cNvSpPr/>
          <p:nvPr userDrawn="1"/>
        </p:nvSpPr>
        <p:spPr>
          <a:xfrm>
            <a:off x="1693863" y="220663"/>
            <a:ext cx="1030287" cy="285750"/>
          </a:xfrm>
          <a:prstGeom prst="rect">
            <a:avLst/>
          </a:prstGeom>
          <a:solidFill>
            <a:schemeClr val="accent1">
              <a:alpha val="999"/>
            </a:schemeClr>
          </a:solidFill>
          <a:ln w="9525">
            <a:noFill/>
          </a:ln>
        </p:spPr>
        <p:txBody>
          <a:bodyPr/>
          <a:p>
            <a:endParaRPr lang="zh-CN" altLang="en-US"/>
          </a:p>
        </p:txBody>
      </p:sp>
      <p:pic>
        <p:nvPicPr>
          <p:cNvPr id="536663" name="图片 536662" descr="图片1">
            <a:hlinkClick r:id="rId12" action="ppaction://hlinksldjump"/>
          </p:cNvPr>
          <p:cNvPicPr>
            <a:picLocks noChangeAspect="1"/>
          </p:cNvPicPr>
          <p:nvPr userDrawn="1"/>
        </p:nvPicPr>
        <p:blipFill>
          <a:blip r:embed="rId13"/>
          <a:srcRect r="81757" b="14796"/>
          <a:stretch>
            <a:fillRect/>
          </a:stretch>
        </p:blipFill>
        <p:spPr>
          <a:xfrm>
            <a:off x="3060700" y="215900"/>
            <a:ext cx="887413" cy="265113"/>
          </a:xfrm>
          <a:prstGeom prst="rect">
            <a:avLst/>
          </a:prstGeom>
          <a:noFill/>
          <a:ln w="9525">
            <a:noFill/>
          </a:ln>
        </p:spPr>
      </p:pic>
      <p:pic>
        <p:nvPicPr>
          <p:cNvPr id="536664" name="图片 536663" descr="图片1">
            <a:hlinkClick r:id="rId14" action="ppaction://hlinksldjump"/>
          </p:cNvPr>
          <p:cNvPicPr>
            <a:picLocks noChangeAspect="1"/>
          </p:cNvPicPr>
          <p:nvPr userDrawn="1"/>
        </p:nvPicPr>
        <p:blipFill>
          <a:blip r:embed="rId13"/>
          <a:srcRect l="23662" t="7143" r="58420" b="12245"/>
          <a:stretch>
            <a:fillRect/>
          </a:stretch>
        </p:blipFill>
        <p:spPr>
          <a:xfrm>
            <a:off x="4149725" y="238125"/>
            <a:ext cx="871538" cy="250825"/>
          </a:xfrm>
          <a:prstGeom prst="rect">
            <a:avLst/>
          </a:prstGeom>
          <a:noFill/>
          <a:ln w="9525">
            <a:noFill/>
          </a:ln>
        </p:spPr>
      </p:pic>
      <p:pic>
        <p:nvPicPr>
          <p:cNvPr id="536665" name="图片 536664" descr="图片1">
            <a:hlinkClick r:id="rId15" action="ppaction://hlinksldjump"/>
          </p:cNvPr>
          <p:cNvPicPr>
            <a:picLocks noChangeAspect="1"/>
          </p:cNvPicPr>
          <p:nvPr userDrawn="1"/>
        </p:nvPicPr>
        <p:blipFill>
          <a:blip r:embed="rId13"/>
          <a:srcRect l="70006" t="7143" r="4243" b="7143"/>
          <a:stretch>
            <a:fillRect/>
          </a:stretch>
        </p:blipFill>
        <p:spPr>
          <a:xfrm>
            <a:off x="6232525" y="241300"/>
            <a:ext cx="1252538" cy="266700"/>
          </a:xfrm>
          <a:prstGeom prst="rect">
            <a:avLst/>
          </a:prstGeom>
          <a:noFill/>
          <a:ln w="9525">
            <a:noFill/>
          </a:ln>
        </p:spPr>
      </p:pic>
      <p:pic>
        <p:nvPicPr>
          <p:cNvPr id="536666" name="图片 536665" descr="跟踪演练">
            <a:hlinkClick r:id="rId16" action="ppaction://hlinksldjump"/>
          </p:cNvPr>
          <p:cNvPicPr>
            <a:picLocks noChangeAspect="1"/>
          </p:cNvPicPr>
          <p:nvPr userDrawn="1"/>
        </p:nvPicPr>
        <p:blipFill>
          <a:blip r:embed="rId17"/>
          <a:stretch>
            <a:fillRect/>
          </a:stretch>
        </p:blipFill>
        <p:spPr>
          <a:xfrm>
            <a:off x="5213350" y="225425"/>
            <a:ext cx="908050" cy="3048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2pPr>
      <a:lvl3pPr marL="914400" lvl="2"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3pPr>
      <a:lvl4pPr marL="1371600" lvl="3"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4pPr>
      <a:lvl5pPr marL="1828800" lvl="4"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5pPr>
      <a:lvl6pPr marL="2286000" lvl="5"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6pPr>
      <a:lvl7pPr marL="2743200" lvl="6"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7pPr>
      <a:lvl8pPr marL="3200400" lvl="7"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8pPr>
      <a:lvl9pPr marL="3657600" lvl="8" indent="0" algn="l" defTabSz="914400" rtl="0" eaLnBrk="1" fontAlgn="base" latinLnBrk="0" hangingPunct="1">
        <a:lnSpc>
          <a:spcPct val="150000"/>
        </a:lnSpc>
        <a:spcBef>
          <a:spcPct val="0"/>
        </a:spcBef>
        <a:spcAft>
          <a:spcPct val="0"/>
        </a:spcAft>
        <a:buNone/>
        <a:defRPr sz="2800" b="1" i="0" u="none" kern="1200" baseline="0">
          <a:solidFill>
            <a:schemeClr val="tx1"/>
          </a:solidFill>
          <a:latin typeface="宋体" panose="02010600030101010101" pitchFamily="2" charset="-122"/>
          <a:ea typeface="Times New Roman" panose="02020603050405020304" pitchFamily="18" charset="0"/>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99" Type="http://schemas.openxmlformats.org/officeDocument/2006/relationships/customXml" Target="../ink/ink127.xml"/><Relationship Id="rId98" Type="http://schemas.openxmlformats.org/officeDocument/2006/relationships/image" Target="../media/image137.png"/><Relationship Id="rId97" Type="http://schemas.openxmlformats.org/officeDocument/2006/relationships/customXml" Target="../ink/ink126.xml"/><Relationship Id="rId96" Type="http://schemas.openxmlformats.org/officeDocument/2006/relationships/image" Target="../media/image136.png"/><Relationship Id="rId95" Type="http://schemas.openxmlformats.org/officeDocument/2006/relationships/customXml" Target="../ink/ink125.xml"/><Relationship Id="rId94" Type="http://schemas.openxmlformats.org/officeDocument/2006/relationships/image" Target="../media/image135.png"/><Relationship Id="rId93" Type="http://schemas.openxmlformats.org/officeDocument/2006/relationships/customXml" Target="../ink/ink124.xml"/><Relationship Id="rId92" Type="http://schemas.openxmlformats.org/officeDocument/2006/relationships/image" Target="../media/image134.png"/><Relationship Id="rId91" Type="http://schemas.openxmlformats.org/officeDocument/2006/relationships/customXml" Target="../ink/ink123.xml"/><Relationship Id="rId90" Type="http://schemas.openxmlformats.org/officeDocument/2006/relationships/image" Target="../media/image133.png"/><Relationship Id="rId9" Type="http://schemas.openxmlformats.org/officeDocument/2006/relationships/customXml" Target="../ink/ink82.xml"/><Relationship Id="rId89" Type="http://schemas.openxmlformats.org/officeDocument/2006/relationships/customXml" Target="../ink/ink122.xml"/><Relationship Id="rId88" Type="http://schemas.openxmlformats.org/officeDocument/2006/relationships/image" Target="../media/image132.png"/><Relationship Id="rId87" Type="http://schemas.openxmlformats.org/officeDocument/2006/relationships/customXml" Target="../ink/ink121.xml"/><Relationship Id="rId86" Type="http://schemas.openxmlformats.org/officeDocument/2006/relationships/image" Target="../media/image131.png"/><Relationship Id="rId85" Type="http://schemas.openxmlformats.org/officeDocument/2006/relationships/customXml" Target="../ink/ink120.xml"/><Relationship Id="rId84" Type="http://schemas.openxmlformats.org/officeDocument/2006/relationships/image" Target="../media/image130.png"/><Relationship Id="rId83" Type="http://schemas.openxmlformats.org/officeDocument/2006/relationships/customXml" Target="../ink/ink119.xml"/><Relationship Id="rId82" Type="http://schemas.openxmlformats.org/officeDocument/2006/relationships/image" Target="../media/image129.png"/><Relationship Id="rId81" Type="http://schemas.openxmlformats.org/officeDocument/2006/relationships/customXml" Target="../ink/ink118.xml"/><Relationship Id="rId80" Type="http://schemas.openxmlformats.org/officeDocument/2006/relationships/image" Target="../media/image128.png"/><Relationship Id="rId8" Type="http://schemas.openxmlformats.org/officeDocument/2006/relationships/image" Target="../media/image92.wmf"/><Relationship Id="rId79" Type="http://schemas.openxmlformats.org/officeDocument/2006/relationships/customXml" Target="../ink/ink117.xml"/><Relationship Id="rId78" Type="http://schemas.openxmlformats.org/officeDocument/2006/relationships/image" Target="../media/image127.png"/><Relationship Id="rId77" Type="http://schemas.openxmlformats.org/officeDocument/2006/relationships/customXml" Target="../ink/ink116.xml"/><Relationship Id="rId76" Type="http://schemas.openxmlformats.org/officeDocument/2006/relationships/image" Target="../media/image126.png"/><Relationship Id="rId75" Type="http://schemas.openxmlformats.org/officeDocument/2006/relationships/customXml" Target="../ink/ink115.xml"/><Relationship Id="rId74" Type="http://schemas.openxmlformats.org/officeDocument/2006/relationships/image" Target="../media/image125.png"/><Relationship Id="rId73" Type="http://schemas.openxmlformats.org/officeDocument/2006/relationships/customXml" Target="../ink/ink114.xml"/><Relationship Id="rId72" Type="http://schemas.openxmlformats.org/officeDocument/2006/relationships/image" Target="../media/image124.png"/><Relationship Id="rId71" Type="http://schemas.openxmlformats.org/officeDocument/2006/relationships/customXml" Target="../ink/ink113.xml"/><Relationship Id="rId70" Type="http://schemas.openxmlformats.org/officeDocument/2006/relationships/image" Target="../media/image123.png"/><Relationship Id="rId7" Type="http://schemas.openxmlformats.org/officeDocument/2006/relationships/oleObject" Target="../embeddings/oleObject5.bin"/><Relationship Id="rId69" Type="http://schemas.openxmlformats.org/officeDocument/2006/relationships/customXml" Target="../ink/ink112.xml"/><Relationship Id="rId68" Type="http://schemas.openxmlformats.org/officeDocument/2006/relationships/image" Target="../media/image122.png"/><Relationship Id="rId67" Type="http://schemas.openxmlformats.org/officeDocument/2006/relationships/customXml" Target="../ink/ink111.xml"/><Relationship Id="rId66" Type="http://schemas.openxmlformats.org/officeDocument/2006/relationships/image" Target="../media/image121.png"/><Relationship Id="rId65" Type="http://schemas.openxmlformats.org/officeDocument/2006/relationships/customXml" Target="../ink/ink110.xml"/><Relationship Id="rId64" Type="http://schemas.openxmlformats.org/officeDocument/2006/relationships/image" Target="../media/image120.png"/><Relationship Id="rId63" Type="http://schemas.openxmlformats.org/officeDocument/2006/relationships/customXml" Target="../ink/ink109.xml"/><Relationship Id="rId62" Type="http://schemas.openxmlformats.org/officeDocument/2006/relationships/image" Target="../media/image119.png"/><Relationship Id="rId61" Type="http://schemas.openxmlformats.org/officeDocument/2006/relationships/customXml" Target="../ink/ink108.xml"/><Relationship Id="rId60" Type="http://schemas.openxmlformats.org/officeDocument/2006/relationships/image" Target="../media/image118.png"/><Relationship Id="rId6" Type="http://schemas.openxmlformats.org/officeDocument/2006/relationships/image" Target="../media/image91.wmf"/><Relationship Id="rId59" Type="http://schemas.openxmlformats.org/officeDocument/2006/relationships/customXml" Target="../ink/ink107.xml"/><Relationship Id="rId58" Type="http://schemas.openxmlformats.org/officeDocument/2006/relationships/image" Target="../media/image117.png"/><Relationship Id="rId57" Type="http://schemas.openxmlformats.org/officeDocument/2006/relationships/customXml" Target="../ink/ink106.xml"/><Relationship Id="rId56" Type="http://schemas.openxmlformats.org/officeDocument/2006/relationships/image" Target="../media/image116.png"/><Relationship Id="rId55" Type="http://schemas.openxmlformats.org/officeDocument/2006/relationships/customXml" Target="../ink/ink105.xml"/><Relationship Id="rId54" Type="http://schemas.openxmlformats.org/officeDocument/2006/relationships/image" Target="../media/image115.png"/><Relationship Id="rId53" Type="http://schemas.openxmlformats.org/officeDocument/2006/relationships/customXml" Target="../ink/ink104.xml"/><Relationship Id="rId52" Type="http://schemas.openxmlformats.org/officeDocument/2006/relationships/image" Target="../media/image114.png"/><Relationship Id="rId51" Type="http://schemas.openxmlformats.org/officeDocument/2006/relationships/customXml" Target="../ink/ink103.xml"/><Relationship Id="rId50" Type="http://schemas.openxmlformats.org/officeDocument/2006/relationships/image" Target="../media/image113.png"/><Relationship Id="rId5" Type="http://schemas.openxmlformats.org/officeDocument/2006/relationships/oleObject" Target="../embeddings/oleObject4.bin"/><Relationship Id="rId49" Type="http://schemas.openxmlformats.org/officeDocument/2006/relationships/customXml" Target="../ink/ink102.xml"/><Relationship Id="rId48" Type="http://schemas.openxmlformats.org/officeDocument/2006/relationships/image" Target="../media/image112.png"/><Relationship Id="rId47" Type="http://schemas.openxmlformats.org/officeDocument/2006/relationships/customXml" Target="../ink/ink101.xml"/><Relationship Id="rId46" Type="http://schemas.openxmlformats.org/officeDocument/2006/relationships/image" Target="../media/image111.png"/><Relationship Id="rId45" Type="http://schemas.openxmlformats.org/officeDocument/2006/relationships/customXml" Target="../ink/ink100.xml"/><Relationship Id="rId44" Type="http://schemas.openxmlformats.org/officeDocument/2006/relationships/image" Target="../media/image110.png"/><Relationship Id="rId43" Type="http://schemas.openxmlformats.org/officeDocument/2006/relationships/customXml" Target="../ink/ink99.xml"/><Relationship Id="rId42" Type="http://schemas.openxmlformats.org/officeDocument/2006/relationships/image" Target="../media/image109.png"/><Relationship Id="rId41" Type="http://schemas.openxmlformats.org/officeDocument/2006/relationships/customXml" Target="../ink/ink98.xml"/><Relationship Id="rId40" Type="http://schemas.openxmlformats.org/officeDocument/2006/relationships/image" Target="../media/image108.png"/><Relationship Id="rId4" Type="http://schemas.openxmlformats.org/officeDocument/2006/relationships/image" Target="../media/image90.wmf"/><Relationship Id="rId39" Type="http://schemas.openxmlformats.org/officeDocument/2006/relationships/customXml" Target="../ink/ink97.xml"/><Relationship Id="rId38" Type="http://schemas.openxmlformats.org/officeDocument/2006/relationships/image" Target="../media/image107.png"/><Relationship Id="rId37" Type="http://schemas.openxmlformats.org/officeDocument/2006/relationships/customXml" Target="../ink/ink96.xml"/><Relationship Id="rId36" Type="http://schemas.openxmlformats.org/officeDocument/2006/relationships/image" Target="../media/image106.png"/><Relationship Id="rId35" Type="http://schemas.openxmlformats.org/officeDocument/2006/relationships/customXml" Target="../ink/ink95.xml"/><Relationship Id="rId34" Type="http://schemas.openxmlformats.org/officeDocument/2006/relationships/image" Target="../media/image105.png"/><Relationship Id="rId33" Type="http://schemas.openxmlformats.org/officeDocument/2006/relationships/customXml" Target="../ink/ink94.xml"/><Relationship Id="rId32" Type="http://schemas.openxmlformats.org/officeDocument/2006/relationships/image" Target="../media/image104.png"/><Relationship Id="rId31" Type="http://schemas.openxmlformats.org/officeDocument/2006/relationships/customXml" Target="../ink/ink93.xml"/><Relationship Id="rId30" Type="http://schemas.openxmlformats.org/officeDocument/2006/relationships/image" Target="../media/image103.png"/><Relationship Id="rId3" Type="http://schemas.openxmlformats.org/officeDocument/2006/relationships/oleObject" Target="../embeddings/oleObject3.bin"/><Relationship Id="rId29" Type="http://schemas.openxmlformats.org/officeDocument/2006/relationships/customXml" Target="../ink/ink92.xml"/><Relationship Id="rId28" Type="http://schemas.openxmlformats.org/officeDocument/2006/relationships/image" Target="../media/image102.png"/><Relationship Id="rId27" Type="http://schemas.openxmlformats.org/officeDocument/2006/relationships/customXml" Target="../ink/ink91.xml"/><Relationship Id="rId26" Type="http://schemas.openxmlformats.org/officeDocument/2006/relationships/image" Target="../media/image101.png"/><Relationship Id="rId25" Type="http://schemas.openxmlformats.org/officeDocument/2006/relationships/customXml" Target="../ink/ink90.xml"/><Relationship Id="rId24" Type="http://schemas.openxmlformats.org/officeDocument/2006/relationships/image" Target="../media/image100.png"/><Relationship Id="rId23" Type="http://schemas.openxmlformats.org/officeDocument/2006/relationships/customXml" Target="../ink/ink89.xml"/><Relationship Id="rId22" Type="http://schemas.openxmlformats.org/officeDocument/2006/relationships/image" Target="../media/image99.png"/><Relationship Id="rId21" Type="http://schemas.openxmlformats.org/officeDocument/2006/relationships/customXml" Target="../ink/ink88.xml"/><Relationship Id="rId20" Type="http://schemas.openxmlformats.org/officeDocument/2006/relationships/image" Target="../media/image98.png"/><Relationship Id="rId2" Type="http://schemas.openxmlformats.org/officeDocument/2006/relationships/image" Target="../media/image89.wmf"/><Relationship Id="rId19" Type="http://schemas.openxmlformats.org/officeDocument/2006/relationships/customXml" Target="../ink/ink87.xml"/><Relationship Id="rId18" Type="http://schemas.openxmlformats.org/officeDocument/2006/relationships/image" Target="../media/image97.png"/><Relationship Id="rId17" Type="http://schemas.openxmlformats.org/officeDocument/2006/relationships/customXml" Target="../ink/ink86.xml"/><Relationship Id="rId16" Type="http://schemas.openxmlformats.org/officeDocument/2006/relationships/image" Target="../media/image96.png"/><Relationship Id="rId150" Type="http://schemas.openxmlformats.org/officeDocument/2006/relationships/vmlDrawing" Target="../drawings/vmlDrawing2.vml"/><Relationship Id="rId15" Type="http://schemas.openxmlformats.org/officeDocument/2006/relationships/customXml" Target="../ink/ink85.xml"/><Relationship Id="rId149" Type="http://schemas.openxmlformats.org/officeDocument/2006/relationships/slideLayout" Target="../slideLayouts/slideLayout18.xml"/><Relationship Id="rId148" Type="http://schemas.openxmlformats.org/officeDocument/2006/relationships/image" Target="../media/image162.png"/><Relationship Id="rId147" Type="http://schemas.openxmlformats.org/officeDocument/2006/relationships/customXml" Target="../ink/ink151.xml"/><Relationship Id="rId146" Type="http://schemas.openxmlformats.org/officeDocument/2006/relationships/image" Target="../media/image161.png"/><Relationship Id="rId145" Type="http://schemas.openxmlformats.org/officeDocument/2006/relationships/customXml" Target="../ink/ink150.xml"/><Relationship Id="rId144" Type="http://schemas.openxmlformats.org/officeDocument/2006/relationships/image" Target="../media/image160.png"/><Relationship Id="rId143" Type="http://schemas.openxmlformats.org/officeDocument/2006/relationships/customXml" Target="../ink/ink149.xml"/><Relationship Id="rId142" Type="http://schemas.openxmlformats.org/officeDocument/2006/relationships/image" Target="../media/image159.png"/><Relationship Id="rId141" Type="http://schemas.openxmlformats.org/officeDocument/2006/relationships/customXml" Target="../ink/ink148.xml"/><Relationship Id="rId140" Type="http://schemas.openxmlformats.org/officeDocument/2006/relationships/image" Target="../media/image158.png"/><Relationship Id="rId14" Type="http://schemas.openxmlformats.org/officeDocument/2006/relationships/image" Target="../media/image95.png"/><Relationship Id="rId139" Type="http://schemas.openxmlformats.org/officeDocument/2006/relationships/customXml" Target="../ink/ink147.xml"/><Relationship Id="rId138" Type="http://schemas.openxmlformats.org/officeDocument/2006/relationships/image" Target="../media/image157.png"/><Relationship Id="rId137" Type="http://schemas.openxmlformats.org/officeDocument/2006/relationships/customXml" Target="../ink/ink146.xml"/><Relationship Id="rId136" Type="http://schemas.openxmlformats.org/officeDocument/2006/relationships/image" Target="../media/image156.png"/><Relationship Id="rId135" Type="http://schemas.openxmlformats.org/officeDocument/2006/relationships/customXml" Target="../ink/ink145.xml"/><Relationship Id="rId134" Type="http://schemas.openxmlformats.org/officeDocument/2006/relationships/image" Target="../media/image155.png"/><Relationship Id="rId133" Type="http://schemas.openxmlformats.org/officeDocument/2006/relationships/customXml" Target="../ink/ink144.xml"/><Relationship Id="rId132" Type="http://schemas.openxmlformats.org/officeDocument/2006/relationships/image" Target="../media/image154.png"/><Relationship Id="rId131" Type="http://schemas.openxmlformats.org/officeDocument/2006/relationships/customXml" Target="../ink/ink143.xml"/><Relationship Id="rId130" Type="http://schemas.openxmlformats.org/officeDocument/2006/relationships/image" Target="../media/image153.png"/><Relationship Id="rId13" Type="http://schemas.openxmlformats.org/officeDocument/2006/relationships/customXml" Target="../ink/ink84.xml"/><Relationship Id="rId129" Type="http://schemas.openxmlformats.org/officeDocument/2006/relationships/customXml" Target="../ink/ink142.xml"/><Relationship Id="rId128" Type="http://schemas.openxmlformats.org/officeDocument/2006/relationships/image" Target="../media/image152.png"/><Relationship Id="rId127" Type="http://schemas.openxmlformats.org/officeDocument/2006/relationships/customXml" Target="../ink/ink141.xml"/><Relationship Id="rId126" Type="http://schemas.openxmlformats.org/officeDocument/2006/relationships/image" Target="../media/image151.png"/><Relationship Id="rId125" Type="http://schemas.openxmlformats.org/officeDocument/2006/relationships/customXml" Target="../ink/ink140.xml"/><Relationship Id="rId124" Type="http://schemas.openxmlformats.org/officeDocument/2006/relationships/image" Target="../media/image150.png"/><Relationship Id="rId123" Type="http://schemas.openxmlformats.org/officeDocument/2006/relationships/customXml" Target="../ink/ink139.xml"/><Relationship Id="rId122" Type="http://schemas.openxmlformats.org/officeDocument/2006/relationships/image" Target="../media/image149.png"/><Relationship Id="rId121" Type="http://schemas.openxmlformats.org/officeDocument/2006/relationships/customXml" Target="../ink/ink138.xml"/><Relationship Id="rId120" Type="http://schemas.openxmlformats.org/officeDocument/2006/relationships/image" Target="../media/image148.png"/><Relationship Id="rId12" Type="http://schemas.openxmlformats.org/officeDocument/2006/relationships/image" Target="../media/image94.png"/><Relationship Id="rId119" Type="http://schemas.openxmlformats.org/officeDocument/2006/relationships/customXml" Target="../ink/ink137.xml"/><Relationship Id="rId118" Type="http://schemas.openxmlformats.org/officeDocument/2006/relationships/image" Target="../media/image147.png"/><Relationship Id="rId117" Type="http://schemas.openxmlformats.org/officeDocument/2006/relationships/customXml" Target="../ink/ink136.xml"/><Relationship Id="rId116" Type="http://schemas.openxmlformats.org/officeDocument/2006/relationships/image" Target="../media/image146.png"/><Relationship Id="rId115" Type="http://schemas.openxmlformats.org/officeDocument/2006/relationships/customXml" Target="../ink/ink135.xml"/><Relationship Id="rId114" Type="http://schemas.openxmlformats.org/officeDocument/2006/relationships/image" Target="../media/image145.png"/><Relationship Id="rId113" Type="http://schemas.openxmlformats.org/officeDocument/2006/relationships/customXml" Target="../ink/ink134.xml"/><Relationship Id="rId112" Type="http://schemas.openxmlformats.org/officeDocument/2006/relationships/image" Target="../media/image144.png"/><Relationship Id="rId111" Type="http://schemas.openxmlformats.org/officeDocument/2006/relationships/customXml" Target="../ink/ink133.xml"/><Relationship Id="rId110" Type="http://schemas.openxmlformats.org/officeDocument/2006/relationships/image" Target="../media/image143.png"/><Relationship Id="rId11" Type="http://schemas.openxmlformats.org/officeDocument/2006/relationships/customXml" Target="../ink/ink83.xml"/><Relationship Id="rId109" Type="http://schemas.openxmlformats.org/officeDocument/2006/relationships/customXml" Target="../ink/ink132.xml"/><Relationship Id="rId108" Type="http://schemas.openxmlformats.org/officeDocument/2006/relationships/image" Target="../media/image142.png"/><Relationship Id="rId107" Type="http://schemas.openxmlformats.org/officeDocument/2006/relationships/customXml" Target="../ink/ink131.xml"/><Relationship Id="rId106" Type="http://schemas.openxmlformats.org/officeDocument/2006/relationships/image" Target="../media/image141.png"/><Relationship Id="rId105" Type="http://schemas.openxmlformats.org/officeDocument/2006/relationships/customXml" Target="../ink/ink130.xml"/><Relationship Id="rId104" Type="http://schemas.openxmlformats.org/officeDocument/2006/relationships/image" Target="../media/image140.png"/><Relationship Id="rId103" Type="http://schemas.openxmlformats.org/officeDocument/2006/relationships/customXml" Target="../ink/ink129.xml"/><Relationship Id="rId102" Type="http://schemas.openxmlformats.org/officeDocument/2006/relationships/image" Target="../media/image139.png"/><Relationship Id="rId101" Type="http://schemas.openxmlformats.org/officeDocument/2006/relationships/customXml" Target="../ink/ink128.xml"/><Relationship Id="rId100" Type="http://schemas.openxmlformats.org/officeDocument/2006/relationships/image" Target="../media/image138.png"/><Relationship Id="rId10" Type="http://schemas.openxmlformats.org/officeDocument/2006/relationships/image" Target="../media/image93.png"/><Relationship Id="rId1"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5" Type="http://schemas.openxmlformats.org/officeDocument/2006/relationships/vmlDrawing" Target="../drawings/vmlDrawing30.vml"/><Relationship Id="rId4" Type="http://schemas.openxmlformats.org/officeDocument/2006/relationships/slideLayout" Target="../slideLayouts/slideLayout18.xml"/><Relationship Id="rId3" Type="http://schemas.openxmlformats.org/officeDocument/2006/relationships/image" Target="../media/image715.wmf"/><Relationship Id="rId2" Type="http://schemas.openxmlformats.org/officeDocument/2006/relationships/oleObject" Target="../embeddings/oleObject87.bin"/><Relationship Id="rId1" Type="http://schemas.openxmlformats.org/officeDocument/2006/relationships/image" Target="../media/image714.jpeg"/></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16.jpeg"/></Relationships>
</file>

<file path=ppt/slides/_rels/slide103.xml.rels><?xml version="1.0" encoding="UTF-8" standalone="yes"?>
<Relationships xmlns="http://schemas.openxmlformats.org/package/2006/relationships"><Relationship Id="rId6" Type="http://schemas.openxmlformats.org/officeDocument/2006/relationships/vmlDrawing" Target="../drawings/vmlDrawing31.vml"/><Relationship Id="rId5" Type="http://schemas.openxmlformats.org/officeDocument/2006/relationships/slideLayout" Target="../slideLayouts/slideLayout18.xml"/><Relationship Id="rId4" Type="http://schemas.openxmlformats.org/officeDocument/2006/relationships/image" Target="../media/image718.wmf"/><Relationship Id="rId3" Type="http://schemas.openxmlformats.org/officeDocument/2006/relationships/oleObject" Target="../embeddings/oleObject89.bin"/><Relationship Id="rId2" Type="http://schemas.openxmlformats.org/officeDocument/2006/relationships/image" Target="../media/image717.wmf"/><Relationship Id="rId1" Type="http://schemas.openxmlformats.org/officeDocument/2006/relationships/oleObject" Target="../embeddings/oleObject88.bin"/></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19.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9" Type="http://schemas.openxmlformats.org/officeDocument/2006/relationships/oleObject" Target="../embeddings/oleObject94.bin"/><Relationship Id="rId8" Type="http://schemas.openxmlformats.org/officeDocument/2006/relationships/image" Target="../media/image723.wmf"/><Relationship Id="rId7" Type="http://schemas.openxmlformats.org/officeDocument/2006/relationships/oleObject" Target="../embeddings/oleObject93.bin"/><Relationship Id="rId6" Type="http://schemas.openxmlformats.org/officeDocument/2006/relationships/image" Target="../media/image722.wmf"/><Relationship Id="rId5" Type="http://schemas.openxmlformats.org/officeDocument/2006/relationships/oleObject" Target="../embeddings/oleObject92.bin"/><Relationship Id="rId4" Type="http://schemas.openxmlformats.org/officeDocument/2006/relationships/image" Target="../media/image721.wmf"/><Relationship Id="rId3" Type="http://schemas.openxmlformats.org/officeDocument/2006/relationships/oleObject" Target="../embeddings/oleObject91.bin"/><Relationship Id="rId2" Type="http://schemas.openxmlformats.org/officeDocument/2006/relationships/image" Target="../media/image720.wmf"/><Relationship Id="rId12" Type="http://schemas.openxmlformats.org/officeDocument/2006/relationships/vmlDrawing" Target="../drawings/vmlDrawing32.vml"/><Relationship Id="rId11" Type="http://schemas.openxmlformats.org/officeDocument/2006/relationships/slideLayout" Target="../slideLayouts/slideLayout18.xml"/><Relationship Id="rId10" Type="http://schemas.openxmlformats.org/officeDocument/2006/relationships/image" Target="../media/image724.wmf"/><Relationship Id="rId1" Type="http://schemas.openxmlformats.org/officeDocument/2006/relationships/oleObject" Target="../embeddings/oleObject90.bin"/></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726.GIF"/><Relationship Id="rId2" Type="http://schemas.openxmlformats.org/officeDocument/2006/relationships/hyperlink" Target="../Word&#29256;&#21487;&#32534;&#36753;&#22871;&#39064;/&#36319;&#36394;&#28436;&#32451;&#183;&#24378;&#21270;&#25552;&#21319;%205.3.doc" TargetMode="External"/><Relationship Id="rId1" Type="http://schemas.openxmlformats.org/officeDocument/2006/relationships/image" Target="../media/image725.png"/></Relationships>
</file>

<file path=ppt/slides/_rels/slide10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727.png"/><Relationship Id="rId2" Type="http://schemas.openxmlformats.org/officeDocument/2006/relationships/image" Target="../media/image726.GIF"/><Relationship Id="rId1" Type="http://schemas.openxmlformats.org/officeDocument/2006/relationships/hyperlink" Target="../Word&#29256;&#21487;&#32534;&#36753;&#22871;&#39064;/&#35838;&#26102;&#25552;&#21319;&#20316;&#19994;%20&#21313;&#20845;%205.3.do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65.png"/><Relationship Id="rId2" Type="http://schemas.openxmlformats.org/officeDocument/2006/relationships/customXml" Target="../ink/ink152.xml"/><Relationship Id="rId1" Type="http://schemas.openxmlformats.org/officeDocument/2006/relationships/image" Target="../media/image16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98" Type="http://schemas.openxmlformats.org/officeDocument/2006/relationships/slideLayout" Target="../slideLayouts/slideLayout18.xml"/><Relationship Id="rId97" Type="http://schemas.openxmlformats.org/officeDocument/2006/relationships/image" Target="../media/image108.png"/><Relationship Id="rId96" Type="http://schemas.openxmlformats.org/officeDocument/2006/relationships/customXml" Target="../ink/ink200.xml"/><Relationship Id="rId95" Type="http://schemas.openxmlformats.org/officeDocument/2006/relationships/image" Target="../media/image213.png"/><Relationship Id="rId94" Type="http://schemas.openxmlformats.org/officeDocument/2006/relationships/customXml" Target="../ink/ink199.xml"/><Relationship Id="rId93" Type="http://schemas.openxmlformats.org/officeDocument/2006/relationships/image" Target="../media/image212.png"/><Relationship Id="rId92" Type="http://schemas.openxmlformats.org/officeDocument/2006/relationships/customXml" Target="../ink/ink198.xml"/><Relationship Id="rId91" Type="http://schemas.openxmlformats.org/officeDocument/2006/relationships/image" Target="../media/image211.png"/><Relationship Id="rId90" Type="http://schemas.openxmlformats.org/officeDocument/2006/relationships/customXml" Target="../ink/ink197.xml"/><Relationship Id="rId9" Type="http://schemas.openxmlformats.org/officeDocument/2006/relationships/image" Target="../media/image171.png"/><Relationship Id="rId89" Type="http://schemas.openxmlformats.org/officeDocument/2006/relationships/image" Target="../media/image210.png"/><Relationship Id="rId88" Type="http://schemas.openxmlformats.org/officeDocument/2006/relationships/customXml" Target="../ink/ink196.xml"/><Relationship Id="rId87" Type="http://schemas.openxmlformats.org/officeDocument/2006/relationships/image" Target="../media/image209.png"/><Relationship Id="rId86" Type="http://schemas.openxmlformats.org/officeDocument/2006/relationships/customXml" Target="../ink/ink195.xml"/><Relationship Id="rId85" Type="http://schemas.openxmlformats.org/officeDocument/2006/relationships/image" Target="../media/image208.png"/><Relationship Id="rId84" Type="http://schemas.openxmlformats.org/officeDocument/2006/relationships/customXml" Target="../ink/ink194.xml"/><Relationship Id="rId83" Type="http://schemas.openxmlformats.org/officeDocument/2006/relationships/image" Target="../media/image207.png"/><Relationship Id="rId82" Type="http://schemas.openxmlformats.org/officeDocument/2006/relationships/customXml" Target="../ink/ink193.xml"/><Relationship Id="rId81" Type="http://schemas.openxmlformats.org/officeDocument/2006/relationships/image" Target="../media/image206.png"/><Relationship Id="rId80" Type="http://schemas.openxmlformats.org/officeDocument/2006/relationships/customXml" Target="../ink/ink192.xml"/><Relationship Id="rId8" Type="http://schemas.openxmlformats.org/officeDocument/2006/relationships/customXml" Target="../ink/ink156.xml"/><Relationship Id="rId79" Type="http://schemas.openxmlformats.org/officeDocument/2006/relationships/image" Target="../media/image205.png"/><Relationship Id="rId78" Type="http://schemas.openxmlformats.org/officeDocument/2006/relationships/customXml" Target="../ink/ink191.xml"/><Relationship Id="rId77" Type="http://schemas.openxmlformats.org/officeDocument/2006/relationships/image" Target="../media/image204.png"/><Relationship Id="rId76" Type="http://schemas.openxmlformats.org/officeDocument/2006/relationships/customXml" Target="../ink/ink190.xml"/><Relationship Id="rId75" Type="http://schemas.openxmlformats.org/officeDocument/2006/relationships/image" Target="../media/image203.png"/><Relationship Id="rId74" Type="http://schemas.openxmlformats.org/officeDocument/2006/relationships/customXml" Target="../ink/ink189.xml"/><Relationship Id="rId73" Type="http://schemas.openxmlformats.org/officeDocument/2006/relationships/image" Target="../media/image202.png"/><Relationship Id="rId72" Type="http://schemas.openxmlformats.org/officeDocument/2006/relationships/customXml" Target="../ink/ink188.xml"/><Relationship Id="rId71" Type="http://schemas.openxmlformats.org/officeDocument/2006/relationships/image" Target="../media/image201.png"/><Relationship Id="rId70" Type="http://schemas.openxmlformats.org/officeDocument/2006/relationships/customXml" Target="../ink/ink187.xml"/><Relationship Id="rId7" Type="http://schemas.openxmlformats.org/officeDocument/2006/relationships/image" Target="../media/image170.png"/><Relationship Id="rId69" Type="http://schemas.openxmlformats.org/officeDocument/2006/relationships/image" Target="../media/image200.png"/><Relationship Id="rId68" Type="http://schemas.openxmlformats.org/officeDocument/2006/relationships/customXml" Target="../ink/ink186.xml"/><Relationship Id="rId67" Type="http://schemas.openxmlformats.org/officeDocument/2006/relationships/image" Target="../media/image199.png"/><Relationship Id="rId66" Type="http://schemas.openxmlformats.org/officeDocument/2006/relationships/customXml" Target="../ink/ink185.xml"/><Relationship Id="rId65" Type="http://schemas.openxmlformats.org/officeDocument/2006/relationships/image" Target="../media/image198.png"/><Relationship Id="rId64" Type="http://schemas.openxmlformats.org/officeDocument/2006/relationships/customXml" Target="../ink/ink184.xml"/><Relationship Id="rId63" Type="http://schemas.openxmlformats.org/officeDocument/2006/relationships/image" Target="../media/image197.png"/><Relationship Id="rId62" Type="http://schemas.openxmlformats.org/officeDocument/2006/relationships/customXml" Target="../ink/ink183.xml"/><Relationship Id="rId61" Type="http://schemas.openxmlformats.org/officeDocument/2006/relationships/image" Target="../media/image196.png"/><Relationship Id="rId60" Type="http://schemas.openxmlformats.org/officeDocument/2006/relationships/customXml" Target="../ink/ink182.xml"/><Relationship Id="rId6" Type="http://schemas.openxmlformats.org/officeDocument/2006/relationships/customXml" Target="../ink/ink155.xml"/><Relationship Id="rId59" Type="http://schemas.openxmlformats.org/officeDocument/2006/relationships/image" Target="../media/image195.png"/><Relationship Id="rId58" Type="http://schemas.openxmlformats.org/officeDocument/2006/relationships/customXml" Target="../ink/ink181.xml"/><Relationship Id="rId57" Type="http://schemas.openxmlformats.org/officeDocument/2006/relationships/image" Target="../media/image194.png"/><Relationship Id="rId56" Type="http://schemas.openxmlformats.org/officeDocument/2006/relationships/customXml" Target="../ink/ink180.xml"/><Relationship Id="rId55" Type="http://schemas.openxmlformats.org/officeDocument/2006/relationships/image" Target="../media/image193.png"/><Relationship Id="rId54" Type="http://schemas.openxmlformats.org/officeDocument/2006/relationships/customXml" Target="../ink/ink179.xml"/><Relationship Id="rId53" Type="http://schemas.openxmlformats.org/officeDocument/2006/relationships/image" Target="../media/image192.png"/><Relationship Id="rId52" Type="http://schemas.openxmlformats.org/officeDocument/2006/relationships/customXml" Target="../ink/ink178.xml"/><Relationship Id="rId51" Type="http://schemas.openxmlformats.org/officeDocument/2006/relationships/image" Target="../media/image191.png"/><Relationship Id="rId50" Type="http://schemas.openxmlformats.org/officeDocument/2006/relationships/customXml" Target="../ink/ink177.xml"/><Relationship Id="rId5" Type="http://schemas.openxmlformats.org/officeDocument/2006/relationships/image" Target="../media/image169.png"/><Relationship Id="rId49" Type="http://schemas.openxmlformats.org/officeDocument/2006/relationships/image" Target="../media/image190.png"/><Relationship Id="rId48" Type="http://schemas.openxmlformats.org/officeDocument/2006/relationships/customXml" Target="../ink/ink176.xml"/><Relationship Id="rId47" Type="http://schemas.openxmlformats.org/officeDocument/2006/relationships/image" Target="../media/image189.png"/><Relationship Id="rId46" Type="http://schemas.openxmlformats.org/officeDocument/2006/relationships/customXml" Target="../ink/ink175.xml"/><Relationship Id="rId45" Type="http://schemas.openxmlformats.org/officeDocument/2006/relationships/image" Target="../media/image188.png"/><Relationship Id="rId44" Type="http://schemas.openxmlformats.org/officeDocument/2006/relationships/customXml" Target="../ink/ink174.xml"/><Relationship Id="rId43" Type="http://schemas.openxmlformats.org/officeDocument/2006/relationships/image" Target="../media/image187.png"/><Relationship Id="rId42" Type="http://schemas.openxmlformats.org/officeDocument/2006/relationships/customXml" Target="../ink/ink173.xml"/><Relationship Id="rId41" Type="http://schemas.openxmlformats.org/officeDocument/2006/relationships/image" Target="../media/image186.png"/><Relationship Id="rId40" Type="http://schemas.openxmlformats.org/officeDocument/2006/relationships/customXml" Target="../ink/ink172.xml"/><Relationship Id="rId4" Type="http://schemas.openxmlformats.org/officeDocument/2006/relationships/customXml" Target="../ink/ink154.xml"/><Relationship Id="rId39" Type="http://schemas.openxmlformats.org/officeDocument/2006/relationships/image" Target="../media/image185.png"/><Relationship Id="rId38" Type="http://schemas.openxmlformats.org/officeDocument/2006/relationships/customXml" Target="../ink/ink171.xml"/><Relationship Id="rId37" Type="http://schemas.openxmlformats.org/officeDocument/2006/relationships/image" Target="../media/image151.png"/><Relationship Id="rId36" Type="http://schemas.openxmlformats.org/officeDocument/2006/relationships/customXml" Target="../ink/ink170.xml"/><Relationship Id="rId35" Type="http://schemas.openxmlformats.org/officeDocument/2006/relationships/image" Target="../media/image184.png"/><Relationship Id="rId34" Type="http://schemas.openxmlformats.org/officeDocument/2006/relationships/customXml" Target="../ink/ink169.xml"/><Relationship Id="rId33" Type="http://schemas.openxmlformats.org/officeDocument/2006/relationships/image" Target="../media/image183.png"/><Relationship Id="rId32" Type="http://schemas.openxmlformats.org/officeDocument/2006/relationships/customXml" Target="../ink/ink168.xml"/><Relationship Id="rId31" Type="http://schemas.openxmlformats.org/officeDocument/2006/relationships/image" Target="../media/image182.png"/><Relationship Id="rId30" Type="http://schemas.openxmlformats.org/officeDocument/2006/relationships/customXml" Target="../ink/ink167.xml"/><Relationship Id="rId3" Type="http://schemas.openxmlformats.org/officeDocument/2006/relationships/image" Target="../media/image168.png"/><Relationship Id="rId29" Type="http://schemas.openxmlformats.org/officeDocument/2006/relationships/image" Target="../media/image181.png"/><Relationship Id="rId28" Type="http://schemas.openxmlformats.org/officeDocument/2006/relationships/customXml" Target="../ink/ink166.xml"/><Relationship Id="rId27" Type="http://schemas.openxmlformats.org/officeDocument/2006/relationships/image" Target="../media/image180.png"/><Relationship Id="rId26" Type="http://schemas.openxmlformats.org/officeDocument/2006/relationships/customXml" Target="../ink/ink165.xml"/><Relationship Id="rId25" Type="http://schemas.openxmlformats.org/officeDocument/2006/relationships/image" Target="../media/image179.png"/><Relationship Id="rId24" Type="http://schemas.openxmlformats.org/officeDocument/2006/relationships/customXml" Target="../ink/ink164.xml"/><Relationship Id="rId23" Type="http://schemas.openxmlformats.org/officeDocument/2006/relationships/image" Target="../media/image178.png"/><Relationship Id="rId22" Type="http://schemas.openxmlformats.org/officeDocument/2006/relationships/customXml" Target="../ink/ink163.xml"/><Relationship Id="rId21" Type="http://schemas.openxmlformats.org/officeDocument/2006/relationships/image" Target="../media/image177.png"/><Relationship Id="rId20" Type="http://schemas.openxmlformats.org/officeDocument/2006/relationships/customXml" Target="../ink/ink162.xml"/><Relationship Id="rId2" Type="http://schemas.openxmlformats.org/officeDocument/2006/relationships/customXml" Target="../ink/ink153.xml"/><Relationship Id="rId19" Type="http://schemas.openxmlformats.org/officeDocument/2006/relationships/image" Target="../media/image176.png"/><Relationship Id="rId18" Type="http://schemas.openxmlformats.org/officeDocument/2006/relationships/customXml" Target="../ink/ink161.xml"/><Relationship Id="rId17" Type="http://schemas.openxmlformats.org/officeDocument/2006/relationships/image" Target="../media/image175.png"/><Relationship Id="rId16" Type="http://schemas.openxmlformats.org/officeDocument/2006/relationships/customXml" Target="../ink/ink160.xml"/><Relationship Id="rId15" Type="http://schemas.openxmlformats.org/officeDocument/2006/relationships/image" Target="../media/image174.png"/><Relationship Id="rId14" Type="http://schemas.openxmlformats.org/officeDocument/2006/relationships/customXml" Target="../ink/ink159.xml"/><Relationship Id="rId13" Type="http://schemas.openxmlformats.org/officeDocument/2006/relationships/image" Target="../media/image173.png"/><Relationship Id="rId12" Type="http://schemas.openxmlformats.org/officeDocument/2006/relationships/customXml" Target="../ink/ink158.xml"/><Relationship Id="rId11" Type="http://schemas.openxmlformats.org/officeDocument/2006/relationships/image" Target="../media/image172.png"/><Relationship Id="rId10" Type="http://schemas.openxmlformats.org/officeDocument/2006/relationships/customXml" Target="../ink/ink157.xml"/><Relationship Id="rId1" Type="http://schemas.openxmlformats.org/officeDocument/2006/relationships/image" Target="../media/image16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18.xml"/><Relationship Id="rId5" Type="http://schemas.openxmlformats.org/officeDocument/2006/relationships/image" Target="../media/image216.wmf"/><Relationship Id="rId4" Type="http://schemas.openxmlformats.org/officeDocument/2006/relationships/oleObject" Target="../embeddings/oleObject7.bin"/><Relationship Id="rId3" Type="http://schemas.openxmlformats.org/officeDocument/2006/relationships/image" Target="../media/image215.wmf"/><Relationship Id="rId2" Type="http://schemas.openxmlformats.org/officeDocument/2006/relationships/oleObject" Target="../embeddings/oleObject6.bin"/><Relationship Id="rId1" Type="http://schemas.openxmlformats.org/officeDocument/2006/relationships/image" Target="../media/image2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18.xml"/><Relationship Id="rId4" Type="http://schemas.openxmlformats.org/officeDocument/2006/relationships/image" Target="../media/image218.wmf"/><Relationship Id="rId3" Type="http://schemas.openxmlformats.org/officeDocument/2006/relationships/oleObject" Target="../embeddings/oleObject9.bin"/><Relationship Id="rId2" Type="http://schemas.openxmlformats.org/officeDocument/2006/relationships/image" Target="../media/image217.wmf"/><Relationship Id="rId1"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8" Type="http://schemas.openxmlformats.org/officeDocument/2006/relationships/vmlDrawing" Target="../drawings/vmlDrawing5.vml"/><Relationship Id="rId7" Type="http://schemas.openxmlformats.org/officeDocument/2006/relationships/slideLayout" Target="../slideLayouts/slideLayout18.xml"/><Relationship Id="rId6" Type="http://schemas.openxmlformats.org/officeDocument/2006/relationships/image" Target="../media/image221.wmf"/><Relationship Id="rId5" Type="http://schemas.openxmlformats.org/officeDocument/2006/relationships/oleObject" Target="../embeddings/oleObject12.bin"/><Relationship Id="rId4" Type="http://schemas.openxmlformats.org/officeDocument/2006/relationships/image" Target="../media/image220.wmf"/><Relationship Id="rId3" Type="http://schemas.openxmlformats.org/officeDocument/2006/relationships/oleObject" Target="../embeddings/oleObject11.bin"/><Relationship Id="rId2" Type="http://schemas.openxmlformats.org/officeDocument/2006/relationships/image" Target="../media/image219.wmf"/><Relationship Id="rId1" Type="http://schemas.openxmlformats.org/officeDocument/2006/relationships/oleObject" Target="../embeddings/oleObject10.bin"/></Relationships>
</file>

<file path=ppt/slides/_rels/slide38.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18.xml"/><Relationship Id="rId4" Type="http://schemas.openxmlformats.org/officeDocument/2006/relationships/image" Target="../media/image223.wmf"/><Relationship Id="rId3" Type="http://schemas.openxmlformats.org/officeDocument/2006/relationships/oleObject" Target="../embeddings/oleObject14.bin"/><Relationship Id="rId2" Type="http://schemas.openxmlformats.org/officeDocument/2006/relationships/image" Target="../media/image222.wmf"/><Relationship Id="rId1"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18.xml"/><Relationship Id="rId6" Type="http://schemas.openxmlformats.org/officeDocument/2006/relationships/image" Target="../media/image226.wmf"/><Relationship Id="rId5" Type="http://schemas.openxmlformats.org/officeDocument/2006/relationships/oleObject" Target="../embeddings/oleObject17.bin"/><Relationship Id="rId4" Type="http://schemas.openxmlformats.org/officeDocument/2006/relationships/image" Target="../media/image225.wmf"/><Relationship Id="rId3" Type="http://schemas.openxmlformats.org/officeDocument/2006/relationships/oleObject" Target="../embeddings/oleObject16.bin"/><Relationship Id="rId2" Type="http://schemas.openxmlformats.org/officeDocument/2006/relationships/image" Target="../media/image224.wmf"/><Relationship Id="rId1"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27.jpeg"/></Relationships>
</file>

<file path=ppt/slides/_rels/slide41.xml.rels><?xml version="1.0" encoding="UTF-8" standalone="yes"?>
<Relationships xmlns="http://schemas.openxmlformats.org/package/2006/relationships"><Relationship Id="rId9" Type="http://schemas.openxmlformats.org/officeDocument/2006/relationships/oleObject" Target="../embeddings/oleObject22.bin"/><Relationship Id="rId8" Type="http://schemas.openxmlformats.org/officeDocument/2006/relationships/image" Target="../media/image231.wmf"/><Relationship Id="rId7" Type="http://schemas.openxmlformats.org/officeDocument/2006/relationships/oleObject" Target="../embeddings/oleObject21.bin"/><Relationship Id="rId6" Type="http://schemas.openxmlformats.org/officeDocument/2006/relationships/image" Target="../media/image230.wmf"/><Relationship Id="rId5" Type="http://schemas.openxmlformats.org/officeDocument/2006/relationships/oleObject" Target="../embeddings/oleObject20.bin"/><Relationship Id="rId4" Type="http://schemas.openxmlformats.org/officeDocument/2006/relationships/image" Target="../media/image229.wmf"/><Relationship Id="rId3" Type="http://schemas.openxmlformats.org/officeDocument/2006/relationships/oleObject" Target="../embeddings/oleObject19.bin"/><Relationship Id="rId2" Type="http://schemas.openxmlformats.org/officeDocument/2006/relationships/image" Target="../media/image228.wmf"/><Relationship Id="rId12" Type="http://schemas.openxmlformats.org/officeDocument/2006/relationships/vmlDrawing" Target="../drawings/vmlDrawing8.vml"/><Relationship Id="rId11" Type="http://schemas.openxmlformats.org/officeDocument/2006/relationships/slideLayout" Target="../slideLayouts/slideLayout18.xml"/><Relationship Id="rId10" Type="http://schemas.openxmlformats.org/officeDocument/2006/relationships/image" Target="../media/image232.wmf"/><Relationship Id="rId1"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18.xml"/><Relationship Id="rId3" Type="http://schemas.openxmlformats.org/officeDocument/2006/relationships/image" Target="../media/image234.wmf"/><Relationship Id="rId2" Type="http://schemas.openxmlformats.org/officeDocument/2006/relationships/oleObject" Target="../embeddings/oleObject23.bin"/><Relationship Id="rId1" Type="http://schemas.openxmlformats.org/officeDocument/2006/relationships/image" Target="../media/image233.jpeg"/></Relationships>
</file>

<file path=ppt/slides/_rels/slide44.xml.rels><?xml version="1.0" encoding="UTF-8" standalone="yes"?>
<Relationships xmlns="http://schemas.openxmlformats.org/package/2006/relationships"><Relationship Id="rId8" Type="http://schemas.openxmlformats.org/officeDocument/2006/relationships/vmlDrawing" Target="../drawings/vmlDrawing10.vml"/><Relationship Id="rId7" Type="http://schemas.openxmlformats.org/officeDocument/2006/relationships/slideLayout" Target="../slideLayouts/slideLayout18.xml"/><Relationship Id="rId6" Type="http://schemas.openxmlformats.org/officeDocument/2006/relationships/image" Target="../media/image237.wmf"/><Relationship Id="rId5" Type="http://schemas.openxmlformats.org/officeDocument/2006/relationships/oleObject" Target="../embeddings/oleObject26.bin"/><Relationship Id="rId4" Type="http://schemas.openxmlformats.org/officeDocument/2006/relationships/image" Target="../media/image236.wmf"/><Relationship Id="rId3" Type="http://schemas.openxmlformats.org/officeDocument/2006/relationships/oleObject" Target="../embeddings/oleObject25.bin"/><Relationship Id="rId2" Type="http://schemas.openxmlformats.org/officeDocument/2006/relationships/image" Target="../media/image235.wmf"/><Relationship Id="rId1" Type="http://schemas.openxmlformats.org/officeDocument/2006/relationships/oleObject" Target="../embeddings/oleObject24.bin"/></Relationships>
</file>

<file path=ppt/slides/_rels/slide45.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18.xml"/><Relationship Id="rId4" Type="http://schemas.openxmlformats.org/officeDocument/2006/relationships/image" Target="../media/image239.wmf"/><Relationship Id="rId3" Type="http://schemas.openxmlformats.org/officeDocument/2006/relationships/oleObject" Target="../embeddings/oleObject28.bin"/><Relationship Id="rId2" Type="http://schemas.openxmlformats.org/officeDocument/2006/relationships/image" Target="../media/image238.wmf"/><Relationship Id="rId1" Type="http://schemas.openxmlformats.org/officeDocument/2006/relationships/oleObject" Target="../embeddings/oleObject27.bin"/></Relationships>
</file>

<file path=ppt/slides/_rels/slide46.xml.rels><?xml version="1.0" encoding="UTF-8" standalone="yes"?>
<Relationships xmlns="http://schemas.openxmlformats.org/package/2006/relationships"><Relationship Id="rId7" Type="http://schemas.openxmlformats.org/officeDocument/2006/relationships/vmlDrawing" Target="../drawings/vmlDrawing12.vml"/><Relationship Id="rId6" Type="http://schemas.openxmlformats.org/officeDocument/2006/relationships/slideLayout" Target="../slideLayouts/slideLayout18.xml"/><Relationship Id="rId5" Type="http://schemas.openxmlformats.org/officeDocument/2006/relationships/oleObject" Target="../embeddings/oleObject31.bin"/><Relationship Id="rId4" Type="http://schemas.openxmlformats.org/officeDocument/2006/relationships/image" Target="../media/image241.wmf"/><Relationship Id="rId3" Type="http://schemas.openxmlformats.org/officeDocument/2006/relationships/oleObject" Target="../embeddings/oleObject30.bin"/><Relationship Id="rId2" Type="http://schemas.openxmlformats.org/officeDocument/2006/relationships/image" Target="../media/image240.wmf"/><Relationship Id="rId1" Type="http://schemas.openxmlformats.org/officeDocument/2006/relationships/oleObject" Target="../embeddings/oleObject29.bin"/></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42.jpeg"/></Relationships>
</file>

<file path=ppt/slides/_rels/slide48.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18.xml"/><Relationship Id="rId2" Type="http://schemas.openxmlformats.org/officeDocument/2006/relationships/image" Target="../media/image243.wmf"/><Relationship Id="rId1" Type="http://schemas.openxmlformats.org/officeDocument/2006/relationships/oleObject" Target="../embeddings/oleObject32.bin"/></Relationships>
</file>

<file path=ppt/slides/_rels/slide49.xml.rels><?xml version="1.0" encoding="UTF-8" standalone="yes"?>
<Relationships xmlns="http://schemas.openxmlformats.org/package/2006/relationships"><Relationship Id="rId6" Type="http://schemas.openxmlformats.org/officeDocument/2006/relationships/vmlDrawing" Target="../drawings/vmlDrawing14.vml"/><Relationship Id="rId5" Type="http://schemas.openxmlformats.org/officeDocument/2006/relationships/slideLayout" Target="../slideLayouts/slideLayout18.xml"/><Relationship Id="rId4" Type="http://schemas.openxmlformats.org/officeDocument/2006/relationships/image" Target="../media/image245.wmf"/><Relationship Id="rId3" Type="http://schemas.openxmlformats.org/officeDocument/2006/relationships/oleObject" Target="../embeddings/oleObject34.bin"/><Relationship Id="rId2" Type="http://schemas.openxmlformats.org/officeDocument/2006/relationships/image" Target="../media/image244.wmf"/><Relationship Id="rId1" Type="http://schemas.openxmlformats.org/officeDocument/2006/relationships/oleObject" Target="../embeddings/oleObject3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vmlDrawing" Target="../drawings/vmlDrawing15.vml"/><Relationship Id="rId7" Type="http://schemas.openxmlformats.org/officeDocument/2006/relationships/slideLayout" Target="../slideLayouts/slideLayout18.xml"/><Relationship Id="rId6" Type="http://schemas.openxmlformats.org/officeDocument/2006/relationships/image" Target="../media/image245.wmf"/><Relationship Id="rId5" Type="http://schemas.openxmlformats.org/officeDocument/2006/relationships/oleObject" Target="../embeddings/oleObject37.bin"/><Relationship Id="rId4" Type="http://schemas.openxmlformats.org/officeDocument/2006/relationships/image" Target="../media/image243.wmf"/><Relationship Id="rId3" Type="http://schemas.openxmlformats.org/officeDocument/2006/relationships/oleObject" Target="../embeddings/oleObject36.bin"/><Relationship Id="rId2" Type="http://schemas.openxmlformats.org/officeDocument/2006/relationships/image" Target="../media/image246.wmf"/><Relationship Id="rId1" Type="http://schemas.openxmlformats.org/officeDocument/2006/relationships/oleObject" Target="../embeddings/oleObject35.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4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4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7" Type="http://schemas.openxmlformats.org/officeDocument/2006/relationships/vmlDrawing" Target="../drawings/vmlDrawing16.vml"/><Relationship Id="rId6" Type="http://schemas.openxmlformats.org/officeDocument/2006/relationships/slideLayout" Target="../slideLayouts/slideLayout18.xml"/><Relationship Id="rId5" Type="http://schemas.openxmlformats.org/officeDocument/2006/relationships/image" Target="../media/image251.wmf"/><Relationship Id="rId4" Type="http://schemas.openxmlformats.org/officeDocument/2006/relationships/oleObject" Target="../embeddings/oleObject39.bin"/><Relationship Id="rId3" Type="http://schemas.openxmlformats.org/officeDocument/2006/relationships/image" Target="../media/image250.wmf"/><Relationship Id="rId2" Type="http://schemas.openxmlformats.org/officeDocument/2006/relationships/oleObject" Target="../embeddings/oleObject38.bin"/><Relationship Id="rId1" Type="http://schemas.openxmlformats.org/officeDocument/2006/relationships/image" Target="../media/image249.jpeg"/></Relationships>
</file>

<file path=ppt/slides/_rels/slide58.xml.rels><?xml version="1.0" encoding="UTF-8" standalone="yes"?>
<Relationships xmlns="http://schemas.openxmlformats.org/package/2006/relationships"><Relationship Id="rId9" Type="http://schemas.openxmlformats.org/officeDocument/2006/relationships/oleObject" Target="../embeddings/oleObject44.bin"/><Relationship Id="rId8" Type="http://schemas.openxmlformats.org/officeDocument/2006/relationships/image" Target="../media/image255.wmf"/><Relationship Id="rId7" Type="http://schemas.openxmlformats.org/officeDocument/2006/relationships/oleObject" Target="../embeddings/oleObject43.bin"/><Relationship Id="rId6" Type="http://schemas.openxmlformats.org/officeDocument/2006/relationships/image" Target="../media/image254.wmf"/><Relationship Id="rId5" Type="http://schemas.openxmlformats.org/officeDocument/2006/relationships/oleObject" Target="../embeddings/oleObject42.bin"/><Relationship Id="rId4" Type="http://schemas.openxmlformats.org/officeDocument/2006/relationships/image" Target="../media/image253.wmf"/><Relationship Id="rId3" Type="http://schemas.openxmlformats.org/officeDocument/2006/relationships/oleObject" Target="../embeddings/oleObject41.bin"/><Relationship Id="rId2" Type="http://schemas.openxmlformats.org/officeDocument/2006/relationships/image" Target="../media/image252.wmf"/><Relationship Id="rId14" Type="http://schemas.openxmlformats.org/officeDocument/2006/relationships/vmlDrawing" Target="../drawings/vmlDrawing17.vml"/><Relationship Id="rId13" Type="http://schemas.openxmlformats.org/officeDocument/2006/relationships/slideLayout" Target="../slideLayouts/slideLayout18.xml"/><Relationship Id="rId12" Type="http://schemas.openxmlformats.org/officeDocument/2006/relationships/image" Target="../media/image257.wmf"/><Relationship Id="rId11" Type="http://schemas.openxmlformats.org/officeDocument/2006/relationships/oleObject" Target="../embeddings/oleObject45.bin"/><Relationship Id="rId10" Type="http://schemas.openxmlformats.org/officeDocument/2006/relationships/image" Target="../media/image256.wmf"/><Relationship Id="rId1" Type="http://schemas.openxmlformats.org/officeDocument/2006/relationships/oleObject" Target="../embeddings/oleObject40.bin"/></Relationships>
</file>

<file path=ppt/slides/_rels/slide59.xml.rels><?xml version="1.0" encoding="UTF-8" standalone="yes"?>
<Relationships xmlns="http://schemas.openxmlformats.org/package/2006/relationships"><Relationship Id="rId99" Type="http://schemas.openxmlformats.org/officeDocument/2006/relationships/image" Target="../media/image307.png"/><Relationship Id="rId98" Type="http://schemas.openxmlformats.org/officeDocument/2006/relationships/customXml" Target="../ink/ink249.xml"/><Relationship Id="rId97" Type="http://schemas.openxmlformats.org/officeDocument/2006/relationships/image" Target="../media/image306.png"/><Relationship Id="rId96" Type="http://schemas.openxmlformats.org/officeDocument/2006/relationships/customXml" Target="../ink/ink248.xml"/><Relationship Id="rId95" Type="http://schemas.openxmlformats.org/officeDocument/2006/relationships/image" Target="../media/image305.png"/><Relationship Id="rId94" Type="http://schemas.openxmlformats.org/officeDocument/2006/relationships/customXml" Target="../ink/ink247.xml"/><Relationship Id="rId93" Type="http://schemas.openxmlformats.org/officeDocument/2006/relationships/image" Target="../media/image304.png"/><Relationship Id="rId92" Type="http://schemas.openxmlformats.org/officeDocument/2006/relationships/customXml" Target="../ink/ink246.xml"/><Relationship Id="rId91" Type="http://schemas.openxmlformats.org/officeDocument/2006/relationships/image" Target="../media/image303.png"/><Relationship Id="rId90" Type="http://schemas.openxmlformats.org/officeDocument/2006/relationships/customXml" Target="../ink/ink245.xml"/><Relationship Id="rId9" Type="http://schemas.openxmlformats.org/officeDocument/2006/relationships/image" Target="../media/image262.png"/><Relationship Id="rId89" Type="http://schemas.openxmlformats.org/officeDocument/2006/relationships/image" Target="../media/image302.png"/><Relationship Id="rId88" Type="http://schemas.openxmlformats.org/officeDocument/2006/relationships/customXml" Target="../ink/ink244.xml"/><Relationship Id="rId87" Type="http://schemas.openxmlformats.org/officeDocument/2006/relationships/image" Target="../media/image301.png"/><Relationship Id="rId86" Type="http://schemas.openxmlformats.org/officeDocument/2006/relationships/customXml" Target="../ink/ink243.xml"/><Relationship Id="rId85" Type="http://schemas.openxmlformats.org/officeDocument/2006/relationships/image" Target="../media/image300.png"/><Relationship Id="rId84" Type="http://schemas.openxmlformats.org/officeDocument/2006/relationships/customXml" Target="../ink/ink242.xml"/><Relationship Id="rId83" Type="http://schemas.openxmlformats.org/officeDocument/2006/relationships/image" Target="../media/image299.png"/><Relationship Id="rId82" Type="http://schemas.openxmlformats.org/officeDocument/2006/relationships/customXml" Target="../ink/ink241.xml"/><Relationship Id="rId81" Type="http://schemas.openxmlformats.org/officeDocument/2006/relationships/image" Target="../media/image298.png"/><Relationship Id="rId80" Type="http://schemas.openxmlformats.org/officeDocument/2006/relationships/customXml" Target="../ink/ink240.xml"/><Relationship Id="rId8" Type="http://schemas.openxmlformats.org/officeDocument/2006/relationships/customXml" Target="../ink/ink204.xml"/><Relationship Id="rId79" Type="http://schemas.openxmlformats.org/officeDocument/2006/relationships/image" Target="../media/image297.png"/><Relationship Id="rId78" Type="http://schemas.openxmlformats.org/officeDocument/2006/relationships/customXml" Target="../ink/ink239.xml"/><Relationship Id="rId77" Type="http://schemas.openxmlformats.org/officeDocument/2006/relationships/image" Target="../media/image296.png"/><Relationship Id="rId76" Type="http://schemas.openxmlformats.org/officeDocument/2006/relationships/customXml" Target="../ink/ink238.xml"/><Relationship Id="rId75" Type="http://schemas.openxmlformats.org/officeDocument/2006/relationships/image" Target="../media/image295.png"/><Relationship Id="rId74" Type="http://schemas.openxmlformats.org/officeDocument/2006/relationships/customXml" Target="../ink/ink237.xml"/><Relationship Id="rId73" Type="http://schemas.openxmlformats.org/officeDocument/2006/relationships/image" Target="../media/image294.png"/><Relationship Id="rId72" Type="http://schemas.openxmlformats.org/officeDocument/2006/relationships/customXml" Target="../ink/ink236.xml"/><Relationship Id="rId71" Type="http://schemas.openxmlformats.org/officeDocument/2006/relationships/image" Target="../media/image293.png"/><Relationship Id="rId70" Type="http://schemas.openxmlformats.org/officeDocument/2006/relationships/customXml" Target="../ink/ink235.xml"/><Relationship Id="rId7" Type="http://schemas.openxmlformats.org/officeDocument/2006/relationships/image" Target="../media/image261.png"/><Relationship Id="rId69" Type="http://schemas.openxmlformats.org/officeDocument/2006/relationships/image" Target="../media/image292.png"/><Relationship Id="rId68" Type="http://schemas.openxmlformats.org/officeDocument/2006/relationships/customXml" Target="../ink/ink234.xml"/><Relationship Id="rId67" Type="http://schemas.openxmlformats.org/officeDocument/2006/relationships/image" Target="../media/image291.png"/><Relationship Id="rId66" Type="http://schemas.openxmlformats.org/officeDocument/2006/relationships/customXml" Target="../ink/ink233.xml"/><Relationship Id="rId65" Type="http://schemas.openxmlformats.org/officeDocument/2006/relationships/image" Target="../media/image290.png"/><Relationship Id="rId64" Type="http://schemas.openxmlformats.org/officeDocument/2006/relationships/customXml" Target="../ink/ink232.xml"/><Relationship Id="rId63" Type="http://schemas.openxmlformats.org/officeDocument/2006/relationships/image" Target="../media/image289.png"/><Relationship Id="rId62" Type="http://schemas.openxmlformats.org/officeDocument/2006/relationships/customXml" Target="../ink/ink231.xml"/><Relationship Id="rId61" Type="http://schemas.openxmlformats.org/officeDocument/2006/relationships/image" Target="../media/image288.png"/><Relationship Id="rId60" Type="http://schemas.openxmlformats.org/officeDocument/2006/relationships/customXml" Target="../ink/ink230.xml"/><Relationship Id="rId6" Type="http://schemas.openxmlformats.org/officeDocument/2006/relationships/customXml" Target="../ink/ink203.xml"/><Relationship Id="rId59" Type="http://schemas.openxmlformats.org/officeDocument/2006/relationships/image" Target="../media/image287.png"/><Relationship Id="rId58" Type="http://schemas.openxmlformats.org/officeDocument/2006/relationships/customXml" Target="../ink/ink229.xml"/><Relationship Id="rId57" Type="http://schemas.openxmlformats.org/officeDocument/2006/relationships/image" Target="../media/image286.png"/><Relationship Id="rId56" Type="http://schemas.openxmlformats.org/officeDocument/2006/relationships/customXml" Target="../ink/ink228.xml"/><Relationship Id="rId55" Type="http://schemas.openxmlformats.org/officeDocument/2006/relationships/image" Target="../media/image285.png"/><Relationship Id="rId54" Type="http://schemas.openxmlformats.org/officeDocument/2006/relationships/customXml" Target="../ink/ink227.xml"/><Relationship Id="rId53" Type="http://schemas.openxmlformats.org/officeDocument/2006/relationships/image" Target="../media/image284.png"/><Relationship Id="rId52" Type="http://schemas.openxmlformats.org/officeDocument/2006/relationships/customXml" Target="../ink/ink226.xml"/><Relationship Id="rId51" Type="http://schemas.openxmlformats.org/officeDocument/2006/relationships/image" Target="../media/image283.png"/><Relationship Id="rId50" Type="http://schemas.openxmlformats.org/officeDocument/2006/relationships/customXml" Target="../ink/ink225.xml"/><Relationship Id="rId5" Type="http://schemas.openxmlformats.org/officeDocument/2006/relationships/image" Target="../media/image260.png"/><Relationship Id="rId49" Type="http://schemas.openxmlformats.org/officeDocument/2006/relationships/image" Target="../media/image282.png"/><Relationship Id="rId48" Type="http://schemas.openxmlformats.org/officeDocument/2006/relationships/customXml" Target="../ink/ink224.xml"/><Relationship Id="rId47" Type="http://schemas.openxmlformats.org/officeDocument/2006/relationships/image" Target="../media/image281.png"/><Relationship Id="rId46" Type="http://schemas.openxmlformats.org/officeDocument/2006/relationships/customXml" Target="../ink/ink223.xml"/><Relationship Id="rId45" Type="http://schemas.openxmlformats.org/officeDocument/2006/relationships/image" Target="../media/image280.png"/><Relationship Id="rId44" Type="http://schemas.openxmlformats.org/officeDocument/2006/relationships/customXml" Target="../ink/ink222.xml"/><Relationship Id="rId43" Type="http://schemas.openxmlformats.org/officeDocument/2006/relationships/image" Target="../media/image279.png"/><Relationship Id="rId42" Type="http://schemas.openxmlformats.org/officeDocument/2006/relationships/customXml" Target="../ink/ink221.xml"/><Relationship Id="rId41" Type="http://schemas.openxmlformats.org/officeDocument/2006/relationships/image" Target="../media/image278.png"/><Relationship Id="rId40" Type="http://schemas.openxmlformats.org/officeDocument/2006/relationships/customXml" Target="../ink/ink220.xml"/><Relationship Id="rId4" Type="http://schemas.openxmlformats.org/officeDocument/2006/relationships/customXml" Target="../ink/ink202.xml"/><Relationship Id="rId39" Type="http://schemas.openxmlformats.org/officeDocument/2006/relationships/image" Target="../media/image277.png"/><Relationship Id="rId386" Type="http://schemas.openxmlformats.org/officeDocument/2006/relationships/slideLayout" Target="../slideLayouts/slideLayout18.xml"/><Relationship Id="rId385" Type="http://schemas.openxmlformats.org/officeDocument/2006/relationships/image" Target="../media/image450.png"/><Relationship Id="rId384" Type="http://schemas.openxmlformats.org/officeDocument/2006/relationships/customXml" Target="../ink/ink392.xml"/><Relationship Id="rId383" Type="http://schemas.openxmlformats.org/officeDocument/2006/relationships/image" Target="../media/image449.png"/><Relationship Id="rId382" Type="http://schemas.openxmlformats.org/officeDocument/2006/relationships/customXml" Target="../ink/ink391.xml"/><Relationship Id="rId381" Type="http://schemas.openxmlformats.org/officeDocument/2006/relationships/image" Target="../media/image448.png"/><Relationship Id="rId380" Type="http://schemas.openxmlformats.org/officeDocument/2006/relationships/customXml" Target="../ink/ink390.xml"/><Relationship Id="rId38" Type="http://schemas.openxmlformats.org/officeDocument/2006/relationships/customXml" Target="../ink/ink219.xml"/><Relationship Id="rId379" Type="http://schemas.openxmlformats.org/officeDocument/2006/relationships/image" Target="../media/image447.png"/><Relationship Id="rId378" Type="http://schemas.openxmlformats.org/officeDocument/2006/relationships/customXml" Target="../ink/ink389.xml"/><Relationship Id="rId377" Type="http://schemas.openxmlformats.org/officeDocument/2006/relationships/image" Target="../media/image446.png"/><Relationship Id="rId376" Type="http://schemas.openxmlformats.org/officeDocument/2006/relationships/customXml" Target="../ink/ink388.xml"/><Relationship Id="rId375" Type="http://schemas.openxmlformats.org/officeDocument/2006/relationships/image" Target="../media/image445.png"/><Relationship Id="rId374" Type="http://schemas.openxmlformats.org/officeDocument/2006/relationships/customXml" Target="../ink/ink387.xml"/><Relationship Id="rId373" Type="http://schemas.openxmlformats.org/officeDocument/2006/relationships/image" Target="../media/image444.png"/><Relationship Id="rId372" Type="http://schemas.openxmlformats.org/officeDocument/2006/relationships/customXml" Target="../ink/ink386.xml"/><Relationship Id="rId371" Type="http://schemas.openxmlformats.org/officeDocument/2006/relationships/image" Target="../media/image443.png"/><Relationship Id="rId370" Type="http://schemas.openxmlformats.org/officeDocument/2006/relationships/customXml" Target="../ink/ink385.xml"/><Relationship Id="rId37" Type="http://schemas.openxmlformats.org/officeDocument/2006/relationships/image" Target="../media/image276.png"/><Relationship Id="rId369" Type="http://schemas.openxmlformats.org/officeDocument/2006/relationships/image" Target="../media/image442.png"/><Relationship Id="rId368" Type="http://schemas.openxmlformats.org/officeDocument/2006/relationships/customXml" Target="../ink/ink384.xml"/><Relationship Id="rId367" Type="http://schemas.openxmlformats.org/officeDocument/2006/relationships/image" Target="../media/image441.png"/><Relationship Id="rId366" Type="http://schemas.openxmlformats.org/officeDocument/2006/relationships/customXml" Target="../ink/ink383.xml"/><Relationship Id="rId365" Type="http://schemas.openxmlformats.org/officeDocument/2006/relationships/image" Target="../media/image440.png"/><Relationship Id="rId364" Type="http://schemas.openxmlformats.org/officeDocument/2006/relationships/customXml" Target="../ink/ink382.xml"/><Relationship Id="rId363" Type="http://schemas.openxmlformats.org/officeDocument/2006/relationships/image" Target="../media/image439.png"/><Relationship Id="rId362" Type="http://schemas.openxmlformats.org/officeDocument/2006/relationships/customXml" Target="../ink/ink381.xml"/><Relationship Id="rId361" Type="http://schemas.openxmlformats.org/officeDocument/2006/relationships/image" Target="../media/image438.png"/><Relationship Id="rId360" Type="http://schemas.openxmlformats.org/officeDocument/2006/relationships/customXml" Target="../ink/ink380.xml"/><Relationship Id="rId36" Type="http://schemas.openxmlformats.org/officeDocument/2006/relationships/customXml" Target="../ink/ink218.xml"/><Relationship Id="rId359" Type="http://schemas.openxmlformats.org/officeDocument/2006/relationships/image" Target="../media/image437.png"/><Relationship Id="rId358" Type="http://schemas.openxmlformats.org/officeDocument/2006/relationships/customXml" Target="../ink/ink379.xml"/><Relationship Id="rId357" Type="http://schemas.openxmlformats.org/officeDocument/2006/relationships/image" Target="../media/image436.png"/><Relationship Id="rId356" Type="http://schemas.openxmlformats.org/officeDocument/2006/relationships/customXml" Target="../ink/ink378.xml"/><Relationship Id="rId355" Type="http://schemas.openxmlformats.org/officeDocument/2006/relationships/image" Target="../media/image435.png"/><Relationship Id="rId354" Type="http://schemas.openxmlformats.org/officeDocument/2006/relationships/customXml" Target="../ink/ink377.xml"/><Relationship Id="rId353" Type="http://schemas.openxmlformats.org/officeDocument/2006/relationships/image" Target="../media/image434.png"/><Relationship Id="rId352" Type="http://schemas.openxmlformats.org/officeDocument/2006/relationships/customXml" Target="../ink/ink376.xml"/><Relationship Id="rId351" Type="http://schemas.openxmlformats.org/officeDocument/2006/relationships/image" Target="../media/image433.png"/><Relationship Id="rId350" Type="http://schemas.openxmlformats.org/officeDocument/2006/relationships/customXml" Target="../ink/ink375.xml"/><Relationship Id="rId35" Type="http://schemas.openxmlformats.org/officeDocument/2006/relationships/image" Target="../media/image275.png"/><Relationship Id="rId349" Type="http://schemas.openxmlformats.org/officeDocument/2006/relationships/image" Target="../media/image432.png"/><Relationship Id="rId348" Type="http://schemas.openxmlformats.org/officeDocument/2006/relationships/customXml" Target="../ink/ink374.xml"/><Relationship Id="rId347" Type="http://schemas.openxmlformats.org/officeDocument/2006/relationships/image" Target="../media/image431.png"/><Relationship Id="rId346" Type="http://schemas.openxmlformats.org/officeDocument/2006/relationships/customXml" Target="../ink/ink373.xml"/><Relationship Id="rId345" Type="http://schemas.openxmlformats.org/officeDocument/2006/relationships/image" Target="../media/image430.png"/><Relationship Id="rId344" Type="http://schemas.openxmlformats.org/officeDocument/2006/relationships/customXml" Target="../ink/ink372.xml"/><Relationship Id="rId343" Type="http://schemas.openxmlformats.org/officeDocument/2006/relationships/image" Target="../media/image429.png"/><Relationship Id="rId342" Type="http://schemas.openxmlformats.org/officeDocument/2006/relationships/customXml" Target="../ink/ink371.xml"/><Relationship Id="rId341" Type="http://schemas.openxmlformats.org/officeDocument/2006/relationships/image" Target="../media/image428.png"/><Relationship Id="rId340" Type="http://schemas.openxmlformats.org/officeDocument/2006/relationships/customXml" Target="../ink/ink370.xml"/><Relationship Id="rId34" Type="http://schemas.openxmlformats.org/officeDocument/2006/relationships/customXml" Target="../ink/ink217.xml"/><Relationship Id="rId339" Type="http://schemas.openxmlformats.org/officeDocument/2006/relationships/image" Target="../media/image427.png"/><Relationship Id="rId338" Type="http://schemas.openxmlformats.org/officeDocument/2006/relationships/customXml" Target="../ink/ink369.xml"/><Relationship Id="rId337" Type="http://schemas.openxmlformats.org/officeDocument/2006/relationships/image" Target="../media/image426.png"/><Relationship Id="rId336" Type="http://schemas.openxmlformats.org/officeDocument/2006/relationships/customXml" Target="../ink/ink368.xml"/><Relationship Id="rId335" Type="http://schemas.openxmlformats.org/officeDocument/2006/relationships/image" Target="../media/image425.png"/><Relationship Id="rId334" Type="http://schemas.openxmlformats.org/officeDocument/2006/relationships/customXml" Target="../ink/ink367.xml"/><Relationship Id="rId333" Type="http://schemas.openxmlformats.org/officeDocument/2006/relationships/image" Target="../media/image424.png"/><Relationship Id="rId332" Type="http://schemas.openxmlformats.org/officeDocument/2006/relationships/customXml" Target="../ink/ink366.xml"/><Relationship Id="rId331" Type="http://schemas.openxmlformats.org/officeDocument/2006/relationships/image" Target="../media/image423.png"/><Relationship Id="rId330" Type="http://schemas.openxmlformats.org/officeDocument/2006/relationships/customXml" Target="../ink/ink365.xml"/><Relationship Id="rId33" Type="http://schemas.openxmlformats.org/officeDocument/2006/relationships/image" Target="../media/image274.png"/><Relationship Id="rId329" Type="http://schemas.openxmlformats.org/officeDocument/2006/relationships/image" Target="../media/image422.png"/><Relationship Id="rId328" Type="http://schemas.openxmlformats.org/officeDocument/2006/relationships/customXml" Target="../ink/ink364.xml"/><Relationship Id="rId327" Type="http://schemas.openxmlformats.org/officeDocument/2006/relationships/image" Target="../media/image421.png"/><Relationship Id="rId326" Type="http://schemas.openxmlformats.org/officeDocument/2006/relationships/customXml" Target="../ink/ink363.xml"/><Relationship Id="rId325" Type="http://schemas.openxmlformats.org/officeDocument/2006/relationships/image" Target="../media/image420.png"/><Relationship Id="rId324" Type="http://schemas.openxmlformats.org/officeDocument/2006/relationships/customXml" Target="../ink/ink362.xml"/><Relationship Id="rId323" Type="http://schemas.openxmlformats.org/officeDocument/2006/relationships/image" Target="../media/image419.png"/><Relationship Id="rId322" Type="http://schemas.openxmlformats.org/officeDocument/2006/relationships/customXml" Target="../ink/ink361.xml"/><Relationship Id="rId321" Type="http://schemas.openxmlformats.org/officeDocument/2006/relationships/image" Target="../media/image418.png"/><Relationship Id="rId320" Type="http://schemas.openxmlformats.org/officeDocument/2006/relationships/customXml" Target="../ink/ink360.xml"/><Relationship Id="rId32" Type="http://schemas.openxmlformats.org/officeDocument/2006/relationships/customXml" Target="../ink/ink216.xml"/><Relationship Id="rId319" Type="http://schemas.openxmlformats.org/officeDocument/2006/relationships/image" Target="../media/image417.png"/><Relationship Id="rId318" Type="http://schemas.openxmlformats.org/officeDocument/2006/relationships/customXml" Target="../ink/ink359.xml"/><Relationship Id="rId317" Type="http://schemas.openxmlformats.org/officeDocument/2006/relationships/image" Target="../media/image416.png"/><Relationship Id="rId316" Type="http://schemas.openxmlformats.org/officeDocument/2006/relationships/customXml" Target="../ink/ink358.xml"/><Relationship Id="rId315" Type="http://schemas.openxmlformats.org/officeDocument/2006/relationships/image" Target="../media/image415.png"/><Relationship Id="rId314" Type="http://schemas.openxmlformats.org/officeDocument/2006/relationships/customXml" Target="../ink/ink357.xml"/><Relationship Id="rId313" Type="http://schemas.openxmlformats.org/officeDocument/2006/relationships/image" Target="../media/image414.png"/><Relationship Id="rId312" Type="http://schemas.openxmlformats.org/officeDocument/2006/relationships/customXml" Target="../ink/ink356.xml"/><Relationship Id="rId311" Type="http://schemas.openxmlformats.org/officeDocument/2006/relationships/image" Target="../media/image413.png"/><Relationship Id="rId310" Type="http://schemas.openxmlformats.org/officeDocument/2006/relationships/customXml" Target="../ink/ink355.xml"/><Relationship Id="rId31" Type="http://schemas.openxmlformats.org/officeDocument/2006/relationships/image" Target="../media/image273.png"/><Relationship Id="rId309" Type="http://schemas.openxmlformats.org/officeDocument/2006/relationships/image" Target="../media/image412.png"/><Relationship Id="rId308" Type="http://schemas.openxmlformats.org/officeDocument/2006/relationships/customXml" Target="../ink/ink354.xml"/><Relationship Id="rId307" Type="http://schemas.openxmlformats.org/officeDocument/2006/relationships/image" Target="../media/image411.png"/><Relationship Id="rId306" Type="http://schemas.openxmlformats.org/officeDocument/2006/relationships/customXml" Target="../ink/ink353.xml"/><Relationship Id="rId305" Type="http://schemas.openxmlformats.org/officeDocument/2006/relationships/image" Target="../media/image410.png"/><Relationship Id="rId304" Type="http://schemas.openxmlformats.org/officeDocument/2006/relationships/customXml" Target="../ink/ink352.xml"/><Relationship Id="rId303" Type="http://schemas.openxmlformats.org/officeDocument/2006/relationships/image" Target="../media/image409.png"/><Relationship Id="rId302" Type="http://schemas.openxmlformats.org/officeDocument/2006/relationships/customXml" Target="../ink/ink351.xml"/><Relationship Id="rId301" Type="http://schemas.openxmlformats.org/officeDocument/2006/relationships/image" Target="../media/image408.png"/><Relationship Id="rId300" Type="http://schemas.openxmlformats.org/officeDocument/2006/relationships/customXml" Target="../ink/ink350.xml"/><Relationship Id="rId30" Type="http://schemas.openxmlformats.org/officeDocument/2006/relationships/customXml" Target="../ink/ink215.xml"/><Relationship Id="rId3" Type="http://schemas.openxmlformats.org/officeDocument/2006/relationships/image" Target="../media/image259.png"/><Relationship Id="rId299" Type="http://schemas.openxmlformats.org/officeDocument/2006/relationships/image" Target="../media/image407.png"/><Relationship Id="rId298" Type="http://schemas.openxmlformats.org/officeDocument/2006/relationships/customXml" Target="../ink/ink349.xml"/><Relationship Id="rId297" Type="http://schemas.openxmlformats.org/officeDocument/2006/relationships/image" Target="../media/image406.png"/><Relationship Id="rId296" Type="http://schemas.openxmlformats.org/officeDocument/2006/relationships/customXml" Target="../ink/ink348.xml"/><Relationship Id="rId295" Type="http://schemas.openxmlformats.org/officeDocument/2006/relationships/image" Target="../media/image405.png"/><Relationship Id="rId294" Type="http://schemas.openxmlformats.org/officeDocument/2006/relationships/customXml" Target="../ink/ink347.xml"/><Relationship Id="rId293" Type="http://schemas.openxmlformats.org/officeDocument/2006/relationships/image" Target="../media/image404.png"/><Relationship Id="rId292" Type="http://schemas.openxmlformats.org/officeDocument/2006/relationships/customXml" Target="../ink/ink346.xml"/><Relationship Id="rId291" Type="http://schemas.openxmlformats.org/officeDocument/2006/relationships/image" Target="../media/image403.png"/><Relationship Id="rId290" Type="http://schemas.openxmlformats.org/officeDocument/2006/relationships/customXml" Target="../ink/ink345.xml"/><Relationship Id="rId29" Type="http://schemas.openxmlformats.org/officeDocument/2006/relationships/image" Target="../media/image272.png"/><Relationship Id="rId289" Type="http://schemas.openxmlformats.org/officeDocument/2006/relationships/image" Target="../media/image402.png"/><Relationship Id="rId288" Type="http://schemas.openxmlformats.org/officeDocument/2006/relationships/customXml" Target="../ink/ink344.xml"/><Relationship Id="rId287" Type="http://schemas.openxmlformats.org/officeDocument/2006/relationships/image" Target="../media/image401.png"/><Relationship Id="rId286" Type="http://schemas.openxmlformats.org/officeDocument/2006/relationships/customXml" Target="../ink/ink343.xml"/><Relationship Id="rId285" Type="http://schemas.openxmlformats.org/officeDocument/2006/relationships/image" Target="../media/image400.png"/><Relationship Id="rId284" Type="http://schemas.openxmlformats.org/officeDocument/2006/relationships/customXml" Target="../ink/ink342.xml"/><Relationship Id="rId283" Type="http://schemas.openxmlformats.org/officeDocument/2006/relationships/image" Target="../media/image399.png"/><Relationship Id="rId282" Type="http://schemas.openxmlformats.org/officeDocument/2006/relationships/customXml" Target="../ink/ink341.xml"/><Relationship Id="rId281" Type="http://schemas.openxmlformats.org/officeDocument/2006/relationships/image" Target="../media/image398.png"/><Relationship Id="rId280" Type="http://schemas.openxmlformats.org/officeDocument/2006/relationships/customXml" Target="../ink/ink340.xml"/><Relationship Id="rId28" Type="http://schemas.openxmlformats.org/officeDocument/2006/relationships/customXml" Target="../ink/ink214.xml"/><Relationship Id="rId279" Type="http://schemas.openxmlformats.org/officeDocument/2006/relationships/image" Target="../media/image397.png"/><Relationship Id="rId278" Type="http://schemas.openxmlformats.org/officeDocument/2006/relationships/customXml" Target="../ink/ink339.xml"/><Relationship Id="rId277" Type="http://schemas.openxmlformats.org/officeDocument/2006/relationships/image" Target="../media/image396.png"/><Relationship Id="rId276" Type="http://schemas.openxmlformats.org/officeDocument/2006/relationships/customXml" Target="../ink/ink338.xml"/><Relationship Id="rId275" Type="http://schemas.openxmlformats.org/officeDocument/2006/relationships/image" Target="../media/image395.png"/><Relationship Id="rId274" Type="http://schemas.openxmlformats.org/officeDocument/2006/relationships/customXml" Target="../ink/ink337.xml"/><Relationship Id="rId273" Type="http://schemas.openxmlformats.org/officeDocument/2006/relationships/image" Target="../media/image394.png"/><Relationship Id="rId272" Type="http://schemas.openxmlformats.org/officeDocument/2006/relationships/customXml" Target="../ink/ink336.xml"/><Relationship Id="rId271" Type="http://schemas.openxmlformats.org/officeDocument/2006/relationships/image" Target="../media/image393.png"/><Relationship Id="rId270" Type="http://schemas.openxmlformats.org/officeDocument/2006/relationships/customXml" Target="../ink/ink335.xml"/><Relationship Id="rId27" Type="http://schemas.openxmlformats.org/officeDocument/2006/relationships/image" Target="../media/image271.png"/><Relationship Id="rId269" Type="http://schemas.openxmlformats.org/officeDocument/2006/relationships/image" Target="../media/image392.png"/><Relationship Id="rId268" Type="http://schemas.openxmlformats.org/officeDocument/2006/relationships/customXml" Target="../ink/ink334.xml"/><Relationship Id="rId267" Type="http://schemas.openxmlformats.org/officeDocument/2006/relationships/image" Target="../media/image391.png"/><Relationship Id="rId266" Type="http://schemas.openxmlformats.org/officeDocument/2006/relationships/customXml" Target="../ink/ink333.xml"/><Relationship Id="rId265" Type="http://schemas.openxmlformats.org/officeDocument/2006/relationships/image" Target="../media/image390.png"/><Relationship Id="rId264" Type="http://schemas.openxmlformats.org/officeDocument/2006/relationships/customXml" Target="../ink/ink332.xml"/><Relationship Id="rId263" Type="http://schemas.openxmlformats.org/officeDocument/2006/relationships/image" Target="../media/image389.png"/><Relationship Id="rId262" Type="http://schemas.openxmlformats.org/officeDocument/2006/relationships/customXml" Target="../ink/ink331.xml"/><Relationship Id="rId261" Type="http://schemas.openxmlformats.org/officeDocument/2006/relationships/image" Target="../media/image388.png"/><Relationship Id="rId260" Type="http://schemas.openxmlformats.org/officeDocument/2006/relationships/customXml" Target="../ink/ink330.xml"/><Relationship Id="rId26" Type="http://schemas.openxmlformats.org/officeDocument/2006/relationships/customXml" Target="../ink/ink213.xml"/><Relationship Id="rId259" Type="http://schemas.openxmlformats.org/officeDocument/2006/relationships/image" Target="../media/image387.png"/><Relationship Id="rId258" Type="http://schemas.openxmlformats.org/officeDocument/2006/relationships/customXml" Target="../ink/ink329.xml"/><Relationship Id="rId257" Type="http://schemas.openxmlformats.org/officeDocument/2006/relationships/image" Target="../media/image386.png"/><Relationship Id="rId256" Type="http://schemas.openxmlformats.org/officeDocument/2006/relationships/customXml" Target="../ink/ink328.xml"/><Relationship Id="rId255" Type="http://schemas.openxmlformats.org/officeDocument/2006/relationships/image" Target="../media/image385.png"/><Relationship Id="rId254" Type="http://schemas.openxmlformats.org/officeDocument/2006/relationships/customXml" Target="../ink/ink327.xml"/><Relationship Id="rId253" Type="http://schemas.openxmlformats.org/officeDocument/2006/relationships/image" Target="../media/image384.png"/><Relationship Id="rId252" Type="http://schemas.openxmlformats.org/officeDocument/2006/relationships/customXml" Target="../ink/ink326.xml"/><Relationship Id="rId251" Type="http://schemas.openxmlformats.org/officeDocument/2006/relationships/image" Target="../media/image383.png"/><Relationship Id="rId250" Type="http://schemas.openxmlformats.org/officeDocument/2006/relationships/customXml" Target="../ink/ink325.xml"/><Relationship Id="rId25" Type="http://schemas.openxmlformats.org/officeDocument/2006/relationships/image" Target="../media/image270.png"/><Relationship Id="rId249" Type="http://schemas.openxmlformats.org/officeDocument/2006/relationships/image" Target="../media/image382.png"/><Relationship Id="rId248" Type="http://schemas.openxmlformats.org/officeDocument/2006/relationships/customXml" Target="../ink/ink324.xml"/><Relationship Id="rId247" Type="http://schemas.openxmlformats.org/officeDocument/2006/relationships/image" Target="../media/image381.png"/><Relationship Id="rId246" Type="http://schemas.openxmlformats.org/officeDocument/2006/relationships/customXml" Target="../ink/ink323.xml"/><Relationship Id="rId245" Type="http://schemas.openxmlformats.org/officeDocument/2006/relationships/image" Target="../media/image380.png"/><Relationship Id="rId244" Type="http://schemas.openxmlformats.org/officeDocument/2006/relationships/customXml" Target="../ink/ink322.xml"/><Relationship Id="rId243" Type="http://schemas.openxmlformats.org/officeDocument/2006/relationships/image" Target="../media/image379.png"/><Relationship Id="rId242" Type="http://schemas.openxmlformats.org/officeDocument/2006/relationships/customXml" Target="../ink/ink321.xml"/><Relationship Id="rId241" Type="http://schemas.openxmlformats.org/officeDocument/2006/relationships/image" Target="../media/image378.png"/><Relationship Id="rId240" Type="http://schemas.openxmlformats.org/officeDocument/2006/relationships/customXml" Target="../ink/ink320.xml"/><Relationship Id="rId24" Type="http://schemas.openxmlformats.org/officeDocument/2006/relationships/customXml" Target="../ink/ink212.xml"/><Relationship Id="rId239" Type="http://schemas.openxmlformats.org/officeDocument/2006/relationships/image" Target="../media/image377.png"/><Relationship Id="rId238" Type="http://schemas.openxmlformats.org/officeDocument/2006/relationships/customXml" Target="../ink/ink319.xml"/><Relationship Id="rId237" Type="http://schemas.openxmlformats.org/officeDocument/2006/relationships/image" Target="../media/image376.png"/><Relationship Id="rId236" Type="http://schemas.openxmlformats.org/officeDocument/2006/relationships/customXml" Target="../ink/ink318.xml"/><Relationship Id="rId235" Type="http://schemas.openxmlformats.org/officeDocument/2006/relationships/image" Target="../media/image375.png"/><Relationship Id="rId234" Type="http://schemas.openxmlformats.org/officeDocument/2006/relationships/customXml" Target="../ink/ink317.xml"/><Relationship Id="rId233" Type="http://schemas.openxmlformats.org/officeDocument/2006/relationships/image" Target="../media/image374.png"/><Relationship Id="rId232" Type="http://schemas.openxmlformats.org/officeDocument/2006/relationships/customXml" Target="../ink/ink316.xml"/><Relationship Id="rId231" Type="http://schemas.openxmlformats.org/officeDocument/2006/relationships/image" Target="../media/image373.png"/><Relationship Id="rId230" Type="http://schemas.openxmlformats.org/officeDocument/2006/relationships/customXml" Target="../ink/ink315.xml"/><Relationship Id="rId23" Type="http://schemas.openxmlformats.org/officeDocument/2006/relationships/image" Target="../media/image269.png"/><Relationship Id="rId229" Type="http://schemas.openxmlformats.org/officeDocument/2006/relationships/image" Target="../media/image372.png"/><Relationship Id="rId228" Type="http://schemas.openxmlformats.org/officeDocument/2006/relationships/customXml" Target="../ink/ink314.xml"/><Relationship Id="rId227" Type="http://schemas.openxmlformats.org/officeDocument/2006/relationships/image" Target="../media/image371.png"/><Relationship Id="rId226" Type="http://schemas.openxmlformats.org/officeDocument/2006/relationships/customXml" Target="../ink/ink313.xml"/><Relationship Id="rId225" Type="http://schemas.openxmlformats.org/officeDocument/2006/relationships/image" Target="../media/image370.png"/><Relationship Id="rId224" Type="http://schemas.openxmlformats.org/officeDocument/2006/relationships/customXml" Target="../ink/ink312.xml"/><Relationship Id="rId223" Type="http://schemas.openxmlformats.org/officeDocument/2006/relationships/image" Target="../media/image369.png"/><Relationship Id="rId222" Type="http://schemas.openxmlformats.org/officeDocument/2006/relationships/customXml" Target="../ink/ink311.xml"/><Relationship Id="rId221" Type="http://schemas.openxmlformats.org/officeDocument/2006/relationships/image" Target="../media/image368.png"/><Relationship Id="rId220" Type="http://schemas.openxmlformats.org/officeDocument/2006/relationships/customXml" Target="../ink/ink310.xml"/><Relationship Id="rId22" Type="http://schemas.openxmlformats.org/officeDocument/2006/relationships/customXml" Target="../ink/ink211.xml"/><Relationship Id="rId219" Type="http://schemas.openxmlformats.org/officeDocument/2006/relationships/image" Target="../media/image367.png"/><Relationship Id="rId218" Type="http://schemas.openxmlformats.org/officeDocument/2006/relationships/customXml" Target="../ink/ink309.xml"/><Relationship Id="rId217" Type="http://schemas.openxmlformats.org/officeDocument/2006/relationships/image" Target="../media/image366.png"/><Relationship Id="rId216" Type="http://schemas.openxmlformats.org/officeDocument/2006/relationships/customXml" Target="../ink/ink308.xml"/><Relationship Id="rId215" Type="http://schemas.openxmlformats.org/officeDocument/2006/relationships/image" Target="../media/image365.png"/><Relationship Id="rId214" Type="http://schemas.openxmlformats.org/officeDocument/2006/relationships/customXml" Target="../ink/ink307.xml"/><Relationship Id="rId213" Type="http://schemas.openxmlformats.org/officeDocument/2006/relationships/image" Target="../media/image364.png"/><Relationship Id="rId212" Type="http://schemas.openxmlformats.org/officeDocument/2006/relationships/customXml" Target="../ink/ink306.xml"/><Relationship Id="rId211" Type="http://schemas.openxmlformats.org/officeDocument/2006/relationships/image" Target="../media/image363.png"/><Relationship Id="rId210" Type="http://schemas.openxmlformats.org/officeDocument/2006/relationships/customXml" Target="../ink/ink305.xml"/><Relationship Id="rId21" Type="http://schemas.openxmlformats.org/officeDocument/2006/relationships/image" Target="../media/image268.png"/><Relationship Id="rId209" Type="http://schemas.openxmlformats.org/officeDocument/2006/relationships/image" Target="../media/image362.png"/><Relationship Id="rId208" Type="http://schemas.openxmlformats.org/officeDocument/2006/relationships/customXml" Target="../ink/ink304.xml"/><Relationship Id="rId207" Type="http://schemas.openxmlformats.org/officeDocument/2006/relationships/image" Target="../media/image361.png"/><Relationship Id="rId206" Type="http://schemas.openxmlformats.org/officeDocument/2006/relationships/customXml" Target="../ink/ink303.xml"/><Relationship Id="rId205" Type="http://schemas.openxmlformats.org/officeDocument/2006/relationships/image" Target="../media/image360.png"/><Relationship Id="rId204" Type="http://schemas.openxmlformats.org/officeDocument/2006/relationships/customXml" Target="../ink/ink302.xml"/><Relationship Id="rId203" Type="http://schemas.openxmlformats.org/officeDocument/2006/relationships/image" Target="../media/image359.png"/><Relationship Id="rId202" Type="http://schemas.openxmlformats.org/officeDocument/2006/relationships/customXml" Target="../ink/ink301.xml"/><Relationship Id="rId201" Type="http://schemas.openxmlformats.org/officeDocument/2006/relationships/image" Target="../media/image358.png"/><Relationship Id="rId200" Type="http://schemas.openxmlformats.org/officeDocument/2006/relationships/customXml" Target="../ink/ink300.xml"/><Relationship Id="rId20" Type="http://schemas.openxmlformats.org/officeDocument/2006/relationships/customXml" Target="../ink/ink210.xml"/><Relationship Id="rId2" Type="http://schemas.openxmlformats.org/officeDocument/2006/relationships/customXml" Target="../ink/ink201.xml"/><Relationship Id="rId199" Type="http://schemas.openxmlformats.org/officeDocument/2006/relationships/image" Target="../media/image357.png"/><Relationship Id="rId198" Type="http://schemas.openxmlformats.org/officeDocument/2006/relationships/customXml" Target="../ink/ink299.xml"/><Relationship Id="rId197" Type="http://schemas.openxmlformats.org/officeDocument/2006/relationships/image" Target="../media/image356.png"/><Relationship Id="rId196" Type="http://schemas.openxmlformats.org/officeDocument/2006/relationships/customXml" Target="../ink/ink298.xml"/><Relationship Id="rId195" Type="http://schemas.openxmlformats.org/officeDocument/2006/relationships/image" Target="../media/image355.png"/><Relationship Id="rId194" Type="http://schemas.openxmlformats.org/officeDocument/2006/relationships/customXml" Target="../ink/ink297.xml"/><Relationship Id="rId193" Type="http://schemas.openxmlformats.org/officeDocument/2006/relationships/image" Target="../media/image354.png"/><Relationship Id="rId192" Type="http://schemas.openxmlformats.org/officeDocument/2006/relationships/customXml" Target="../ink/ink296.xml"/><Relationship Id="rId191" Type="http://schemas.openxmlformats.org/officeDocument/2006/relationships/image" Target="../media/image353.png"/><Relationship Id="rId190" Type="http://schemas.openxmlformats.org/officeDocument/2006/relationships/customXml" Target="../ink/ink295.xml"/><Relationship Id="rId19" Type="http://schemas.openxmlformats.org/officeDocument/2006/relationships/image" Target="../media/image267.png"/><Relationship Id="rId189" Type="http://schemas.openxmlformats.org/officeDocument/2006/relationships/image" Target="../media/image352.png"/><Relationship Id="rId188" Type="http://schemas.openxmlformats.org/officeDocument/2006/relationships/customXml" Target="../ink/ink294.xml"/><Relationship Id="rId187" Type="http://schemas.openxmlformats.org/officeDocument/2006/relationships/image" Target="../media/image351.png"/><Relationship Id="rId186" Type="http://schemas.openxmlformats.org/officeDocument/2006/relationships/customXml" Target="../ink/ink293.xml"/><Relationship Id="rId185" Type="http://schemas.openxmlformats.org/officeDocument/2006/relationships/image" Target="../media/image350.png"/><Relationship Id="rId184" Type="http://schemas.openxmlformats.org/officeDocument/2006/relationships/customXml" Target="../ink/ink292.xml"/><Relationship Id="rId183" Type="http://schemas.openxmlformats.org/officeDocument/2006/relationships/image" Target="../media/image349.png"/><Relationship Id="rId182" Type="http://schemas.openxmlformats.org/officeDocument/2006/relationships/customXml" Target="../ink/ink291.xml"/><Relationship Id="rId181" Type="http://schemas.openxmlformats.org/officeDocument/2006/relationships/image" Target="../media/image348.png"/><Relationship Id="rId180" Type="http://schemas.openxmlformats.org/officeDocument/2006/relationships/customXml" Target="../ink/ink290.xml"/><Relationship Id="rId18" Type="http://schemas.openxmlformats.org/officeDocument/2006/relationships/customXml" Target="../ink/ink209.xml"/><Relationship Id="rId179" Type="http://schemas.openxmlformats.org/officeDocument/2006/relationships/image" Target="../media/image347.png"/><Relationship Id="rId178" Type="http://schemas.openxmlformats.org/officeDocument/2006/relationships/customXml" Target="../ink/ink289.xml"/><Relationship Id="rId177" Type="http://schemas.openxmlformats.org/officeDocument/2006/relationships/image" Target="../media/image346.png"/><Relationship Id="rId176" Type="http://schemas.openxmlformats.org/officeDocument/2006/relationships/customXml" Target="../ink/ink288.xml"/><Relationship Id="rId175" Type="http://schemas.openxmlformats.org/officeDocument/2006/relationships/image" Target="../media/image345.png"/><Relationship Id="rId174" Type="http://schemas.openxmlformats.org/officeDocument/2006/relationships/customXml" Target="../ink/ink287.xml"/><Relationship Id="rId173" Type="http://schemas.openxmlformats.org/officeDocument/2006/relationships/image" Target="../media/image344.png"/><Relationship Id="rId172" Type="http://schemas.openxmlformats.org/officeDocument/2006/relationships/customXml" Target="../ink/ink286.xml"/><Relationship Id="rId171" Type="http://schemas.openxmlformats.org/officeDocument/2006/relationships/image" Target="../media/image343.png"/><Relationship Id="rId170" Type="http://schemas.openxmlformats.org/officeDocument/2006/relationships/customXml" Target="../ink/ink285.xml"/><Relationship Id="rId17" Type="http://schemas.openxmlformats.org/officeDocument/2006/relationships/image" Target="../media/image266.png"/><Relationship Id="rId169" Type="http://schemas.openxmlformats.org/officeDocument/2006/relationships/image" Target="../media/image342.png"/><Relationship Id="rId168" Type="http://schemas.openxmlformats.org/officeDocument/2006/relationships/customXml" Target="../ink/ink284.xml"/><Relationship Id="rId167" Type="http://schemas.openxmlformats.org/officeDocument/2006/relationships/image" Target="../media/image341.png"/><Relationship Id="rId166" Type="http://schemas.openxmlformats.org/officeDocument/2006/relationships/customXml" Target="../ink/ink283.xml"/><Relationship Id="rId165" Type="http://schemas.openxmlformats.org/officeDocument/2006/relationships/image" Target="../media/image340.png"/><Relationship Id="rId164" Type="http://schemas.openxmlformats.org/officeDocument/2006/relationships/customXml" Target="../ink/ink282.xml"/><Relationship Id="rId163" Type="http://schemas.openxmlformats.org/officeDocument/2006/relationships/image" Target="../media/image339.png"/><Relationship Id="rId162" Type="http://schemas.openxmlformats.org/officeDocument/2006/relationships/customXml" Target="../ink/ink281.xml"/><Relationship Id="rId161" Type="http://schemas.openxmlformats.org/officeDocument/2006/relationships/image" Target="../media/image338.png"/><Relationship Id="rId160" Type="http://schemas.openxmlformats.org/officeDocument/2006/relationships/customXml" Target="../ink/ink280.xml"/><Relationship Id="rId16" Type="http://schemas.openxmlformats.org/officeDocument/2006/relationships/customXml" Target="../ink/ink208.xml"/><Relationship Id="rId159" Type="http://schemas.openxmlformats.org/officeDocument/2006/relationships/image" Target="../media/image337.png"/><Relationship Id="rId158" Type="http://schemas.openxmlformats.org/officeDocument/2006/relationships/customXml" Target="../ink/ink279.xml"/><Relationship Id="rId157" Type="http://schemas.openxmlformats.org/officeDocument/2006/relationships/image" Target="../media/image336.png"/><Relationship Id="rId156" Type="http://schemas.openxmlformats.org/officeDocument/2006/relationships/customXml" Target="../ink/ink278.xml"/><Relationship Id="rId155" Type="http://schemas.openxmlformats.org/officeDocument/2006/relationships/image" Target="../media/image335.png"/><Relationship Id="rId154" Type="http://schemas.openxmlformats.org/officeDocument/2006/relationships/customXml" Target="../ink/ink277.xml"/><Relationship Id="rId153" Type="http://schemas.openxmlformats.org/officeDocument/2006/relationships/image" Target="../media/image334.png"/><Relationship Id="rId152" Type="http://schemas.openxmlformats.org/officeDocument/2006/relationships/customXml" Target="../ink/ink276.xml"/><Relationship Id="rId151" Type="http://schemas.openxmlformats.org/officeDocument/2006/relationships/image" Target="../media/image333.png"/><Relationship Id="rId150" Type="http://schemas.openxmlformats.org/officeDocument/2006/relationships/customXml" Target="../ink/ink275.xml"/><Relationship Id="rId15" Type="http://schemas.openxmlformats.org/officeDocument/2006/relationships/image" Target="../media/image265.png"/><Relationship Id="rId149" Type="http://schemas.openxmlformats.org/officeDocument/2006/relationships/image" Target="../media/image332.png"/><Relationship Id="rId148" Type="http://schemas.openxmlformats.org/officeDocument/2006/relationships/customXml" Target="../ink/ink274.xml"/><Relationship Id="rId147" Type="http://schemas.openxmlformats.org/officeDocument/2006/relationships/image" Target="../media/image331.png"/><Relationship Id="rId146" Type="http://schemas.openxmlformats.org/officeDocument/2006/relationships/customXml" Target="../ink/ink273.xml"/><Relationship Id="rId145" Type="http://schemas.openxmlformats.org/officeDocument/2006/relationships/image" Target="../media/image330.png"/><Relationship Id="rId144" Type="http://schemas.openxmlformats.org/officeDocument/2006/relationships/customXml" Target="../ink/ink272.xml"/><Relationship Id="rId143" Type="http://schemas.openxmlformats.org/officeDocument/2006/relationships/image" Target="../media/image329.png"/><Relationship Id="rId142" Type="http://schemas.openxmlformats.org/officeDocument/2006/relationships/customXml" Target="../ink/ink271.xml"/><Relationship Id="rId141" Type="http://schemas.openxmlformats.org/officeDocument/2006/relationships/image" Target="../media/image328.png"/><Relationship Id="rId140" Type="http://schemas.openxmlformats.org/officeDocument/2006/relationships/customXml" Target="../ink/ink270.xml"/><Relationship Id="rId14" Type="http://schemas.openxmlformats.org/officeDocument/2006/relationships/customXml" Target="../ink/ink207.xml"/><Relationship Id="rId139" Type="http://schemas.openxmlformats.org/officeDocument/2006/relationships/image" Target="../media/image327.png"/><Relationship Id="rId138" Type="http://schemas.openxmlformats.org/officeDocument/2006/relationships/customXml" Target="../ink/ink269.xml"/><Relationship Id="rId137" Type="http://schemas.openxmlformats.org/officeDocument/2006/relationships/image" Target="../media/image326.png"/><Relationship Id="rId136" Type="http://schemas.openxmlformats.org/officeDocument/2006/relationships/customXml" Target="../ink/ink268.xml"/><Relationship Id="rId135" Type="http://schemas.openxmlformats.org/officeDocument/2006/relationships/image" Target="../media/image325.png"/><Relationship Id="rId134" Type="http://schemas.openxmlformats.org/officeDocument/2006/relationships/customXml" Target="../ink/ink267.xml"/><Relationship Id="rId133" Type="http://schemas.openxmlformats.org/officeDocument/2006/relationships/image" Target="../media/image324.png"/><Relationship Id="rId132" Type="http://schemas.openxmlformats.org/officeDocument/2006/relationships/customXml" Target="../ink/ink266.xml"/><Relationship Id="rId131" Type="http://schemas.openxmlformats.org/officeDocument/2006/relationships/image" Target="../media/image323.png"/><Relationship Id="rId130" Type="http://schemas.openxmlformats.org/officeDocument/2006/relationships/customXml" Target="../ink/ink265.xml"/><Relationship Id="rId13" Type="http://schemas.openxmlformats.org/officeDocument/2006/relationships/image" Target="../media/image264.png"/><Relationship Id="rId129" Type="http://schemas.openxmlformats.org/officeDocument/2006/relationships/image" Target="../media/image322.png"/><Relationship Id="rId128" Type="http://schemas.openxmlformats.org/officeDocument/2006/relationships/customXml" Target="../ink/ink264.xml"/><Relationship Id="rId127" Type="http://schemas.openxmlformats.org/officeDocument/2006/relationships/image" Target="../media/image321.png"/><Relationship Id="rId126" Type="http://schemas.openxmlformats.org/officeDocument/2006/relationships/customXml" Target="../ink/ink263.xml"/><Relationship Id="rId125" Type="http://schemas.openxmlformats.org/officeDocument/2006/relationships/image" Target="../media/image320.png"/><Relationship Id="rId124" Type="http://schemas.openxmlformats.org/officeDocument/2006/relationships/customXml" Target="../ink/ink262.xml"/><Relationship Id="rId123" Type="http://schemas.openxmlformats.org/officeDocument/2006/relationships/image" Target="../media/image319.png"/><Relationship Id="rId122" Type="http://schemas.openxmlformats.org/officeDocument/2006/relationships/customXml" Target="../ink/ink261.xml"/><Relationship Id="rId121" Type="http://schemas.openxmlformats.org/officeDocument/2006/relationships/image" Target="../media/image318.png"/><Relationship Id="rId120" Type="http://schemas.openxmlformats.org/officeDocument/2006/relationships/customXml" Target="../ink/ink260.xml"/><Relationship Id="rId12" Type="http://schemas.openxmlformats.org/officeDocument/2006/relationships/customXml" Target="../ink/ink206.xml"/><Relationship Id="rId119" Type="http://schemas.openxmlformats.org/officeDocument/2006/relationships/image" Target="../media/image317.png"/><Relationship Id="rId118" Type="http://schemas.openxmlformats.org/officeDocument/2006/relationships/customXml" Target="../ink/ink259.xml"/><Relationship Id="rId117" Type="http://schemas.openxmlformats.org/officeDocument/2006/relationships/image" Target="../media/image316.png"/><Relationship Id="rId116" Type="http://schemas.openxmlformats.org/officeDocument/2006/relationships/customXml" Target="../ink/ink258.xml"/><Relationship Id="rId115" Type="http://schemas.openxmlformats.org/officeDocument/2006/relationships/image" Target="../media/image315.png"/><Relationship Id="rId114" Type="http://schemas.openxmlformats.org/officeDocument/2006/relationships/customXml" Target="../ink/ink257.xml"/><Relationship Id="rId113" Type="http://schemas.openxmlformats.org/officeDocument/2006/relationships/image" Target="../media/image314.png"/><Relationship Id="rId112" Type="http://schemas.openxmlformats.org/officeDocument/2006/relationships/customXml" Target="../ink/ink256.xml"/><Relationship Id="rId111" Type="http://schemas.openxmlformats.org/officeDocument/2006/relationships/image" Target="../media/image313.png"/><Relationship Id="rId110" Type="http://schemas.openxmlformats.org/officeDocument/2006/relationships/customXml" Target="../ink/ink255.xml"/><Relationship Id="rId11" Type="http://schemas.openxmlformats.org/officeDocument/2006/relationships/image" Target="../media/image263.png"/><Relationship Id="rId109" Type="http://schemas.openxmlformats.org/officeDocument/2006/relationships/image" Target="../media/image312.png"/><Relationship Id="rId108" Type="http://schemas.openxmlformats.org/officeDocument/2006/relationships/customXml" Target="../ink/ink254.xml"/><Relationship Id="rId107" Type="http://schemas.openxmlformats.org/officeDocument/2006/relationships/image" Target="../media/image311.png"/><Relationship Id="rId106" Type="http://schemas.openxmlformats.org/officeDocument/2006/relationships/customXml" Target="../ink/ink253.xml"/><Relationship Id="rId105" Type="http://schemas.openxmlformats.org/officeDocument/2006/relationships/image" Target="../media/image310.png"/><Relationship Id="rId104" Type="http://schemas.openxmlformats.org/officeDocument/2006/relationships/customXml" Target="../ink/ink252.xml"/><Relationship Id="rId103" Type="http://schemas.openxmlformats.org/officeDocument/2006/relationships/image" Target="../media/image309.png"/><Relationship Id="rId102" Type="http://schemas.openxmlformats.org/officeDocument/2006/relationships/customXml" Target="../ink/ink251.xml"/><Relationship Id="rId101" Type="http://schemas.openxmlformats.org/officeDocument/2006/relationships/image" Target="../media/image308.png"/><Relationship Id="rId100" Type="http://schemas.openxmlformats.org/officeDocument/2006/relationships/customXml" Target="../ink/ink250.xml"/><Relationship Id="rId10" Type="http://schemas.openxmlformats.org/officeDocument/2006/relationships/customXml" Target="../ink/ink205.xml"/><Relationship Id="rId1" Type="http://schemas.openxmlformats.org/officeDocument/2006/relationships/image" Target="../media/image25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9" Type="http://schemas.openxmlformats.org/officeDocument/2006/relationships/customXml" Target="../ink/ink394.xml"/><Relationship Id="rId8" Type="http://schemas.openxmlformats.org/officeDocument/2006/relationships/image" Target="../media/image454.png"/><Relationship Id="rId7" Type="http://schemas.openxmlformats.org/officeDocument/2006/relationships/customXml" Target="../ink/ink393.xml"/><Relationship Id="rId6" Type="http://schemas.openxmlformats.org/officeDocument/2006/relationships/image" Target="../media/image453.wmf"/><Relationship Id="rId5" Type="http://schemas.openxmlformats.org/officeDocument/2006/relationships/oleObject" Target="../embeddings/oleObject48.bin"/><Relationship Id="rId4" Type="http://schemas.openxmlformats.org/officeDocument/2006/relationships/image" Target="../media/image452.wmf"/><Relationship Id="rId3" Type="http://schemas.openxmlformats.org/officeDocument/2006/relationships/oleObject" Target="../embeddings/oleObject47.bin"/><Relationship Id="rId2" Type="http://schemas.openxmlformats.org/officeDocument/2006/relationships/image" Target="../media/image451.wmf"/><Relationship Id="rId12" Type="http://schemas.openxmlformats.org/officeDocument/2006/relationships/vmlDrawing" Target="../drawings/vmlDrawing18.vml"/><Relationship Id="rId11" Type="http://schemas.openxmlformats.org/officeDocument/2006/relationships/slideLayout" Target="../slideLayouts/slideLayout18.xml"/><Relationship Id="rId10" Type="http://schemas.openxmlformats.org/officeDocument/2006/relationships/image" Target="../media/image455.png"/><Relationship Id="rId1" Type="http://schemas.openxmlformats.org/officeDocument/2006/relationships/oleObject" Target="../embeddings/oleObject46.bin"/></Relationships>
</file>

<file path=ppt/slides/_rels/slide61.xml.rels><?xml version="1.0" encoding="UTF-8" standalone="yes"?>
<Relationships xmlns="http://schemas.openxmlformats.org/package/2006/relationships"><Relationship Id="rId99" Type="http://schemas.openxmlformats.org/officeDocument/2006/relationships/image" Target="../media/image504.png"/><Relationship Id="rId98" Type="http://schemas.openxmlformats.org/officeDocument/2006/relationships/customXml" Target="../ink/ink443.xml"/><Relationship Id="rId97" Type="http://schemas.openxmlformats.org/officeDocument/2006/relationships/image" Target="../media/image503.png"/><Relationship Id="rId96" Type="http://schemas.openxmlformats.org/officeDocument/2006/relationships/customXml" Target="../ink/ink442.xml"/><Relationship Id="rId95" Type="http://schemas.openxmlformats.org/officeDocument/2006/relationships/image" Target="../media/image502.png"/><Relationship Id="rId94" Type="http://schemas.openxmlformats.org/officeDocument/2006/relationships/customXml" Target="../ink/ink441.xml"/><Relationship Id="rId93" Type="http://schemas.openxmlformats.org/officeDocument/2006/relationships/image" Target="../media/image501.png"/><Relationship Id="rId92" Type="http://schemas.openxmlformats.org/officeDocument/2006/relationships/customXml" Target="../ink/ink440.xml"/><Relationship Id="rId91" Type="http://schemas.openxmlformats.org/officeDocument/2006/relationships/image" Target="../media/image500.png"/><Relationship Id="rId90" Type="http://schemas.openxmlformats.org/officeDocument/2006/relationships/customXml" Target="../ink/ink439.xml"/><Relationship Id="rId9" Type="http://schemas.openxmlformats.org/officeDocument/2006/relationships/image" Target="../media/image459.png"/><Relationship Id="rId89" Type="http://schemas.openxmlformats.org/officeDocument/2006/relationships/image" Target="../media/image499.png"/><Relationship Id="rId88" Type="http://schemas.openxmlformats.org/officeDocument/2006/relationships/customXml" Target="../ink/ink438.xml"/><Relationship Id="rId87" Type="http://schemas.openxmlformats.org/officeDocument/2006/relationships/image" Target="../media/image498.png"/><Relationship Id="rId86" Type="http://schemas.openxmlformats.org/officeDocument/2006/relationships/customXml" Target="../ink/ink437.xml"/><Relationship Id="rId85" Type="http://schemas.openxmlformats.org/officeDocument/2006/relationships/image" Target="../media/image497.png"/><Relationship Id="rId84" Type="http://schemas.openxmlformats.org/officeDocument/2006/relationships/customXml" Target="../ink/ink436.xml"/><Relationship Id="rId83" Type="http://schemas.openxmlformats.org/officeDocument/2006/relationships/image" Target="../media/image496.png"/><Relationship Id="rId82" Type="http://schemas.openxmlformats.org/officeDocument/2006/relationships/customXml" Target="../ink/ink435.xml"/><Relationship Id="rId81" Type="http://schemas.openxmlformats.org/officeDocument/2006/relationships/image" Target="../media/image495.png"/><Relationship Id="rId80" Type="http://schemas.openxmlformats.org/officeDocument/2006/relationships/customXml" Target="../ink/ink434.xml"/><Relationship Id="rId8" Type="http://schemas.openxmlformats.org/officeDocument/2006/relationships/customXml" Target="../ink/ink398.xml"/><Relationship Id="rId79" Type="http://schemas.openxmlformats.org/officeDocument/2006/relationships/image" Target="../media/image494.png"/><Relationship Id="rId78" Type="http://schemas.openxmlformats.org/officeDocument/2006/relationships/customXml" Target="../ink/ink433.xml"/><Relationship Id="rId77" Type="http://schemas.openxmlformats.org/officeDocument/2006/relationships/image" Target="../media/image493.png"/><Relationship Id="rId76" Type="http://schemas.openxmlformats.org/officeDocument/2006/relationships/customXml" Target="../ink/ink432.xml"/><Relationship Id="rId75" Type="http://schemas.openxmlformats.org/officeDocument/2006/relationships/image" Target="../media/image492.png"/><Relationship Id="rId74" Type="http://schemas.openxmlformats.org/officeDocument/2006/relationships/customXml" Target="../ink/ink431.xml"/><Relationship Id="rId73" Type="http://schemas.openxmlformats.org/officeDocument/2006/relationships/image" Target="../media/image491.png"/><Relationship Id="rId72" Type="http://schemas.openxmlformats.org/officeDocument/2006/relationships/customXml" Target="../ink/ink430.xml"/><Relationship Id="rId71" Type="http://schemas.openxmlformats.org/officeDocument/2006/relationships/image" Target="../media/image490.png"/><Relationship Id="rId70" Type="http://schemas.openxmlformats.org/officeDocument/2006/relationships/customXml" Target="../ink/ink429.xml"/><Relationship Id="rId7" Type="http://schemas.openxmlformats.org/officeDocument/2006/relationships/image" Target="../media/image108.png"/><Relationship Id="rId69" Type="http://schemas.openxmlformats.org/officeDocument/2006/relationships/image" Target="../media/image489.png"/><Relationship Id="rId68" Type="http://schemas.openxmlformats.org/officeDocument/2006/relationships/customXml" Target="../ink/ink428.xml"/><Relationship Id="rId67" Type="http://schemas.openxmlformats.org/officeDocument/2006/relationships/image" Target="../media/image488.png"/><Relationship Id="rId66" Type="http://schemas.openxmlformats.org/officeDocument/2006/relationships/customXml" Target="../ink/ink427.xml"/><Relationship Id="rId65" Type="http://schemas.openxmlformats.org/officeDocument/2006/relationships/image" Target="../media/image487.png"/><Relationship Id="rId64" Type="http://schemas.openxmlformats.org/officeDocument/2006/relationships/customXml" Target="../ink/ink426.xml"/><Relationship Id="rId63" Type="http://schemas.openxmlformats.org/officeDocument/2006/relationships/image" Target="../media/image486.png"/><Relationship Id="rId62" Type="http://schemas.openxmlformats.org/officeDocument/2006/relationships/customXml" Target="../ink/ink425.xml"/><Relationship Id="rId61" Type="http://schemas.openxmlformats.org/officeDocument/2006/relationships/image" Target="../media/image485.png"/><Relationship Id="rId60" Type="http://schemas.openxmlformats.org/officeDocument/2006/relationships/customXml" Target="../ink/ink424.xml"/><Relationship Id="rId6" Type="http://schemas.openxmlformats.org/officeDocument/2006/relationships/customXml" Target="../ink/ink397.xml"/><Relationship Id="rId59" Type="http://schemas.openxmlformats.org/officeDocument/2006/relationships/image" Target="../media/image484.png"/><Relationship Id="rId58" Type="http://schemas.openxmlformats.org/officeDocument/2006/relationships/customXml" Target="../ink/ink423.xml"/><Relationship Id="rId57" Type="http://schemas.openxmlformats.org/officeDocument/2006/relationships/image" Target="../media/image483.png"/><Relationship Id="rId56" Type="http://schemas.openxmlformats.org/officeDocument/2006/relationships/customXml" Target="../ink/ink422.xml"/><Relationship Id="rId55" Type="http://schemas.openxmlformats.org/officeDocument/2006/relationships/image" Target="../media/image482.png"/><Relationship Id="rId54" Type="http://schemas.openxmlformats.org/officeDocument/2006/relationships/customXml" Target="../ink/ink421.xml"/><Relationship Id="rId53" Type="http://schemas.openxmlformats.org/officeDocument/2006/relationships/image" Target="../media/image481.png"/><Relationship Id="rId52" Type="http://schemas.openxmlformats.org/officeDocument/2006/relationships/customXml" Target="../ink/ink420.xml"/><Relationship Id="rId51" Type="http://schemas.openxmlformats.org/officeDocument/2006/relationships/image" Target="../media/image480.png"/><Relationship Id="rId50" Type="http://schemas.openxmlformats.org/officeDocument/2006/relationships/customXml" Target="../ink/ink419.xml"/><Relationship Id="rId5" Type="http://schemas.openxmlformats.org/officeDocument/2006/relationships/image" Target="../media/image458.png"/><Relationship Id="rId49" Type="http://schemas.openxmlformats.org/officeDocument/2006/relationships/image" Target="../media/image479.png"/><Relationship Id="rId48" Type="http://schemas.openxmlformats.org/officeDocument/2006/relationships/customXml" Target="../ink/ink418.xml"/><Relationship Id="rId47" Type="http://schemas.openxmlformats.org/officeDocument/2006/relationships/image" Target="../media/image478.png"/><Relationship Id="rId46" Type="http://schemas.openxmlformats.org/officeDocument/2006/relationships/customXml" Target="../ink/ink417.xml"/><Relationship Id="rId45" Type="http://schemas.openxmlformats.org/officeDocument/2006/relationships/image" Target="../media/image477.png"/><Relationship Id="rId44" Type="http://schemas.openxmlformats.org/officeDocument/2006/relationships/customXml" Target="../ink/ink416.xml"/><Relationship Id="rId43" Type="http://schemas.openxmlformats.org/officeDocument/2006/relationships/image" Target="../media/image476.png"/><Relationship Id="rId42" Type="http://schemas.openxmlformats.org/officeDocument/2006/relationships/customXml" Target="../ink/ink415.xml"/><Relationship Id="rId41" Type="http://schemas.openxmlformats.org/officeDocument/2006/relationships/image" Target="../media/image475.png"/><Relationship Id="rId40" Type="http://schemas.openxmlformats.org/officeDocument/2006/relationships/customXml" Target="../ink/ink414.xml"/><Relationship Id="rId4" Type="http://schemas.openxmlformats.org/officeDocument/2006/relationships/customXml" Target="../ink/ink396.xml"/><Relationship Id="rId39" Type="http://schemas.openxmlformats.org/officeDocument/2006/relationships/image" Target="../media/image474.png"/><Relationship Id="rId38" Type="http://schemas.openxmlformats.org/officeDocument/2006/relationships/customXml" Target="../ink/ink413.xml"/><Relationship Id="rId37" Type="http://schemas.openxmlformats.org/officeDocument/2006/relationships/image" Target="../media/image473.png"/><Relationship Id="rId36" Type="http://schemas.openxmlformats.org/officeDocument/2006/relationships/customXml" Target="../ink/ink412.xml"/><Relationship Id="rId35" Type="http://schemas.openxmlformats.org/officeDocument/2006/relationships/image" Target="../media/image472.png"/><Relationship Id="rId34" Type="http://schemas.openxmlformats.org/officeDocument/2006/relationships/customXml" Target="../ink/ink411.xml"/><Relationship Id="rId33" Type="http://schemas.openxmlformats.org/officeDocument/2006/relationships/image" Target="../media/image471.png"/><Relationship Id="rId32" Type="http://schemas.openxmlformats.org/officeDocument/2006/relationships/customXml" Target="../ink/ink410.xml"/><Relationship Id="rId31" Type="http://schemas.openxmlformats.org/officeDocument/2006/relationships/image" Target="../media/image470.png"/><Relationship Id="rId30" Type="http://schemas.openxmlformats.org/officeDocument/2006/relationships/customXml" Target="../ink/ink409.xml"/><Relationship Id="rId3" Type="http://schemas.openxmlformats.org/officeDocument/2006/relationships/image" Target="../media/image457.png"/><Relationship Id="rId29" Type="http://schemas.openxmlformats.org/officeDocument/2006/relationships/image" Target="../media/image469.png"/><Relationship Id="rId28" Type="http://schemas.openxmlformats.org/officeDocument/2006/relationships/customXml" Target="../ink/ink408.xml"/><Relationship Id="rId27" Type="http://schemas.openxmlformats.org/officeDocument/2006/relationships/image" Target="../media/image468.png"/><Relationship Id="rId26" Type="http://schemas.openxmlformats.org/officeDocument/2006/relationships/customXml" Target="../ink/ink407.xml"/><Relationship Id="rId25" Type="http://schemas.openxmlformats.org/officeDocument/2006/relationships/image" Target="../media/image467.png"/><Relationship Id="rId24" Type="http://schemas.openxmlformats.org/officeDocument/2006/relationships/customXml" Target="../ink/ink406.xml"/><Relationship Id="rId23" Type="http://schemas.openxmlformats.org/officeDocument/2006/relationships/image" Target="../media/image466.png"/><Relationship Id="rId22" Type="http://schemas.openxmlformats.org/officeDocument/2006/relationships/customXml" Target="../ink/ink405.xml"/><Relationship Id="rId21" Type="http://schemas.openxmlformats.org/officeDocument/2006/relationships/image" Target="../media/image465.png"/><Relationship Id="rId20" Type="http://schemas.openxmlformats.org/officeDocument/2006/relationships/customXml" Target="../ink/ink404.xml"/><Relationship Id="rId2" Type="http://schemas.openxmlformats.org/officeDocument/2006/relationships/customXml" Target="../ink/ink395.xml"/><Relationship Id="rId19" Type="http://schemas.openxmlformats.org/officeDocument/2006/relationships/image" Target="../media/image464.png"/><Relationship Id="rId18" Type="http://schemas.openxmlformats.org/officeDocument/2006/relationships/customXml" Target="../ink/ink403.xml"/><Relationship Id="rId17" Type="http://schemas.openxmlformats.org/officeDocument/2006/relationships/image" Target="../media/image463.png"/><Relationship Id="rId16" Type="http://schemas.openxmlformats.org/officeDocument/2006/relationships/customXml" Target="../ink/ink402.xml"/><Relationship Id="rId15" Type="http://schemas.openxmlformats.org/officeDocument/2006/relationships/image" Target="../media/image462.png"/><Relationship Id="rId14" Type="http://schemas.openxmlformats.org/officeDocument/2006/relationships/customXml" Target="../ink/ink401.xml"/><Relationship Id="rId13" Type="http://schemas.openxmlformats.org/officeDocument/2006/relationships/image" Target="../media/image461.png"/><Relationship Id="rId12" Type="http://schemas.openxmlformats.org/officeDocument/2006/relationships/customXml" Target="../ink/ink400.xml"/><Relationship Id="rId11" Type="http://schemas.openxmlformats.org/officeDocument/2006/relationships/image" Target="../media/image460.png"/><Relationship Id="rId108" Type="http://schemas.openxmlformats.org/officeDocument/2006/relationships/slideLayout" Target="../slideLayouts/slideLayout18.xml"/><Relationship Id="rId107" Type="http://schemas.openxmlformats.org/officeDocument/2006/relationships/image" Target="../media/image508.png"/><Relationship Id="rId106" Type="http://schemas.openxmlformats.org/officeDocument/2006/relationships/customXml" Target="../ink/ink447.xml"/><Relationship Id="rId105" Type="http://schemas.openxmlformats.org/officeDocument/2006/relationships/image" Target="../media/image507.png"/><Relationship Id="rId104" Type="http://schemas.openxmlformats.org/officeDocument/2006/relationships/customXml" Target="../ink/ink446.xml"/><Relationship Id="rId103" Type="http://schemas.openxmlformats.org/officeDocument/2006/relationships/image" Target="../media/image506.png"/><Relationship Id="rId102" Type="http://schemas.openxmlformats.org/officeDocument/2006/relationships/customXml" Target="../ink/ink445.xml"/><Relationship Id="rId101" Type="http://schemas.openxmlformats.org/officeDocument/2006/relationships/image" Target="../media/image505.png"/><Relationship Id="rId100" Type="http://schemas.openxmlformats.org/officeDocument/2006/relationships/customXml" Target="../ink/ink444.xml"/><Relationship Id="rId10" Type="http://schemas.openxmlformats.org/officeDocument/2006/relationships/customXml" Target="../ink/ink399.xml"/><Relationship Id="rId1" Type="http://schemas.openxmlformats.org/officeDocument/2006/relationships/image" Target="../media/image456.jpeg"/></Relationships>
</file>

<file path=ppt/slides/_rels/slide62.xml.rels><?xml version="1.0" encoding="UTF-8" standalone="yes"?>
<Relationships xmlns="http://schemas.openxmlformats.org/package/2006/relationships"><Relationship Id="rId92" Type="http://schemas.openxmlformats.org/officeDocument/2006/relationships/vmlDrawing" Target="../drawings/vmlDrawing19.vml"/><Relationship Id="rId91" Type="http://schemas.openxmlformats.org/officeDocument/2006/relationships/slideLayout" Target="../slideLayouts/slideLayout18.xml"/><Relationship Id="rId90" Type="http://schemas.openxmlformats.org/officeDocument/2006/relationships/customXml" Target="../ink/ink493.xml"/><Relationship Id="rId9" Type="http://schemas.openxmlformats.org/officeDocument/2006/relationships/customXml" Target="../ink/ink451.xml"/><Relationship Id="rId89" Type="http://schemas.openxmlformats.org/officeDocument/2006/relationships/image" Target="../media/image549.png"/><Relationship Id="rId88" Type="http://schemas.openxmlformats.org/officeDocument/2006/relationships/customXml" Target="../ink/ink492.xml"/><Relationship Id="rId87" Type="http://schemas.openxmlformats.org/officeDocument/2006/relationships/image" Target="../media/image548.png"/><Relationship Id="rId86" Type="http://schemas.openxmlformats.org/officeDocument/2006/relationships/customXml" Target="../ink/ink491.xml"/><Relationship Id="rId85" Type="http://schemas.openxmlformats.org/officeDocument/2006/relationships/image" Target="../media/image547.png"/><Relationship Id="rId84" Type="http://schemas.openxmlformats.org/officeDocument/2006/relationships/customXml" Target="../ink/ink490.xml"/><Relationship Id="rId83" Type="http://schemas.openxmlformats.org/officeDocument/2006/relationships/image" Target="../media/image546.png"/><Relationship Id="rId82" Type="http://schemas.openxmlformats.org/officeDocument/2006/relationships/customXml" Target="../ink/ink489.xml"/><Relationship Id="rId81" Type="http://schemas.openxmlformats.org/officeDocument/2006/relationships/image" Target="../media/image545.png"/><Relationship Id="rId80" Type="http://schemas.openxmlformats.org/officeDocument/2006/relationships/customXml" Target="../ink/ink488.xml"/><Relationship Id="rId8" Type="http://schemas.openxmlformats.org/officeDocument/2006/relationships/image" Target="../media/image108.png"/><Relationship Id="rId79" Type="http://schemas.openxmlformats.org/officeDocument/2006/relationships/image" Target="../media/image544.png"/><Relationship Id="rId78" Type="http://schemas.openxmlformats.org/officeDocument/2006/relationships/customXml" Target="../ink/ink487.xml"/><Relationship Id="rId77" Type="http://schemas.openxmlformats.org/officeDocument/2006/relationships/image" Target="../media/image543.png"/><Relationship Id="rId76" Type="http://schemas.openxmlformats.org/officeDocument/2006/relationships/customXml" Target="../ink/ink486.xml"/><Relationship Id="rId75" Type="http://schemas.openxmlformats.org/officeDocument/2006/relationships/image" Target="../media/image542.png"/><Relationship Id="rId74" Type="http://schemas.openxmlformats.org/officeDocument/2006/relationships/customXml" Target="../ink/ink485.xml"/><Relationship Id="rId73" Type="http://schemas.openxmlformats.org/officeDocument/2006/relationships/image" Target="../media/image541.png"/><Relationship Id="rId72" Type="http://schemas.openxmlformats.org/officeDocument/2006/relationships/customXml" Target="../ink/ink484.xml"/><Relationship Id="rId71" Type="http://schemas.openxmlformats.org/officeDocument/2006/relationships/image" Target="../media/image540.png"/><Relationship Id="rId70" Type="http://schemas.openxmlformats.org/officeDocument/2006/relationships/customXml" Target="../ink/ink483.xml"/><Relationship Id="rId7" Type="http://schemas.openxmlformats.org/officeDocument/2006/relationships/customXml" Target="../ink/ink450.xml"/><Relationship Id="rId69" Type="http://schemas.openxmlformats.org/officeDocument/2006/relationships/image" Target="../media/image539.png"/><Relationship Id="rId68" Type="http://schemas.openxmlformats.org/officeDocument/2006/relationships/customXml" Target="../ink/ink482.xml"/><Relationship Id="rId67" Type="http://schemas.openxmlformats.org/officeDocument/2006/relationships/image" Target="../media/image538.png"/><Relationship Id="rId66" Type="http://schemas.openxmlformats.org/officeDocument/2006/relationships/customXml" Target="../ink/ink481.xml"/><Relationship Id="rId65" Type="http://schemas.openxmlformats.org/officeDocument/2006/relationships/image" Target="../media/image537.png"/><Relationship Id="rId64" Type="http://schemas.openxmlformats.org/officeDocument/2006/relationships/customXml" Target="../ink/ink480.xml"/><Relationship Id="rId63" Type="http://schemas.openxmlformats.org/officeDocument/2006/relationships/image" Target="../media/image536.png"/><Relationship Id="rId62" Type="http://schemas.openxmlformats.org/officeDocument/2006/relationships/customXml" Target="../ink/ink479.xml"/><Relationship Id="rId61" Type="http://schemas.openxmlformats.org/officeDocument/2006/relationships/image" Target="../media/image535.png"/><Relationship Id="rId60" Type="http://schemas.openxmlformats.org/officeDocument/2006/relationships/customXml" Target="../ink/ink478.xml"/><Relationship Id="rId6" Type="http://schemas.openxmlformats.org/officeDocument/2006/relationships/image" Target="../media/image511.png"/><Relationship Id="rId59" Type="http://schemas.openxmlformats.org/officeDocument/2006/relationships/image" Target="../media/image534.png"/><Relationship Id="rId58" Type="http://schemas.openxmlformats.org/officeDocument/2006/relationships/customXml" Target="../ink/ink477.xml"/><Relationship Id="rId57" Type="http://schemas.openxmlformats.org/officeDocument/2006/relationships/image" Target="../media/image533.png"/><Relationship Id="rId56" Type="http://schemas.openxmlformats.org/officeDocument/2006/relationships/customXml" Target="../ink/ink476.xml"/><Relationship Id="rId55" Type="http://schemas.openxmlformats.org/officeDocument/2006/relationships/image" Target="../media/image532.png"/><Relationship Id="rId54" Type="http://schemas.openxmlformats.org/officeDocument/2006/relationships/customXml" Target="../ink/ink475.xml"/><Relationship Id="rId53" Type="http://schemas.openxmlformats.org/officeDocument/2006/relationships/image" Target="../media/image531.png"/><Relationship Id="rId52" Type="http://schemas.openxmlformats.org/officeDocument/2006/relationships/customXml" Target="../ink/ink474.xml"/><Relationship Id="rId51" Type="http://schemas.openxmlformats.org/officeDocument/2006/relationships/image" Target="../media/image530.png"/><Relationship Id="rId50" Type="http://schemas.openxmlformats.org/officeDocument/2006/relationships/customXml" Target="../ink/ink473.xml"/><Relationship Id="rId5" Type="http://schemas.openxmlformats.org/officeDocument/2006/relationships/customXml" Target="../ink/ink449.xml"/><Relationship Id="rId49" Type="http://schemas.openxmlformats.org/officeDocument/2006/relationships/image" Target="../media/image529.png"/><Relationship Id="rId48" Type="http://schemas.openxmlformats.org/officeDocument/2006/relationships/customXml" Target="../ink/ink472.xml"/><Relationship Id="rId47" Type="http://schemas.openxmlformats.org/officeDocument/2006/relationships/image" Target="../media/image528.png"/><Relationship Id="rId46" Type="http://schemas.openxmlformats.org/officeDocument/2006/relationships/customXml" Target="../ink/ink471.xml"/><Relationship Id="rId45" Type="http://schemas.openxmlformats.org/officeDocument/2006/relationships/image" Target="../media/image527.png"/><Relationship Id="rId44" Type="http://schemas.openxmlformats.org/officeDocument/2006/relationships/customXml" Target="../ink/ink470.xml"/><Relationship Id="rId43" Type="http://schemas.openxmlformats.org/officeDocument/2006/relationships/image" Target="../media/image526.png"/><Relationship Id="rId42" Type="http://schemas.openxmlformats.org/officeDocument/2006/relationships/customXml" Target="../ink/ink469.xml"/><Relationship Id="rId41" Type="http://schemas.openxmlformats.org/officeDocument/2006/relationships/image" Target="../media/image525.png"/><Relationship Id="rId40" Type="http://schemas.openxmlformats.org/officeDocument/2006/relationships/customXml" Target="../ink/ink468.xml"/><Relationship Id="rId4" Type="http://schemas.openxmlformats.org/officeDocument/2006/relationships/image" Target="../media/image510.png"/><Relationship Id="rId39" Type="http://schemas.openxmlformats.org/officeDocument/2006/relationships/image" Target="../media/image524.png"/><Relationship Id="rId38" Type="http://schemas.openxmlformats.org/officeDocument/2006/relationships/customXml" Target="../ink/ink467.xml"/><Relationship Id="rId37" Type="http://schemas.openxmlformats.org/officeDocument/2006/relationships/image" Target="../media/image523.png"/><Relationship Id="rId36" Type="http://schemas.openxmlformats.org/officeDocument/2006/relationships/customXml" Target="../ink/ink466.xml"/><Relationship Id="rId35" Type="http://schemas.openxmlformats.org/officeDocument/2006/relationships/image" Target="../media/image522.png"/><Relationship Id="rId34" Type="http://schemas.openxmlformats.org/officeDocument/2006/relationships/customXml" Target="../ink/ink465.xml"/><Relationship Id="rId33" Type="http://schemas.openxmlformats.org/officeDocument/2006/relationships/image" Target="../media/image521.png"/><Relationship Id="rId32" Type="http://schemas.openxmlformats.org/officeDocument/2006/relationships/customXml" Target="../ink/ink464.xml"/><Relationship Id="rId31" Type="http://schemas.openxmlformats.org/officeDocument/2006/relationships/customXml" Target="../ink/ink463.xml"/><Relationship Id="rId30" Type="http://schemas.openxmlformats.org/officeDocument/2006/relationships/customXml" Target="../ink/ink462.xml"/><Relationship Id="rId3" Type="http://schemas.openxmlformats.org/officeDocument/2006/relationships/customXml" Target="../ink/ink448.xml"/><Relationship Id="rId29" Type="http://schemas.openxmlformats.org/officeDocument/2006/relationships/customXml" Target="../ink/ink461.xml"/><Relationship Id="rId28" Type="http://schemas.openxmlformats.org/officeDocument/2006/relationships/image" Target="../media/image520.png"/><Relationship Id="rId27" Type="http://schemas.openxmlformats.org/officeDocument/2006/relationships/customXml" Target="../ink/ink460.xml"/><Relationship Id="rId26" Type="http://schemas.openxmlformats.org/officeDocument/2006/relationships/image" Target="../media/image519.png"/><Relationship Id="rId25" Type="http://schemas.openxmlformats.org/officeDocument/2006/relationships/customXml" Target="../ink/ink459.xml"/><Relationship Id="rId24" Type="http://schemas.openxmlformats.org/officeDocument/2006/relationships/image" Target="../media/image518.png"/><Relationship Id="rId23" Type="http://schemas.openxmlformats.org/officeDocument/2006/relationships/customXml" Target="../ink/ink458.xml"/><Relationship Id="rId22" Type="http://schemas.openxmlformats.org/officeDocument/2006/relationships/image" Target="../media/image517.png"/><Relationship Id="rId21" Type="http://schemas.openxmlformats.org/officeDocument/2006/relationships/customXml" Target="../ink/ink457.xml"/><Relationship Id="rId20" Type="http://schemas.openxmlformats.org/officeDocument/2006/relationships/image" Target="../media/image516.png"/><Relationship Id="rId2" Type="http://schemas.openxmlformats.org/officeDocument/2006/relationships/image" Target="../media/image509.wmf"/><Relationship Id="rId19" Type="http://schemas.openxmlformats.org/officeDocument/2006/relationships/customXml" Target="../ink/ink456.xml"/><Relationship Id="rId18" Type="http://schemas.openxmlformats.org/officeDocument/2006/relationships/image" Target="../media/image515.png"/><Relationship Id="rId17" Type="http://schemas.openxmlformats.org/officeDocument/2006/relationships/customXml" Target="../ink/ink455.xml"/><Relationship Id="rId16" Type="http://schemas.openxmlformats.org/officeDocument/2006/relationships/image" Target="../media/image514.png"/><Relationship Id="rId15" Type="http://schemas.openxmlformats.org/officeDocument/2006/relationships/customXml" Target="../ink/ink454.xml"/><Relationship Id="rId14" Type="http://schemas.openxmlformats.org/officeDocument/2006/relationships/image" Target="../media/image513.png"/><Relationship Id="rId13" Type="http://schemas.openxmlformats.org/officeDocument/2006/relationships/customXml" Target="../ink/ink453.xml"/><Relationship Id="rId12" Type="http://schemas.openxmlformats.org/officeDocument/2006/relationships/image" Target="../media/image512.png"/><Relationship Id="rId11" Type="http://schemas.openxmlformats.org/officeDocument/2006/relationships/customXml" Target="../ink/ink452.xml"/><Relationship Id="rId10" Type="http://schemas.openxmlformats.org/officeDocument/2006/relationships/image" Target="../media/image151.png"/><Relationship Id="rId1" Type="http://schemas.openxmlformats.org/officeDocument/2006/relationships/oleObject" Target="../embeddings/oleObject49.bin"/></Relationships>
</file>

<file path=ppt/slides/_rels/slide63.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18.xml"/><Relationship Id="rId2" Type="http://schemas.openxmlformats.org/officeDocument/2006/relationships/image" Target="../media/image550.wmf"/><Relationship Id="rId1" Type="http://schemas.openxmlformats.org/officeDocument/2006/relationships/oleObject" Target="../embeddings/oleObject50.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7" Type="http://schemas.openxmlformats.org/officeDocument/2006/relationships/vmlDrawing" Target="../drawings/vmlDrawing21.vml"/><Relationship Id="rId6" Type="http://schemas.openxmlformats.org/officeDocument/2006/relationships/slideLayout" Target="../slideLayouts/slideLayout18.xml"/><Relationship Id="rId5" Type="http://schemas.openxmlformats.org/officeDocument/2006/relationships/image" Target="../media/image553.wmf"/><Relationship Id="rId4" Type="http://schemas.openxmlformats.org/officeDocument/2006/relationships/oleObject" Target="../embeddings/oleObject52.bin"/><Relationship Id="rId3" Type="http://schemas.openxmlformats.org/officeDocument/2006/relationships/image" Target="../media/image552.wmf"/><Relationship Id="rId2" Type="http://schemas.openxmlformats.org/officeDocument/2006/relationships/oleObject" Target="../embeddings/oleObject51.bin"/><Relationship Id="rId1" Type="http://schemas.openxmlformats.org/officeDocument/2006/relationships/image" Target="../media/image551.jpeg"/></Relationships>
</file>

<file path=ppt/slides/_rels/slide66.xml.rels><?xml version="1.0" encoding="UTF-8" standalone="yes"?>
<Relationships xmlns="http://schemas.openxmlformats.org/package/2006/relationships"><Relationship Id="rId9" Type="http://schemas.openxmlformats.org/officeDocument/2006/relationships/oleObject" Target="../embeddings/oleObject57.bin"/><Relationship Id="rId8" Type="http://schemas.openxmlformats.org/officeDocument/2006/relationships/image" Target="../media/image557.wmf"/><Relationship Id="rId7" Type="http://schemas.openxmlformats.org/officeDocument/2006/relationships/oleObject" Target="../embeddings/oleObject56.bin"/><Relationship Id="rId6" Type="http://schemas.openxmlformats.org/officeDocument/2006/relationships/image" Target="../media/image556.wmf"/><Relationship Id="rId5" Type="http://schemas.openxmlformats.org/officeDocument/2006/relationships/oleObject" Target="../embeddings/oleObject55.bin"/><Relationship Id="rId4" Type="http://schemas.openxmlformats.org/officeDocument/2006/relationships/image" Target="../media/image555.wmf"/><Relationship Id="rId3" Type="http://schemas.openxmlformats.org/officeDocument/2006/relationships/oleObject" Target="../embeddings/oleObject54.bin"/><Relationship Id="rId2" Type="http://schemas.openxmlformats.org/officeDocument/2006/relationships/image" Target="../media/image554.wmf"/><Relationship Id="rId18" Type="http://schemas.openxmlformats.org/officeDocument/2006/relationships/vmlDrawing" Target="../drawings/vmlDrawing22.vml"/><Relationship Id="rId17" Type="http://schemas.openxmlformats.org/officeDocument/2006/relationships/slideLayout" Target="../slideLayouts/slideLayout18.xml"/><Relationship Id="rId16" Type="http://schemas.openxmlformats.org/officeDocument/2006/relationships/oleObject" Target="../embeddings/oleObject62.bin"/><Relationship Id="rId15" Type="http://schemas.openxmlformats.org/officeDocument/2006/relationships/image" Target="../media/image559.wmf"/><Relationship Id="rId14" Type="http://schemas.openxmlformats.org/officeDocument/2006/relationships/oleObject" Target="../embeddings/oleObject61.bin"/><Relationship Id="rId13" Type="http://schemas.openxmlformats.org/officeDocument/2006/relationships/oleObject" Target="../embeddings/oleObject60.bin"/><Relationship Id="rId12" Type="http://schemas.openxmlformats.org/officeDocument/2006/relationships/oleObject" Target="../embeddings/oleObject59.bin"/><Relationship Id="rId11" Type="http://schemas.openxmlformats.org/officeDocument/2006/relationships/image" Target="../media/image558.wmf"/><Relationship Id="rId10" Type="http://schemas.openxmlformats.org/officeDocument/2006/relationships/oleObject" Target="../embeddings/oleObject58.bin"/><Relationship Id="rId1" Type="http://schemas.openxmlformats.org/officeDocument/2006/relationships/oleObject" Target="../embeddings/oleObject53.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9" Type="http://schemas.openxmlformats.org/officeDocument/2006/relationships/customXml" Target="../ink/ink5.xml"/><Relationship Id="rId8" Type="http://schemas.openxmlformats.org/officeDocument/2006/relationships/image" Target="../media/image9.png"/><Relationship Id="rId7" Type="http://schemas.openxmlformats.org/officeDocument/2006/relationships/customXml" Target="../ink/ink4.xml"/><Relationship Id="rId6" Type="http://schemas.openxmlformats.org/officeDocument/2006/relationships/image" Target="../media/image8.png"/><Relationship Id="rId57" Type="http://schemas.openxmlformats.org/officeDocument/2006/relationships/slideLayout" Target="../slideLayouts/slideLayout18.xml"/><Relationship Id="rId56" Type="http://schemas.openxmlformats.org/officeDocument/2006/relationships/image" Target="../media/image33.png"/><Relationship Id="rId55" Type="http://schemas.openxmlformats.org/officeDocument/2006/relationships/customXml" Target="../ink/ink28.xml"/><Relationship Id="rId54" Type="http://schemas.openxmlformats.org/officeDocument/2006/relationships/image" Target="../media/image32.png"/><Relationship Id="rId53" Type="http://schemas.openxmlformats.org/officeDocument/2006/relationships/customXml" Target="../ink/ink27.xml"/><Relationship Id="rId52" Type="http://schemas.openxmlformats.org/officeDocument/2006/relationships/image" Target="../media/image31.png"/><Relationship Id="rId51" Type="http://schemas.openxmlformats.org/officeDocument/2006/relationships/customXml" Target="../ink/ink26.xml"/><Relationship Id="rId50" Type="http://schemas.openxmlformats.org/officeDocument/2006/relationships/image" Target="../media/image30.png"/><Relationship Id="rId5" Type="http://schemas.openxmlformats.org/officeDocument/2006/relationships/customXml" Target="../ink/ink3.xml"/><Relationship Id="rId49" Type="http://schemas.openxmlformats.org/officeDocument/2006/relationships/customXml" Target="../ink/ink25.xml"/><Relationship Id="rId48" Type="http://schemas.openxmlformats.org/officeDocument/2006/relationships/image" Target="../media/image29.png"/><Relationship Id="rId47" Type="http://schemas.openxmlformats.org/officeDocument/2006/relationships/customXml" Target="../ink/ink24.xml"/><Relationship Id="rId46" Type="http://schemas.openxmlformats.org/officeDocument/2006/relationships/image" Target="../media/image28.png"/><Relationship Id="rId45" Type="http://schemas.openxmlformats.org/officeDocument/2006/relationships/customXml" Target="../ink/ink23.xml"/><Relationship Id="rId44" Type="http://schemas.openxmlformats.org/officeDocument/2006/relationships/image" Target="../media/image27.png"/><Relationship Id="rId43" Type="http://schemas.openxmlformats.org/officeDocument/2006/relationships/customXml" Target="../ink/ink22.xml"/><Relationship Id="rId42" Type="http://schemas.openxmlformats.org/officeDocument/2006/relationships/image" Target="../media/image26.png"/><Relationship Id="rId41" Type="http://schemas.openxmlformats.org/officeDocument/2006/relationships/customXml" Target="../ink/ink21.xml"/><Relationship Id="rId40" Type="http://schemas.openxmlformats.org/officeDocument/2006/relationships/image" Target="../media/image25.png"/><Relationship Id="rId4" Type="http://schemas.openxmlformats.org/officeDocument/2006/relationships/image" Target="../media/image7.png"/><Relationship Id="rId39" Type="http://schemas.openxmlformats.org/officeDocument/2006/relationships/customXml" Target="../ink/ink20.xml"/><Relationship Id="rId38" Type="http://schemas.openxmlformats.org/officeDocument/2006/relationships/image" Target="../media/image24.png"/><Relationship Id="rId37" Type="http://schemas.openxmlformats.org/officeDocument/2006/relationships/customXml" Target="../ink/ink19.xml"/><Relationship Id="rId36" Type="http://schemas.openxmlformats.org/officeDocument/2006/relationships/image" Target="../media/image23.png"/><Relationship Id="rId35" Type="http://schemas.openxmlformats.org/officeDocument/2006/relationships/customXml" Target="../ink/ink18.xml"/><Relationship Id="rId34" Type="http://schemas.openxmlformats.org/officeDocument/2006/relationships/image" Target="../media/image22.png"/><Relationship Id="rId33" Type="http://schemas.openxmlformats.org/officeDocument/2006/relationships/customXml" Target="../ink/ink17.xml"/><Relationship Id="rId32" Type="http://schemas.openxmlformats.org/officeDocument/2006/relationships/image" Target="../media/image21.png"/><Relationship Id="rId31" Type="http://schemas.openxmlformats.org/officeDocument/2006/relationships/customXml" Target="../ink/ink16.xml"/><Relationship Id="rId30" Type="http://schemas.openxmlformats.org/officeDocument/2006/relationships/image" Target="../media/image20.png"/><Relationship Id="rId3" Type="http://schemas.openxmlformats.org/officeDocument/2006/relationships/customXml" Target="../ink/ink2.xml"/><Relationship Id="rId29" Type="http://schemas.openxmlformats.org/officeDocument/2006/relationships/customXml" Target="../ink/ink15.xml"/><Relationship Id="rId28" Type="http://schemas.openxmlformats.org/officeDocument/2006/relationships/image" Target="../media/image19.png"/><Relationship Id="rId27" Type="http://schemas.openxmlformats.org/officeDocument/2006/relationships/customXml" Target="../ink/ink14.xml"/><Relationship Id="rId26" Type="http://schemas.openxmlformats.org/officeDocument/2006/relationships/image" Target="../media/image18.png"/><Relationship Id="rId25" Type="http://schemas.openxmlformats.org/officeDocument/2006/relationships/customXml" Target="../ink/ink13.xml"/><Relationship Id="rId24" Type="http://schemas.openxmlformats.org/officeDocument/2006/relationships/image" Target="../media/image17.png"/><Relationship Id="rId23" Type="http://schemas.openxmlformats.org/officeDocument/2006/relationships/customXml" Target="../ink/ink12.xml"/><Relationship Id="rId22" Type="http://schemas.openxmlformats.org/officeDocument/2006/relationships/image" Target="../media/image16.png"/><Relationship Id="rId21" Type="http://schemas.openxmlformats.org/officeDocument/2006/relationships/customXml" Target="../ink/ink11.xml"/><Relationship Id="rId20" Type="http://schemas.openxmlformats.org/officeDocument/2006/relationships/image" Target="../media/image15.png"/><Relationship Id="rId2" Type="http://schemas.openxmlformats.org/officeDocument/2006/relationships/image" Target="../media/image6.png"/><Relationship Id="rId19" Type="http://schemas.openxmlformats.org/officeDocument/2006/relationships/customXml" Target="../ink/ink10.xml"/><Relationship Id="rId18" Type="http://schemas.openxmlformats.org/officeDocument/2006/relationships/image" Target="../media/image14.png"/><Relationship Id="rId17" Type="http://schemas.openxmlformats.org/officeDocument/2006/relationships/customXml" Target="../ink/ink9.xml"/><Relationship Id="rId16" Type="http://schemas.openxmlformats.org/officeDocument/2006/relationships/image" Target="../media/image13.png"/><Relationship Id="rId15" Type="http://schemas.openxmlformats.org/officeDocument/2006/relationships/customXml" Target="../ink/ink8.xml"/><Relationship Id="rId14" Type="http://schemas.openxmlformats.org/officeDocument/2006/relationships/image" Target="../media/image12.png"/><Relationship Id="rId13" Type="http://schemas.openxmlformats.org/officeDocument/2006/relationships/customXml" Target="../ink/ink7.xml"/><Relationship Id="rId12" Type="http://schemas.openxmlformats.org/officeDocument/2006/relationships/image" Target="../media/image11.png"/><Relationship Id="rId11" Type="http://schemas.openxmlformats.org/officeDocument/2006/relationships/customXml" Target="../ink/ink6.xml"/><Relationship Id="rId10" Type="http://schemas.openxmlformats.org/officeDocument/2006/relationships/image" Target="../media/image10.png"/><Relationship Id="rId1" Type="http://schemas.openxmlformats.org/officeDocument/2006/relationships/customXml" Target="../ink/ink1.xml"/></Relationships>
</file>

<file path=ppt/slides/_rels/slide70.xml.rels><?xml version="1.0" encoding="UTF-8" standalone="yes"?>
<Relationships xmlns="http://schemas.openxmlformats.org/package/2006/relationships"><Relationship Id="rId5" Type="http://schemas.openxmlformats.org/officeDocument/2006/relationships/vmlDrawing" Target="../drawings/vmlDrawing23.vml"/><Relationship Id="rId4" Type="http://schemas.openxmlformats.org/officeDocument/2006/relationships/slideLayout" Target="../slideLayouts/slideLayout18.xml"/><Relationship Id="rId3" Type="http://schemas.openxmlformats.org/officeDocument/2006/relationships/image" Target="../media/image561.wmf"/><Relationship Id="rId2" Type="http://schemas.openxmlformats.org/officeDocument/2006/relationships/oleObject" Target="../embeddings/oleObject63.bin"/><Relationship Id="rId1" Type="http://schemas.openxmlformats.org/officeDocument/2006/relationships/image" Target="../media/image56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6" Type="http://schemas.openxmlformats.org/officeDocument/2006/relationships/vmlDrawing" Target="../drawings/vmlDrawing24.vml"/><Relationship Id="rId5" Type="http://schemas.openxmlformats.org/officeDocument/2006/relationships/slideLayout" Target="../slideLayouts/slideLayout18.xml"/><Relationship Id="rId4" Type="http://schemas.openxmlformats.org/officeDocument/2006/relationships/oleObject" Target="../embeddings/oleObject65.bin"/><Relationship Id="rId3" Type="http://schemas.openxmlformats.org/officeDocument/2006/relationships/image" Target="../media/image561.wmf"/><Relationship Id="rId2" Type="http://schemas.openxmlformats.org/officeDocument/2006/relationships/oleObject" Target="../embeddings/oleObject64.bin"/><Relationship Id="rId1" Type="http://schemas.openxmlformats.org/officeDocument/2006/relationships/image" Target="../media/image562.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63.jpeg"/></Relationships>
</file>

<file path=ppt/slides/_rels/slide76.xml.rels><?xml version="1.0" encoding="UTF-8" standalone="yes"?>
<Relationships xmlns="http://schemas.openxmlformats.org/package/2006/relationships"><Relationship Id="rId9" Type="http://schemas.openxmlformats.org/officeDocument/2006/relationships/oleObject" Target="../embeddings/oleObject70.bin"/><Relationship Id="rId8" Type="http://schemas.openxmlformats.org/officeDocument/2006/relationships/image" Target="../media/image567.wmf"/><Relationship Id="rId7" Type="http://schemas.openxmlformats.org/officeDocument/2006/relationships/oleObject" Target="../embeddings/oleObject69.bin"/><Relationship Id="rId6" Type="http://schemas.openxmlformats.org/officeDocument/2006/relationships/image" Target="../media/image566.wmf"/><Relationship Id="rId5" Type="http://schemas.openxmlformats.org/officeDocument/2006/relationships/oleObject" Target="../embeddings/oleObject68.bin"/><Relationship Id="rId4" Type="http://schemas.openxmlformats.org/officeDocument/2006/relationships/image" Target="../media/image565.wmf"/><Relationship Id="rId3" Type="http://schemas.openxmlformats.org/officeDocument/2006/relationships/oleObject" Target="../embeddings/oleObject67.bin"/><Relationship Id="rId2" Type="http://schemas.openxmlformats.org/officeDocument/2006/relationships/image" Target="../media/image564.wmf"/><Relationship Id="rId14" Type="http://schemas.openxmlformats.org/officeDocument/2006/relationships/vmlDrawing" Target="../drawings/vmlDrawing25.vml"/><Relationship Id="rId13" Type="http://schemas.openxmlformats.org/officeDocument/2006/relationships/slideLayout" Target="../slideLayouts/slideLayout18.xml"/><Relationship Id="rId12" Type="http://schemas.openxmlformats.org/officeDocument/2006/relationships/image" Target="../media/image569.wmf"/><Relationship Id="rId11" Type="http://schemas.openxmlformats.org/officeDocument/2006/relationships/oleObject" Target="../embeddings/oleObject71.bin"/><Relationship Id="rId10" Type="http://schemas.openxmlformats.org/officeDocument/2006/relationships/image" Target="../media/image568.wmf"/><Relationship Id="rId1" Type="http://schemas.openxmlformats.org/officeDocument/2006/relationships/oleObject" Target="../embeddings/oleObject66.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70.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7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5" Type="http://schemas.openxmlformats.org/officeDocument/2006/relationships/vmlDrawing" Target="../drawings/vmlDrawing26.vml"/><Relationship Id="rId4" Type="http://schemas.openxmlformats.org/officeDocument/2006/relationships/slideLayout" Target="../slideLayouts/slideLayout18.xml"/><Relationship Id="rId3" Type="http://schemas.openxmlformats.org/officeDocument/2006/relationships/image" Target="../media/image573.wmf"/><Relationship Id="rId2" Type="http://schemas.openxmlformats.org/officeDocument/2006/relationships/oleObject" Target="../embeddings/oleObject72.bin"/><Relationship Id="rId1" Type="http://schemas.openxmlformats.org/officeDocument/2006/relationships/image" Target="../media/image572.jpeg"/></Relationships>
</file>

<file path=ppt/slides/_rels/slide9.xml.rels><?xml version="1.0" encoding="UTF-8" standalone="yes"?>
<Relationships xmlns="http://schemas.openxmlformats.org/package/2006/relationships"><Relationship Id="rId99" Type="http://schemas.openxmlformats.org/officeDocument/2006/relationships/image" Target="../media/image83.png"/><Relationship Id="rId98" Type="http://schemas.openxmlformats.org/officeDocument/2006/relationships/customXml" Target="../ink/ink76.xml"/><Relationship Id="rId97" Type="http://schemas.openxmlformats.org/officeDocument/2006/relationships/image" Target="../media/image82.png"/><Relationship Id="rId96" Type="http://schemas.openxmlformats.org/officeDocument/2006/relationships/customXml" Target="../ink/ink75.xml"/><Relationship Id="rId95" Type="http://schemas.openxmlformats.org/officeDocument/2006/relationships/image" Target="../media/image81.png"/><Relationship Id="rId94" Type="http://schemas.openxmlformats.org/officeDocument/2006/relationships/customXml" Target="../ink/ink74.xml"/><Relationship Id="rId93" Type="http://schemas.openxmlformats.org/officeDocument/2006/relationships/image" Target="../media/image80.png"/><Relationship Id="rId92" Type="http://schemas.openxmlformats.org/officeDocument/2006/relationships/customXml" Target="../ink/ink73.xml"/><Relationship Id="rId91" Type="http://schemas.openxmlformats.org/officeDocument/2006/relationships/image" Target="../media/image79.png"/><Relationship Id="rId90" Type="http://schemas.openxmlformats.org/officeDocument/2006/relationships/customXml" Target="../ink/ink72.xml"/><Relationship Id="rId9" Type="http://schemas.openxmlformats.org/officeDocument/2006/relationships/image" Target="../media/image38.png"/><Relationship Id="rId89" Type="http://schemas.openxmlformats.org/officeDocument/2006/relationships/image" Target="../media/image78.png"/><Relationship Id="rId88" Type="http://schemas.openxmlformats.org/officeDocument/2006/relationships/customXml" Target="../ink/ink71.xml"/><Relationship Id="rId87" Type="http://schemas.openxmlformats.org/officeDocument/2006/relationships/image" Target="../media/image77.png"/><Relationship Id="rId86" Type="http://schemas.openxmlformats.org/officeDocument/2006/relationships/customXml" Target="../ink/ink70.xml"/><Relationship Id="rId85" Type="http://schemas.openxmlformats.org/officeDocument/2006/relationships/image" Target="../media/image76.png"/><Relationship Id="rId84" Type="http://schemas.openxmlformats.org/officeDocument/2006/relationships/customXml" Target="../ink/ink69.xml"/><Relationship Id="rId83" Type="http://schemas.openxmlformats.org/officeDocument/2006/relationships/image" Target="../media/image75.png"/><Relationship Id="rId82" Type="http://schemas.openxmlformats.org/officeDocument/2006/relationships/customXml" Target="../ink/ink68.xml"/><Relationship Id="rId81" Type="http://schemas.openxmlformats.org/officeDocument/2006/relationships/image" Target="../media/image74.png"/><Relationship Id="rId80" Type="http://schemas.openxmlformats.org/officeDocument/2006/relationships/customXml" Target="../ink/ink67.xml"/><Relationship Id="rId8" Type="http://schemas.openxmlformats.org/officeDocument/2006/relationships/customXml" Target="../ink/ink31.xml"/><Relationship Id="rId79" Type="http://schemas.openxmlformats.org/officeDocument/2006/relationships/image" Target="../media/image73.png"/><Relationship Id="rId78" Type="http://schemas.openxmlformats.org/officeDocument/2006/relationships/customXml" Target="../ink/ink66.xml"/><Relationship Id="rId77" Type="http://schemas.openxmlformats.org/officeDocument/2006/relationships/image" Target="../media/image72.png"/><Relationship Id="rId76" Type="http://schemas.openxmlformats.org/officeDocument/2006/relationships/customXml" Target="../ink/ink65.xml"/><Relationship Id="rId75" Type="http://schemas.openxmlformats.org/officeDocument/2006/relationships/image" Target="../media/image71.png"/><Relationship Id="rId74" Type="http://schemas.openxmlformats.org/officeDocument/2006/relationships/customXml" Target="../ink/ink64.xml"/><Relationship Id="rId73" Type="http://schemas.openxmlformats.org/officeDocument/2006/relationships/image" Target="../media/image70.png"/><Relationship Id="rId72" Type="http://schemas.openxmlformats.org/officeDocument/2006/relationships/customXml" Target="../ink/ink63.xml"/><Relationship Id="rId71" Type="http://schemas.openxmlformats.org/officeDocument/2006/relationships/image" Target="../media/image69.png"/><Relationship Id="rId70" Type="http://schemas.openxmlformats.org/officeDocument/2006/relationships/customXml" Target="../ink/ink62.xml"/><Relationship Id="rId7" Type="http://schemas.openxmlformats.org/officeDocument/2006/relationships/image" Target="../media/image37.png"/><Relationship Id="rId69" Type="http://schemas.openxmlformats.org/officeDocument/2006/relationships/image" Target="../media/image68.png"/><Relationship Id="rId68" Type="http://schemas.openxmlformats.org/officeDocument/2006/relationships/customXml" Target="../ink/ink61.xml"/><Relationship Id="rId67" Type="http://schemas.openxmlformats.org/officeDocument/2006/relationships/image" Target="../media/image67.png"/><Relationship Id="rId66" Type="http://schemas.openxmlformats.org/officeDocument/2006/relationships/customXml" Target="../ink/ink60.xml"/><Relationship Id="rId65" Type="http://schemas.openxmlformats.org/officeDocument/2006/relationships/image" Target="../media/image66.png"/><Relationship Id="rId64" Type="http://schemas.openxmlformats.org/officeDocument/2006/relationships/customXml" Target="../ink/ink59.xml"/><Relationship Id="rId63" Type="http://schemas.openxmlformats.org/officeDocument/2006/relationships/image" Target="../media/image65.png"/><Relationship Id="rId62" Type="http://schemas.openxmlformats.org/officeDocument/2006/relationships/customXml" Target="../ink/ink58.xml"/><Relationship Id="rId61" Type="http://schemas.openxmlformats.org/officeDocument/2006/relationships/image" Target="../media/image64.png"/><Relationship Id="rId60" Type="http://schemas.openxmlformats.org/officeDocument/2006/relationships/customXml" Target="../ink/ink57.xml"/><Relationship Id="rId6" Type="http://schemas.openxmlformats.org/officeDocument/2006/relationships/customXml" Target="../ink/ink30.xml"/><Relationship Id="rId59" Type="http://schemas.openxmlformats.org/officeDocument/2006/relationships/image" Target="../media/image63.png"/><Relationship Id="rId58" Type="http://schemas.openxmlformats.org/officeDocument/2006/relationships/customXml" Target="../ink/ink56.xml"/><Relationship Id="rId57" Type="http://schemas.openxmlformats.org/officeDocument/2006/relationships/image" Target="../media/image62.png"/><Relationship Id="rId56" Type="http://schemas.openxmlformats.org/officeDocument/2006/relationships/customXml" Target="../ink/ink55.xml"/><Relationship Id="rId55" Type="http://schemas.openxmlformats.org/officeDocument/2006/relationships/image" Target="../media/image61.png"/><Relationship Id="rId54" Type="http://schemas.openxmlformats.org/officeDocument/2006/relationships/customXml" Target="../ink/ink54.xml"/><Relationship Id="rId53" Type="http://schemas.openxmlformats.org/officeDocument/2006/relationships/image" Target="../media/image60.png"/><Relationship Id="rId52" Type="http://schemas.openxmlformats.org/officeDocument/2006/relationships/customXml" Target="../ink/ink53.xml"/><Relationship Id="rId51" Type="http://schemas.openxmlformats.org/officeDocument/2006/relationships/image" Target="../media/image59.png"/><Relationship Id="rId50" Type="http://schemas.openxmlformats.org/officeDocument/2006/relationships/customXml" Target="../ink/ink52.xml"/><Relationship Id="rId5" Type="http://schemas.openxmlformats.org/officeDocument/2006/relationships/image" Target="../media/image36.png"/><Relationship Id="rId49" Type="http://schemas.openxmlformats.org/officeDocument/2006/relationships/image" Target="../media/image58.png"/><Relationship Id="rId48" Type="http://schemas.openxmlformats.org/officeDocument/2006/relationships/customXml" Target="../ink/ink51.xml"/><Relationship Id="rId47" Type="http://schemas.openxmlformats.org/officeDocument/2006/relationships/image" Target="../media/image57.png"/><Relationship Id="rId46" Type="http://schemas.openxmlformats.org/officeDocument/2006/relationships/customXml" Target="../ink/ink50.xml"/><Relationship Id="rId45" Type="http://schemas.openxmlformats.org/officeDocument/2006/relationships/image" Target="../media/image56.png"/><Relationship Id="rId44" Type="http://schemas.openxmlformats.org/officeDocument/2006/relationships/customXml" Target="../ink/ink49.xml"/><Relationship Id="rId43" Type="http://schemas.openxmlformats.org/officeDocument/2006/relationships/image" Target="../media/image55.png"/><Relationship Id="rId42" Type="http://schemas.openxmlformats.org/officeDocument/2006/relationships/customXml" Target="../ink/ink48.xml"/><Relationship Id="rId41" Type="http://schemas.openxmlformats.org/officeDocument/2006/relationships/image" Target="../media/image54.png"/><Relationship Id="rId40" Type="http://schemas.openxmlformats.org/officeDocument/2006/relationships/customXml" Target="../ink/ink47.xml"/><Relationship Id="rId4" Type="http://schemas.openxmlformats.org/officeDocument/2006/relationships/customXml" Target="../ink/ink29.xml"/><Relationship Id="rId39" Type="http://schemas.openxmlformats.org/officeDocument/2006/relationships/image" Target="../media/image53.png"/><Relationship Id="rId38" Type="http://schemas.openxmlformats.org/officeDocument/2006/relationships/customXml" Target="../ink/ink46.xml"/><Relationship Id="rId37" Type="http://schemas.openxmlformats.org/officeDocument/2006/relationships/image" Target="../media/image52.png"/><Relationship Id="rId36" Type="http://schemas.openxmlformats.org/officeDocument/2006/relationships/customXml" Target="../ink/ink45.xml"/><Relationship Id="rId35" Type="http://schemas.openxmlformats.org/officeDocument/2006/relationships/image" Target="../media/image51.png"/><Relationship Id="rId34" Type="http://schemas.openxmlformats.org/officeDocument/2006/relationships/customXml" Target="../ink/ink44.xml"/><Relationship Id="rId33" Type="http://schemas.openxmlformats.org/officeDocument/2006/relationships/image" Target="../media/image50.png"/><Relationship Id="rId32" Type="http://schemas.openxmlformats.org/officeDocument/2006/relationships/customXml" Target="../ink/ink43.xml"/><Relationship Id="rId31" Type="http://schemas.openxmlformats.org/officeDocument/2006/relationships/image" Target="../media/image49.png"/><Relationship Id="rId30" Type="http://schemas.openxmlformats.org/officeDocument/2006/relationships/customXml" Target="../ink/ink42.xml"/><Relationship Id="rId3" Type="http://schemas.openxmlformats.org/officeDocument/2006/relationships/image" Target="../media/image35.wmf"/><Relationship Id="rId29" Type="http://schemas.openxmlformats.org/officeDocument/2006/relationships/image" Target="../media/image48.png"/><Relationship Id="rId28" Type="http://schemas.openxmlformats.org/officeDocument/2006/relationships/customXml" Target="../ink/ink41.xml"/><Relationship Id="rId27" Type="http://schemas.openxmlformats.org/officeDocument/2006/relationships/image" Target="../media/image47.png"/><Relationship Id="rId26" Type="http://schemas.openxmlformats.org/officeDocument/2006/relationships/customXml" Target="../ink/ink40.xml"/><Relationship Id="rId25" Type="http://schemas.openxmlformats.org/officeDocument/2006/relationships/image" Target="../media/image46.png"/><Relationship Id="rId24" Type="http://schemas.openxmlformats.org/officeDocument/2006/relationships/customXml" Target="../ink/ink39.xml"/><Relationship Id="rId23" Type="http://schemas.openxmlformats.org/officeDocument/2006/relationships/image" Target="../media/image45.png"/><Relationship Id="rId22" Type="http://schemas.openxmlformats.org/officeDocument/2006/relationships/customXml" Target="../ink/ink38.xml"/><Relationship Id="rId21" Type="http://schemas.openxmlformats.org/officeDocument/2006/relationships/image" Target="../media/image44.png"/><Relationship Id="rId20" Type="http://schemas.openxmlformats.org/officeDocument/2006/relationships/customXml" Target="../ink/ink37.xml"/><Relationship Id="rId2" Type="http://schemas.openxmlformats.org/officeDocument/2006/relationships/oleObject" Target="../embeddings/oleObject1.bin"/><Relationship Id="rId19" Type="http://schemas.openxmlformats.org/officeDocument/2006/relationships/image" Target="../media/image43.png"/><Relationship Id="rId18" Type="http://schemas.openxmlformats.org/officeDocument/2006/relationships/customXml" Target="../ink/ink36.xml"/><Relationship Id="rId17" Type="http://schemas.openxmlformats.org/officeDocument/2006/relationships/image" Target="../media/image42.png"/><Relationship Id="rId16" Type="http://schemas.openxmlformats.org/officeDocument/2006/relationships/customXml" Target="../ink/ink35.xml"/><Relationship Id="rId15" Type="http://schemas.openxmlformats.org/officeDocument/2006/relationships/image" Target="../media/image41.png"/><Relationship Id="rId14" Type="http://schemas.openxmlformats.org/officeDocument/2006/relationships/customXml" Target="../ink/ink34.xml"/><Relationship Id="rId13" Type="http://schemas.openxmlformats.org/officeDocument/2006/relationships/image" Target="../media/image40.png"/><Relationship Id="rId12" Type="http://schemas.openxmlformats.org/officeDocument/2006/relationships/customXml" Target="../ink/ink33.xml"/><Relationship Id="rId111" Type="http://schemas.openxmlformats.org/officeDocument/2006/relationships/vmlDrawing" Target="../drawings/vmlDrawing1.vml"/><Relationship Id="rId110" Type="http://schemas.openxmlformats.org/officeDocument/2006/relationships/slideLayout" Target="../slideLayouts/slideLayout18.xml"/><Relationship Id="rId11" Type="http://schemas.openxmlformats.org/officeDocument/2006/relationships/image" Target="../media/image39.png"/><Relationship Id="rId109" Type="http://schemas.openxmlformats.org/officeDocument/2006/relationships/image" Target="../media/image88.png"/><Relationship Id="rId108" Type="http://schemas.openxmlformats.org/officeDocument/2006/relationships/customXml" Target="../ink/ink81.xml"/><Relationship Id="rId107" Type="http://schemas.openxmlformats.org/officeDocument/2006/relationships/image" Target="../media/image87.png"/><Relationship Id="rId106" Type="http://schemas.openxmlformats.org/officeDocument/2006/relationships/customXml" Target="../ink/ink80.xml"/><Relationship Id="rId105" Type="http://schemas.openxmlformats.org/officeDocument/2006/relationships/image" Target="../media/image86.png"/><Relationship Id="rId104" Type="http://schemas.openxmlformats.org/officeDocument/2006/relationships/customXml" Target="../ink/ink79.xml"/><Relationship Id="rId103" Type="http://schemas.openxmlformats.org/officeDocument/2006/relationships/image" Target="../media/image85.png"/><Relationship Id="rId102" Type="http://schemas.openxmlformats.org/officeDocument/2006/relationships/customXml" Target="../ink/ink78.xml"/><Relationship Id="rId101" Type="http://schemas.openxmlformats.org/officeDocument/2006/relationships/image" Target="../media/image84.png"/><Relationship Id="rId100" Type="http://schemas.openxmlformats.org/officeDocument/2006/relationships/customXml" Target="../ink/ink77.xml"/><Relationship Id="rId10" Type="http://schemas.openxmlformats.org/officeDocument/2006/relationships/customXml" Target="../ink/ink32.xml"/><Relationship Id="rId1" Type="http://schemas.openxmlformats.org/officeDocument/2006/relationships/image" Target="../media/image34.jpeg"/></Relationships>
</file>

<file path=ppt/slides/_rels/slide90.xml.rels><?xml version="1.0" encoding="UTF-8" standalone="yes"?>
<Relationships xmlns="http://schemas.openxmlformats.org/package/2006/relationships"><Relationship Id="rId4" Type="http://schemas.openxmlformats.org/officeDocument/2006/relationships/vmlDrawing" Target="../drawings/vmlDrawing27.vml"/><Relationship Id="rId3" Type="http://schemas.openxmlformats.org/officeDocument/2006/relationships/slideLayout" Target="../slideLayouts/slideLayout18.xml"/><Relationship Id="rId2" Type="http://schemas.openxmlformats.org/officeDocument/2006/relationships/image" Target="../media/image573.wmf"/><Relationship Id="rId1" Type="http://schemas.openxmlformats.org/officeDocument/2006/relationships/oleObject" Target="../embeddings/oleObject73.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74.jpe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75.jpe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75.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9" Type="http://schemas.openxmlformats.org/officeDocument/2006/relationships/customXml" Target="../ink/ink498.xml"/><Relationship Id="rId8" Type="http://schemas.openxmlformats.org/officeDocument/2006/relationships/image" Target="../media/image578.png"/><Relationship Id="rId7" Type="http://schemas.openxmlformats.org/officeDocument/2006/relationships/customXml" Target="../ink/ink497.xml"/><Relationship Id="rId6" Type="http://schemas.openxmlformats.org/officeDocument/2006/relationships/image" Target="../media/image577.png"/><Relationship Id="rId5" Type="http://schemas.openxmlformats.org/officeDocument/2006/relationships/customXml" Target="../ink/ink496.xml"/><Relationship Id="rId4" Type="http://schemas.openxmlformats.org/officeDocument/2006/relationships/image" Target="../media/image151.png"/><Relationship Id="rId3" Type="http://schemas.openxmlformats.org/officeDocument/2006/relationships/customXml" Target="../ink/ink495.xml"/><Relationship Id="rId27" Type="http://schemas.openxmlformats.org/officeDocument/2006/relationships/slideLayout" Target="../slideLayouts/slideLayout18.xml"/><Relationship Id="rId26" Type="http://schemas.openxmlformats.org/officeDocument/2006/relationships/image" Target="../media/image587.png"/><Relationship Id="rId25" Type="http://schemas.openxmlformats.org/officeDocument/2006/relationships/customXml" Target="../ink/ink506.xml"/><Relationship Id="rId24" Type="http://schemas.openxmlformats.org/officeDocument/2006/relationships/image" Target="../media/image586.png"/><Relationship Id="rId23" Type="http://schemas.openxmlformats.org/officeDocument/2006/relationships/customXml" Target="../ink/ink505.xml"/><Relationship Id="rId22" Type="http://schemas.openxmlformats.org/officeDocument/2006/relationships/image" Target="../media/image585.png"/><Relationship Id="rId21" Type="http://schemas.openxmlformats.org/officeDocument/2006/relationships/customXml" Target="../ink/ink504.xml"/><Relationship Id="rId20" Type="http://schemas.openxmlformats.org/officeDocument/2006/relationships/image" Target="../media/image584.png"/><Relationship Id="rId2" Type="http://schemas.openxmlformats.org/officeDocument/2006/relationships/image" Target="../media/image576.png"/><Relationship Id="rId19" Type="http://schemas.openxmlformats.org/officeDocument/2006/relationships/customXml" Target="../ink/ink503.xml"/><Relationship Id="rId18" Type="http://schemas.openxmlformats.org/officeDocument/2006/relationships/image" Target="../media/image583.png"/><Relationship Id="rId17" Type="http://schemas.openxmlformats.org/officeDocument/2006/relationships/customXml" Target="../ink/ink502.xml"/><Relationship Id="rId16" Type="http://schemas.openxmlformats.org/officeDocument/2006/relationships/image" Target="../media/image582.png"/><Relationship Id="rId15" Type="http://schemas.openxmlformats.org/officeDocument/2006/relationships/customXml" Target="../ink/ink501.xml"/><Relationship Id="rId14" Type="http://schemas.openxmlformats.org/officeDocument/2006/relationships/image" Target="../media/image581.png"/><Relationship Id="rId13" Type="http://schemas.openxmlformats.org/officeDocument/2006/relationships/customXml" Target="../ink/ink500.xml"/><Relationship Id="rId12" Type="http://schemas.openxmlformats.org/officeDocument/2006/relationships/image" Target="../media/image580.png"/><Relationship Id="rId11" Type="http://schemas.openxmlformats.org/officeDocument/2006/relationships/customXml" Target="../ink/ink499.xml"/><Relationship Id="rId10" Type="http://schemas.openxmlformats.org/officeDocument/2006/relationships/image" Target="../media/image579.png"/><Relationship Id="rId1" Type="http://schemas.openxmlformats.org/officeDocument/2006/relationships/customXml" Target="../ink/ink494.xml"/></Relationships>
</file>

<file path=ppt/slides/_rels/slide97.xml.rels><?xml version="1.0" encoding="UTF-8" standalone="yes"?>
<Relationships xmlns="http://schemas.openxmlformats.org/package/2006/relationships"><Relationship Id="rId99" Type="http://schemas.openxmlformats.org/officeDocument/2006/relationships/customXml" Target="../ink/ink554.xml"/><Relationship Id="rId98" Type="http://schemas.openxmlformats.org/officeDocument/2006/relationships/image" Target="../media/image633.png"/><Relationship Id="rId97" Type="http://schemas.openxmlformats.org/officeDocument/2006/relationships/customXml" Target="../ink/ink553.xml"/><Relationship Id="rId96" Type="http://schemas.openxmlformats.org/officeDocument/2006/relationships/image" Target="../media/image632.png"/><Relationship Id="rId95" Type="http://schemas.openxmlformats.org/officeDocument/2006/relationships/customXml" Target="../ink/ink552.xml"/><Relationship Id="rId94" Type="http://schemas.openxmlformats.org/officeDocument/2006/relationships/image" Target="../media/image631.png"/><Relationship Id="rId93" Type="http://schemas.openxmlformats.org/officeDocument/2006/relationships/customXml" Target="../ink/ink551.xml"/><Relationship Id="rId92" Type="http://schemas.openxmlformats.org/officeDocument/2006/relationships/image" Target="../media/image630.png"/><Relationship Id="rId91" Type="http://schemas.openxmlformats.org/officeDocument/2006/relationships/customXml" Target="../ink/ink550.xml"/><Relationship Id="rId90" Type="http://schemas.openxmlformats.org/officeDocument/2006/relationships/image" Target="../media/image629.png"/><Relationship Id="rId9" Type="http://schemas.openxmlformats.org/officeDocument/2006/relationships/image" Target="../media/image592.png"/><Relationship Id="rId89" Type="http://schemas.openxmlformats.org/officeDocument/2006/relationships/customXml" Target="../ink/ink549.xml"/><Relationship Id="rId88" Type="http://schemas.openxmlformats.org/officeDocument/2006/relationships/image" Target="../media/image628.png"/><Relationship Id="rId87" Type="http://schemas.openxmlformats.org/officeDocument/2006/relationships/customXml" Target="../ink/ink548.xml"/><Relationship Id="rId86" Type="http://schemas.openxmlformats.org/officeDocument/2006/relationships/image" Target="../media/image627.png"/><Relationship Id="rId85" Type="http://schemas.openxmlformats.org/officeDocument/2006/relationships/customXml" Target="../ink/ink547.xml"/><Relationship Id="rId84" Type="http://schemas.openxmlformats.org/officeDocument/2006/relationships/image" Target="../media/image626.png"/><Relationship Id="rId83" Type="http://schemas.openxmlformats.org/officeDocument/2006/relationships/customXml" Target="../ink/ink546.xml"/><Relationship Id="rId82" Type="http://schemas.openxmlformats.org/officeDocument/2006/relationships/image" Target="../media/image625.png"/><Relationship Id="rId81" Type="http://schemas.openxmlformats.org/officeDocument/2006/relationships/customXml" Target="../ink/ink545.xml"/><Relationship Id="rId80" Type="http://schemas.openxmlformats.org/officeDocument/2006/relationships/image" Target="../media/image624.png"/><Relationship Id="rId8" Type="http://schemas.openxmlformats.org/officeDocument/2006/relationships/customXml" Target="../ink/ink507.xml"/><Relationship Id="rId79" Type="http://schemas.openxmlformats.org/officeDocument/2006/relationships/customXml" Target="../ink/ink544.xml"/><Relationship Id="rId78" Type="http://schemas.openxmlformats.org/officeDocument/2006/relationships/image" Target="../media/image623.png"/><Relationship Id="rId77" Type="http://schemas.openxmlformats.org/officeDocument/2006/relationships/customXml" Target="../ink/ink543.xml"/><Relationship Id="rId76" Type="http://schemas.openxmlformats.org/officeDocument/2006/relationships/image" Target="../media/image622.png"/><Relationship Id="rId75" Type="http://schemas.openxmlformats.org/officeDocument/2006/relationships/customXml" Target="../ink/ink542.xml"/><Relationship Id="rId74" Type="http://schemas.openxmlformats.org/officeDocument/2006/relationships/image" Target="../media/image621.png"/><Relationship Id="rId73" Type="http://schemas.openxmlformats.org/officeDocument/2006/relationships/customXml" Target="../ink/ink541.xml"/><Relationship Id="rId72" Type="http://schemas.openxmlformats.org/officeDocument/2006/relationships/image" Target="../media/image620.png"/><Relationship Id="rId71" Type="http://schemas.openxmlformats.org/officeDocument/2006/relationships/customXml" Target="../ink/ink540.xml"/><Relationship Id="rId70" Type="http://schemas.openxmlformats.org/officeDocument/2006/relationships/image" Target="../media/image619.png"/><Relationship Id="rId7" Type="http://schemas.openxmlformats.org/officeDocument/2006/relationships/image" Target="../media/image591.wmf"/><Relationship Id="rId69" Type="http://schemas.openxmlformats.org/officeDocument/2006/relationships/customXml" Target="../ink/ink539.xml"/><Relationship Id="rId68" Type="http://schemas.openxmlformats.org/officeDocument/2006/relationships/image" Target="../media/image618.png"/><Relationship Id="rId67" Type="http://schemas.openxmlformats.org/officeDocument/2006/relationships/customXml" Target="../ink/ink538.xml"/><Relationship Id="rId66" Type="http://schemas.openxmlformats.org/officeDocument/2006/relationships/image" Target="../media/image617.png"/><Relationship Id="rId65" Type="http://schemas.openxmlformats.org/officeDocument/2006/relationships/customXml" Target="../ink/ink537.xml"/><Relationship Id="rId64" Type="http://schemas.openxmlformats.org/officeDocument/2006/relationships/image" Target="../media/image616.png"/><Relationship Id="rId63" Type="http://schemas.openxmlformats.org/officeDocument/2006/relationships/customXml" Target="../ink/ink536.xml"/><Relationship Id="rId62" Type="http://schemas.openxmlformats.org/officeDocument/2006/relationships/image" Target="../media/image615.png"/><Relationship Id="rId61" Type="http://schemas.openxmlformats.org/officeDocument/2006/relationships/customXml" Target="../ink/ink535.xml"/><Relationship Id="rId60" Type="http://schemas.openxmlformats.org/officeDocument/2006/relationships/image" Target="../media/image614.png"/><Relationship Id="rId6" Type="http://schemas.openxmlformats.org/officeDocument/2006/relationships/oleObject" Target="../embeddings/oleObject76.bin"/><Relationship Id="rId59" Type="http://schemas.openxmlformats.org/officeDocument/2006/relationships/customXml" Target="../ink/ink534.xml"/><Relationship Id="rId58" Type="http://schemas.openxmlformats.org/officeDocument/2006/relationships/image" Target="../media/image613.png"/><Relationship Id="rId57" Type="http://schemas.openxmlformats.org/officeDocument/2006/relationships/customXml" Target="../ink/ink533.xml"/><Relationship Id="rId56" Type="http://schemas.openxmlformats.org/officeDocument/2006/relationships/customXml" Target="../ink/ink532.xml"/><Relationship Id="rId55" Type="http://schemas.openxmlformats.org/officeDocument/2006/relationships/image" Target="../media/image108.png"/><Relationship Id="rId54" Type="http://schemas.openxmlformats.org/officeDocument/2006/relationships/customXml" Target="../ink/ink531.xml"/><Relationship Id="rId53" Type="http://schemas.openxmlformats.org/officeDocument/2006/relationships/image" Target="../media/image612.png"/><Relationship Id="rId52" Type="http://schemas.openxmlformats.org/officeDocument/2006/relationships/customXml" Target="../ink/ink530.xml"/><Relationship Id="rId51" Type="http://schemas.openxmlformats.org/officeDocument/2006/relationships/image" Target="../media/image611.png"/><Relationship Id="rId50" Type="http://schemas.openxmlformats.org/officeDocument/2006/relationships/customXml" Target="../ink/ink529.xml"/><Relationship Id="rId5" Type="http://schemas.openxmlformats.org/officeDocument/2006/relationships/image" Target="../media/image590.wmf"/><Relationship Id="rId49" Type="http://schemas.openxmlformats.org/officeDocument/2006/relationships/customXml" Target="../ink/ink528.xml"/><Relationship Id="rId48" Type="http://schemas.openxmlformats.org/officeDocument/2006/relationships/image" Target="../media/image610.png"/><Relationship Id="rId47" Type="http://schemas.openxmlformats.org/officeDocument/2006/relationships/customXml" Target="../ink/ink527.xml"/><Relationship Id="rId46" Type="http://schemas.openxmlformats.org/officeDocument/2006/relationships/image" Target="../media/image609.png"/><Relationship Id="rId45" Type="http://schemas.openxmlformats.org/officeDocument/2006/relationships/customXml" Target="../ink/ink526.xml"/><Relationship Id="rId44" Type="http://schemas.openxmlformats.org/officeDocument/2006/relationships/customXml" Target="../ink/ink525.xml"/><Relationship Id="rId43" Type="http://schemas.openxmlformats.org/officeDocument/2006/relationships/image" Target="../media/image608.png"/><Relationship Id="rId42" Type="http://schemas.openxmlformats.org/officeDocument/2006/relationships/customXml" Target="../ink/ink524.xml"/><Relationship Id="rId41" Type="http://schemas.openxmlformats.org/officeDocument/2006/relationships/image" Target="../media/image151.png"/><Relationship Id="rId40" Type="http://schemas.openxmlformats.org/officeDocument/2006/relationships/customXml" Target="../ink/ink523.xml"/><Relationship Id="rId4" Type="http://schemas.openxmlformats.org/officeDocument/2006/relationships/oleObject" Target="../embeddings/oleObject75.bin"/><Relationship Id="rId39" Type="http://schemas.openxmlformats.org/officeDocument/2006/relationships/image" Target="../media/image607.png"/><Relationship Id="rId38" Type="http://schemas.openxmlformats.org/officeDocument/2006/relationships/customXml" Target="../ink/ink522.xml"/><Relationship Id="rId37" Type="http://schemas.openxmlformats.org/officeDocument/2006/relationships/image" Target="../media/image606.png"/><Relationship Id="rId36" Type="http://schemas.openxmlformats.org/officeDocument/2006/relationships/customXml" Target="../ink/ink521.xml"/><Relationship Id="rId35" Type="http://schemas.openxmlformats.org/officeDocument/2006/relationships/image" Target="../media/image605.png"/><Relationship Id="rId34" Type="http://schemas.openxmlformats.org/officeDocument/2006/relationships/customXml" Target="../ink/ink520.xml"/><Relationship Id="rId33" Type="http://schemas.openxmlformats.org/officeDocument/2006/relationships/image" Target="../media/image604.png"/><Relationship Id="rId32" Type="http://schemas.openxmlformats.org/officeDocument/2006/relationships/customXml" Target="../ink/ink519.xml"/><Relationship Id="rId31" Type="http://schemas.openxmlformats.org/officeDocument/2006/relationships/image" Target="../media/image603.png"/><Relationship Id="rId30" Type="http://schemas.openxmlformats.org/officeDocument/2006/relationships/customXml" Target="../ink/ink518.xml"/><Relationship Id="rId3" Type="http://schemas.openxmlformats.org/officeDocument/2006/relationships/image" Target="../media/image589.wmf"/><Relationship Id="rId29" Type="http://schemas.openxmlformats.org/officeDocument/2006/relationships/image" Target="../media/image602.png"/><Relationship Id="rId28" Type="http://schemas.openxmlformats.org/officeDocument/2006/relationships/customXml" Target="../ink/ink517.xml"/><Relationship Id="rId27" Type="http://schemas.openxmlformats.org/officeDocument/2006/relationships/image" Target="../media/image601.png"/><Relationship Id="rId26" Type="http://schemas.openxmlformats.org/officeDocument/2006/relationships/customXml" Target="../ink/ink516.xml"/><Relationship Id="rId25" Type="http://schemas.openxmlformats.org/officeDocument/2006/relationships/image" Target="../media/image600.png"/><Relationship Id="rId240" Type="http://schemas.openxmlformats.org/officeDocument/2006/relationships/vmlDrawing" Target="../drawings/vmlDrawing28.vml"/><Relationship Id="rId24" Type="http://schemas.openxmlformats.org/officeDocument/2006/relationships/customXml" Target="../ink/ink515.xml"/><Relationship Id="rId239" Type="http://schemas.openxmlformats.org/officeDocument/2006/relationships/slideLayout" Target="../slideLayouts/slideLayout18.xml"/><Relationship Id="rId238" Type="http://schemas.openxmlformats.org/officeDocument/2006/relationships/customXml" Target="../ink/ink624.xml"/><Relationship Id="rId237" Type="http://schemas.openxmlformats.org/officeDocument/2006/relationships/image" Target="../media/image702.png"/><Relationship Id="rId236" Type="http://schemas.openxmlformats.org/officeDocument/2006/relationships/customXml" Target="../ink/ink623.xml"/><Relationship Id="rId235" Type="http://schemas.openxmlformats.org/officeDocument/2006/relationships/image" Target="../media/image701.png"/><Relationship Id="rId234" Type="http://schemas.openxmlformats.org/officeDocument/2006/relationships/customXml" Target="../ink/ink622.xml"/><Relationship Id="rId233" Type="http://schemas.openxmlformats.org/officeDocument/2006/relationships/image" Target="../media/image700.png"/><Relationship Id="rId232" Type="http://schemas.openxmlformats.org/officeDocument/2006/relationships/customXml" Target="../ink/ink621.xml"/><Relationship Id="rId231" Type="http://schemas.openxmlformats.org/officeDocument/2006/relationships/image" Target="../media/image699.png"/><Relationship Id="rId230" Type="http://schemas.openxmlformats.org/officeDocument/2006/relationships/customXml" Target="../ink/ink620.xml"/><Relationship Id="rId23" Type="http://schemas.openxmlformats.org/officeDocument/2006/relationships/image" Target="../media/image599.png"/><Relationship Id="rId229" Type="http://schemas.openxmlformats.org/officeDocument/2006/relationships/image" Target="../media/image698.png"/><Relationship Id="rId228" Type="http://schemas.openxmlformats.org/officeDocument/2006/relationships/customXml" Target="../ink/ink619.xml"/><Relationship Id="rId227" Type="http://schemas.openxmlformats.org/officeDocument/2006/relationships/image" Target="../media/image697.png"/><Relationship Id="rId226" Type="http://schemas.openxmlformats.org/officeDocument/2006/relationships/customXml" Target="../ink/ink618.xml"/><Relationship Id="rId225" Type="http://schemas.openxmlformats.org/officeDocument/2006/relationships/image" Target="../media/image696.png"/><Relationship Id="rId224" Type="http://schemas.openxmlformats.org/officeDocument/2006/relationships/customXml" Target="../ink/ink617.xml"/><Relationship Id="rId223" Type="http://schemas.openxmlformats.org/officeDocument/2006/relationships/image" Target="../media/image695.png"/><Relationship Id="rId222" Type="http://schemas.openxmlformats.org/officeDocument/2006/relationships/customXml" Target="../ink/ink616.xml"/><Relationship Id="rId221" Type="http://schemas.openxmlformats.org/officeDocument/2006/relationships/image" Target="../media/image694.png"/><Relationship Id="rId220" Type="http://schemas.openxmlformats.org/officeDocument/2006/relationships/customXml" Target="../ink/ink615.xml"/><Relationship Id="rId22" Type="http://schemas.openxmlformats.org/officeDocument/2006/relationships/customXml" Target="../ink/ink514.xml"/><Relationship Id="rId219" Type="http://schemas.openxmlformats.org/officeDocument/2006/relationships/image" Target="../media/image693.png"/><Relationship Id="rId218" Type="http://schemas.openxmlformats.org/officeDocument/2006/relationships/customXml" Target="../ink/ink614.xml"/><Relationship Id="rId217" Type="http://schemas.openxmlformats.org/officeDocument/2006/relationships/image" Target="../media/image692.png"/><Relationship Id="rId216" Type="http://schemas.openxmlformats.org/officeDocument/2006/relationships/customXml" Target="../ink/ink613.xml"/><Relationship Id="rId215" Type="http://schemas.openxmlformats.org/officeDocument/2006/relationships/image" Target="../media/image691.png"/><Relationship Id="rId214" Type="http://schemas.openxmlformats.org/officeDocument/2006/relationships/customXml" Target="../ink/ink612.xml"/><Relationship Id="rId213" Type="http://schemas.openxmlformats.org/officeDocument/2006/relationships/image" Target="../media/image690.png"/><Relationship Id="rId212" Type="http://schemas.openxmlformats.org/officeDocument/2006/relationships/customXml" Target="../ink/ink611.xml"/><Relationship Id="rId211" Type="http://schemas.openxmlformats.org/officeDocument/2006/relationships/image" Target="../media/image689.png"/><Relationship Id="rId210" Type="http://schemas.openxmlformats.org/officeDocument/2006/relationships/customXml" Target="../ink/ink610.xml"/><Relationship Id="rId21" Type="http://schemas.openxmlformats.org/officeDocument/2006/relationships/image" Target="../media/image598.png"/><Relationship Id="rId209" Type="http://schemas.openxmlformats.org/officeDocument/2006/relationships/image" Target="../media/image688.png"/><Relationship Id="rId208" Type="http://schemas.openxmlformats.org/officeDocument/2006/relationships/customXml" Target="../ink/ink609.xml"/><Relationship Id="rId207" Type="http://schemas.openxmlformats.org/officeDocument/2006/relationships/image" Target="../media/image687.png"/><Relationship Id="rId206" Type="http://schemas.openxmlformats.org/officeDocument/2006/relationships/customXml" Target="../ink/ink608.xml"/><Relationship Id="rId205" Type="http://schemas.openxmlformats.org/officeDocument/2006/relationships/image" Target="../media/image686.png"/><Relationship Id="rId204" Type="http://schemas.openxmlformats.org/officeDocument/2006/relationships/customXml" Target="../ink/ink607.xml"/><Relationship Id="rId203" Type="http://schemas.openxmlformats.org/officeDocument/2006/relationships/image" Target="../media/image685.png"/><Relationship Id="rId202" Type="http://schemas.openxmlformats.org/officeDocument/2006/relationships/customXml" Target="../ink/ink606.xml"/><Relationship Id="rId201" Type="http://schemas.openxmlformats.org/officeDocument/2006/relationships/image" Target="../media/image684.png"/><Relationship Id="rId200" Type="http://schemas.openxmlformats.org/officeDocument/2006/relationships/customXml" Target="../ink/ink605.xml"/><Relationship Id="rId20" Type="http://schemas.openxmlformats.org/officeDocument/2006/relationships/customXml" Target="../ink/ink513.xml"/><Relationship Id="rId2" Type="http://schemas.openxmlformats.org/officeDocument/2006/relationships/oleObject" Target="../embeddings/oleObject74.bin"/><Relationship Id="rId199" Type="http://schemas.openxmlformats.org/officeDocument/2006/relationships/image" Target="../media/image683.png"/><Relationship Id="rId198" Type="http://schemas.openxmlformats.org/officeDocument/2006/relationships/customXml" Target="../ink/ink604.xml"/><Relationship Id="rId197" Type="http://schemas.openxmlformats.org/officeDocument/2006/relationships/image" Target="../media/image682.png"/><Relationship Id="rId196" Type="http://schemas.openxmlformats.org/officeDocument/2006/relationships/customXml" Target="../ink/ink603.xml"/><Relationship Id="rId195" Type="http://schemas.openxmlformats.org/officeDocument/2006/relationships/image" Target="../media/image681.png"/><Relationship Id="rId194" Type="http://schemas.openxmlformats.org/officeDocument/2006/relationships/customXml" Target="../ink/ink602.xml"/><Relationship Id="rId193" Type="http://schemas.openxmlformats.org/officeDocument/2006/relationships/image" Target="../media/image680.png"/><Relationship Id="rId192" Type="http://schemas.openxmlformats.org/officeDocument/2006/relationships/customXml" Target="../ink/ink601.xml"/><Relationship Id="rId191" Type="http://schemas.openxmlformats.org/officeDocument/2006/relationships/image" Target="../media/image679.png"/><Relationship Id="rId190" Type="http://schemas.openxmlformats.org/officeDocument/2006/relationships/customXml" Target="../ink/ink600.xml"/><Relationship Id="rId19" Type="http://schemas.openxmlformats.org/officeDocument/2006/relationships/image" Target="../media/image597.png"/><Relationship Id="rId189" Type="http://schemas.openxmlformats.org/officeDocument/2006/relationships/image" Target="../media/image678.png"/><Relationship Id="rId188" Type="http://schemas.openxmlformats.org/officeDocument/2006/relationships/customXml" Target="../ink/ink599.xml"/><Relationship Id="rId187" Type="http://schemas.openxmlformats.org/officeDocument/2006/relationships/image" Target="../media/image677.png"/><Relationship Id="rId186" Type="http://schemas.openxmlformats.org/officeDocument/2006/relationships/customXml" Target="../ink/ink598.xml"/><Relationship Id="rId185" Type="http://schemas.openxmlformats.org/officeDocument/2006/relationships/image" Target="../media/image676.png"/><Relationship Id="rId184" Type="http://schemas.openxmlformats.org/officeDocument/2006/relationships/customXml" Target="../ink/ink597.xml"/><Relationship Id="rId183" Type="http://schemas.openxmlformats.org/officeDocument/2006/relationships/image" Target="../media/image675.png"/><Relationship Id="rId182" Type="http://schemas.openxmlformats.org/officeDocument/2006/relationships/customXml" Target="../ink/ink596.xml"/><Relationship Id="rId181" Type="http://schemas.openxmlformats.org/officeDocument/2006/relationships/image" Target="../media/image674.png"/><Relationship Id="rId180" Type="http://schemas.openxmlformats.org/officeDocument/2006/relationships/customXml" Target="../ink/ink595.xml"/><Relationship Id="rId18" Type="http://schemas.openxmlformats.org/officeDocument/2006/relationships/customXml" Target="../ink/ink512.xml"/><Relationship Id="rId179" Type="http://schemas.openxmlformats.org/officeDocument/2006/relationships/image" Target="../media/image673.png"/><Relationship Id="rId178" Type="http://schemas.openxmlformats.org/officeDocument/2006/relationships/customXml" Target="../ink/ink594.xml"/><Relationship Id="rId177" Type="http://schemas.openxmlformats.org/officeDocument/2006/relationships/image" Target="../media/image672.png"/><Relationship Id="rId176" Type="http://schemas.openxmlformats.org/officeDocument/2006/relationships/customXml" Target="../ink/ink593.xml"/><Relationship Id="rId175" Type="http://schemas.openxmlformats.org/officeDocument/2006/relationships/image" Target="../media/image671.png"/><Relationship Id="rId174" Type="http://schemas.openxmlformats.org/officeDocument/2006/relationships/customXml" Target="../ink/ink592.xml"/><Relationship Id="rId173" Type="http://schemas.openxmlformats.org/officeDocument/2006/relationships/image" Target="../media/image670.png"/><Relationship Id="rId172" Type="http://schemas.openxmlformats.org/officeDocument/2006/relationships/customXml" Target="../ink/ink591.xml"/><Relationship Id="rId171" Type="http://schemas.openxmlformats.org/officeDocument/2006/relationships/image" Target="../media/image669.png"/><Relationship Id="rId170" Type="http://schemas.openxmlformats.org/officeDocument/2006/relationships/customXml" Target="../ink/ink590.xml"/><Relationship Id="rId17" Type="http://schemas.openxmlformats.org/officeDocument/2006/relationships/image" Target="../media/image596.png"/><Relationship Id="rId169" Type="http://schemas.openxmlformats.org/officeDocument/2006/relationships/image" Target="../media/image668.png"/><Relationship Id="rId168" Type="http://schemas.openxmlformats.org/officeDocument/2006/relationships/customXml" Target="../ink/ink589.xml"/><Relationship Id="rId167" Type="http://schemas.openxmlformats.org/officeDocument/2006/relationships/image" Target="../media/image667.png"/><Relationship Id="rId166" Type="http://schemas.openxmlformats.org/officeDocument/2006/relationships/customXml" Target="../ink/ink588.xml"/><Relationship Id="rId165" Type="http://schemas.openxmlformats.org/officeDocument/2006/relationships/image" Target="../media/image666.png"/><Relationship Id="rId164" Type="http://schemas.openxmlformats.org/officeDocument/2006/relationships/customXml" Target="../ink/ink587.xml"/><Relationship Id="rId163" Type="http://schemas.openxmlformats.org/officeDocument/2006/relationships/image" Target="../media/image665.png"/><Relationship Id="rId162" Type="http://schemas.openxmlformats.org/officeDocument/2006/relationships/customXml" Target="../ink/ink586.xml"/><Relationship Id="rId161" Type="http://schemas.openxmlformats.org/officeDocument/2006/relationships/image" Target="../media/image664.png"/><Relationship Id="rId160" Type="http://schemas.openxmlformats.org/officeDocument/2006/relationships/customXml" Target="../ink/ink585.xml"/><Relationship Id="rId16" Type="http://schemas.openxmlformats.org/officeDocument/2006/relationships/customXml" Target="../ink/ink511.xml"/><Relationship Id="rId159" Type="http://schemas.openxmlformats.org/officeDocument/2006/relationships/image" Target="../media/image663.png"/><Relationship Id="rId158" Type="http://schemas.openxmlformats.org/officeDocument/2006/relationships/customXml" Target="../ink/ink584.xml"/><Relationship Id="rId157" Type="http://schemas.openxmlformats.org/officeDocument/2006/relationships/image" Target="../media/image662.png"/><Relationship Id="rId156" Type="http://schemas.openxmlformats.org/officeDocument/2006/relationships/customXml" Target="../ink/ink583.xml"/><Relationship Id="rId155" Type="http://schemas.openxmlformats.org/officeDocument/2006/relationships/image" Target="../media/image661.png"/><Relationship Id="rId154" Type="http://schemas.openxmlformats.org/officeDocument/2006/relationships/customXml" Target="../ink/ink582.xml"/><Relationship Id="rId153" Type="http://schemas.openxmlformats.org/officeDocument/2006/relationships/image" Target="../media/image660.png"/><Relationship Id="rId152" Type="http://schemas.openxmlformats.org/officeDocument/2006/relationships/customXml" Target="../ink/ink581.xml"/><Relationship Id="rId151" Type="http://schemas.openxmlformats.org/officeDocument/2006/relationships/image" Target="../media/image659.png"/><Relationship Id="rId150" Type="http://schemas.openxmlformats.org/officeDocument/2006/relationships/customXml" Target="../ink/ink580.xml"/><Relationship Id="rId15" Type="http://schemas.openxmlformats.org/officeDocument/2006/relationships/image" Target="../media/image595.png"/><Relationship Id="rId149" Type="http://schemas.openxmlformats.org/officeDocument/2006/relationships/image" Target="../media/image658.png"/><Relationship Id="rId148" Type="http://schemas.openxmlformats.org/officeDocument/2006/relationships/customXml" Target="../ink/ink579.xml"/><Relationship Id="rId147" Type="http://schemas.openxmlformats.org/officeDocument/2006/relationships/image" Target="../media/image657.png"/><Relationship Id="rId146" Type="http://schemas.openxmlformats.org/officeDocument/2006/relationships/customXml" Target="../ink/ink578.xml"/><Relationship Id="rId145" Type="http://schemas.openxmlformats.org/officeDocument/2006/relationships/image" Target="../media/image656.png"/><Relationship Id="rId144" Type="http://schemas.openxmlformats.org/officeDocument/2006/relationships/customXml" Target="../ink/ink577.xml"/><Relationship Id="rId143" Type="http://schemas.openxmlformats.org/officeDocument/2006/relationships/image" Target="../media/image655.png"/><Relationship Id="rId142" Type="http://schemas.openxmlformats.org/officeDocument/2006/relationships/customXml" Target="../ink/ink576.xml"/><Relationship Id="rId141" Type="http://schemas.openxmlformats.org/officeDocument/2006/relationships/image" Target="../media/image654.png"/><Relationship Id="rId140" Type="http://schemas.openxmlformats.org/officeDocument/2006/relationships/customXml" Target="../ink/ink575.xml"/><Relationship Id="rId14" Type="http://schemas.openxmlformats.org/officeDocument/2006/relationships/customXml" Target="../ink/ink510.xml"/><Relationship Id="rId139" Type="http://schemas.openxmlformats.org/officeDocument/2006/relationships/customXml" Target="../ink/ink574.xml"/><Relationship Id="rId138" Type="http://schemas.openxmlformats.org/officeDocument/2006/relationships/image" Target="../media/image653.png"/><Relationship Id="rId137" Type="http://schemas.openxmlformats.org/officeDocument/2006/relationships/customXml" Target="../ink/ink573.xml"/><Relationship Id="rId136" Type="http://schemas.openxmlformats.org/officeDocument/2006/relationships/image" Target="../media/image652.png"/><Relationship Id="rId135" Type="http://schemas.openxmlformats.org/officeDocument/2006/relationships/customXml" Target="../ink/ink572.xml"/><Relationship Id="rId134" Type="http://schemas.openxmlformats.org/officeDocument/2006/relationships/image" Target="../media/image651.png"/><Relationship Id="rId133" Type="http://schemas.openxmlformats.org/officeDocument/2006/relationships/customXml" Target="../ink/ink571.xml"/><Relationship Id="rId132" Type="http://schemas.openxmlformats.org/officeDocument/2006/relationships/image" Target="../media/image650.png"/><Relationship Id="rId131" Type="http://schemas.openxmlformats.org/officeDocument/2006/relationships/customXml" Target="../ink/ink570.xml"/><Relationship Id="rId130" Type="http://schemas.openxmlformats.org/officeDocument/2006/relationships/image" Target="../media/image649.png"/><Relationship Id="rId13" Type="http://schemas.openxmlformats.org/officeDocument/2006/relationships/image" Target="../media/image594.png"/><Relationship Id="rId129" Type="http://schemas.openxmlformats.org/officeDocument/2006/relationships/customXml" Target="../ink/ink569.xml"/><Relationship Id="rId128" Type="http://schemas.openxmlformats.org/officeDocument/2006/relationships/image" Target="../media/image648.png"/><Relationship Id="rId127" Type="http://schemas.openxmlformats.org/officeDocument/2006/relationships/customXml" Target="../ink/ink568.xml"/><Relationship Id="rId126" Type="http://schemas.openxmlformats.org/officeDocument/2006/relationships/image" Target="../media/image647.png"/><Relationship Id="rId125" Type="http://schemas.openxmlformats.org/officeDocument/2006/relationships/customXml" Target="../ink/ink567.xml"/><Relationship Id="rId124" Type="http://schemas.openxmlformats.org/officeDocument/2006/relationships/image" Target="../media/image646.png"/><Relationship Id="rId123" Type="http://schemas.openxmlformats.org/officeDocument/2006/relationships/customXml" Target="../ink/ink566.xml"/><Relationship Id="rId122" Type="http://schemas.openxmlformats.org/officeDocument/2006/relationships/image" Target="../media/image645.png"/><Relationship Id="rId121" Type="http://schemas.openxmlformats.org/officeDocument/2006/relationships/customXml" Target="../ink/ink565.xml"/><Relationship Id="rId120" Type="http://schemas.openxmlformats.org/officeDocument/2006/relationships/image" Target="../media/image644.png"/><Relationship Id="rId12" Type="http://schemas.openxmlformats.org/officeDocument/2006/relationships/customXml" Target="../ink/ink509.xml"/><Relationship Id="rId119" Type="http://schemas.openxmlformats.org/officeDocument/2006/relationships/customXml" Target="../ink/ink564.xml"/><Relationship Id="rId118" Type="http://schemas.openxmlformats.org/officeDocument/2006/relationships/image" Target="../media/image643.png"/><Relationship Id="rId117" Type="http://schemas.openxmlformats.org/officeDocument/2006/relationships/customXml" Target="../ink/ink563.xml"/><Relationship Id="rId116" Type="http://schemas.openxmlformats.org/officeDocument/2006/relationships/image" Target="../media/image642.png"/><Relationship Id="rId115" Type="http://schemas.openxmlformats.org/officeDocument/2006/relationships/customXml" Target="../ink/ink562.xml"/><Relationship Id="rId114" Type="http://schemas.openxmlformats.org/officeDocument/2006/relationships/image" Target="../media/image641.png"/><Relationship Id="rId113" Type="http://schemas.openxmlformats.org/officeDocument/2006/relationships/customXml" Target="../ink/ink561.xml"/><Relationship Id="rId112" Type="http://schemas.openxmlformats.org/officeDocument/2006/relationships/image" Target="../media/image640.png"/><Relationship Id="rId111" Type="http://schemas.openxmlformats.org/officeDocument/2006/relationships/customXml" Target="../ink/ink560.xml"/><Relationship Id="rId110" Type="http://schemas.openxmlformats.org/officeDocument/2006/relationships/image" Target="../media/image639.png"/><Relationship Id="rId11" Type="http://schemas.openxmlformats.org/officeDocument/2006/relationships/image" Target="../media/image593.png"/><Relationship Id="rId109" Type="http://schemas.openxmlformats.org/officeDocument/2006/relationships/customXml" Target="../ink/ink559.xml"/><Relationship Id="rId108" Type="http://schemas.openxmlformats.org/officeDocument/2006/relationships/image" Target="../media/image638.png"/><Relationship Id="rId107" Type="http://schemas.openxmlformats.org/officeDocument/2006/relationships/customXml" Target="../ink/ink558.xml"/><Relationship Id="rId106" Type="http://schemas.openxmlformats.org/officeDocument/2006/relationships/image" Target="../media/image637.png"/><Relationship Id="rId105" Type="http://schemas.openxmlformats.org/officeDocument/2006/relationships/customXml" Target="../ink/ink557.xml"/><Relationship Id="rId104" Type="http://schemas.openxmlformats.org/officeDocument/2006/relationships/image" Target="../media/image636.png"/><Relationship Id="rId103" Type="http://schemas.openxmlformats.org/officeDocument/2006/relationships/customXml" Target="../ink/ink556.xml"/><Relationship Id="rId102" Type="http://schemas.openxmlformats.org/officeDocument/2006/relationships/image" Target="../media/image635.png"/><Relationship Id="rId101" Type="http://schemas.openxmlformats.org/officeDocument/2006/relationships/customXml" Target="../ink/ink555.xml"/><Relationship Id="rId100" Type="http://schemas.openxmlformats.org/officeDocument/2006/relationships/image" Target="../media/image634.png"/><Relationship Id="rId10" Type="http://schemas.openxmlformats.org/officeDocument/2006/relationships/customXml" Target="../ink/ink508.xml"/><Relationship Id="rId1" Type="http://schemas.openxmlformats.org/officeDocument/2006/relationships/image" Target="../media/image588.jpe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03.jpeg"/></Relationships>
</file>

<file path=ppt/slides/_rels/slide99.xml.rels><?xml version="1.0" encoding="UTF-8" standalone="yes"?>
<Relationships xmlns="http://schemas.openxmlformats.org/package/2006/relationships"><Relationship Id="rId9" Type="http://schemas.openxmlformats.org/officeDocument/2006/relationships/oleObject" Target="../embeddings/oleObject82.bin"/><Relationship Id="rId8" Type="http://schemas.openxmlformats.org/officeDocument/2006/relationships/image" Target="../media/image706.wmf"/><Relationship Id="rId7" Type="http://schemas.openxmlformats.org/officeDocument/2006/relationships/oleObject" Target="../embeddings/oleObject81.bin"/><Relationship Id="rId6" Type="http://schemas.openxmlformats.org/officeDocument/2006/relationships/oleObject" Target="../embeddings/oleObject80.bin"/><Relationship Id="rId5" Type="http://schemas.openxmlformats.org/officeDocument/2006/relationships/oleObject" Target="../embeddings/oleObject79.bin"/><Relationship Id="rId4" Type="http://schemas.openxmlformats.org/officeDocument/2006/relationships/image" Target="../media/image705.wmf"/><Relationship Id="rId3" Type="http://schemas.openxmlformats.org/officeDocument/2006/relationships/oleObject" Target="../embeddings/oleObject78.bin"/><Relationship Id="rId26" Type="http://schemas.openxmlformats.org/officeDocument/2006/relationships/vmlDrawing" Target="../drawings/vmlDrawing29.vml"/><Relationship Id="rId25" Type="http://schemas.openxmlformats.org/officeDocument/2006/relationships/slideLayout" Target="../slideLayouts/slideLayout18.xml"/><Relationship Id="rId24" Type="http://schemas.openxmlformats.org/officeDocument/2006/relationships/image" Target="../media/image713.png"/><Relationship Id="rId23" Type="http://schemas.openxmlformats.org/officeDocument/2006/relationships/customXml" Target="../ink/ink628.xml"/><Relationship Id="rId22" Type="http://schemas.openxmlformats.org/officeDocument/2006/relationships/image" Target="../media/image712.png"/><Relationship Id="rId21" Type="http://schemas.openxmlformats.org/officeDocument/2006/relationships/customXml" Target="../ink/ink627.xml"/><Relationship Id="rId20" Type="http://schemas.openxmlformats.org/officeDocument/2006/relationships/image" Target="../media/image711.png"/><Relationship Id="rId2" Type="http://schemas.openxmlformats.org/officeDocument/2006/relationships/image" Target="../media/image704.wmf"/><Relationship Id="rId19" Type="http://schemas.openxmlformats.org/officeDocument/2006/relationships/customXml" Target="../ink/ink626.xml"/><Relationship Id="rId18" Type="http://schemas.openxmlformats.org/officeDocument/2006/relationships/image" Target="../media/image710.png"/><Relationship Id="rId17" Type="http://schemas.openxmlformats.org/officeDocument/2006/relationships/customXml" Target="../ink/ink625.xml"/><Relationship Id="rId16" Type="http://schemas.openxmlformats.org/officeDocument/2006/relationships/image" Target="../media/image709.wmf"/><Relationship Id="rId15" Type="http://schemas.openxmlformats.org/officeDocument/2006/relationships/oleObject" Target="../embeddings/oleObject86.bin"/><Relationship Id="rId14" Type="http://schemas.openxmlformats.org/officeDocument/2006/relationships/image" Target="../media/image708.wmf"/><Relationship Id="rId13" Type="http://schemas.openxmlformats.org/officeDocument/2006/relationships/oleObject" Target="../embeddings/oleObject85.bin"/><Relationship Id="rId12" Type="http://schemas.openxmlformats.org/officeDocument/2006/relationships/image" Target="../media/image707.wmf"/><Relationship Id="rId11" Type="http://schemas.openxmlformats.org/officeDocument/2006/relationships/oleObject" Target="../embeddings/oleObject84.bin"/><Relationship Id="rId10" Type="http://schemas.openxmlformats.org/officeDocument/2006/relationships/oleObject" Target="../embeddings/oleObject83.bin"/><Relationship Id="rId1" Type="http://schemas.openxmlformats.org/officeDocument/2006/relationships/oleObject" Target="../embeddings/oleObject77.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68659" name="矩形 368658"/>
          <p:cNvSpPr/>
          <p:nvPr/>
        </p:nvSpPr>
        <p:spPr>
          <a:xfrm>
            <a:off x="1238250" y="1440815"/>
            <a:ext cx="6657975" cy="1938020"/>
          </a:xfrm>
          <a:prstGeom prst="rect">
            <a:avLst/>
          </a:prstGeom>
          <a:noFill/>
          <a:ln w="9525">
            <a:noFill/>
          </a:ln>
        </p:spPr>
        <p:txBody>
          <a:bodyPr anchor="ctr">
            <a:spAutoFit/>
          </a:bodyPr>
          <a:p>
            <a:pPr algn="ctr" eaLnBrk="0" hangingPunct="0"/>
            <a:r>
              <a:rPr lang="zh-CN" altLang="en-US" sz="4000" b="0" dirty="0">
                <a:solidFill>
                  <a:srgbClr val="0000FF"/>
                </a:solidFill>
                <a:latin typeface="黑体" panose="02010609060101010101" pitchFamily="2" charset="-122"/>
                <a:ea typeface="黑体" panose="02010609060101010101" pitchFamily="2" charset="-122"/>
              </a:rPr>
              <a:t>专题五　</a:t>
            </a:r>
            <a:endParaRPr lang="zh-CN" altLang="en-US" sz="4000" b="0" dirty="0">
              <a:solidFill>
                <a:srgbClr val="0000FF"/>
              </a:solidFill>
              <a:latin typeface="黑体" panose="02010609060101010101" pitchFamily="2" charset="-122"/>
              <a:ea typeface="黑体" panose="02010609060101010101" pitchFamily="2" charset="-122"/>
            </a:endParaRPr>
          </a:p>
          <a:p>
            <a:pPr algn="ctr" eaLnBrk="0" hangingPunct="0"/>
            <a:r>
              <a:rPr lang="zh-CN" altLang="en-US" sz="4000" b="0" dirty="0">
                <a:latin typeface="黑体" panose="02010609060101010101" pitchFamily="2" charset="-122"/>
                <a:ea typeface="黑体" panose="02010609060101010101" pitchFamily="2" charset="-122"/>
              </a:rPr>
              <a:t>机械能守恒定律及其应用</a:t>
            </a:r>
            <a:endParaRPr lang="zh-CN" altLang="en-US" sz="4000" b="0">
              <a:latin typeface="黑体" panose="02010609060101010101" pitchFamily="2" charset="-122"/>
              <a:ea typeface="黑体" panose="0201060906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1650" name="文本框 1051649"/>
          <p:cNvSpPr txBox="1"/>
          <p:nvPr/>
        </p:nvSpPr>
        <p:spPr>
          <a:xfrm>
            <a:off x="231775" y="889000"/>
            <a:ext cx="9353550" cy="2955925"/>
          </a:xfrm>
          <a:prstGeom prst="rect">
            <a:avLst/>
          </a:prstGeom>
          <a:noFill/>
          <a:ln w="9525">
            <a:noFill/>
          </a:ln>
        </p:spPr>
        <p:txBody>
          <a:bodyPr>
            <a:spAutoFit/>
          </a:bodyPr>
          <a:p>
            <a:r>
              <a:rPr lang="en-US" altLang="zh-CN">
                <a:latin typeface="宋体" panose="02010600030101010101" pitchFamily="2" charset="-122"/>
                <a:ea typeface="宋体" panose="02010600030101010101" pitchFamily="2" charset="-122"/>
                <a:cs typeface="Times New Roman" panose="02020603050405020304" pitchFamily="18" charset="0"/>
              </a:rPr>
              <a:t>(2)m</a:t>
            </a:r>
            <a:r>
              <a:rPr lang="en-US" altLang="zh-CN" baseline="-3000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下落过程</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系统动能的增加量</a:t>
            </a:r>
            <a:r>
              <a:rPr lang="en-US" altLang="zh-CN" err="1">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err="1">
                <a:latin typeface="宋体" panose="02010600030101010101" pitchFamily="2" charset="-122"/>
                <a:ea typeface="宋体" panose="02010600030101010101" pitchFamily="2" charset="-122"/>
                <a:cs typeface="Times New Roman" panose="02020603050405020304" pitchFamily="18" charset="0"/>
              </a:rPr>
              <a:t>k</a:t>
            </a:r>
            <a:r>
              <a:rPr lang="zh-CN" altLang="en-US" baseline="-30000" dirty="0">
                <a:latin typeface="宋体" panose="02010600030101010101" pitchFamily="2" charset="-122"/>
                <a:ea typeface="宋体" panose="02010600030101010101" pitchFamily="2" charset="-122"/>
                <a:cs typeface="Times New Roman" panose="02020603050405020304" pitchFamily="18" charset="0"/>
              </a:rPr>
              <a:t>增</a:t>
            </a:r>
            <a:r>
              <a:rPr lang="en-US" altLang="zh-CN">
                <a:latin typeface="宋体" panose="02010600030101010101" pitchFamily="2" charset="-122"/>
                <a:ea typeface="宋体" panose="02010600030101010101" pitchFamily="2" charset="-122"/>
                <a:cs typeface="Times New Roman" panose="02020603050405020304" pitchFamily="18" charset="0"/>
              </a:rPr>
              <a:t>=___________,</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重力势能的减少量</a:t>
            </a:r>
            <a:r>
              <a:rPr lang="en-US" altLang="zh-CN" err="1">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err="1">
                <a:latin typeface="宋体" panose="02010600030101010101" pitchFamily="2" charset="-122"/>
                <a:ea typeface="宋体" panose="02010600030101010101" pitchFamily="2" charset="-122"/>
                <a:cs typeface="Times New Roman" panose="02020603050405020304" pitchFamily="18" charset="0"/>
              </a:rPr>
              <a:t>p</a:t>
            </a:r>
            <a:r>
              <a:rPr lang="zh-CN" altLang="en-US" baseline="-30000" dirty="0">
                <a:latin typeface="宋体" panose="02010600030101010101" pitchFamily="2" charset="-122"/>
                <a:ea typeface="宋体" panose="02010600030101010101" pitchFamily="2" charset="-122"/>
                <a:cs typeface="Times New Roman" panose="02020603050405020304" pitchFamily="18" charset="0"/>
              </a:rPr>
              <a:t>减</a:t>
            </a:r>
            <a:r>
              <a:rPr lang="en-US" altLang="zh-CN" dirty="0">
                <a:latin typeface="宋体" panose="02010600030101010101" pitchFamily="2" charset="-122"/>
                <a:ea typeface="宋体" panose="02010600030101010101" pitchFamily="2" charset="-122"/>
                <a:cs typeface="Times New Roman" panose="02020603050405020304" pitchFamily="18" charset="0"/>
              </a:rPr>
              <a:t>=__________;</a:t>
            </a:r>
            <a:r>
              <a:rPr lang="zh-CN" altLang="en-US" dirty="0">
                <a:latin typeface="宋体" panose="02010600030101010101" pitchFamily="2" charset="-122"/>
                <a:ea typeface="宋体" panose="02010600030101010101" pitchFamily="2" charset="-122"/>
                <a:cs typeface="Times New Roman" panose="02020603050405020304" pitchFamily="18" charset="0"/>
              </a:rPr>
              <a:t>且</a:t>
            </a:r>
            <a:r>
              <a:rPr lang="en-US" altLang="zh-CN" err="1">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err="1">
                <a:latin typeface="宋体" panose="02010600030101010101" pitchFamily="2" charset="-122"/>
                <a:ea typeface="宋体" panose="02010600030101010101" pitchFamily="2" charset="-122"/>
                <a:cs typeface="Times New Roman" panose="02020603050405020304" pitchFamily="18" charset="0"/>
              </a:rPr>
              <a:t>k</a:t>
            </a:r>
            <a:r>
              <a:rPr lang="zh-CN" altLang="en-US" baseline="-30000" dirty="0">
                <a:latin typeface="宋体" panose="02010600030101010101" pitchFamily="2" charset="-122"/>
                <a:ea typeface="宋体" panose="02010600030101010101" pitchFamily="2" charset="-122"/>
                <a:cs typeface="Times New Roman" panose="02020603050405020304" pitchFamily="18" charset="0"/>
              </a:rPr>
              <a:t>增</a:t>
            </a:r>
            <a:r>
              <a:rPr lang="en-US" altLang="zh-CN" err="1">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err="1">
                <a:latin typeface="宋体" panose="02010600030101010101" pitchFamily="2" charset="-122"/>
                <a:ea typeface="宋体" panose="02010600030101010101" pitchFamily="2" charset="-122"/>
                <a:cs typeface="Times New Roman" panose="02020603050405020304" pitchFamily="18" charset="0"/>
              </a:rPr>
              <a:t>p</a:t>
            </a:r>
            <a:r>
              <a:rPr lang="zh-CN" altLang="en-US" baseline="-30000" dirty="0">
                <a:latin typeface="宋体" panose="02010600030101010101" pitchFamily="2" charset="-122"/>
                <a:ea typeface="宋体" panose="02010600030101010101" pitchFamily="2" charset="-122"/>
                <a:cs typeface="Times New Roman" panose="02020603050405020304" pitchFamily="18" charset="0"/>
              </a:rPr>
              <a:t>减</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pPr>
              <a:lnSpc>
                <a:spcPct val="220000"/>
              </a:lnSpc>
            </a:pPr>
            <a:r>
              <a:rPr lang="en-US" altLang="zh-CN">
                <a:latin typeface="宋体" panose="02010600030101010101" pitchFamily="2" charset="-122"/>
                <a:ea typeface="宋体" panose="02010600030101010101" pitchFamily="2" charset="-122"/>
                <a:cs typeface="Times New Roman" panose="02020603050405020304" pitchFamily="18" charset="0"/>
              </a:rPr>
              <a:t>(3)m</a:t>
            </a:r>
            <a:r>
              <a:rPr lang="en-US" altLang="zh-CN" baseline="-3000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下落过程</a:t>
            </a:r>
            <a:r>
              <a:rPr lang="en-US" altLang="zh-CN">
                <a:latin typeface="宋体" panose="02010600030101010101" pitchFamily="2" charset="-122"/>
                <a:ea typeface="宋体" panose="02010600030101010101" pitchFamily="2" charset="-122"/>
                <a:cs typeface="Times New Roman" panose="02020603050405020304" pitchFamily="18" charset="0"/>
              </a:rPr>
              <a:t>,m</a:t>
            </a:r>
            <a:r>
              <a:rPr lang="en-US" altLang="zh-CN" baseline="-30000">
                <a:latin typeface="宋体" panose="02010600030101010101" pitchFamily="2" charset="-122"/>
                <a:ea typeface="宋体" panose="02010600030101010101" pitchFamily="2" charset="-122"/>
                <a:cs typeface="Times New Roman" panose="02020603050405020304" pitchFamily="18" charset="0"/>
              </a:rPr>
              <a:t>1</a:t>
            </a:r>
            <a:r>
              <a:rPr lang="zh-CN" altLang="en-US" dirty="0">
                <a:latin typeface="宋体" panose="02010600030101010101" pitchFamily="2" charset="-122"/>
                <a:ea typeface="宋体" panose="02010600030101010101" pitchFamily="2" charset="-122"/>
                <a:cs typeface="Times New Roman" panose="02020603050405020304" pitchFamily="18" charset="0"/>
              </a:rPr>
              <a:t>机械能的增加量</a:t>
            </a:r>
            <a:r>
              <a:rPr lang="en-US" altLang="zh-CN">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dirty="0">
                <a:latin typeface="宋体" panose="02010600030101010101" pitchFamily="2" charset="-122"/>
                <a:ea typeface="宋体" panose="02010600030101010101" pitchFamily="2" charset="-122"/>
                <a:cs typeface="Times New Roman" panose="02020603050405020304" pitchFamily="18" charset="0"/>
              </a:rPr>
              <a:t>1</a:t>
            </a:r>
            <a:r>
              <a:rPr lang="zh-CN" altLang="en-US" baseline="-30000" dirty="0">
                <a:latin typeface="宋体" panose="02010600030101010101" pitchFamily="2" charset="-122"/>
                <a:ea typeface="宋体" panose="02010600030101010101" pitchFamily="2" charset="-122"/>
                <a:cs typeface="Times New Roman" panose="02020603050405020304" pitchFamily="18" charset="0"/>
              </a:rPr>
              <a:t>增</a:t>
            </a:r>
            <a:r>
              <a:rPr lang="en-US" altLang="zh-CN">
                <a:latin typeface="宋体" panose="02010600030101010101" pitchFamily="2" charset="-122"/>
                <a:ea typeface="宋体" panose="02010600030101010101" pitchFamily="2" charset="-122"/>
                <a:cs typeface="Times New Roman" panose="02020603050405020304" pitchFamily="18" charset="0"/>
              </a:rPr>
              <a:t>=___________,</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en-US" altLang="zh-CN">
                <a:latin typeface="宋体" panose="02010600030101010101" pitchFamily="2" charset="-122"/>
                <a:ea typeface="宋体" panose="02010600030101010101" pitchFamily="2" charset="-122"/>
                <a:cs typeface="Times New Roman" panose="02020603050405020304" pitchFamily="18" charset="0"/>
              </a:rPr>
              <a:t>m</a:t>
            </a:r>
            <a:r>
              <a:rPr lang="en-US" altLang="zh-CN" baseline="-3000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机械能的减少量</a:t>
            </a:r>
            <a:r>
              <a:rPr lang="en-US" altLang="zh-CN">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dirty="0">
                <a:latin typeface="宋体" panose="02010600030101010101" pitchFamily="2" charset="-122"/>
                <a:ea typeface="宋体" panose="02010600030101010101" pitchFamily="2" charset="-122"/>
                <a:cs typeface="Times New Roman" panose="02020603050405020304" pitchFamily="18" charset="0"/>
              </a:rPr>
              <a:t>2</a:t>
            </a:r>
            <a:r>
              <a:rPr lang="zh-CN" altLang="en-US" baseline="-30000" dirty="0">
                <a:latin typeface="宋体" panose="02010600030101010101" pitchFamily="2" charset="-122"/>
                <a:ea typeface="宋体" panose="02010600030101010101" pitchFamily="2" charset="-122"/>
                <a:cs typeface="Times New Roman" panose="02020603050405020304" pitchFamily="18" charset="0"/>
              </a:rPr>
              <a:t>减</a:t>
            </a:r>
            <a:r>
              <a:rPr lang="en-US" altLang="zh-CN">
                <a:latin typeface="宋体" panose="02010600030101010101" pitchFamily="2" charset="-122"/>
                <a:ea typeface="宋体" panose="02010600030101010101" pitchFamily="2" charset="-122"/>
                <a:cs typeface="Times New Roman" panose="02020603050405020304" pitchFamily="18" charset="0"/>
              </a:rPr>
              <a:t>=m</a:t>
            </a:r>
            <a:r>
              <a:rPr lang="en-US" altLang="zh-CN" baseline="-30000">
                <a:latin typeface="宋体" panose="02010600030101010101" pitchFamily="2" charset="-122"/>
                <a:ea typeface="宋体" panose="02010600030101010101" pitchFamily="2" charset="-122"/>
                <a:cs typeface="Times New Roman" panose="02020603050405020304" pitchFamily="18" charset="0"/>
              </a:rPr>
              <a:t>2</a:t>
            </a:r>
            <a:r>
              <a:rPr lang="en-US" altLang="zh-CN">
                <a:latin typeface="宋体" panose="02010600030101010101" pitchFamily="2" charset="-122"/>
                <a:ea typeface="宋体" panose="02010600030101010101" pitchFamily="2" charset="-122"/>
                <a:cs typeface="Times New Roman" panose="02020603050405020304" pitchFamily="18" charset="0"/>
              </a:rPr>
              <a:t>gh-  m</a:t>
            </a:r>
            <a:r>
              <a:rPr lang="en-US" altLang="zh-CN" baseline="-30000">
                <a:latin typeface="宋体" panose="02010600030101010101" pitchFamily="2" charset="-122"/>
                <a:ea typeface="宋体" panose="02010600030101010101" pitchFamily="2" charset="-122"/>
                <a:cs typeface="Times New Roman" panose="02020603050405020304" pitchFamily="18" charset="0"/>
              </a:rPr>
              <a:t>2</a:t>
            </a:r>
            <a:r>
              <a:rPr lang="en-US" altLang="zh-CN">
                <a:latin typeface="宋体" panose="02010600030101010101" pitchFamily="2" charset="-122"/>
                <a:ea typeface="宋体" panose="02010600030101010101" pitchFamily="2" charset="-122"/>
                <a:cs typeface="Times New Roman" panose="02020603050405020304" pitchFamily="18" charset="0"/>
              </a:rPr>
              <a:t>v</a:t>
            </a:r>
            <a:r>
              <a:rPr lang="en-US" altLang="zh-CN" baseline="30000">
                <a:latin typeface="宋体" panose="02010600030101010101" pitchFamily="2" charset="-122"/>
                <a:ea typeface="宋体" panose="02010600030101010101" pitchFamily="2" charset="-122"/>
                <a:cs typeface="Times New Roman" panose="02020603050405020304" pitchFamily="18" charset="0"/>
              </a:rPr>
              <a:t>2</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且</a:t>
            </a:r>
            <a:r>
              <a:rPr lang="en-US" altLang="zh-CN">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dirty="0">
                <a:latin typeface="宋体" panose="02010600030101010101" pitchFamily="2" charset="-122"/>
                <a:ea typeface="宋体" panose="02010600030101010101" pitchFamily="2" charset="-122"/>
                <a:cs typeface="Times New Roman" panose="02020603050405020304" pitchFamily="18" charset="0"/>
              </a:rPr>
              <a:t>1</a:t>
            </a:r>
            <a:r>
              <a:rPr lang="zh-CN" altLang="en-US" baseline="-30000" dirty="0">
                <a:latin typeface="宋体" panose="02010600030101010101" pitchFamily="2" charset="-122"/>
                <a:ea typeface="宋体" panose="02010600030101010101" pitchFamily="2" charset="-122"/>
                <a:cs typeface="Times New Roman" panose="02020603050405020304" pitchFamily="18" charset="0"/>
              </a:rPr>
              <a:t>增</a:t>
            </a:r>
            <a:r>
              <a:rPr lang="en-US" altLang="zh-CN">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dirty="0">
                <a:latin typeface="宋体" panose="02010600030101010101" pitchFamily="2" charset="-122"/>
                <a:ea typeface="宋体" panose="02010600030101010101" pitchFamily="2" charset="-122"/>
                <a:cs typeface="Times New Roman" panose="02020603050405020304" pitchFamily="18" charset="0"/>
              </a:rPr>
              <a:t>2</a:t>
            </a:r>
            <a:r>
              <a:rPr lang="zh-CN" altLang="en-US" baseline="-30000" dirty="0">
                <a:latin typeface="宋体" panose="02010600030101010101" pitchFamily="2" charset="-122"/>
                <a:ea typeface="宋体" panose="02010600030101010101" pitchFamily="2" charset="-122"/>
                <a:cs typeface="Times New Roman" panose="02020603050405020304" pitchFamily="18" charset="0"/>
              </a:rPr>
              <a:t>减</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a:latin typeface="宋体" panose="02010600030101010101" pitchFamily="2" charset="-122"/>
              <a:ea typeface="Times New Roman" panose="02020603050405020304" pitchFamily="18" charset="0"/>
            </a:endParaRPr>
          </a:p>
        </p:txBody>
      </p:sp>
      <p:graphicFrame>
        <p:nvGraphicFramePr>
          <p:cNvPr id="1051651" name="对象 1051650"/>
          <p:cNvGraphicFramePr/>
          <p:nvPr/>
        </p:nvGraphicFramePr>
        <p:xfrm>
          <a:off x="6788150" y="766763"/>
          <a:ext cx="2006600" cy="723900"/>
        </p:xfrm>
        <a:graphic>
          <a:graphicData uri="http://schemas.openxmlformats.org/presentationml/2006/ole">
            <mc:AlternateContent xmlns:mc="http://schemas.openxmlformats.org/markup-compatibility/2006">
              <mc:Choice xmlns:v="urn:schemas-microsoft-com:vml" Requires="v">
                <p:oleObj spid="_x0000_s3077" name="" r:id="rId1" imgW="2005965" imgH="723900" progId="Equation.DSMT4">
                  <p:embed/>
                </p:oleObj>
              </mc:Choice>
              <mc:Fallback>
                <p:oleObj name="" r:id="rId1" imgW="2005965" imgH="723900" progId="Equation.DSMT4">
                  <p:embed/>
                  <p:pic>
                    <p:nvPicPr>
                      <p:cNvPr id="0" name="图片 3076"/>
                      <p:cNvPicPr/>
                      <p:nvPr/>
                    </p:nvPicPr>
                    <p:blipFill>
                      <a:blip r:embed="rId2"/>
                      <a:stretch>
                        <a:fillRect/>
                      </a:stretch>
                    </p:blipFill>
                    <p:spPr>
                      <a:xfrm>
                        <a:off x="6788150" y="766763"/>
                        <a:ext cx="2006600" cy="723900"/>
                      </a:xfrm>
                      <a:prstGeom prst="rect">
                        <a:avLst/>
                      </a:prstGeom>
                      <a:noFill/>
                      <a:ln w="38100">
                        <a:noFill/>
                        <a:miter/>
                      </a:ln>
                    </p:spPr>
                  </p:pic>
                </p:oleObj>
              </mc:Fallback>
            </mc:AlternateContent>
          </a:graphicData>
        </a:graphic>
      </p:graphicFrame>
      <p:graphicFrame>
        <p:nvGraphicFramePr>
          <p:cNvPr id="1051653" name="对象 1051652"/>
          <p:cNvGraphicFramePr/>
          <p:nvPr/>
        </p:nvGraphicFramePr>
        <p:xfrm>
          <a:off x="6810375" y="2481263"/>
          <a:ext cx="673100" cy="381000"/>
        </p:xfrm>
        <a:graphic>
          <a:graphicData uri="http://schemas.openxmlformats.org/presentationml/2006/ole">
            <mc:AlternateContent xmlns:mc="http://schemas.openxmlformats.org/markup-compatibility/2006">
              <mc:Choice xmlns:v="urn:schemas-microsoft-com:vml" Requires="v">
                <p:oleObj spid="_x0000_s3078" name="" r:id="rId3" imgW="673100" imgH="381000" progId="Equation.DSMT4">
                  <p:embed/>
                </p:oleObj>
              </mc:Choice>
              <mc:Fallback>
                <p:oleObj name="" r:id="rId3" imgW="673100" imgH="381000" progId="Equation.DSMT4">
                  <p:embed/>
                  <p:pic>
                    <p:nvPicPr>
                      <p:cNvPr id="0" name="图片 3077"/>
                      <p:cNvPicPr/>
                      <p:nvPr/>
                    </p:nvPicPr>
                    <p:blipFill>
                      <a:blip r:embed="rId4"/>
                      <a:stretch>
                        <a:fillRect/>
                      </a:stretch>
                    </p:blipFill>
                    <p:spPr>
                      <a:xfrm>
                        <a:off x="6810375" y="2481263"/>
                        <a:ext cx="673100" cy="381000"/>
                      </a:xfrm>
                      <a:prstGeom prst="rect">
                        <a:avLst/>
                      </a:prstGeom>
                      <a:noFill/>
                      <a:ln w="38100">
                        <a:noFill/>
                        <a:miter/>
                      </a:ln>
                    </p:spPr>
                  </p:pic>
                </p:oleObj>
              </mc:Fallback>
            </mc:AlternateContent>
          </a:graphicData>
        </a:graphic>
      </p:graphicFrame>
      <p:graphicFrame>
        <p:nvGraphicFramePr>
          <p:cNvPr id="1051654" name="对象 1051653"/>
          <p:cNvGraphicFramePr/>
          <p:nvPr/>
        </p:nvGraphicFramePr>
        <p:xfrm>
          <a:off x="7553325" y="2276475"/>
          <a:ext cx="1079500" cy="723900"/>
        </p:xfrm>
        <a:graphic>
          <a:graphicData uri="http://schemas.openxmlformats.org/presentationml/2006/ole">
            <mc:AlternateContent xmlns:mc="http://schemas.openxmlformats.org/markup-compatibility/2006">
              <mc:Choice xmlns:v="urn:schemas-microsoft-com:vml" Requires="v">
                <p:oleObj spid="_x0000_s3079" name="" r:id="rId5" imgW="1078865" imgH="723900" progId="Equation.DSMT4">
                  <p:embed/>
                </p:oleObj>
              </mc:Choice>
              <mc:Fallback>
                <p:oleObj name="" r:id="rId5" imgW="1078865" imgH="723900" progId="Equation.DSMT4">
                  <p:embed/>
                  <p:pic>
                    <p:nvPicPr>
                      <p:cNvPr id="0" name="图片 3078"/>
                      <p:cNvPicPr/>
                      <p:nvPr/>
                    </p:nvPicPr>
                    <p:blipFill>
                      <a:blip r:embed="rId6"/>
                      <a:stretch>
                        <a:fillRect/>
                      </a:stretch>
                    </p:blipFill>
                    <p:spPr>
                      <a:xfrm>
                        <a:off x="7553325" y="2276475"/>
                        <a:ext cx="1079500" cy="723900"/>
                      </a:xfrm>
                      <a:prstGeom prst="rect">
                        <a:avLst/>
                      </a:prstGeom>
                      <a:noFill/>
                      <a:ln w="38100">
                        <a:noFill/>
                        <a:miter/>
                      </a:ln>
                    </p:spPr>
                  </p:pic>
                </p:oleObj>
              </mc:Fallback>
            </mc:AlternateContent>
          </a:graphicData>
        </a:graphic>
      </p:graphicFrame>
      <p:graphicFrame>
        <p:nvGraphicFramePr>
          <p:cNvPr id="1051655" name="对象 1051654"/>
          <p:cNvGraphicFramePr/>
          <p:nvPr/>
        </p:nvGraphicFramePr>
        <p:xfrm>
          <a:off x="5111750" y="3241675"/>
          <a:ext cx="241300" cy="723900"/>
        </p:xfrm>
        <a:graphic>
          <a:graphicData uri="http://schemas.openxmlformats.org/presentationml/2006/ole">
            <mc:AlternateContent xmlns:mc="http://schemas.openxmlformats.org/markup-compatibility/2006">
              <mc:Choice xmlns:v="urn:schemas-microsoft-com:vml" Requires="v">
                <p:oleObj spid="_x0000_s3080" name="" r:id="rId7" imgW="241300" imgH="723900" progId="Equation.DSMT4">
                  <p:embed/>
                </p:oleObj>
              </mc:Choice>
              <mc:Fallback>
                <p:oleObj name="" r:id="rId7" imgW="241300" imgH="723900" progId="Equation.DSMT4">
                  <p:embed/>
                  <p:pic>
                    <p:nvPicPr>
                      <p:cNvPr id="0" name="图片 3079"/>
                      <p:cNvPicPr/>
                      <p:nvPr/>
                    </p:nvPicPr>
                    <p:blipFill>
                      <a:blip r:embed="rId8"/>
                      <a:stretch>
                        <a:fillRect/>
                      </a:stretch>
                    </p:blipFill>
                    <p:spPr>
                      <a:xfrm>
                        <a:off x="5111750" y="3241675"/>
                        <a:ext cx="241300" cy="723900"/>
                      </a:xfrm>
                      <a:prstGeom prst="rect">
                        <a:avLst/>
                      </a:prstGeom>
                      <a:noFill/>
                      <a:ln w="38100">
                        <a:noFill/>
                        <a:miter/>
                      </a:ln>
                    </p:spPr>
                  </p:pic>
                </p:oleObj>
              </mc:Fallback>
            </mc:AlternateContent>
          </a:graphicData>
        </a:graphic>
      </p:graphicFrame>
      <p:sp>
        <p:nvSpPr>
          <p:cNvPr id="1051657" name="文本框 1051656"/>
          <p:cNvSpPr txBox="1"/>
          <p:nvPr/>
        </p:nvSpPr>
        <p:spPr>
          <a:xfrm>
            <a:off x="3773488" y="1419225"/>
            <a:ext cx="2778125" cy="733425"/>
          </a:xfrm>
          <a:prstGeom prst="rect">
            <a:avLst/>
          </a:prstGeom>
          <a:noFill/>
          <a:ln w="9525">
            <a:noFill/>
          </a:ln>
        </p:spPr>
        <p:txBody>
          <a:bodyPr anchor="b" anchorCtr="1">
            <a:spAutoFit/>
          </a:bodyPr>
          <a:p>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m</a:t>
            </a:r>
            <a:r>
              <a:rPr lang="en-US" altLang="zh-CN" baseline="-3000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gh- m</a:t>
            </a:r>
            <a:r>
              <a:rPr lang="en-US" altLang="zh-CN" baseline="-30000">
                <a:solidFill>
                  <a:srgbClr val="FF0000"/>
                </a:solidFill>
                <a:latin typeface="宋体" panose="02010600030101010101" pitchFamily="2" charset="-122"/>
                <a:ea typeface="宋体" panose="02010600030101010101" pitchFamily="2" charset="-122"/>
                <a:cs typeface="Times New Roman" panose="02020603050405020304" pitchFamily="18" charset="0"/>
              </a:rPr>
              <a:t>1</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gh</a:t>
            </a:r>
            <a:endParaRPr lang="en-US" altLang="zh-CN">
              <a:solidFill>
                <a:srgbClr val="FF0000"/>
              </a:solidFill>
              <a:latin typeface="宋体" panose="02010600030101010101" pitchFamily="2" charset="-122"/>
              <a:ea typeface="Times New Roman" panose="02020603050405020304" pitchFamily="18" charset="0"/>
            </a:endParaRPr>
          </a:p>
        </p:txBody>
      </p:sp>
      <mc:AlternateContent xmlns:mc="http://schemas.openxmlformats.org/markup-compatibility/2006" xmlns:p14="http://schemas.microsoft.com/office/powerpoint/2010/main">
        <mc:Choice Requires="p14">
          <p:contentPart r:id="rId9" p14:bwMode="auto">
            <p14:nvContentPartPr>
              <p14:cNvPr id="2" name="墨迹 1"/>
              <p14:cNvContentPartPr/>
              <p14:nvPr/>
            </p14:nvContentPartPr>
            <p14:xfrm>
              <a:off x="2926080" y="1482090"/>
              <a:ext cx="2878455" cy="37465"/>
            </p14:xfrm>
          </p:contentPart>
        </mc:Choice>
        <mc:Fallback xmlns="">
          <p:pic>
            <p:nvPicPr>
              <p:cNvPr id="2" name="墨迹 1"/>
            </p:nvPicPr>
            <p:blipFill>
              <a:blip r:embed="rId10"/>
            </p:blipFill>
            <p:spPr>
              <a:xfrm>
                <a:off x="2926080" y="1482090"/>
                <a:ext cx="2878455" cy="3746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3" name="墨迹 2"/>
              <p14:cNvContentPartPr/>
              <p14:nvPr/>
            </p14:nvContentPartPr>
            <p14:xfrm>
              <a:off x="2581910" y="1503680"/>
              <a:ext cx="3058795" cy="68580"/>
            </p14:xfrm>
          </p:contentPart>
        </mc:Choice>
        <mc:Fallback xmlns="">
          <p:pic>
            <p:nvPicPr>
              <p:cNvPr id="3" name="墨迹 2"/>
            </p:nvPicPr>
            <p:blipFill>
              <a:blip r:embed="rId12"/>
            </p:blipFill>
            <p:spPr>
              <a:xfrm>
                <a:off x="2581910" y="1503680"/>
                <a:ext cx="3058795" cy="6858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4" name="墨迹 3"/>
              <p14:cNvContentPartPr/>
              <p14:nvPr/>
            </p14:nvContentPartPr>
            <p14:xfrm>
              <a:off x="2037080" y="2186940"/>
              <a:ext cx="1116330" cy="31750"/>
            </p14:xfrm>
          </p:contentPart>
        </mc:Choice>
        <mc:Fallback xmlns="">
          <p:pic>
            <p:nvPicPr>
              <p:cNvPr id="4" name="墨迹 3"/>
            </p:nvPicPr>
            <p:blipFill>
              <a:blip r:embed="rId14"/>
            </p:blipFill>
            <p:spPr>
              <a:xfrm>
                <a:off x="2037080" y="2186940"/>
                <a:ext cx="1116330" cy="3175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5" name="墨迹 4"/>
              <p14:cNvContentPartPr/>
              <p14:nvPr/>
            </p14:nvContentPartPr>
            <p14:xfrm>
              <a:off x="4529455" y="2006600"/>
              <a:ext cx="296545" cy="259715"/>
            </p14:xfrm>
          </p:contentPart>
        </mc:Choice>
        <mc:Fallback xmlns="">
          <p:pic>
            <p:nvPicPr>
              <p:cNvPr id="5" name="墨迹 4"/>
            </p:nvPicPr>
            <p:blipFill>
              <a:blip r:embed="rId16"/>
            </p:blipFill>
            <p:spPr>
              <a:xfrm>
                <a:off x="4529455" y="2006600"/>
                <a:ext cx="296545" cy="25971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6" name="墨迹 5"/>
              <p14:cNvContentPartPr/>
              <p14:nvPr/>
            </p14:nvContentPartPr>
            <p14:xfrm>
              <a:off x="6048375" y="1408430"/>
              <a:ext cx="290830" cy="190500"/>
            </p14:xfrm>
          </p:contentPart>
        </mc:Choice>
        <mc:Fallback xmlns="">
          <p:pic>
            <p:nvPicPr>
              <p:cNvPr id="6" name="墨迹 5"/>
            </p:nvPicPr>
            <p:blipFill>
              <a:blip r:embed="rId18"/>
            </p:blipFill>
            <p:spPr>
              <a:xfrm>
                <a:off x="6048375" y="1408430"/>
                <a:ext cx="290830" cy="19050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7" name="墨迹 6"/>
              <p14:cNvContentPartPr/>
              <p14:nvPr/>
            </p14:nvContentPartPr>
            <p14:xfrm>
              <a:off x="6127750" y="1466215"/>
              <a:ext cx="370205" cy="259715"/>
            </p14:xfrm>
          </p:contentPart>
        </mc:Choice>
        <mc:Fallback xmlns="">
          <p:pic>
            <p:nvPicPr>
              <p:cNvPr id="7" name="墨迹 6"/>
            </p:nvPicPr>
            <p:blipFill>
              <a:blip r:embed="rId20"/>
            </p:blipFill>
            <p:spPr>
              <a:xfrm>
                <a:off x="6127750" y="1466215"/>
                <a:ext cx="370205" cy="25971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8" name="墨迹 7"/>
              <p14:cNvContentPartPr/>
              <p14:nvPr/>
            </p14:nvContentPartPr>
            <p14:xfrm>
              <a:off x="5318125" y="1445260"/>
              <a:ext cx="841375" cy="672465"/>
            </p14:xfrm>
          </p:contentPart>
        </mc:Choice>
        <mc:Fallback xmlns="">
          <p:pic>
            <p:nvPicPr>
              <p:cNvPr id="8" name="墨迹 7"/>
            </p:nvPicPr>
            <p:blipFill>
              <a:blip r:embed="rId22"/>
            </p:blipFill>
            <p:spPr>
              <a:xfrm>
                <a:off x="5318125" y="1445260"/>
                <a:ext cx="841375" cy="67246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9" name="墨迹 8"/>
              <p14:cNvContentPartPr/>
              <p14:nvPr/>
            </p14:nvContentPartPr>
            <p14:xfrm>
              <a:off x="5772785" y="1191260"/>
              <a:ext cx="746125" cy="259080"/>
            </p14:xfrm>
          </p:contentPart>
        </mc:Choice>
        <mc:Fallback xmlns="">
          <p:pic>
            <p:nvPicPr>
              <p:cNvPr id="9" name="墨迹 8"/>
            </p:nvPicPr>
            <p:blipFill>
              <a:blip r:embed="rId24"/>
            </p:blipFill>
            <p:spPr>
              <a:xfrm>
                <a:off x="5772785" y="1191260"/>
                <a:ext cx="746125" cy="25908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0" name="墨迹 9"/>
              <p14:cNvContentPartPr/>
              <p14:nvPr/>
            </p14:nvContentPartPr>
            <p14:xfrm>
              <a:off x="6434455" y="1302385"/>
              <a:ext cx="206375" cy="127000"/>
            </p14:xfrm>
          </p:contentPart>
        </mc:Choice>
        <mc:Fallback xmlns="">
          <p:pic>
            <p:nvPicPr>
              <p:cNvPr id="10" name="墨迹 9"/>
            </p:nvPicPr>
            <p:blipFill>
              <a:blip r:embed="rId26"/>
            </p:blipFill>
            <p:spPr>
              <a:xfrm>
                <a:off x="6434455" y="1302385"/>
                <a:ext cx="206375" cy="12700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1" name="墨迹 10"/>
              <p14:cNvContentPartPr/>
              <p14:nvPr/>
            </p14:nvContentPartPr>
            <p14:xfrm>
              <a:off x="2746375" y="3054985"/>
              <a:ext cx="2772410" cy="47625"/>
            </p14:xfrm>
          </p:contentPart>
        </mc:Choice>
        <mc:Fallback xmlns="">
          <p:pic>
            <p:nvPicPr>
              <p:cNvPr id="11" name="墨迹 10"/>
            </p:nvPicPr>
            <p:blipFill>
              <a:blip r:embed="rId28"/>
            </p:blipFill>
            <p:spPr>
              <a:xfrm>
                <a:off x="2746375" y="3054985"/>
                <a:ext cx="2772410" cy="4762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2" name="墨迹 11"/>
              <p14:cNvContentPartPr/>
              <p14:nvPr/>
            </p14:nvContentPartPr>
            <p14:xfrm>
              <a:off x="7026910" y="2922905"/>
              <a:ext cx="301625" cy="243205"/>
            </p14:xfrm>
          </p:contentPart>
        </mc:Choice>
        <mc:Fallback xmlns="">
          <p:pic>
            <p:nvPicPr>
              <p:cNvPr id="12" name="墨迹 11"/>
            </p:nvPicPr>
            <p:blipFill>
              <a:blip r:embed="rId30"/>
            </p:blipFill>
            <p:spPr>
              <a:xfrm>
                <a:off x="7026910" y="2922905"/>
                <a:ext cx="301625" cy="24320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3" name="墨迹 12"/>
              <p14:cNvContentPartPr/>
              <p14:nvPr/>
            </p14:nvContentPartPr>
            <p14:xfrm>
              <a:off x="5624830" y="3086735"/>
              <a:ext cx="846455" cy="47625"/>
            </p14:xfrm>
          </p:contentPart>
        </mc:Choice>
        <mc:Fallback xmlns="">
          <p:pic>
            <p:nvPicPr>
              <p:cNvPr id="13" name="墨迹 12"/>
            </p:nvPicPr>
            <p:blipFill>
              <a:blip r:embed="rId32"/>
            </p:blipFill>
            <p:spPr>
              <a:xfrm>
                <a:off x="5624830" y="3086735"/>
                <a:ext cx="846455" cy="4762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4" name="墨迹 13"/>
              <p14:cNvContentPartPr/>
              <p14:nvPr/>
            </p14:nvContentPartPr>
            <p14:xfrm>
              <a:off x="6704330" y="3733165"/>
              <a:ext cx="682625" cy="68580"/>
            </p14:xfrm>
          </p:contentPart>
        </mc:Choice>
        <mc:Fallback xmlns="">
          <p:pic>
            <p:nvPicPr>
              <p:cNvPr id="14" name="墨迹 13"/>
            </p:nvPicPr>
            <p:blipFill>
              <a:blip r:embed="rId34"/>
            </p:blipFill>
            <p:spPr>
              <a:xfrm>
                <a:off x="6704330" y="3733165"/>
                <a:ext cx="682625" cy="6858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5" name="墨迹 14"/>
              <p14:cNvContentPartPr/>
              <p14:nvPr/>
            </p14:nvContentPartPr>
            <p14:xfrm>
              <a:off x="7741285" y="3796665"/>
              <a:ext cx="852170" cy="31750"/>
            </p14:xfrm>
          </p:contentPart>
        </mc:Choice>
        <mc:Fallback xmlns="">
          <p:pic>
            <p:nvPicPr>
              <p:cNvPr id="15" name="墨迹 14"/>
            </p:nvPicPr>
            <p:blipFill>
              <a:blip r:embed="rId36"/>
            </p:blipFill>
            <p:spPr>
              <a:xfrm>
                <a:off x="7741285" y="3796665"/>
                <a:ext cx="852170" cy="3175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16" name="墨迹 15"/>
              <p14:cNvContentPartPr/>
              <p14:nvPr/>
            </p14:nvContentPartPr>
            <p14:xfrm>
              <a:off x="3296285" y="3822700"/>
              <a:ext cx="709295" cy="15875"/>
            </p14:xfrm>
          </p:contentPart>
        </mc:Choice>
        <mc:Fallback xmlns="">
          <p:pic>
            <p:nvPicPr>
              <p:cNvPr id="16" name="墨迹 15"/>
            </p:nvPicPr>
            <p:blipFill>
              <a:blip r:embed="rId38"/>
            </p:blipFill>
            <p:spPr>
              <a:xfrm>
                <a:off x="3296285" y="3822700"/>
                <a:ext cx="709295" cy="1587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17" name="墨迹 16"/>
              <p14:cNvContentPartPr/>
              <p14:nvPr/>
            </p14:nvContentPartPr>
            <p14:xfrm>
              <a:off x="4000500" y="3828415"/>
              <a:ext cx="10160" cy="360"/>
            </p14:xfrm>
          </p:contentPart>
        </mc:Choice>
        <mc:Fallback xmlns="">
          <p:pic>
            <p:nvPicPr>
              <p:cNvPr id="17" name="墨迹 16"/>
            </p:nvPicPr>
            <p:blipFill>
              <a:blip r:embed="rId40"/>
            </p:blipFill>
            <p:spPr>
              <a:xfrm>
                <a:off x="4000500" y="3828415"/>
                <a:ext cx="10160" cy="36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18" name="墨迹 17"/>
              <p14:cNvContentPartPr/>
              <p14:nvPr/>
            </p14:nvContentPartPr>
            <p14:xfrm>
              <a:off x="4460875" y="3923665"/>
              <a:ext cx="248285" cy="153670"/>
            </p14:xfrm>
          </p:contentPart>
        </mc:Choice>
        <mc:Fallback xmlns="">
          <p:pic>
            <p:nvPicPr>
              <p:cNvPr id="18" name="墨迹 17"/>
            </p:nvPicPr>
            <p:blipFill>
              <a:blip r:embed="rId42"/>
            </p:blipFill>
            <p:spPr>
              <a:xfrm>
                <a:off x="4460875" y="3923665"/>
                <a:ext cx="248285" cy="15367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19" name="墨迹 18"/>
              <p14:cNvContentPartPr/>
              <p14:nvPr/>
            </p14:nvContentPartPr>
            <p14:xfrm>
              <a:off x="5561330" y="2599690"/>
              <a:ext cx="873125" cy="603885"/>
            </p14:xfrm>
          </p:contentPart>
        </mc:Choice>
        <mc:Fallback xmlns="">
          <p:pic>
            <p:nvPicPr>
              <p:cNvPr id="19" name="墨迹 18"/>
            </p:nvPicPr>
            <p:blipFill>
              <a:blip r:embed="rId44"/>
            </p:blipFill>
            <p:spPr>
              <a:xfrm>
                <a:off x="5561330" y="2599690"/>
                <a:ext cx="873125" cy="60388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0" name="墨迹 19"/>
              <p14:cNvContentPartPr/>
              <p14:nvPr/>
            </p14:nvContentPartPr>
            <p14:xfrm>
              <a:off x="3068955" y="3277235"/>
              <a:ext cx="1000125" cy="736600"/>
            </p14:xfrm>
          </p:contentPart>
        </mc:Choice>
        <mc:Fallback xmlns="">
          <p:pic>
            <p:nvPicPr>
              <p:cNvPr id="20" name="墨迹 19"/>
            </p:nvPicPr>
            <p:blipFill>
              <a:blip r:embed="rId46"/>
            </p:blipFill>
            <p:spPr>
              <a:xfrm>
                <a:off x="3068955" y="3277235"/>
                <a:ext cx="1000125" cy="73660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1" name="墨迹 20"/>
              <p14:cNvContentPartPr/>
              <p14:nvPr/>
            </p14:nvContentPartPr>
            <p14:xfrm>
              <a:off x="5910580" y="3251200"/>
              <a:ext cx="201295" cy="264795"/>
            </p14:xfrm>
          </p:contentPart>
        </mc:Choice>
        <mc:Fallback xmlns="">
          <p:pic>
            <p:nvPicPr>
              <p:cNvPr id="21" name="墨迹 20"/>
            </p:nvPicPr>
            <p:blipFill>
              <a:blip r:embed="rId48"/>
            </p:blipFill>
            <p:spPr>
              <a:xfrm>
                <a:off x="5910580" y="3251200"/>
                <a:ext cx="201295" cy="26479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2" name="墨迹 21"/>
              <p14:cNvContentPartPr/>
              <p14:nvPr/>
            </p14:nvContentPartPr>
            <p14:xfrm>
              <a:off x="6058535" y="3277235"/>
              <a:ext cx="148590" cy="291465"/>
            </p14:xfrm>
          </p:contentPart>
        </mc:Choice>
        <mc:Fallback xmlns="">
          <p:pic>
            <p:nvPicPr>
              <p:cNvPr id="22" name="墨迹 21"/>
            </p:nvPicPr>
            <p:blipFill>
              <a:blip r:embed="rId50"/>
            </p:blipFill>
            <p:spPr>
              <a:xfrm>
                <a:off x="6058535" y="3277235"/>
                <a:ext cx="148590" cy="291465"/>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3" name="墨迹 22"/>
              <p14:cNvContentPartPr/>
              <p14:nvPr/>
            </p14:nvContentPartPr>
            <p14:xfrm>
              <a:off x="4862830" y="3282950"/>
              <a:ext cx="1042670" cy="826135"/>
            </p14:xfrm>
          </p:contentPart>
        </mc:Choice>
        <mc:Fallback xmlns="">
          <p:pic>
            <p:nvPicPr>
              <p:cNvPr id="23" name="墨迹 22"/>
            </p:nvPicPr>
            <p:blipFill>
              <a:blip r:embed="rId52"/>
            </p:blipFill>
            <p:spPr>
              <a:xfrm>
                <a:off x="4862830" y="3282950"/>
                <a:ext cx="1042670" cy="826135"/>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4" name="墨迹 23"/>
              <p14:cNvContentPartPr/>
              <p14:nvPr/>
            </p14:nvContentPartPr>
            <p14:xfrm>
              <a:off x="5572125" y="2679065"/>
              <a:ext cx="957580" cy="799465"/>
            </p14:xfrm>
          </p:contentPart>
        </mc:Choice>
        <mc:Fallback xmlns="">
          <p:pic>
            <p:nvPicPr>
              <p:cNvPr id="24" name="墨迹 23"/>
            </p:nvPicPr>
            <p:blipFill>
              <a:blip r:embed="rId54"/>
            </p:blipFill>
            <p:spPr>
              <a:xfrm>
                <a:off x="5572125" y="2679065"/>
                <a:ext cx="957580" cy="799465"/>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25" name="墨迹 24"/>
              <p14:cNvContentPartPr/>
              <p14:nvPr/>
            </p14:nvContentPartPr>
            <p14:xfrm>
              <a:off x="6423660" y="2954655"/>
              <a:ext cx="196215" cy="243205"/>
            </p14:xfrm>
          </p:contentPart>
        </mc:Choice>
        <mc:Fallback xmlns="">
          <p:pic>
            <p:nvPicPr>
              <p:cNvPr id="25" name="墨迹 24"/>
            </p:nvPicPr>
            <p:blipFill>
              <a:blip r:embed="rId56"/>
            </p:blipFill>
            <p:spPr>
              <a:xfrm>
                <a:off x="6423660" y="2954655"/>
                <a:ext cx="196215" cy="24320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26" name="墨迹 25"/>
              <p14:cNvContentPartPr/>
              <p14:nvPr/>
            </p14:nvContentPartPr>
            <p14:xfrm>
              <a:off x="889000" y="4029710"/>
              <a:ext cx="481330" cy="222250"/>
            </p14:xfrm>
          </p:contentPart>
        </mc:Choice>
        <mc:Fallback xmlns="">
          <p:pic>
            <p:nvPicPr>
              <p:cNvPr id="26" name="墨迹 25"/>
            </p:nvPicPr>
            <p:blipFill>
              <a:blip r:embed="rId58"/>
            </p:blipFill>
            <p:spPr>
              <a:xfrm>
                <a:off x="889000" y="4029710"/>
                <a:ext cx="481330" cy="22225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27" name="墨迹 26"/>
              <p14:cNvContentPartPr/>
              <p14:nvPr/>
            </p14:nvContentPartPr>
            <p14:xfrm>
              <a:off x="1100455" y="3928745"/>
              <a:ext cx="201295" cy="461010"/>
            </p14:xfrm>
          </p:contentPart>
        </mc:Choice>
        <mc:Fallback xmlns="">
          <p:pic>
            <p:nvPicPr>
              <p:cNvPr id="27" name="墨迹 26"/>
            </p:nvPicPr>
            <p:blipFill>
              <a:blip r:embed="rId60"/>
            </p:blipFill>
            <p:spPr>
              <a:xfrm>
                <a:off x="1100455" y="3928745"/>
                <a:ext cx="201295" cy="46101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28" name="墨迹 27"/>
              <p14:cNvContentPartPr/>
              <p14:nvPr/>
            </p14:nvContentPartPr>
            <p14:xfrm>
              <a:off x="1036955" y="4336415"/>
              <a:ext cx="306705" cy="196215"/>
            </p14:xfrm>
          </p:contentPart>
        </mc:Choice>
        <mc:Fallback xmlns="">
          <p:pic>
            <p:nvPicPr>
              <p:cNvPr id="28" name="墨迹 27"/>
            </p:nvPicPr>
            <p:blipFill>
              <a:blip r:embed="rId62"/>
            </p:blipFill>
            <p:spPr>
              <a:xfrm>
                <a:off x="1036955" y="4336415"/>
                <a:ext cx="306705" cy="19621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29" name="墨迹 28"/>
              <p14:cNvContentPartPr/>
              <p14:nvPr/>
            </p14:nvContentPartPr>
            <p14:xfrm>
              <a:off x="1238250" y="4204335"/>
              <a:ext cx="105410" cy="497840"/>
            </p14:xfrm>
          </p:contentPart>
        </mc:Choice>
        <mc:Fallback xmlns="">
          <p:pic>
            <p:nvPicPr>
              <p:cNvPr id="29" name="墨迹 28"/>
            </p:nvPicPr>
            <p:blipFill>
              <a:blip r:embed="rId64"/>
            </p:blipFill>
            <p:spPr>
              <a:xfrm>
                <a:off x="1238250" y="4204335"/>
                <a:ext cx="105410" cy="49784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0" name="墨迹 29"/>
              <p14:cNvContentPartPr/>
              <p14:nvPr/>
            </p14:nvContentPartPr>
            <p14:xfrm>
              <a:off x="1465580" y="4150995"/>
              <a:ext cx="100330" cy="80010"/>
            </p14:xfrm>
          </p:contentPart>
        </mc:Choice>
        <mc:Fallback xmlns="">
          <p:pic>
            <p:nvPicPr>
              <p:cNvPr id="30" name="墨迹 29"/>
            </p:nvPicPr>
            <p:blipFill>
              <a:blip r:embed="rId66"/>
            </p:blipFill>
            <p:spPr>
              <a:xfrm>
                <a:off x="1465580" y="4150995"/>
                <a:ext cx="100330" cy="8001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1" name="墨迹 30"/>
              <p14:cNvContentPartPr/>
              <p14:nvPr/>
            </p14:nvContentPartPr>
            <p14:xfrm>
              <a:off x="1327785" y="4267835"/>
              <a:ext cx="264795" cy="111125"/>
            </p14:xfrm>
          </p:contentPart>
        </mc:Choice>
        <mc:Fallback xmlns="">
          <p:pic>
            <p:nvPicPr>
              <p:cNvPr id="31" name="墨迹 30"/>
            </p:nvPicPr>
            <p:blipFill>
              <a:blip r:embed="rId68"/>
            </p:blipFill>
            <p:spPr>
              <a:xfrm>
                <a:off x="1327785" y="4267835"/>
                <a:ext cx="264795" cy="11112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2" name="墨迹 31"/>
              <p14:cNvContentPartPr/>
              <p14:nvPr/>
            </p14:nvContentPartPr>
            <p14:xfrm>
              <a:off x="1513205" y="4130040"/>
              <a:ext cx="121920" cy="402590"/>
            </p14:xfrm>
          </p:contentPart>
        </mc:Choice>
        <mc:Fallback xmlns="">
          <p:pic>
            <p:nvPicPr>
              <p:cNvPr id="32" name="墨迹 31"/>
            </p:nvPicPr>
            <p:blipFill>
              <a:blip r:embed="rId70"/>
            </p:blipFill>
            <p:spPr>
              <a:xfrm>
                <a:off x="1513205" y="4130040"/>
                <a:ext cx="121920" cy="40259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3" name="墨迹 32"/>
              <p14:cNvContentPartPr/>
              <p14:nvPr/>
            </p14:nvContentPartPr>
            <p14:xfrm>
              <a:off x="1565910" y="4521835"/>
              <a:ext cx="180340" cy="42545"/>
            </p14:xfrm>
          </p:contentPart>
        </mc:Choice>
        <mc:Fallback xmlns="">
          <p:pic>
            <p:nvPicPr>
              <p:cNvPr id="33" name="墨迹 32"/>
            </p:nvPicPr>
            <p:blipFill>
              <a:blip r:embed="rId72"/>
            </p:blipFill>
            <p:spPr>
              <a:xfrm>
                <a:off x="1565910" y="4521835"/>
                <a:ext cx="180340" cy="42545"/>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4" name="墨迹 33"/>
              <p14:cNvContentPartPr/>
              <p14:nvPr/>
            </p14:nvContentPartPr>
            <p14:xfrm>
              <a:off x="1666875" y="3928745"/>
              <a:ext cx="349250" cy="651510"/>
            </p14:xfrm>
          </p:contentPart>
        </mc:Choice>
        <mc:Fallback xmlns="">
          <p:pic>
            <p:nvPicPr>
              <p:cNvPr id="34" name="墨迹 33"/>
            </p:nvPicPr>
            <p:blipFill>
              <a:blip r:embed="rId74"/>
            </p:blipFill>
            <p:spPr>
              <a:xfrm>
                <a:off x="1666875" y="3928745"/>
                <a:ext cx="349250" cy="65151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35" name="墨迹 34"/>
              <p14:cNvContentPartPr/>
              <p14:nvPr/>
            </p14:nvContentPartPr>
            <p14:xfrm>
              <a:off x="2058035" y="3849370"/>
              <a:ext cx="153670" cy="524510"/>
            </p14:xfrm>
          </p:contentPart>
        </mc:Choice>
        <mc:Fallback xmlns="">
          <p:pic>
            <p:nvPicPr>
              <p:cNvPr id="35" name="墨迹 34"/>
            </p:nvPicPr>
            <p:blipFill>
              <a:blip r:embed="rId76"/>
            </p:blipFill>
            <p:spPr>
              <a:xfrm>
                <a:off x="2058035" y="3849370"/>
                <a:ext cx="153670" cy="52451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36" name="墨迹 35"/>
              <p14:cNvContentPartPr/>
              <p14:nvPr/>
            </p14:nvContentPartPr>
            <p14:xfrm>
              <a:off x="2089785" y="4188460"/>
              <a:ext cx="90170" cy="52705"/>
            </p14:xfrm>
          </p:contentPart>
        </mc:Choice>
        <mc:Fallback xmlns="">
          <p:pic>
            <p:nvPicPr>
              <p:cNvPr id="36" name="墨迹 35"/>
            </p:nvPicPr>
            <p:blipFill>
              <a:blip r:embed="rId78"/>
            </p:blipFill>
            <p:spPr>
              <a:xfrm>
                <a:off x="2089785" y="4188460"/>
                <a:ext cx="90170" cy="52705"/>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37" name="墨迹 36"/>
              <p14:cNvContentPartPr/>
              <p14:nvPr/>
            </p14:nvContentPartPr>
            <p14:xfrm>
              <a:off x="2179955" y="4109085"/>
              <a:ext cx="137795" cy="396875"/>
            </p14:xfrm>
          </p:contentPart>
        </mc:Choice>
        <mc:Fallback xmlns="">
          <p:pic>
            <p:nvPicPr>
              <p:cNvPr id="37" name="墨迹 36"/>
            </p:nvPicPr>
            <p:blipFill>
              <a:blip r:embed="rId80"/>
            </p:blipFill>
            <p:spPr>
              <a:xfrm>
                <a:off x="2179955" y="4109085"/>
                <a:ext cx="137795" cy="396875"/>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38" name="墨迹 37"/>
              <p14:cNvContentPartPr/>
              <p14:nvPr/>
            </p14:nvContentPartPr>
            <p14:xfrm>
              <a:off x="2264410" y="4246880"/>
              <a:ext cx="137795" cy="360045"/>
            </p14:xfrm>
          </p:contentPart>
        </mc:Choice>
        <mc:Fallback xmlns="">
          <p:pic>
            <p:nvPicPr>
              <p:cNvPr id="38" name="墨迹 37"/>
            </p:nvPicPr>
            <p:blipFill>
              <a:blip r:embed="rId82"/>
            </p:blipFill>
            <p:spPr>
              <a:xfrm>
                <a:off x="2264410" y="4246880"/>
                <a:ext cx="137795" cy="360045"/>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39" name="墨迹 38"/>
              <p14:cNvContentPartPr/>
              <p14:nvPr/>
            </p14:nvContentPartPr>
            <p14:xfrm>
              <a:off x="2291080" y="4363085"/>
              <a:ext cx="100330" cy="79375"/>
            </p14:xfrm>
          </p:contentPart>
        </mc:Choice>
        <mc:Fallback xmlns="">
          <p:pic>
            <p:nvPicPr>
              <p:cNvPr id="39" name="墨迹 38"/>
            </p:nvPicPr>
            <p:blipFill>
              <a:blip r:embed="rId84"/>
            </p:blipFill>
            <p:spPr>
              <a:xfrm>
                <a:off x="2291080" y="4363085"/>
                <a:ext cx="100330" cy="79375"/>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0" name="墨迹 39"/>
              <p14:cNvContentPartPr/>
              <p14:nvPr/>
            </p14:nvContentPartPr>
            <p14:xfrm>
              <a:off x="2587625" y="751840"/>
              <a:ext cx="438785" cy="127000"/>
            </p14:xfrm>
          </p:contentPart>
        </mc:Choice>
        <mc:Fallback xmlns="">
          <p:pic>
            <p:nvPicPr>
              <p:cNvPr id="40" name="墨迹 39"/>
            </p:nvPicPr>
            <p:blipFill>
              <a:blip r:embed="rId86"/>
            </p:blipFill>
            <p:spPr>
              <a:xfrm>
                <a:off x="2587625" y="751840"/>
                <a:ext cx="438785" cy="12700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1" name="墨迹 40"/>
              <p14:cNvContentPartPr/>
              <p14:nvPr/>
            </p14:nvContentPartPr>
            <p14:xfrm>
              <a:off x="2794000" y="640715"/>
              <a:ext cx="158750" cy="412750"/>
            </p14:xfrm>
          </p:contentPart>
        </mc:Choice>
        <mc:Fallback xmlns="">
          <p:pic>
            <p:nvPicPr>
              <p:cNvPr id="41" name="墨迹 40"/>
            </p:nvPicPr>
            <p:blipFill>
              <a:blip r:embed="rId88"/>
            </p:blipFill>
            <p:spPr>
              <a:xfrm>
                <a:off x="2794000" y="640715"/>
                <a:ext cx="158750" cy="41275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2" name="墨迹 41"/>
              <p14:cNvContentPartPr/>
              <p14:nvPr/>
            </p14:nvContentPartPr>
            <p14:xfrm>
              <a:off x="2857500" y="910590"/>
              <a:ext cx="153035" cy="238125"/>
            </p14:xfrm>
          </p:contentPart>
        </mc:Choice>
        <mc:Fallback xmlns="">
          <p:pic>
            <p:nvPicPr>
              <p:cNvPr id="42" name="墨迹 41"/>
            </p:nvPicPr>
            <p:blipFill>
              <a:blip r:embed="rId90"/>
            </p:blipFill>
            <p:spPr>
              <a:xfrm>
                <a:off x="2857500" y="910590"/>
                <a:ext cx="153035" cy="238125"/>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3" name="墨迹 42"/>
              <p14:cNvContentPartPr/>
              <p14:nvPr/>
            </p14:nvContentPartPr>
            <p14:xfrm>
              <a:off x="2931160" y="899795"/>
              <a:ext cx="47625" cy="381635"/>
            </p14:xfrm>
          </p:contentPart>
        </mc:Choice>
        <mc:Fallback xmlns="">
          <p:pic>
            <p:nvPicPr>
              <p:cNvPr id="43" name="墨迹 42"/>
            </p:nvPicPr>
            <p:blipFill>
              <a:blip r:embed="rId92"/>
            </p:blipFill>
            <p:spPr>
              <a:xfrm>
                <a:off x="2931160" y="899795"/>
                <a:ext cx="47625" cy="381635"/>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4" name="墨迹 43"/>
              <p14:cNvContentPartPr/>
              <p14:nvPr/>
            </p14:nvContentPartPr>
            <p14:xfrm>
              <a:off x="3063875" y="650875"/>
              <a:ext cx="89535" cy="339090"/>
            </p14:xfrm>
          </p:contentPart>
        </mc:Choice>
        <mc:Fallback xmlns="">
          <p:pic>
            <p:nvPicPr>
              <p:cNvPr id="44" name="墨迹 43"/>
            </p:nvPicPr>
            <p:blipFill>
              <a:blip r:embed="rId94"/>
            </p:blipFill>
            <p:spPr>
              <a:xfrm>
                <a:off x="3063875" y="650875"/>
                <a:ext cx="89535" cy="33909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45" name="墨迹 44"/>
              <p14:cNvContentPartPr/>
              <p14:nvPr/>
            </p14:nvContentPartPr>
            <p14:xfrm>
              <a:off x="3111500" y="889000"/>
              <a:ext cx="111125" cy="238760"/>
            </p14:xfrm>
          </p:contentPart>
        </mc:Choice>
        <mc:Fallback xmlns="">
          <p:pic>
            <p:nvPicPr>
              <p:cNvPr id="45" name="墨迹 44"/>
            </p:nvPicPr>
            <p:blipFill>
              <a:blip r:embed="rId96"/>
            </p:blipFill>
            <p:spPr>
              <a:xfrm>
                <a:off x="3111500" y="889000"/>
                <a:ext cx="111125" cy="23876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46" name="墨迹 45"/>
              <p14:cNvContentPartPr/>
              <p14:nvPr/>
            </p14:nvContentPartPr>
            <p14:xfrm>
              <a:off x="3089910" y="836295"/>
              <a:ext cx="142875" cy="90170"/>
            </p14:xfrm>
          </p:contentPart>
        </mc:Choice>
        <mc:Fallback xmlns="">
          <p:pic>
            <p:nvPicPr>
              <p:cNvPr id="46" name="墨迹 45"/>
            </p:nvPicPr>
            <p:blipFill>
              <a:blip r:embed="rId98"/>
            </p:blipFill>
            <p:spPr>
              <a:xfrm>
                <a:off x="3089910" y="836295"/>
                <a:ext cx="142875" cy="9017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47" name="墨迹 46"/>
              <p14:cNvContentPartPr/>
              <p14:nvPr/>
            </p14:nvContentPartPr>
            <p14:xfrm>
              <a:off x="3053080" y="783590"/>
              <a:ext cx="211455" cy="116205"/>
            </p14:xfrm>
          </p:contentPart>
        </mc:Choice>
        <mc:Fallback xmlns="">
          <p:pic>
            <p:nvPicPr>
              <p:cNvPr id="47" name="墨迹 46"/>
            </p:nvPicPr>
            <p:blipFill>
              <a:blip r:embed="rId100"/>
            </p:blipFill>
            <p:spPr>
              <a:xfrm>
                <a:off x="3053080" y="783590"/>
                <a:ext cx="211455" cy="11620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48" name="墨迹 47"/>
              <p14:cNvContentPartPr/>
              <p14:nvPr/>
            </p14:nvContentPartPr>
            <p14:xfrm>
              <a:off x="3053080" y="921385"/>
              <a:ext cx="264795" cy="179705"/>
            </p14:xfrm>
          </p:contentPart>
        </mc:Choice>
        <mc:Fallback xmlns="">
          <p:pic>
            <p:nvPicPr>
              <p:cNvPr id="48" name="墨迹 47"/>
            </p:nvPicPr>
            <p:blipFill>
              <a:blip r:embed="rId102"/>
            </p:blipFill>
            <p:spPr>
              <a:xfrm>
                <a:off x="3053080" y="921385"/>
                <a:ext cx="264795" cy="17970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49" name="墨迹 48"/>
              <p14:cNvContentPartPr/>
              <p14:nvPr/>
            </p14:nvContentPartPr>
            <p14:xfrm>
              <a:off x="3201035" y="720090"/>
              <a:ext cx="158750" cy="439420"/>
            </p14:xfrm>
          </p:contentPart>
        </mc:Choice>
        <mc:Fallback xmlns="">
          <p:pic>
            <p:nvPicPr>
              <p:cNvPr id="49" name="墨迹 48"/>
            </p:nvPicPr>
            <p:blipFill>
              <a:blip r:embed="rId104"/>
            </p:blipFill>
            <p:spPr>
              <a:xfrm>
                <a:off x="3201035" y="720090"/>
                <a:ext cx="158750" cy="43942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0" name="墨迹 49"/>
              <p14:cNvContentPartPr/>
              <p14:nvPr/>
            </p14:nvContentPartPr>
            <p14:xfrm>
              <a:off x="3216910" y="1148715"/>
              <a:ext cx="227965" cy="100965"/>
            </p14:xfrm>
          </p:contentPart>
        </mc:Choice>
        <mc:Fallback xmlns="">
          <p:pic>
            <p:nvPicPr>
              <p:cNvPr id="50" name="墨迹 49"/>
            </p:nvPicPr>
            <p:blipFill>
              <a:blip r:embed="rId106"/>
            </p:blipFill>
            <p:spPr>
              <a:xfrm>
                <a:off x="3216910" y="1148715"/>
                <a:ext cx="227965" cy="100965"/>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1" name="墨迹 50"/>
              <p14:cNvContentPartPr/>
              <p14:nvPr/>
            </p14:nvContentPartPr>
            <p14:xfrm>
              <a:off x="3465830" y="688340"/>
              <a:ext cx="111125" cy="423545"/>
            </p14:xfrm>
          </p:contentPart>
        </mc:Choice>
        <mc:Fallback xmlns="">
          <p:pic>
            <p:nvPicPr>
              <p:cNvPr id="51" name="墨迹 50"/>
            </p:nvPicPr>
            <p:blipFill>
              <a:blip r:embed="rId108"/>
            </p:blipFill>
            <p:spPr>
              <a:xfrm>
                <a:off x="3465830" y="688340"/>
                <a:ext cx="111125" cy="423545"/>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2" name="墨迹 51"/>
              <p14:cNvContentPartPr/>
              <p14:nvPr/>
            </p14:nvContentPartPr>
            <p14:xfrm>
              <a:off x="3561080" y="910590"/>
              <a:ext cx="127000" cy="269875"/>
            </p14:xfrm>
          </p:contentPart>
        </mc:Choice>
        <mc:Fallback xmlns="">
          <p:pic>
            <p:nvPicPr>
              <p:cNvPr id="52" name="墨迹 51"/>
            </p:nvPicPr>
            <p:blipFill>
              <a:blip r:embed="rId110"/>
            </p:blipFill>
            <p:spPr>
              <a:xfrm>
                <a:off x="3561080" y="910590"/>
                <a:ext cx="127000" cy="269875"/>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3" name="墨迹 52"/>
              <p14:cNvContentPartPr/>
              <p14:nvPr/>
            </p14:nvContentPartPr>
            <p14:xfrm>
              <a:off x="3740785" y="698500"/>
              <a:ext cx="196215" cy="349885"/>
            </p14:xfrm>
          </p:contentPart>
        </mc:Choice>
        <mc:Fallback xmlns="">
          <p:pic>
            <p:nvPicPr>
              <p:cNvPr id="53" name="墨迹 52"/>
            </p:nvPicPr>
            <p:blipFill>
              <a:blip r:embed="rId112"/>
            </p:blipFill>
            <p:spPr>
              <a:xfrm>
                <a:off x="3740785" y="698500"/>
                <a:ext cx="196215" cy="349885"/>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4" name="墨迹 53"/>
              <p14:cNvContentPartPr/>
              <p14:nvPr/>
            </p14:nvContentPartPr>
            <p14:xfrm>
              <a:off x="3767455" y="682625"/>
              <a:ext cx="465455" cy="471170"/>
            </p14:xfrm>
          </p:contentPart>
        </mc:Choice>
        <mc:Fallback xmlns="">
          <p:pic>
            <p:nvPicPr>
              <p:cNvPr id="54" name="墨迹 53"/>
            </p:nvPicPr>
            <p:blipFill>
              <a:blip r:embed="rId114"/>
            </p:blipFill>
            <p:spPr>
              <a:xfrm>
                <a:off x="3767455" y="682625"/>
                <a:ext cx="465455" cy="47117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55" name="墨迹 54"/>
              <p14:cNvContentPartPr/>
              <p14:nvPr/>
            </p14:nvContentPartPr>
            <p14:xfrm>
              <a:off x="7132955" y="3907790"/>
              <a:ext cx="47625" cy="296545"/>
            </p14:xfrm>
          </p:contentPart>
        </mc:Choice>
        <mc:Fallback xmlns="">
          <p:pic>
            <p:nvPicPr>
              <p:cNvPr id="55" name="墨迹 54"/>
            </p:nvPicPr>
            <p:blipFill>
              <a:blip r:embed="rId116"/>
            </p:blipFill>
            <p:spPr>
              <a:xfrm>
                <a:off x="7132955" y="3907790"/>
                <a:ext cx="47625" cy="29654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56" name="墨迹 55"/>
              <p14:cNvContentPartPr/>
              <p14:nvPr/>
            </p14:nvContentPartPr>
            <p14:xfrm>
              <a:off x="7280910" y="3865245"/>
              <a:ext cx="58420" cy="328295"/>
            </p14:xfrm>
          </p:contentPart>
        </mc:Choice>
        <mc:Fallback xmlns="">
          <p:pic>
            <p:nvPicPr>
              <p:cNvPr id="56" name="墨迹 55"/>
            </p:nvPicPr>
            <p:blipFill>
              <a:blip r:embed="rId118"/>
            </p:blipFill>
            <p:spPr>
              <a:xfrm>
                <a:off x="7280910" y="3865245"/>
                <a:ext cx="58420" cy="328295"/>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57" name="墨迹 56"/>
              <p14:cNvContentPartPr/>
              <p14:nvPr/>
            </p14:nvContentPartPr>
            <p14:xfrm>
              <a:off x="7117080" y="4257040"/>
              <a:ext cx="396875" cy="413385"/>
            </p14:xfrm>
          </p:contentPart>
        </mc:Choice>
        <mc:Fallback xmlns="">
          <p:pic>
            <p:nvPicPr>
              <p:cNvPr id="57" name="墨迹 56"/>
            </p:nvPicPr>
            <p:blipFill>
              <a:blip r:embed="rId120"/>
            </p:blipFill>
            <p:spPr>
              <a:xfrm>
                <a:off x="7117080" y="4257040"/>
                <a:ext cx="396875" cy="413385"/>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58" name="墨迹 57"/>
              <p14:cNvContentPartPr/>
              <p14:nvPr/>
            </p14:nvContentPartPr>
            <p14:xfrm>
              <a:off x="7529830" y="4580255"/>
              <a:ext cx="10795" cy="195580"/>
            </p14:xfrm>
          </p:contentPart>
        </mc:Choice>
        <mc:Fallback xmlns="">
          <p:pic>
            <p:nvPicPr>
              <p:cNvPr id="58" name="墨迹 57"/>
            </p:nvPicPr>
            <p:blipFill>
              <a:blip r:embed="rId122"/>
            </p:blipFill>
            <p:spPr>
              <a:xfrm>
                <a:off x="7529830" y="4580255"/>
                <a:ext cx="10795" cy="19558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59" name="墨迹 58"/>
              <p14:cNvContentPartPr/>
              <p14:nvPr/>
            </p14:nvContentPartPr>
            <p14:xfrm>
              <a:off x="7540625" y="4500880"/>
              <a:ext cx="264160" cy="301625"/>
            </p14:xfrm>
          </p:contentPart>
        </mc:Choice>
        <mc:Fallback xmlns="">
          <p:pic>
            <p:nvPicPr>
              <p:cNvPr id="59" name="墨迹 58"/>
            </p:nvPicPr>
            <p:blipFill>
              <a:blip r:embed="rId124"/>
            </p:blipFill>
            <p:spPr>
              <a:xfrm>
                <a:off x="7540625" y="4500880"/>
                <a:ext cx="264160" cy="301625"/>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0" name="墨迹 59"/>
              <p14:cNvContentPartPr/>
              <p14:nvPr/>
            </p14:nvContentPartPr>
            <p14:xfrm>
              <a:off x="7646035" y="4415790"/>
              <a:ext cx="10795" cy="360"/>
            </p14:xfrm>
          </p:contentPart>
        </mc:Choice>
        <mc:Fallback xmlns="">
          <p:pic>
            <p:nvPicPr>
              <p:cNvPr id="60" name="墨迹 59"/>
            </p:nvPicPr>
            <p:blipFill>
              <a:blip r:embed="rId126"/>
            </p:blipFill>
            <p:spPr>
              <a:xfrm>
                <a:off x="7646035" y="4415790"/>
                <a:ext cx="10795" cy="36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1" name="墨迹 60"/>
              <p14:cNvContentPartPr/>
              <p14:nvPr/>
            </p14:nvContentPartPr>
            <p14:xfrm>
              <a:off x="7614285" y="4421505"/>
              <a:ext cx="42545" cy="344170"/>
            </p14:xfrm>
          </p:contentPart>
        </mc:Choice>
        <mc:Fallback xmlns="">
          <p:pic>
            <p:nvPicPr>
              <p:cNvPr id="61" name="墨迹 60"/>
            </p:nvPicPr>
            <p:blipFill>
              <a:blip r:embed="rId128"/>
            </p:blipFill>
            <p:spPr>
              <a:xfrm>
                <a:off x="7614285" y="4421505"/>
                <a:ext cx="42545" cy="34417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2" name="墨迹 61"/>
              <p14:cNvContentPartPr/>
              <p14:nvPr/>
            </p14:nvContentPartPr>
            <p14:xfrm>
              <a:off x="7620000" y="4564380"/>
              <a:ext cx="147955" cy="116205"/>
            </p14:xfrm>
          </p:contentPart>
        </mc:Choice>
        <mc:Fallback xmlns="">
          <p:pic>
            <p:nvPicPr>
              <p:cNvPr id="62" name="墨迹 61"/>
            </p:nvPicPr>
            <p:blipFill>
              <a:blip r:embed="rId130"/>
            </p:blipFill>
            <p:spPr>
              <a:xfrm>
                <a:off x="7620000" y="4564380"/>
                <a:ext cx="147955" cy="116205"/>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3" name="墨迹 62"/>
              <p14:cNvContentPartPr/>
              <p14:nvPr/>
            </p14:nvContentPartPr>
            <p14:xfrm>
              <a:off x="6931660" y="4135120"/>
              <a:ext cx="1079500" cy="831850"/>
            </p14:xfrm>
          </p:contentPart>
        </mc:Choice>
        <mc:Fallback xmlns="">
          <p:pic>
            <p:nvPicPr>
              <p:cNvPr id="63" name="墨迹 62"/>
            </p:nvPicPr>
            <p:blipFill>
              <a:blip r:embed="rId132"/>
            </p:blipFill>
            <p:spPr>
              <a:xfrm>
                <a:off x="6931660" y="4135120"/>
                <a:ext cx="1079500" cy="83185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4" name="墨迹 63"/>
              <p14:cNvContentPartPr/>
              <p14:nvPr/>
            </p14:nvContentPartPr>
            <p14:xfrm>
              <a:off x="6873875" y="4627880"/>
              <a:ext cx="163830" cy="147955"/>
            </p14:xfrm>
          </p:contentPart>
        </mc:Choice>
        <mc:Fallback xmlns="">
          <p:pic>
            <p:nvPicPr>
              <p:cNvPr id="64" name="墨迹 63"/>
            </p:nvPicPr>
            <p:blipFill>
              <a:blip r:embed="rId134"/>
            </p:blipFill>
            <p:spPr>
              <a:xfrm>
                <a:off x="6873875" y="4627880"/>
                <a:ext cx="163830" cy="14795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65" name="墨迹 64"/>
              <p14:cNvContentPartPr/>
              <p14:nvPr/>
            </p14:nvContentPartPr>
            <p14:xfrm>
              <a:off x="7011035" y="4707255"/>
              <a:ext cx="185420" cy="148590"/>
            </p14:xfrm>
          </p:contentPart>
        </mc:Choice>
        <mc:Fallback xmlns="">
          <p:pic>
            <p:nvPicPr>
              <p:cNvPr id="65" name="墨迹 64"/>
            </p:nvPicPr>
            <p:blipFill>
              <a:blip r:embed="rId136"/>
            </p:blipFill>
            <p:spPr>
              <a:xfrm>
                <a:off x="7011035" y="4707255"/>
                <a:ext cx="185420" cy="14859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66" name="墨迹 65"/>
              <p14:cNvContentPartPr/>
              <p14:nvPr/>
            </p14:nvContentPartPr>
            <p14:xfrm>
              <a:off x="6243955" y="4575175"/>
              <a:ext cx="381000" cy="444500"/>
            </p14:xfrm>
          </p:contentPart>
        </mc:Choice>
        <mc:Fallback xmlns="">
          <p:pic>
            <p:nvPicPr>
              <p:cNvPr id="66" name="墨迹 65"/>
            </p:nvPicPr>
            <p:blipFill>
              <a:blip r:embed="rId138"/>
            </p:blipFill>
            <p:spPr>
              <a:xfrm>
                <a:off x="6243955" y="4575175"/>
                <a:ext cx="381000" cy="44450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67" name="墨迹 66"/>
              <p14:cNvContentPartPr/>
              <p14:nvPr/>
            </p14:nvContentPartPr>
            <p14:xfrm>
              <a:off x="6688455" y="4781550"/>
              <a:ext cx="132080" cy="74295"/>
            </p14:xfrm>
          </p:contentPart>
        </mc:Choice>
        <mc:Fallback xmlns="">
          <p:pic>
            <p:nvPicPr>
              <p:cNvPr id="67" name="墨迹 66"/>
            </p:nvPicPr>
            <p:blipFill>
              <a:blip r:embed="rId140"/>
            </p:blipFill>
            <p:spPr>
              <a:xfrm>
                <a:off x="6688455" y="4781550"/>
                <a:ext cx="132080" cy="74295"/>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68" name="墨迹 67"/>
              <p14:cNvContentPartPr/>
              <p14:nvPr/>
            </p14:nvContentPartPr>
            <p14:xfrm>
              <a:off x="6709410" y="4839970"/>
              <a:ext cx="47625" cy="285750"/>
            </p14:xfrm>
          </p:contentPart>
        </mc:Choice>
        <mc:Fallback xmlns="">
          <p:pic>
            <p:nvPicPr>
              <p:cNvPr id="68" name="墨迹 67"/>
            </p:nvPicPr>
            <p:blipFill>
              <a:blip r:embed="rId142"/>
            </p:blipFill>
            <p:spPr>
              <a:xfrm>
                <a:off x="6709410" y="4839970"/>
                <a:ext cx="47625" cy="28575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69" name="墨迹 68"/>
              <p14:cNvContentPartPr/>
              <p14:nvPr/>
            </p14:nvContentPartPr>
            <p14:xfrm>
              <a:off x="6640830" y="4818380"/>
              <a:ext cx="111125" cy="37465"/>
            </p14:xfrm>
          </p:contentPart>
        </mc:Choice>
        <mc:Fallback xmlns="">
          <p:pic>
            <p:nvPicPr>
              <p:cNvPr id="69" name="墨迹 68"/>
            </p:nvPicPr>
            <p:blipFill>
              <a:blip r:embed="rId144"/>
            </p:blipFill>
            <p:spPr>
              <a:xfrm>
                <a:off x="6640830" y="4818380"/>
                <a:ext cx="111125" cy="37465"/>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0" name="墨迹 69"/>
              <p14:cNvContentPartPr/>
              <p14:nvPr/>
            </p14:nvContentPartPr>
            <p14:xfrm>
              <a:off x="941705" y="3685540"/>
              <a:ext cx="2058670" cy="1233805"/>
            </p14:xfrm>
          </p:contentPart>
        </mc:Choice>
        <mc:Fallback xmlns="">
          <p:pic>
            <p:nvPicPr>
              <p:cNvPr id="70" name="墨迹 69"/>
            </p:nvPicPr>
            <p:blipFill>
              <a:blip r:embed="rId146"/>
            </p:blipFill>
            <p:spPr>
              <a:xfrm>
                <a:off x="941705" y="3685540"/>
                <a:ext cx="2058670" cy="1233805"/>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1" name="墨迹 70"/>
              <p14:cNvContentPartPr/>
              <p14:nvPr/>
            </p14:nvContentPartPr>
            <p14:xfrm>
              <a:off x="5969000" y="3181985"/>
              <a:ext cx="2735580" cy="2150110"/>
            </p14:xfrm>
          </p:contentPart>
        </mc:Choice>
        <mc:Fallback xmlns="">
          <p:pic>
            <p:nvPicPr>
              <p:cNvPr id="71" name="墨迹 70"/>
            </p:nvPicPr>
            <p:blipFill>
              <a:blip r:embed="rId148"/>
            </p:blipFill>
            <p:spPr>
              <a:xfrm>
                <a:off x="5969000" y="3181985"/>
                <a:ext cx="2735580" cy="2150110"/>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1651"/>
                                        </p:tgtEl>
                                        <p:attrNameLst>
                                          <p:attrName>style.visibility</p:attrName>
                                        </p:attrNameLst>
                                      </p:cBhvr>
                                      <p:to>
                                        <p:strVal val="visible"/>
                                      </p:to>
                                    </p:set>
                                    <p:animEffect transition="in" filter="blinds(horizontal)">
                                      <p:cBhvr>
                                        <p:cTn id="7" dur="500"/>
                                        <p:tgtEl>
                                          <p:spTgt spid="10516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51657"/>
                                        </p:tgtEl>
                                        <p:attrNameLst>
                                          <p:attrName>style.visibility</p:attrName>
                                        </p:attrNameLst>
                                      </p:cBhvr>
                                      <p:to>
                                        <p:strVal val="visible"/>
                                      </p:to>
                                    </p:set>
                                    <p:animEffect transition="in" filter="blinds(horizontal)">
                                      <p:cBhvr>
                                        <p:cTn id="12" dur="500"/>
                                        <p:tgtEl>
                                          <p:spTgt spid="10516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51653"/>
                                        </p:tgtEl>
                                        <p:attrNameLst>
                                          <p:attrName>style.visibility</p:attrName>
                                        </p:attrNameLst>
                                      </p:cBhvr>
                                      <p:to>
                                        <p:strVal val="visible"/>
                                      </p:to>
                                    </p:set>
                                    <p:animEffect transition="in" filter="blinds(horizontal)">
                                      <p:cBhvr>
                                        <p:cTn id="17" dur="500"/>
                                        <p:tgtEl>
                                          <p:spTgt spid="1051653"/>
                                        </p:tgtEl>
                                      </p:cBhvr>
                                    </p:animEffect>
                                  </p:childTnLst>
                                </p:cTn>
                              </p:par>
                              <p:par>
                                <p:cTn id="18" presetID="3" presetClass="entr" presetSubtype="10" fill="hold" nodeType="withEffect">
                                  <p:stCondLst>
                                    <p:cond delay="0"/>
                                  </p:stCondLst>
                                  <p:childTnLst>
                                    <p:set>
                                      <p:cBhvr>
                                        <p:cTn id="19" dur="1" fill="hold">
                                          <p:stCondLst>
                                            <p:cond delay="0"/>
                                          </p:stCondLst>
                                        </p:cTn>
                                        <p:tgtEl>
                                          <p:spTgt spid="1051654"/>
                                        </p:tgtEl>
                                        <p:attrNameLst>
                                          <p:attrName>style.visibility</p:attrName>
                                        </p:attrNameLst>
                                      </p:cBhvr>
                                      <p:to>
                                        <p:strVal val="visible"/>
                                      </p:to>
                                    </p:set>
                                    <p:animEffect transition="in" filter="blinds(horizontal)">
                                      <p:cBhvr>
                                        <p:cTn id="20" dur="500"/>
                                        <p:tgtEl>
                                          <p:spTgt spid="1051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7"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68386" name="文本框 1168385"/>
          <p:cNvSpPr txBox="1"/>
          <p:nvPr/>
        </p:nvSpPr>
        <p:spPr>
          <a:xfrm>
            <a:off x="250825" y="641350"/>
            <a:ext cx="8620125" cy="2016125"/>
          </a:xfrm>
          <a:prstGeom prst="rect">
            <a:avLst/>
          </a:prstGeom>
          <a:noFill/>
          <a:ln w="9525">
            <a:noFill/>
          </a:ln>
        </p:spPr>
        <p:txBody>
          <a:bodyPr>
            <a:spAutoFit/>
          </a:bodyPr>
          <a:p>
            <a:r>
              <a:rPr lang="zh-CN" altLang="en-US" dirty="0">
                <a:solidFill>
                  <a:srgbClr val="000000"/>
                </a:solidFill>
                <a:latin typeface="楷体_GB2312" pitchFamily="49" charset="-122"/>
                <a:ea typeface="楷体_GB2312" pitchFamily="49" charset="-122"/>
              </a:rPr>
              <a:t>储存弹性势能</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绳子对两个物体做功的代数和等于弹性势能的变化量</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该过程中绳对系统做功为零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故选项</a:t>
            </a:r>
            <a:r>
              <a:rPr lang="en-US" altLang="zh-CN" dirty="0">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错误。</a:t>
            </a:r>
            <a:endParaRPr lang="zh-CN" altLang="en-US" dirty="0">
              <a:solidFill>
                <a:srgbClr val="000000"/>
              </a:solidFill>
              <a:latin typeface="楷体_GB2312" pitchFamily="49" charset="-122"/>
              <a:ea typeface="楷体_GB2312" pitchFamily="49"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69410" name="文本框 1169409"/>
          <p:cNvSpPr txBox="1"/>
          <p:nvPr/>
        </p:nvSpPr>
        <p:spPr>
          <a:xfrm>
            <a:off x="250825" y="641350"/>
            <a:ext cx="8620125" cy="4706938"/>
          </a:xfrm>
          <a:prstGeom prst="rect">
            <a:avLst/>
          </a:prstGeom>
          <a:noFill/>
          <a:ln w="9525">
            <a:noFill/>
          </a:ln>
        </p:spPr>
        <p:txBody>
          <a:bodyPr>
            <a:spAutoFit/>
          </a:bodyPr>
          <a:p>
            <a:pPr>
              <a:lnSpc>
                <a:spcPct val="12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迁移</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两物体通过轻杆连接绕光滑圆环转动</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多选</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半径为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R</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的光滑圆环固定在竖直平面内</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是圆环最低点。两个质量均为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的小球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套在圆环上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用长为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R</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的轻杆相连</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轻杆从竖直位置静止释放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重力加速度为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g,</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当轻杆水平时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两球的总动能最大</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球或</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球在运动过程中机械能守恒</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两球组成的系统机械能守恒</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球到达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点时的速度大小为</a:t>
            </a:r>
            <a:r>
              <a:rPr lang="zh-CN" altLang="en-US" dirty="0">
                <a:latin typeface="宋体" panose="02010600030101010101" pitchFamily="2" charset="-122"/>
                <a:ea typeface="宋体" panose="02010600030101010101" pitchFamily="2" charset="-122"/>
                <a:cs typeface="Times New Roman" panose="02020603050405020304" pitchFamily="18" charset="0"/>
              </a:rPr>
              <a:t> </a:t>
            </a:r>
            <a:endParaRPr lang="zh-CN" altLang="en-US">
              <a:latin typeface="宋体" panose="02010600030101010101" pitchFamily="2" charset="-122"/>
              <a:ea typeface="Times New Roman" panose="02020603050405020304" pitchFamily="18" charset="0"/>
            </a:endParaRPr>
          </a:p>
        </p:txBody>
      </p:sp>
      <p:pic>
        <p:nvPicPr>
          <p:cNvPr id="1169411" name="Image0261.jpeg"/>
          <p:cNvPicPr>
            <a:picLocks noChangeAspect="1"/>
          </p:cNvPicPr>
          <p:nvPr/>
        </p:nvPicPr>
        <p:blipFill>
          <a:blip r:embed="rId1"/>
          <a:stretch>
            <a:fillRect/>
          </a:stretch>
        </p:blipFill>
        <p:spPr>
          <a:xfrm>
            <a:off x="6918325" y="3384550"/>
            <a:ext cx="1590675" cy="1590675"/>
          </a:xfrm>
          <a:prstGeom prst="rect">
            <a:avLst/>
          </a:prstGeom>
          <a:noFill/>
          <a:ln w="9525">
            <a:noFill/>
          </a:ln>
        </p:spPr>
      </p:pic>
      <p:graphicFrame>
        <p:nvGraphicFramePr>
          <p:cNvPr id="1169412" name="对象 1169411"/>
          <p:cNvGraphicFramePr/>
          <p:nvPr/>
        </p:nvGraphicFramePr>
        <p:xfrm>
          <a:off x="5080000" y="4910138"/>
          <a:ext cx="635000" cy="457200"/>
        </p:xfrm>
        <a:graphic>
          <a:graphicData uri="http://schemas.openxmlformats.org/presentationml/2006/ole">
            <mc:AlternateContent xmlns:mc="http://schemas.openxmlformats.org/markup-compatibility/2006">
              <mc:Choice xmlns:v="urn:schemas-microsoft-com:vml" Requires="v">
                <p:oleObj spid="_x0000_s3158" name="" r:id="rId2" imgW="635000" imgH="457200" progId="Equation.DSMT4">
                  <p:embed/>
                </p:oleObj>
              </mc:Choice>
              <mc:Fallback>
                <p:oleObj name="" r:id="rId2" imgW="635000" imgH="457200" progId="Equation.DSMT4">
                  <p:embed/>
                  <p:pic>
                    <p:nvPicPr>
                      <p:cNvPr id="0" name="图片 3157"/>
                      <p:cNvPicPr/>
                      <p:nvPr/>
                    </p:nvPicPr>
                    <p:blipFill>
                      <a:blip r:embed="rId3"/>
                      <a:stretch>
                        <a:fillRect/>
                      </a:stretch>
                    </p:blipFill>
                    <p:spPr>
                      <a:xfrm>
                        <a:off x="5080000" y="4910138"/>
                        <a:ext cx="635000" cy="457200"/>
                      </a:xfrm>
                      <a:prstGeom prst="rect">
                        <a:avLst/>
                      </a:prstGeom>
                      <a:noFill/>
                      <a:ln w="38100">
                        <a:noFill/>
                        <a:miter/>
                      </a:ln>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70434" name="文本框 1170433"/>
          <p:cNvSpPr txBox="1"/>
          <p:nvPr/>
        </p:nvSpPr>
        <p:spPr>
          <a:xfrm>
            <a:off x="250825" y="641350"/>
            <a:ext cx="9258300" cy="45815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楷体_GB2312" pitchFamily="49" charset="-122"/>
              </a:rPr>
              <a:t>【解析</a:t>
            </a:r>
            <a:r>
              <a:rPr lang="zh-CN" altLang="en-US">
                <a:solidFill>
                  <a:srgbClr val="FF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楷体_GB2312" pitchFamily="49" charset="-122"/>
              </a:rPr>
              <a:t>C</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组成的系统只有重</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力和系统内弹力做功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系统机械能守恒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在</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杆从竖直状态到水平状态的过程中</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系统</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重力势能减少最大</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两球的总动能最大</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正</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球和</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球从开始时的位置运动的过程中</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除重力对</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其做功外</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杆的作用力对它们都做功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球或</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球的机械</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能不守恒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故选项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因为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与</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一起沿圆周运动</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它</a:t>
            </a:r>
            <a:endParaRPr lang="zh-CN" altLang="en-US" dirty="0">
              <a:solidFill>
                <a:srgbClr val="000000"/>
              </a:solidFill>
              <a:latin typeface="宋体" panose="02010600030101010101" pitchFamily="2" charset="-122"/>
              <a:ea typeface="楷体_GB2312" pitchFamily="49" charset="-122"/>
            </a:endParaRPr>
          </a:p>
        </p:txBody>
      </p:sp>
      <p:pic>
        <p:nvPicPr>
          <p:cNvPr id="1170435" name="Image0262.jpeg"/>
          <p:cNvPicPr>
            <a:picLocks noChangeAspect="1"/>
          </p:cNvPicPr>
          <p:nvPr/>
        </p:nvPicPr>
        <p:blipFill>
          <a:blip r:embed="rId1"/>
          <a:stretch>
            <a:fillRect/>
          </a:stretch>
        </p:blipFill>
        <p:spPr>
          <a:xfrm>
            <a:off x="7019925" y="971550"/>
            <a:ext cx="1543050" cy="1501775"/>
          </a:xfrm>
          <a:prstGeom prst="rect">
            <a:avLst/>
          </a:prstGeom>
          <a:noFill/>
          <a:ln w="9525">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73506" name="文本框 1173505"/>
          <p:cNvSpPr txBox="1"/>
          <p:nvPr/>
        </p:nvSpPr>
        <p:spPr>
          <a:xfrm>
            <a:off x="250825" y="641350"/>
            <a:ext cx="9277350" cy="3298825"/>
          </a:xfrm>
          <a:prstGeom prst="rect">
            <a:avLst/>
          </a:prstGeom>
          <a:noFill/>
          <a:ln w="9525">
            <a:noFill/>
          </a:ln>
        </p:spPr>
        <p:txBody>
          <a:bodyPr>
            <a:spAutoFit/>
          </a:bodyPr>
          <a:p>
            <a:r>
              <a:rPr lang="zh-CN" altLang="en-US" dirty="0">
                <a:solidFill>
                  <a:srgbClr val="000000"/>
                </a:solidFill>
                <a:latin typeface="宋体" panose="02010600030101010101" pitchFamily="2" charset="-122"/>
                <a:ea typeface="楷体_GB2312" pitchFamily="49" charset="-122"/>
              </a:rPr>
              <a:t>们的相对位置保持不变</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所以</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与</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具有相等的线速度</a:t>
            </a:r>
            <a:r>
              <a:rPr lang="en-US" altLang="zh-CN">
                <a:solidFill>
                  <a:srgbClr val="000000"/>
                </a:solidFill>
                <a:latin typeface="宋体" panose="02010600030101010101" pitchFamily="2" charset="-122"/>
                <a:ea typeface="楷体_GB2312" pitchFamily="49" charset="-122"/>
              </a:rPr>
              <a:t>;</a:t>
            </a:r>
            <a:endParaRPr lang="en-US" altLang="zh-CN">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由于杆的长度也是</a:t>
            </a:r>
            <a:r>
              <a:rPr lang="en-US" altLang="zh-CN">
                <a:solidFill>
                  <a:srgbClr val="000000"/>
                </a:solidFill>
                <a:latin typeface="宋体" panose="02010600030101010101" pitchFamily="2" charset="-122"/>
                <a:ea typeface="楷体_GB2312" pitchFamily="49" charset="-122"/>
              </a:rPr>
              <a:t>R,</a:t>
            </a:r>
            <a:r>
              <a:rPr lang="zh-CN" altLang="en-US" dirty="0">
                <a:solidFill>
                  <a:srgbClr val="000000"/>
                </a:solidFill>
                <a:latin typeface="宋体" panose="02010600030101010101" pitchFamily="2" charset="-122"/>
                <a:ea typeface="楷体_GB2312" pitchFamily="49" charset="-122"/>
              </a:rPr>
              <a:t>所以当</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运动到</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点时</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球恰好运</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动到</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如图所示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球下降的高度是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R,B</a:t>
            </a:r>
            <a:r>
              <a:rPr lang="zh-CN" altLang="en-US" dirty="0">
                <a:solidFill>
                  <a:srgbClr val="000000"/>
                </a:solidFill>
                <a:latin typeface="宋体" panose="02010600030101010101" pitchFamily="2" charset="-122"/>
                <a:ea typeface="楷体_GB2312" pitchFamily="49" charset="-122"/>
              </a:rPr>
              <a:t>球下降的高度</a:t>
            </a:r>
            <a:endParaRPr lang="zh-CN" altLang="en-US" dirty="0">
              <a:solidFill>
                <a:srgbClr val="000000"/>
              </a:solidFill>
              <a:latin typeface="宋体" panose="02010600030101010101" pitchFamily="2" charset="-122"/>
              <a:ea typeface="楷体_GB2312" pitchFamily="49" charset="-122"/>
            </a:endParaRPr>
          </a:p>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h=R</a:t>
            </a:r>
            <a:r>
              <a:rPr lang="en-US" altLang="zh-CN">
                <a:solidFill>
                  <a:srgbClr val="000000"/>
                </a:solidFill>
                <a:latin typeface="宋体" panose="02010600030101010101" pitchFamily="2" charset="-122"/>
                <a:ea typeface="宋体" panose="02010600030101010101" pitchFamily="2"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cos60</a:t>
            </a:r>
            <a:r>
              <a:rPr lang="en-US" altLang="zh-CN">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=0.5R,</a:t>
            </a:r>
            <a:r>
              <a:rPr lang="zh-CN" altLang="en-US" dirty="0">
                <a:solidFill>
                  <a:srgbClr val="000000"/>
                </a:solidFill>
                <a:latin typeface="宋体" panose="02010600030101010101" pitchFamily="2" charset="-122"/>
                <a:ea typeface="楷体_GB2312" pitchFamily="49" charset="-122"/>
              </a:rPr>
              <a:t>根据机械能守恒得</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mgR+0.5mgR</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2mv</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解得</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v=      ,</a:t>
            </a:r>
            <a:r>
              <a:rPr lang="zh-CN" altLang="en-US" dirty="0">
                <a:solidFill>
                  <a:srgbClr val="000000"/>
                </a:solidFill>
                <a:latin typeface="宋体" panose="02010600030101010101" pitchFamily="2" charset="-122"/>
                <a:ea typeface="楷体_GB2312" pitchFamily="49" charset="-122"/>
              </a:rPr>
              <a:t>故选项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楷体_GB2312" pitchFamily="49" charset="-122"/>
              </a:rPr>
              <a:t>错误。</a:t>
            </a:r>
            <a:endParaRPr lang="zh-CN" altLang="en-US">
              <a:solidFill>
                <a:srgbClr val="000000"/>
              </a:solidFill>
              <a:latin typeface="宋体" panose="02010600030101010101" pitchFamily="2" charset="-122"/>
              <a:ea typeface="楷体_GB2312" pitchFamily="49" charset="-122"/>
            </a:endParaRPr>
          </a:p>
        </p:txBody>
      </p:sp>
      <p:graphicFrame>
        <p:nvGraphicFramePr>
          <p:cNvPr id="1173507" name="对象 1173506"/>
          <p:cNvGraphicFramePr/>
          <p:nvPr/>
        </p:nvGraphicFramePr>
        <p:xfrm>
          <a:off x="638175" y="3281363"/>
          <a:ext cx="241300" cy="723900"/>
        </p:xfrm>
        <a:graphic>
          <a:graphicData uri="http://schemas.openxmlformats.org/presentationml/2006/ole">
            <mc:AlternateContent xmlns:mc="http://schemas.openxmlformats.org/markup-compatibility/2006">
              <mc:Choice xmlns:v="urn:schemas-microsoft-com:vml" Requires="v">
                <p:oleObj spid="_x0000_s3159" name="" r:id="rId1" imgW="241300" imgH="723900" progId="Equation.DSMT4">
                  <p:embed/>
                </p:oleObj>
              </mc:Choice>
              <mc:Fallback>
                <p:oleObj name="" r:id="rId1" imgW="241300" imgH="723900" progId="Equation.DSMT4">
                  <p:embed/>
                  <p:pic>
                    <p:nvPicPr>
                      <p:cNvPr id="0" name="图片 3158"/>
                      <p:cNvPicPr/>
                      <p:nvPr/>
                    </p:nvPicPr>
                    <p:blipFill>
                      <a:blip r:embed="rId2"/>
                      <a:stretch>
                        <a:fillRect/>
                      </a:stretch>
                    </p:blipFill>
                    <p:spPr>
                      <a:xfrm>
                        <a:off x="638175" y="3281363"/>
                        <a:ext cx="241300" cy="723900"/>
                      </a:xfrm>
                      <a:prstGeom prst="rect">
                        <a:avLst/>
                      </a:prstGeom>
                      <a:noFill/>
                      <a:ln w="38100">
                        <a:noFill/>
                        <a:miter/>
                      </a:ln>
                    </p:spPr>
                  </p:pic>
                </p:oleObj>
              </mc:Fallback>
            </mc:AlternateContent>
          </a:graphicData>
        </a:graphic>
      </p:graphicFrame>
      <p:graphicFrame>
        <p:nvGraphicFramePr>
          <p:cNvPr id="1173508" name="对象 1173507"/>
          <p:cNvGraphicFramePr/>
          <p:nvPr/>
        </p:nvGraphicFramePr>
        <p:xfrm>
          <a:off x="3225800" y="3424238"/>
          <a:ext cx="952500" cy="457200"/>
        </p:xfrm>
        <a:graphic>
          <a:graphicData uri="http://schemas.openxmlformats.org/presentationml/2006/ole">
            <mc:AlternateContent xmlns:mc="http://schemas.openxmlformats.org/markup-compatibility/2006">
              <mc:Choice xmlns:v="urn:schemas-microsoft-com:vml" Requires="v">
                <p:oleObj spid="_x0000_s3160" name="" r:id="rId3" imgW="951865" imgH="457200" progId="Equation.DSMT4">
                  <p:embed/>
                </p:oleObj>
              </mc:Choice>
              <mc:Fallback>
                <p:oleObj name="" r:id="rId3" imgW="951865" imgH="457200" progId="Equation.DSMT4">
                  <p:embed/>
                  <p:pic>
                    <p:nvPicPr>
                      <p:cNvPr id="0" name="图片 3159"/>
                      <p:cNvPicPr/>
                      <p:nvPr/>
                    </p:nvPicPr>
                    <p:blipFill>
                      <a:blip r:embed="rId4"/>
                      <a:stretch>
                        <a:fillRect/>
                      </a:stretch>
                    </p:blipFill>
                    <p:spPr>
                      <a:xfrm>
                        <a:off x="3225800" y="3424238"/>
                        <a:ext cx="952500" cy="457200"/>
                      </a:xfrm>
                      <a:prstGeom prst="rect">
                        <a:avLst/>
                      </a:prstGeom>
                      <a:noFill/>
                      <a:ln w="38100">
                        <a:noFill/>
                        <a:miter/>
                      </a:ln>
                    </p:spPr>
                  </p:pic>
                </p:oleObj>
              </mc:Fallback>
            </mc:AlternateContent>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74530" name="文本框 1174529"/>
          <p:cNvSpPr txBox="1"/>
          <p:nvPr/>
        </p:nvSpPr>
        <p:spPr>
          <a:xfrm>
            <a:off x="250825" y="641350"/>
            <a:ext cx="8620125" cy="45815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【加固训练</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b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b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轻杆可绕其一端为轴自由转动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在杆的中点和另一端分别固定质量相同的小球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将杆从水平位置由静止释放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当杆转动到竖直位置时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突然脱落</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以下说法正确的是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b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b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球仍能摆到水平位置</a:t>
            </a:r>
            <a:b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b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球不能摆到水平位置</a:t>
            </a:r>
            <a:endParaRPr lang="zh-CN" altLang="en-US">
              <a:solidFill>
                <a:srgbClr val="000000"/>
              </a:solidFill>
              <a:latin typeface="宋体" panose="02010600030101010101" pitchFamily="2" charset="-122"/>
              <a:ea typeface="Times New Roman" panose="02020603050405020304" pitchFamily="18" charset="0"/>
            </a:endParaRPr>
          </a:p>
        </p:txBody>
      </p:sp>
      <p:pic>
        <p:nvPicPr>
          <p:cNvPr id="1174531" name="Image0263.jpeg"/>
          <p:cNvPicPr>
            <a:picLocks noChangeAspect="1"/>
          </p:cNvPicPr>
          <p:nvPr/>
        </p:nvPicPr>
        <p:blipFill>
          <a:blip r:embed="rId1"/>
          <a:stretch>
            <a:fillRect/>
          </a:stretch>
        </p:blipFill>
        <p:spPr>
          <a:xfrm>
            <a:off x="6116638" y="3354388"/>
            <a:ext cx="1873250" cy="1854200"/>
          </a:xfrm>
          <a:prstGeom prst="rect">
            <a:avLst/>
          </a:prstGeom>
          <a:noFill/>
          <a:ln w="9525">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9842" name="文本框 1059841"/>
          <p:cNvSpPr txBox="1"/>
          <p:nvPr/>
        </p:nvSpPr>
        <p:spPr>
          <a:xfrm>
            <a:off x="250825" y="641350"/>
            <a:ext cx="8620125" cy="13747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两球下摆至竖直位置的过程中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球的机械能守恒</a:t>
            </a:r>
            <a:b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b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两球下摆至竖直位置的过程中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球的机械能减少</a:t>
            </a:r>
            <a:endParaRPr lang="zh-CN" altLang="en-US">
              <a:latin typeface="宋体" panose="02010600030101010101" pitchFamily="2" charset="-122"/>
              <a:ea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75554" name="文本框 1175553"/>
          <p:cNvSpPr txBox="1"/>
          <p:nvPr/>
        </p:nvSpPr>
        <p:spPr>
          <a:xfrm>
            <a:off x="250825" y="641350"/>
            <a:ext cx="9153525" cy="4281488"/>
          </a:xfrm>
          <a:prstGeom prst="rect">
            <a:avLst/>
          </a:prstGeom>
          <a:noFill/>
          <a:ln w="9525">
            <a:noFill/>
          </a:ln>
        </p:spPr>
        <p:txBody>
          <a:bodyPr>
            <a:spAutoFit/>
          </a:bodyPr>
          <a:p>
            <a:pPr>
              <a:lnSpc>
                <a:spcPct val="140000"/>
              </a:lnSpc>
            </a:pPr>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。设杆长为</a:t>
            </a:r>
            <a:r>
              <a:rPr lang="en-US" altLang="zh-CN" dirty="0">
                <a:solidFill>
                  <a:srgbClr val="000000"/>
                </a:solidFill>
                <a:latin typeface="楷体_GB2312" pitchFamily="49" charset="-122"/>
                <a:ea typeface="楷体_GB2312" pitchFamily="49" charset="-122"/>
              </a:rPr>
              <a:t>2L,</a:t>
            </a:r>
            <a:r>
              <a:rPr lang="zh-CN" altLang="en-US" dirty="0">
                <a:solidFill>
                  <a:srgbClr val="000000"/>
                </a:solidFill>
                <a:latin typeface="楷体_GB2312" pitchFamily="49" charset="-122"/>
                <a:ea typeface="楷体_GB2312" pitchFamily="49" charset="-122"/>
              </a:rPr>
              <a:t>当杆转到竖直位置时</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球</a:t>
            </a:r>
            <a:endParaRPr lang="zh-CN" altLang="en-US" dirty="0">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和</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球的速度分别为</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和</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。由系统机械能守恒可得</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pPr>
              <a:lnSpc>
                <a:spcPct val="140000"/>
              </a:lnSpc>
            </a:pPr>
            <a:r>
              <a:rPr lang="en-US" altLang="zh-CN" dirty="0">
                <a:solidFill>
                  <a:srgbClr val="000000"/>
                </a:solidFill>
                <a:latin typeface="楷体_GB2312" pitchFamily="49" charset="-122"/>
                <a:ea typeface="楷体_GB2312" pitchFamily="49" charset="-122"/>
              </a:rPr>
              <a:t>mgL+mg2L=           ①,</a:t>
            </a:r>
            <a:r>
              <a:rPr lang="zh-CN" altLang="en-US" dirty="0">
                <a:solidFill>
                  <a:srgbClr val="000000"/>
                </a:solidFill>
                <a:latin typeface="楷体_GB2312" pitchFamily="49" charset="-122"/>
                <a:ea typeface="楷体_GB2312" pitchFamily="49" charset="-122"/>
              </a:rPr>
              <a:t>又因</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球和</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球在各个时刻对</a:t>
            </a:r>
            <a:endParaRPr lang="zh-CN" altLang="en-US" dirty="0">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应的角速度相同</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B</a:t>
            </a:r>
            <a:r>
              <a:rPr lang="en-US" altLang="zh-CN">
                <a:solidFill>
                  <a:srgbClr val="000000"/>
                </a:solidFill>
                <a:latin typeface="楷体_GB2312" pitchFamily="49" charset="-122"/>
                <a:ea typeface="楷体_GB2312" pitchFamily="49" charset="-122"/>
              </a:rPr>
              <a:t>=2v</a:t>
            </a:r>
            <a:r>
              <a:rPr lang="en-US" altLang="zh-CN" baseline="-30000">
                <a:solidFill>
                  <a:srgbClr val="000000"/>
                </a:solidFill>
                <a:latin typeface="楷体_GB2312" pitchFamily="49" charset="-122"/>
                <a:ea typeface="楷体_GB2312" pitchFamily="49" charset="-122"/>
              </a:rPr>
              <a:t>A</a:t>
            </a:r>
            <a:r>
              <a:rPr lang="en-US" altLang="zh-CN" dirty="0">
                <a:solidFill>
                  <a:srgbClr val="000000"/>
                </a:solidFill>
                <a:latin typeface="楷体_GB2312" pitchFamily="49" charset="-122"/>
                <a:ea typeface="楷体_GB2312" pitchFamily="49" charset="-122"/>
              </a:rPr>
              <a:t>②,</a:t>
            </a:r>
            <a:r>
              <a:rPr lang="zh-CN" altLang="en-US" dirty="0">
                <a:solidFill>
                  <a:srgbClr val="000000"/>
                </a:solidFill>
                <a:latin typeface="楷体_GB2312" pitchFamily="49" charset="-122"/>
                <a:ea typeface="楷体_GB2312" pitchFamily="49" charset="-122"/>
              </a:rPr>
              <a:t>由</a:t>
            </a:r>
            <a:r>
              <a:rPr lang="en-US" altLang="zh-CN" dirty="0">
                <a:solidFill>
                  <a:srgbClr val="000000"/>
                </a:solidFill>
                <a:latin typeface="楷体_GB2312" pitchFamily="49" charset="-122"/>
                <a:ea typeface="楷体_GB2312" pitchFamily="49" charset="-122"/>
              </a:rPr>
              <a:t>①②</a:t>
            </a:r>
            <a:r>
              <a:rPr lang="zh-CN" altLang="en-US" dirty="0">
                <a:solidFill>
                  <a:srgbClr val="000000"/>
                </a:solidFill>
                <a:latin typeface="楷体_GB2312" pitchFamily="49" charset="-122"/>
                <a:ea typeface="楷体_GB2312" pitchFamily="49" charset="-122"/>
              </a:rPr>
              <a:t>式得</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A</a:t>
            </a:r>
            <a:r>
              <a:rPr lang="en-US" altLang="zh-CN">
                <a:solidFill>
                  <a:srgbClr val="000000"/>
                </a:solidFill>
                <a:latin typeface="楷体_GB2312" pitchFamily="49" charset="-122"/>
                <a:ea typeface="楷体_GB2312" pitchFamily="49" charset="-122"/>
              </a:rPr>
              <a:t>=      ,</a:t>
            </a:r>
            <a:endParaRPr lang="en-US" altLang="zh-CN">
              <a:solidFill>
                <a:srgbClr val="000000"/>
              </a:solidFill>
              <a:latin typeface="楷体_GB2312" pitchFamily="49" charset="-122"/>
              <a:ea typeface="楷体_GB2312" pitchFamily="49" charset="-122"/>
            </a:endParaRPr>
          </a:p>
          <a:p>
            <a:pPr>
              <a:lnSpc>
                <a:spcPct val="140000"/>
              </a:lnSpc>
            </a:pP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B</a:t>
            </a:r>
            <a:r>
              <a:rPr lang="en-US" altLang="zh-CN" dirty="0">
                <a:solidFill>
                  <a:srgbClr val="000000"/>
                </a:solidFill>
                <a:latin typeface="楷体_GB2312" pitchFamily="49" charset="-122"/>
                <a:ea typeface="楷体_GB2312" pitchFamily="49" charset="-122"/>
              </a:rPr>
              <a:t>=      </a:t>
            </a:r>
            <a:r>
              <a:rPr lang="zh-CN" altLang="en-US" dirty="0">
                <a:solidFill>
                  <a:srgbClr val="000000"/>
                </a:solidFill>
                <a:latin typeface="楷体_GB2312" pitchFamily="49" charset="-122"/>
                <a:ea typeface="楷体_GB2312" pitchFamily="49" charset="-122"/>
              </a:rPr>
              <a:t>。根据动能定理</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可解出杆对</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做的功。</a:t>
            </a:r>
            <a:endParaRPr lang="zh-CN" altLang="en-US" dirty="0">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对于</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有</a:t>
            </a:r>
            <a:r>
              <a:rPr lang="en-US" altLang="zh-CN" err="1">
                <a:solidFill>
                  <a:srgbClr val="000000"/>
                </a:solidFill>
                <a:latin typeface="楷体_GB2312" pitchFamily="49" charset="-122"/>
                <a:ea typeface="楷体_GB2312" pitchFamily="49" charset="-122"/>
              </a:rPr>
              <a:t>:W</a:t>
            </a:r>
            <a:r>
              <a:rPr lang="en-US" altLang="zh-CN" baseline="-30000" err="1">
                <a:solidFill>
                  <a:srgbClr val="000000"/>
                </a:solidFill>
                <a:latin typeface="楷体_GB2312" pitchFamily="49" charset="-122"/>
                <a:ea typeface="楷体_GB2312" pitchFamily="49" charset="-122"/>
              </a:rPr>
              <a:t>A</a:t>
            </a:r>
            <a:r>
              <a:rPr lang="en-US" altLang="zh-CN" err="1">
                <a:solidFill>
                  <a:srgbClr val="000000"/>
                </a:solidFill>
                <a:latin typeface="楷体_GB2312" pitchFamily="49" charset="-122"/>
                <a:ea typeface="楷体_GB2312" pitchFamily="49" charset="-122"/>
              </a:rPr>
              <a:t>+mgL</a:t>
            </a:r>
            <a:r>
              <a:rPr lang="en-US" altLang="zh-CN" dirty="0">
                <a:solidFill>
                  <a:srgbClr val="000000"/>
                </a:solidFill>
                <a:latin typeface="楷体_GB2312" pitchFamily="49" charset="-122"/>
                <a:ea typeface="楷体_GB2312" pitchFamily="49" charset="-122"/>
              </a:rPr>
              <a:t>=     -0,</a:t>
            </a:r>
            <a:r>
              <a:rPr lang="zh-CN" altLang="en-US" dirty="0">
                <a:solidFill>
                  <a:srgbClr val="000000"/>
                </a:solidFill>
                <a:latin typeface="楷体_GB2312" pitchFamily="49" charset="-122"/>
                <a:ea typeface="楷体_GB2312" pitchFamily="49" charset="-122"/>
              </a:rPr>
              <a:t>即</a:t>
            </a:r>
            <a:r>
              <a:rPr lang="en-US" altLang="zh-CN">
                <a:solidFill>
                  <a:srgbClr val="000000"/>
                </a:solidFill>
                <a:latin typeface="楷体_GB2312" pitchFamily="49" charset="-122"/>
                <a:ea typeface="楷体_GB2312" pitchFamily="49" charset="-122"/>
              </a:rPr>
              <a:t>W</a:t>
            </a:r>
            <a:r>
              <a:rPr lang="en-US" altLang="zh-CN" baseline="-30000">
                <a:solidFill>
                  <a:srgbClr val="000000"/>
                </a:solidFill>
                <a:latin typeface="楷体_GB2312" pitchFamily="49" charset="-122"/>
                <a:ea typeface="楷体_GB2312" pitchFamily="49" charset="-122"/>
              </a:rPr>
              <a:t>A</a:t>
            </a:r>
            <a:r>
              <a:rPr lang="en-US" altLang="zh-CN" dirty="0">
                <a:solidFill>
                  <a:srgbClr val="000000"/>
                </a:solidFill>
                <a:latin typeface="楷体_GB2312" pitchFamily="49" charset="-122"/>
                <a:ea typeface="楷体_GB2312" pitchFamily="49" charset="-122"/>
              </a:rPr>
              <a:t>=-0.4mgL,</a:t>
            </a:r>
            <a:r>
              <a:rPr lang="zh-CN" altLang="en-US" dirty="0">
                <a:solidFill>
                  <a:srgbClr val="000000"/>
                </a:solidFill>
                <a:latin typeface="楷体_GB2312" pitchFamily="49" charset="-122"/>
                <a:ea typeface="楷体_GB2312" pitchFamily="49" charset="-122"/>
              </a:rPr>
              <a:t>对于</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有</a:t>
            </a:r>
            <a:r>
              <a:rPr lang="en-US" altLang="zh-CN">
                <a:solidFill>
                  <a:srgbClr val="000000"/>
                </a:solidFill>
                <a:latin typeface="楷体_GB2312" pitchFamily="49" charset="-122"/>
                <a:ea typeface="楷体_GB2312" pitchFamily="49" charset="-122"/>
              </a:rPr>
              <a:t>:W</a:t>
            </a:r>
            <a:r>
              <a:rPr lang="en-US" altLang="zh-CN" baseline="-30000">
                <a:solidFill>
                  <a:srgbClr val="000000"/>
                </a:solidFill>
                <a:latin typeface="楷体_GB2312" pitchFamily="49" charset="-122"/>
                <a:ea typeface="楷体_GB2312" pitchFamily="49" charset="-122"/>
              </a:rPr>
              <a:t>B</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pPr>
              <a:lnSpc>
                <a:spcPct val="140000"/>
              </a:lnSpc>
            </a:pPr>
            <a:r>
              <a:rPr lang="en-US" altLang="zh-CN" dirty="0">
                <a:solidFill>
                  <a:srgbClr val="000000"/>
                </a:solidFill>
                <a:latin typeface="楷体_GB2312" pitchFamily="49" charset="-122"/>
                <a:ea typeface="楷体_GB2312" pitchFamily="49" charset="-122"/>
              </a:rPr>
              <a:t>mg2L=     -0,</a:t>
            </a:r>
            <a:r>
              <a:rPr lang="zh-CN" altLang="en-US" dirty="0">
                <a:solidFill>
                  <a:srgbClr val="000000"/>
                </a:solidFill>
                <a:latin typeface="楷体_GB2312" pitchFamily="49" charset="-122"/>
                <a:ea typeface="楷体_GB2312" pitchFamily="49" charset="-122"/>
              </a:rPr>
              <a:t>即</a:t>
            </a:r>
            <a:r>
              <a:rPr lang="en-US" altLang="zh-CN">
                <a:solidFill>
                  <a:srgbClr val="000000"/>
                </a:solidFill>
                <a:latin typeface="楷体_GB2312" pitchFamily="49" charset="-122"/>
                <a:ea typeface="楷体_GB2312" pitchFamily="49" charset="-122"/>
              </a:rPr>
              <a:t>W</a:t>
            </a:r>
            <a:r>
              <a:rPr lang="en-US" altLang="zh-CN" baseline="-30000">
                <a:solidFill>
                  <a:srgbClr val="000000"/>
                </a:solidFill>
                <a:latin typeface="楷体_GB2312" pitchFamily="49" charset="-122"/>
                <a:ea typeface="楷体_GB2312" pitchFamily="49" charset="-122"/>
              </a:rPr>
              <a:t>B</a:t>
            </a:r>
            <a:r>
              <a:rPr lang="en-US" altLang="zh-CN" dirty="0">
                <a:solidFill>
                  <a:srgbClr val="000000"/>
                </a:solidFill>
                <a:latin typeface="楷体_GB2312" pitchFamily="49" charset="-122"/>
                <a:ea typeface="楷体_GB2312" pitchFamily="49" charset="-122"/>
              </a:rPr>
              <a:t>=0.4mgL</a:t>
            </a:r>
            <a:r>
              <a:rPr lang="zh-CN" altLang="en-US" dirty="0">
                <a:solidFill>
                  <a:srgbClr val="000000"/>
                </a:solidFill>
                <a:latin typeface="楷体_GB2312" pitchFamily="49" charset="-122"/>
                <a:ea typeface="楷体_GB2312" pitchFamily="49" charset="-122"/>
              </a:rPr>
              <a:t>。由做功情况可知</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球的</a:t>
            </a:r>
            <a:endParaRPr lang="zh-CN" altLang="en-US" dirty="0">
              <a:solidFill>
                <a:srgbClr val="000000"/>
              </a:solidFill>
              <a:latin typeface="楷体_GB2312" pitchFamily="49" charset="-122"/>
              <a:ea typeface="楷体_GB2312" pitchFamily="49" charset="-122"/>
            </a:endParaRPr>
          </a:p>
        </p:txBody>
      </p:sp>
      <p:graphicFrame>
        <p:nvGraphicFramePr>
          <p:cNvPr id="1175555" name="对象 1175554"/>
          <p:cNvGraphicFramePr/>
          <p:nvPr/>
        </p:nvGraphicFramePr>
        <p:xfrm>
          <a:off x="2016125" y="1919288"/>
          <a:ext cx="1866900" cy="723900"/>
        </p:xfrm>
        <a:graphic>
          <a:graphicData uri="http://schemas.openxmlformats.org/presentationml/2006/ole">
            <mc:AlternateContent xmlns:mc="http://schemas.openxmlformats.org/markup-compatibility/2006">
              <mc:Choice xmlns:v="urn:schemas-microsoft-com:vml" Requires="v">
                <p:oleObj spid="_x0000_s3161" name="" r:id="rId1" imgW="1866265" imgH="723900" progId="Equation.DSMT4">
                  <p:embed/>
                </p:oleObj>
              </mc:Choice>
              <mc:Fallback>
                <p:oleObj name="" r:id="rId1" imgW="1866265" imgH="723900" progId="Equation.DSMT4">
                  <p:embed/>
                  <p:pic>
                    <p:nvPicPr>
                      <p:cNvPr id="0" name="图片 3160"/>
                      <p:cNvPicPr/>
                      <p:nvPr/>
                    </p:nvPicPr>
                    <p:blipFill>
                      <a:blip r:embed="rId2"/>
                      <a:stretch>
                        <a:fillRect/>
                      </a:stretch>
                    </p:blipFill>
                    <p:spPr>
                      <a:xfrm>
                        <a:off x="2016125" y="1919288"/>
                        <a:ext cx="1866900" cy="723900"/>
                      </a:xfrm>
                      <a:prstGeom prst="rect">
                        <a:avLst/>
                      </a:prstGeom>
                      <a:noFill/>
                      <a:ln w="38100">
                        <a:noFill/>
                        <a:miter/>
                      </a:ln>
                    </p:spPr>
                  </p:pic>
                </p:oleObj>
              </mc:Fallback>
            </mc:AlternateContent>
          </a:graphicData>
        </a:graphic>
      </p:graphicFrame>
      <p:graphicFrame>
        <p:nvGraphicFramePr>
          <p:cNvPr id="1175556" name="对象 1175555"/>
          <p:cNvGraphicFramePr/>
          <p:nvPr/>
        </p:nvGraphicFramePr>
        <p:xfrm>
          <a:off x="7458075" y="2449513"/>
          <a:ext cx="812800" cy="825500"/>
        </p:xfrm>
        <a:graphic>
          <a:graphicData uri="http://schemas.openxmlformats.org/presentationml/2006/ole">
            <mc:AlternateContent xmlns:mc="http://schemas.openxmlformats.org/markup-compatibility/2006">
              <mc:Choice xmlns:v="urn:schemas-microsoft-com:vml" Requires="v">
                <p:oleObj spid="_x0000_s3162" name="" r:id="rId3" imgW="812165" imgH="824865" progId="Equation.DSMT4">
                  <p:embed/>
                </p:oleObj>
              </mc:Choice>
              <mc:Fallback>
                <p:oleObj name="" r:id="rId3" imgW="812165" imgH="824865" progId="Equation.DSMT4">
                  <p:embed/>
                  <p:pic>
                    <p:nvPicPr>
                      <p:cNvPr id="0" name="图片 3161"/>
                      <p:cNvPicPr/>
                      <p:nvPr/>
                    </p:nvPicPr>
                    <p:blipFill>
                      <a:blip r:embed="rId4"/>
                      <a:stretch>
                        <a:fillRect/>
                      </a:stretch>
                    </p:blipFill>
                    <p:spPr>
                      <a:xfrm>
                        <a:off x="7458075" y="2449513"/>
                        <a:ext cx="812800" cy="825500"/>
                      </a:xfrm>
                      <a:prstGeom prst="rect">
                        <a:avLst/>
                      </a:prstGeom>
                      <a:noFill/>
                      <a:ln w="38100">
                        <a:noFill/>
                        <a:miter/>
                      </a:ln>
                    </p:spPr>
                  </p:pic>
                </p:oleObj>
              </mc:Fallback>
            </mc:AlternateContent>
          </a:graphicData>
        </a:graphic>
      </p:graphicFrame>
      <p:graphicFrame>
        <p:nvGraphicFramePr>
          <p:cNvPr id="1175557" name="对象 1175556"/>
          <p:cNvGraphicFramePr/>
          <p:nvPr/>
        </p:nvGraphicFramePr>
        <p:xfrm>
          <a:off x="847725" y="3059113"/>
          <a:ext cx="965200" cy="825500"/>
        </p:xfrm>
        <a:graphic>
          <a:graphicData uri="http://schemas.openxmlformats.org/presentationml/2006/ole">
            <mc:AlternateContent xmlns:mc="http://schemas.openxmlformats.org/markup-compatibility/2006">
              <mc:Choice xmlns:v="urn:schemas-microsoft-com:vml" Requires="v">
                <p:oleObj spid="_x0000_s3163" name="" r:id="rId5" imgW="965200" imgH="825500" progId="Equation.DSMT4">
                  <p:embed/>
                </p:oleObj>
              </mc:Choice>
              <mc:Fallback>
                <p:oleObj name="" r:id="rId5" imgW="965200" imgH="825500" progId="Equation.DSMT4">
                  <p:embed/>
                  <p:pic>
                    <p:nvPicPr>
                      <p:cNvPr id="0" name="图片 3162"/>
                      <p:cNvPicPr/>
                      <p:nvPr/>
                    </p:nvPicPr>
                    <p:blipFill>
                      <a:blip r:embed="rId6"/>
                      <a:stretch>
                        <a:fillRect/>
                      </a:stretch>
                    </p:blipFill>
                    <p:spPr>
                      <a:xfrm>
                        <a:off x="847725" y="3059113"/>
                        <a:ext cx="965200" cy="825500"/>
                      </a:xfrm>
                      <a:prstGeom prst="rect">
                        <a:avLst/>
                      </a:prstGeom>
                      <a:noFill/>
                      <a:ln w="38100">
                        <a:noFill/>
                        <a:miter/>
                      </a:ln>
                    </p:spPr>
                  </p:pic>
                </p:oleObj>
              </mc:Fallback>
            </mc:AlternateContent>
          </a:graphicData>
        </a:graphic>
      </p:graphicFrame>
      <p:graphicFrame>
        <p:nvGraphicFramePr>
          <p:cNvPr id="1175558" name="对象 1175557"/>
          <p:cNvGraphicFramePr/>
          <p:nvPr/>
        </p:nvGraphicFramePr>
        <p:xfrm>
          <a:off x="3057525" y="3700463"/>
          <a:ext cx="812800" cy="723900"/>
        </p:xfrm>
        <a:graphic>
          <a:graphicData uri="http://schemas.openxmlformats.org/presentationml/2006/ole">
            <mc:AlternateContent xmlns:mc="http://schemas.openxmlformats.org/markup-compatibility/2006">
              <mc:Choice xmlns:v="urn:schemas-microsoft-com:vml" Requires="v">
                <p:oleObj spid="_x0000_s3164" name="" r:id="rId7" imgW="812165" imgH="723900" progId="Equation.DSMT4">
                  <p:embed/>
                </p:oleObj>
              </mc:Choice>
              <mc:Fallback>
                <p:oleObj name="" r:id="rId7" imgW="812165" imgH="723900" progId="Equation.DSMT4">
                  <p:embed/>
                  <p:pic>
                    <p:nvPicPr>
                      <p:cNvPr id="0" name="图片 3163"/>
                      <p:cNvPicPr/>
                      <p:nvPr/>
                    </p:nvPicPr>
                    <p:blipFill>
                      <a:blip r:embed="rId8"/>
                      <a:stretch>
                        <a:fillRect/>
                      </a:stretch>
                    </p:blipFill>
                    <p:spPr>
                      <a:xfrm>
                        <a:off x="3057525" y="3700463"/>
                        <a:ext cx="812800" cy="723900"/>
                      </a:xfrm>
                      <a:prstGeom prst="rect">
                        <a:avLst/>
                      </a:prstGeom>
                      <a:noFill/>
                      <a:ln w="38100">
                        <a:noFill/>
                        <a:miter/>
                      </a:ln>
                    </p:spPr>
                  </p:pic>
                </p:oleObj>
              </mc:Fallback>
            </mc:AlternateContent>
          </a:graphicData>
        </a:graphic>
      </p:graphicFrame>
      <p:graphicFrame>
        <p:nvGraphicFramePr>
          <p:cNvPr id="1175559" name="对象 1175558"/>
          <p:cNvGraphicFramePr/>
          <p:nvPr/>
        </p:nvGraphicFramePr>
        <p:xfrm>
          <a:off x="1327150" y="4310063"/>
          <a:ext cx="787400" cy="723900"/>
        </p:xfrm>
        <a:graphic>
          <a:graphicData uri="http://schemas.openxmlformats.org/presentationml/2006/ole">
            <mc:AlternateContent xmlns:mc="http://schemas.openxmlformats.org/markup-compatibility/2006">
              <mc:Choice xmlns:v="urn:schemas-microsoft-com:vml" Requires="v">
                <p:oleObj spid="_x0000_s3165" name="" r:id="rId9" imgW="786765" imgH="723900" progId="Equation.DSMT4">
                  <p:embed/>
                </p:oleObj>
              </mc:Choice>
              <mc:Fallback>
                <p:oleObj name="" r:id="rId9" imgW="786765" imgH="723900" progId="Equation.DSMT4">
                  <p:embed/>
                  <p:pic>
                    <p:nvPicPr>
                      <p:cNvPr id="0" name="图片 3164"/>
                      <p:cNvPicPr/>
                      <p:nvPr/>
                    </p:nvPicPr>
                    <p:blipFill>
                      <a:blip r:embed="rId10"/>
                      <a:stretch>
                        <a:fillRect/>
                      </a:stretch>
                    </p:blipFill>
                    <p:spPr>
                      <a:xfrm>
                        <a:off x="1327150" y="4310063"/>
                        <a:ext cx="787400" cy="723900"/>
                      </a:xfrm>
                      <a:prstGeom prst="rect">
                        <a:avLst/>
                      </a:prstGeom>
                      <a:noFill/>
                      <a:ln w="38100">
                        <a:noFill/>
                        <a:miter/>
                      </a:ln>
                    </p:spPr>
                  </p:pic>
                </p:oleObj>
              </mc:Fallback>
            </mc:AlternateContent>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83746" name="文本框 1183745"/>
          <p:cNvSpPr txBox="1"/>
          <p:nvPr/>
        </p:nvSpPr>
        <p:spPr>
          <a:xfrm>
            <a:off x="250825" y="641350"/>
            <a:ext cx="8458200" cy="1289050"/>
          </a:xfrm>
          <a:prstGeom prst="rect">
            <a:avLst/>
          </a:prstGeom>
          <a:noFill/>
          <a:ln w="9525">
            <a:noFill/>
          </a:ln>
        </p:spPr>
        <p:txBody>
          <a:bodyPr>
            <a:spAutoFit/>
          </a:bodyPr>
          <a:p>
            <a:pPr>
              <a:lnSpc>
                <a:spcPct val="140000"/>
              </a:lnSpc>
            </a:pPr>
            <a:r>
              <a:rPr lang="zh-CN" altLang="en-US" dirty="0">
                <a:solidFill>
                  <a:srgbClr val="000000"/>
                </a:solidFill>
                <a:latin typeface="楷体_GB2312" pitchFamily="49" charset="-122"/>
                <a:ea typeface="楷体_GB2312" pitchFamily="49" charset="-122"/>
              </a:rPr>
              <a:t>机械能减少</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球的机械能增大</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小球</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脱离</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小球</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不能摆到水平位置</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选项</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正确</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错误。</a:t>
            </a:r>
            <a:endParaRPr lang="zh-CN" altLang="en-US" dirty="0">
              <a:solidFill>
                <a:srgbClr val="000000"/>
              </a:solidFill>
              <a:latin typeface="楷体_GB2312" pitchFamily="49" charset="-122"/>
              <a:ea typeface="楷体_GB2312" pitchFamily="49"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060866" name="图片 1060865" descr="跟踪演练•强化提升"/>
          <p:cNvPicPr>
            <a:picLocks noChangeAspect="1"/>
          </p:cNvPicPr>
          <p:nvPr/>
        </p:nvPicPr>
        <p:blipFill>
          <a:blip r:embed="rId1"/>
          <a:stretch>
            <a:fillRect/>
          </a:stretch>
        </p:blipFill>
        <p:spPr>
          <a:xfrm>
            <a:off x="2101850" y="1692275"/>
            <a:ext cx="5287963" cy="493713"/>
          </a:xfrm>
          <a:prstGeom prst="rect">
            <a:avLst/>
          </a:prstGeom>
          <a:noFill/>
          <a:ln w="9525">
            <a:noFill/>
          </a:ln>
        </p:spPr>
      </p:pic>
      <p:pic>
        <p:nvPicPr>
          <p:cNvPr id="1060867" name="图片 1060866" descr="4">
            <a:hlinkClick r:id="rId2" action="ppaction://hlinkfile"/>
          </p:cNvPr>
          <p:cNvPicPr>
            <a:picLocks noChangeAspect="1"/>
          </p:cNvPicPr>
          <p:nvPr/>
        </p:nvPicPr>
        <p:blipFill>
          <a:blip r:embed="rId3"/>
          <a:stretch>
            <a:fillRect/>
          </a:stretch>
        </p:blipFill>
        <p:spPr>
          <a:xfrm>
            <a:off x="2795588" y="2636838"/>
            <a:ext cx="3552825" cy="1484312"/>
          </a:xfrm>
          <a:prstGeom prst="rect">
            <a:avLst/>
          </a:prstGeom>
          <a:noFill/>
          <a:ln w="9525">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879618" name="图片 879617" descr="4">
            <a:hlinkClick r:id="rId1" action="ppaction://hlinkfile"/>
          </p:cNvPr>
          <p:cNvPicPr>
            <a:picLocks noChangeAspect="1"/>
          </p:cNvPicPr>
          <p:nvPr/>
        </p:nvPicPr>
        <p:blipFill>
          <a:blip r:embed="rId2"/>
          <a:stretch>
            <a:fillRect/>
          </a:stretch>
        </p:blipFill>
        <p:spPr>
          <a:xfrm>
            <a:off x="2800350" y="2732088"/>
            <a:ext cx="3552825" cy="1484312"/>
          </a:xfrm>
          <a:prstGeom prst="rect">
            <a:avLst/>
          </a:prstGeom>
          <a:noFill/>
          <a:ln w="9525">
            <a:noFill/>
          </a:ln>
        </p:spPr>
      </p:pic>
      <p:pic>
        <p:nvPicPr>
          <p:cNvPr id="879620" name="图片 879619" descr="课时提升作业"/>
          <p:cNvPicPr>
            <a:picLocks noChangeAspect="1"/>
          </p:cNvPicPr>
          <p:nvPr/>
        </p:nvPicPr>
        <p:blipFill>
          <a:blip r:embed="rId3"/>
          <a:stretch>
            <a:fillRect/>
          </a:stretch>
        </p:blipFill>
        <p:spPr>
          <a:xfrm>
            <a:off x="1935163" y="1827213"/>
            <a:ext cx="5287962" cy="493712"/>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77602" name="文本框 1177601"/>
          <p:cNvSpPr txBox="1"/>
          <p:nvPr/>
        </p:nvSpPr>
        <p:spPr>
          <a:xfrm>
            <a:off x="231775" y="688975"/>
            <a:ext cx="8620125" cy="394017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【易错辨析</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克服重力做功</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物体的重力势能一定增加。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重力势能的变化与零势能参考面的选取有关。　</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gn="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弹簧弹力做负功时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弹性势能减少。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物体在速度增大时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其机械能可能在减小。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7010" name="文本框 1067009"/>
          <p:cNvSpPr txBox="1"/>
          <p:nvPr/>
        </p:nvSpPr>
        <p:spPr>
          <a:xfrm>
            <a:off x="231775" y="688975"/>
            <a:ext cx="8620125" cy="20161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(5)</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物体所受合外力为零时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机械能一定守恒。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(6)</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物体除受重力外</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还受其他力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但其他力不做功</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则物体的机械能一定守恒。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FF0000"/>
              </a:solidFill>
              <a:latin typeface="宋体" panose="02010600030101010101" pitchFamily="2" charset="-122"/>
              <a:ea typeface="楷体_GB2312"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8034" name="文本框 1068033"/>
          <p:cNvSpPr txBox="1"/>
          <p:nvPr/>
        </p:nvSpPr>
        <p:spPr>
          <a:xfrm>
            <a:off x="231775" y="688975"/>
            <a:ext cx="8620125" cy="394017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提示</a:t>
            </a:r>
            <a:r>
              <a:rPr lang="en-US" altLang="zh-CN">
                <a:solidFill>
                  <a:srgbClr val="FF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(1)</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。重力做负功</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高度增加</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物体的重力势能一定增加。</a:t>
            </a:r>
            <a:endParaRPr lang="zh-CN" altLang="en-US" dirty="0">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。重力势能的变化具有绝对性</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与零势能参考面的选取无关。</a:t>
            </a:r>
            <a:endParaRPr lang="zh-CN" altLang="en-US" dirty="0">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(3)×</a:t>
            </a:r>
            <a:r>
              <a:rPr lang="zh-CN" altLang="en-US" dirty="0">
                <a:solidFill>
                  <a:srgbClr val="000000"/>
                </a:solidFill>
                <a:latin typeface="楷体_GB2312" pitchFamily="49" charset="-122"/>
                <a:ea typeface="楷体_GB2312" pitchFamily="49" charset="-122"/>
              </a:rPr>
              <a:t>。弹簧弹力做负功的过程</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是弹簧形变增加的过程</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弹性势能增加。</a:t>
            </a:r>
            <a:endParaRPr lang="zh-CN" altLang="en-US">
              <a:solidFill>
                <a:srgbClr val="000000"/>
              </a:solidFill>
              <a:latin typeface="楷体_GB2312" pitchFamily="49" charset="-122"/>
              <a:ea typeface="楷体_GB2312"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9058" name="文本框 1069057"/>
          <p:cNvSpPr txBox="1"/>
          <p:nvPr/>
        </p:nvSpPr>
        <p:spPr>
          <a:xfrm>
            <a:off x="231775" y="688975"/>
            <a:ext cx="8620125" cy="4581525"/>
          </a:xfrm>
          <a:prstGeom prst="rect">
            <a:avLst/>
          </a:prstGeom>
          <a:noFill/>
          <a:ln w="9525">
            <a:noFill/>
          </a:ln>
        </p:spPr>
        <p:txBody>
          <a:bodyPr>
            <a:spAutoFit/>
          </a:bodyPr>
          <a:p>
            <a:r>
              <a:rPr lang="en-US" altLang="zh-CN" dirty="0">
                <a:solidFill>
                  <a:srgbClr val="000000"/>
                </a:solidFill>
                <a:latin typeface="楷体_GB2312" pitchFamily="49" charset="-122"/>
                <a:ea typeface="楷体_GB2312" pitchFamily="49" charset="-122"/>
              </a:rPr>
              <a:t>(4)√</a:t>
            </a:r>
            <a:r>
              <a:rPr lang="zh-CN" altLang="en-US" dirty="0">
                <a:solidFill>
                  <a:srgbClr val="000000"/>
                </a:solidFill>
                <a:latin typeface="楷体_GB2312" pitchFamily="49" charset="-122"/>
                <a:ea typeface="楷体_GB2312" pitchFamily="49" charset="-122"/>
              </a:rPr>
              <a:t>。物体在速度增大的过程中</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动能增大</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如果在此过程中重力势能的减少量大于动能的增加量</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物体的机械能则是减小的。</a:t>
            </a:r>
            <a:endParaRPr lang="zh-CN" altLang="en-US" dirty="0">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(5)×</a:t>
            </a:r>
            <a:r>
              <a:rPr lang="zh-CN" altLang="en-US" dirty="0">
                <a:solidFill>
                  <a:srgbClr val="000000"/>
                </a:solidFill>
                <a:latin typeface="楷体_GB2312" pitchFamily="49" charset="-122"/>
                <a:ea typeface="楷体_GB2312" pitchFamily="49" charset="-122"/>
              </a:rPr>
              <a:t>。做匀速直线运动的物体所受合外力为零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若是匀速上升则机械能增加</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匀速下降则机械能减少。</a:t>
            </a:r>
            <a:endParaRPr lang="zh-CN" altLang="en-US" dirty="0">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(6)√</a:t>
            </a:r>
            <a:r>
              <a:rPr lang="zh-CN" altLang="en-US" dirty="0">
                <a:solidFill>
                  <a:srgbClr val="000000"/>
                </a:solidFill>
                <a:latin typeface="楷体_GB2312" pitchFamily="49" charset="-122"/>
                <a:ea typeface="楷体_GB2312" pitchFamily="49" charset="-122"/>
              </a:rPr>
              <a:t>。机械能守恒的条件是只有重力或弹力做功</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与是否受其他力无关。</a:t>
            </a:r>
            <a:endParaRPr lang="zh-CN" altLang="en-US">
              <a:solidFill>
                <a:srgbClr val="000000"/>
              </a:solidFill>
              <a:latin typeface="楷体_GB2312" pitchFamily="49" charset="-122"/>
              <a:ea typeface="楷体_GB2312"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75522" name="文本框 875521"/>
          <p:cNvSpPr txBox="1"/>
          <p:nvPr/>
        </p:nvSpPr>
        <p:spPr>
          <a:xfrm>
            <a:off x="231775" y="1189038"/>
            <a:ext cx="8620125" cy="4281487"/>
          </a:xfrm>
          <a:prstGeom prst="rect">
            <a:avLst/>
          </a:prstGeom>
          <a:noFill/>
          <a:ln w="9525">
            <a:noFill/>
          </a:ln>
        </p:spPr>
        <p:txBody>
          <a:bodyPr>
            <a:spAutoFit/>
          </a:bodyPr>
          <a:p>
            <a:pPr algn="ctr">
              <a:lnSpc>
                <a:spcPct val="14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考点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机械能守恒的判断   </a:t>
            </a:r>
            <a:endPar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【核心要素精讲</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机械能守恒的条件</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只有重力或弹力做功</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可以从以下四个方面进行理解</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物体只受重力或弹力作用。</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存在其他力作用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但其他力不做功</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只有重力或弹力做功。</a:t>
            </a:r>
            <a:endParaRPr lang="zh-CN" altLang="en-US" dirty="0">
              <a:solidFill>
                <a:srgbClr val="000000"/>
              </a:solidFill>
              <a:latin typeface="宋体" panose="02010600030101010101" pitchFamily="2" charset="-122"/>
              <a:ea typeface="Times New Roman" panose="02020603050405020304" pitchFamily="18" charset="0"/>
            </a:endParaRPr>
          </a:p>
        </p:txBody>
      </p:sp>
      <p:pic>
        <p:nvPicPr>
          <p:cNvPr id="875531" name="图片 875530" descr="核心考点（8字）"/>
          <p:cNvPicPr>
            <a:picLocks noChangeAspect="1"/>
          </p:cNvPicPr>
          <p:nvPr/>
        </p:nvPicPr>
        <p:blipFill>
          <a:blip r:embed="rId1"/>
          <a:stretch>
            <a:fillRect/>
          </a:stretch>
        </p:blipFill>
        <p:spPr>
          <a:xfrm>
            <a:off x="2081213" y="703263"/>
            <a:ext cx="5287962" cy="493712"/>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77571" name="文本框 877570"/>
          <p:cNvSpPr txBox="1"/>
          <p:nvPr/>
        </p:nvSpPr>
        <p:spPr>
          <a:xfrm>
            <a:off x="250825" y="641350"/>
            <a:ext cx="8620125" cy="39401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其他力做功</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但做功的代数和为零。</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存在相互作用的物体组成的系统只有动能和势能的相互转化</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无其他形式能量的转化。</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机械能守恒的判断方法</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利用机械能的定义判断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直接判断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分析动能和势能的和是否变化。</a:t>
            </a:r>
            <a:endParaRPr lang="zh-CN" altLang="en-US" dirty="0">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2370" name="文本框 1082369"/>
          <p:cNvSpPr txBox="1"/>
          <p:nvPr/>
        </p:nvSpPr>
        <p:spPr>
          <a:xfrm>
            <a:off x="250825" y="641350"/>
            <a:ext cx="8620125" cy="39401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用做功判断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若物体或系统只有重力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或弹簧的弹力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做功</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或有其他力做功</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但其他力做功的代数和为零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则机械能守恒。</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用能量转化来判断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若物体系统中只有动能和势能的相互转化而无机械能与其他形式的能的转化</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则物体系统机械能守恒。</a:t>
            </a:r>
            <a:endParaRPr lang="zh-CN" altLang="en-US">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0082" name="文本框 1070081"/>
          <p:cNvSpPr txBox="1"/>
          <p:nvPr/>
        </p:nvSpPr>
        <p:spPr>
          <a:xfrm>
            <a:off x="163830" y="60325"/>
            <a:ext cx="8620125" cy="3105150"/>
          </a:xfrm>
          <a:prstGeom prst="rect">
            <a:avLst/>
          </a:prstGeom>
          <a:noFill/>
          <a:ln w="9525">
            <a:noFill/>
          </a:ln>
        </p:spPr>
        <p:txBody>
          <a:bodyPr>
            <a:spAutoFit/>
          </a:bodyPr>
          <a:p>
            <a:pPr>
              <a:lnSpc>
                <a:spcPct val="140000"/>
              </a:lnSpc>
            </a:pP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【典例</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两个相同的小球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分别用一根轻绳和一根轻弹簧的一端连接</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轻绳和轻弹簧的另一端被悬挂在同一高度。现将两个小球都拉至相同的高度</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此时弹簧长度为原长且与绳长相等。由静止释放两个小球以后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下列说法正确的是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sp>
        <p:nvSpPr>
          <p:cNvPr id="1083394" name="文本框 1083393"/>
          <p:cNvSpPr txBox="1"/>
          <p:nvPr/>
        </p:nvSpPr>
        <p:spPr>
          <a:xfrm>
            <a:off x="222885" y="3007360"/>
            <a:ext cx="8620125" cy="26574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两小球运动到各自的最低点时的速度相同</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与轻绳连接的小球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在最低点时的速度较大</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在运动过程中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的机械能不守恒</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在运动过程中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的机械能不守恒</a:t>
            </a:r>
            <a:endParaRPr lang="zh-CN" altLang="en-US" dirty="0">
              <a:solidFill>
                <a:srgbClr val="FF0000"/>
              </a:solidFill>
              <a:latin typeface="宋体" panose="02010600030101010101" pitchFamily="2" charset="-122"/>
              <a:ea typeface="楷体_GB2312" pitchFamily="49" charset="-122"/>
            </a:endParaRPr>
          </a:p>
        </p:txBody>
      </p:sp>
      <p:pic>
        <p:nvPicPr>
          <p:cNvPr id="1083395" name="Image0238.jpeg"/>
          <p:cNvPicPr>
            <a:picLocks noChangeAspect="1"/>
          </p:cNvPicPr>
          <p:nvPr/>
        </p:nvPicPr>
        <p:blipFill>
          <a:blip r:embed="rId1"/>
          <a:stretch>
            <a:fillRect/>
          </a:stretch>
        </p:blipFill>
        <p:spPr>
          <a:xfrm>
            <a:off x="6388100" y="4374515"/>
            <a:ext cx="2934970" cy="1290320"/>
          </a:xfrm>
          <a:prstGeom prst="rect">
            <a:avLst/>
          </a:prstGeom>
          <a:noFill/>
          <a:ln w="9525">
            <a:noFill/>
          </a:ln>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3000375" y="5512435"/>
              <a:ext cx="1232535" cy="26035"/>
            </p14:xfrm>
          </p:contentPart>
        </mc:Choice>
        <mc:Fallback xmlns="">
          <p:pic>
            <p:nvPicPr>
              <p:cNvPr id="2" name="墨迹 1"/>
            </p:nvPicPr>
            <p:blipFill>
              <a:blip r:embed="rId3"/>
            </p:blipFill>
            <p:spPr>
              <a:xfrm>
                <a:off x="3000375" y="5512435"/>
                <a:ext cx="1232535" cy="26035"/>
              </a:xfrm>
              <a:prstGeom prst="rect"/>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4418" name="文本框 1084417"/>
          <p:cNvSpPr txBox="1"/>
          <p:nvPr/>
        </p:nvSpPr>
        <p:spPr>
          <a:xfrm>
            <a:off x="250825" y="641350"/>
            <a:ext cx="8620125" cy="45815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楷体_GB2312" pitchFamily="49" charset="-122"/>
              </a:rPr>
              <a:t>【解析</a:t>
            </a:r>
            <a:r>
              <a:rPr lang="zh-CN" altLang="en-US">
                <a:solidFill>
                  <a:srgbClr val="FF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楷体_GB2312" pitchFamily="49" charset="-122"/>
              </a:rPr>
              <a:t>D</a:t>
            </a:r>
            <a:r>
              <a:rPr lang="zh-CN" altLang="en-US" dirty="0">
                <a:solidFill>
                  <a:srgbClr val="000000"/>
                </a:solidFill>
                <a:latin typeface="宋体" panose="02010600030101010101" pitchFamily="2" charset="-122"/>
                <a:ea typeface="楷体_GB2312" pitchFamily="49" charset="-122"/>
              </a:rPr>
              <a:t>。对</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球最低点动能等于重力势能的减少量</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对</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球最低点动能等于重力势能减少量与弹簧弹性势能增加量之差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但两球的重力势能减少量不相同</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故两小球运动到各自的最低点时的速度大小关系不确定</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故选项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小球</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运动过程中</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只有重力做功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小球</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的机械能守恒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故选项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小球</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运动过程中</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弹簧对小球</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做功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小球</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的机械能不守恒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故选项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楷体_GB2312" pitchFamily="49" charset="-122"/>
              </a:rPr>
              <a:t>正确。</a:t>
            </a:r>
            <a:endParaRPr lang="zh-CN" altLang="en-US"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864268" name="图片 864267"/>
          <p:cNvPicPr>
            <a:picLocks noChangeAspect="1"/>
          </p:cNvPicPr>
          <p:nvPr/>
        </p:nvPicPr>
        <p:blipFill>
          <a:blip r:embed="rId1"/>
          <a:stretch>
            <a:fillRect/>
          </a:stretch>
        </p:blipFill>
        <p:spPr>
          <a:xfrm>
            <a:off x="352425" y="1884363"/>
            <a:ext cx="8507413" cy="141922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5442" name="文本框 1085441"/>
          <p:cNvSpPr txBox="1"/>
          <p:nvPr/>
        </p:nvSpPr>
        <p:spPr>
          <a:xfrm>
            <a:off x="250825" y="641350"/>
            <a:ext cx="9382125" cy="32988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【感悟提高</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特点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本题属于机械能守恒的判断。</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方法</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解答本题应用了做功法和能量转化法</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判断</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选项应用</a:t>
            </a:r>
            <a:r>
              <a:rPr lang="zh-CN" altLang="en-US" dirty="0">
                <a:latin typeface="宋体" panose="02010600030101010101" pitchFamily="2" charset="-122"/>
                <a:ea typeface="宋体" panose="02010600030101010101" pitchFamily="2" charset="-122"/>
                <a:cs typeface="Times New Roman" panose="02020603050405020304" pitchFamily="18" charset="0"/>
              </a:rPr>
              <a:t>了</a:t>
            </a:r>
            <a:r>
              <a:rPr lang="en-US" altLang="zh-CN" dirty="0">
                <a:latin typeface="宋体" panose="02010600030101010101" pitchFamily="2" charset="-122"/>
                <a:ea typeface="宋体" panose="02010600030101010101" pitchFamily="2" charset="-122"/>
                <a:cs typeface="Times New Roman" panose="02020603050405020304" pitchFamily="18" charset="0"/>
              </a:rPr>
              <a:t>_________</a:t>
            </a:r>
            <a:r>
              <a:rPr lang="zh-CN" altLang="en-US" dirty="0">
                <a:latin typeface="宋体" panose="02010600030101010101" pitchFamily="2" charset="-122"/>
                <a:ea typeface="宋体" panose="02010600030101010101" pitchFamily="2" charset="-122"/>
                <a:cs typeface="Times New Roman" panose="02020603050405020304" pitchFamily="18" charset="0"/>
              </a:rPr>
              <a:t>法</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判断</a:t>
            </a:r>
            <a:r>
              <a:rPr lang="en-US" altLang="zh-CN" dirty="0">
                <a:latin typeface="宋体" panose="02010600030101010101" pitchFamily="2" charset="-122"/>
                <a:ea typeface="宋体" panose="02010600030101010101" pitchFamily="2" charset="-122"/>
                <a:cs typeface="Times New Roman" panose="02020603050405020304" pitchFamily="18" charset="0"/>
              </a:rPr>
              <a:t>C</a:t>
            </a: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en-US" altLang="zh-CN" dirty="0">
                <a:latin typeface="宋体" panose="02010600030101010101" pitchFamily="2" charset="-122"/>
                <a:ea typeface="宋体" panose="02010600030101010101" pitchFamily="2" charset="-122"/>
                <a:cs typeface="Times New Roman" panose="02020603050405020304" pitchFamily="18" charset="0"/>
              </a:rPr>
              <a:t>D</a:t>
            </a:r>
            <a:r>
              <a:rPr lang="zh-CN" altLang="en-US" dirty="0">
                <a:latin typeface="宋体" panose="02010600030101010101" pitchFamily="2" charset="-122"/>
                <a:ea typeface="宋体" panose="02010600030101010101" pitchFamily="2" charset="-122"/>
                <a:cs typeface="Times New Roman" panose="02020603050405020304" pitchFamily="18" charset="0"/>
              </a:rPr>
              <a:t>选项应用了</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法。</a:t>
            </a:r>
            <a:endParaRPr lang="zh-CN" altLang="en-US">
              <a:latin typeface="宋体" panose="02010600030101010101" pitchFamily="2" charset="-122"/>
              <a:ea typeface="Times New Roman" panose="02020603050405020304" pitchFamily="18" charset="0"/>
            </a:endParaRPr>
          </a:p>
        </p:txBody>
      </p:sp>
      <p:sp>
        <p:nvSpPr>
          <p:cNvPr id="1085443" name="文本框 1085442"/>
          <p:cNvSpPr txBox="1"/>
          <p:nvPr/>
        </p:nvSpPr>
        <p:spPr>
          <a:xfrm>
            <a:off x="2254250" y="2517775"/>
            <a:ext cx="279400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能量转化</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85444" name="文本框 1085443"/>
          <p:cNvSpPr txBox="1"/>
          <p:nvPr/>
        </p:nvSpPr>
        <p:spPr>
          <a:xfrm>
            <a:off x="15875" y="3152775"/>
            <a:ext cx="155575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做功</a:t>
            </a:r>
            <a:endParaRPr lang="zh-CN" altLang="en-US"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43"/>
                                        </p:tgtEl>
                                        <p:attrNameLst>
                                          <p:attrName>style.visibility</p:attrName>
                                        </p:attrNameLst>
                                      </p:cBhvr>
                                      <p:to>
                                        <p:strVal val="visible"/>
                                      </p:to>
                                    </p:set>
                                    <p:animEffect transition="in" filter="blinds(horizontal)">
                                      <p:cBhvr>
                                        <p:cTn id="7" dur="500"/>
                                        <p:tgtEl>
                                          <p:spTgt spid="10854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444"/>
                                        </p:tgtEl>
                                        <p:attrNameLst>
                                          <p:attrName>style.visibility</p:attrName>
                                        </p:attrNameLst>
                                      </p:cBhvr>
                                      <p:to>
                                        <p:strVal val="visible"/>
                                      </p:to>
                                    </p:set>
                                    <p:animEffect transition="in" filter="blinds(horizontal)">
                                      <p:cBhvr>
                                        <p:cTn id="12" dur="500"/>
                                        <p:tgtEl>
                                          <p:spTgt spid="1085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p:bldP spid="108544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6466" name="文本框 1086465"/>
          <p:cNvSpPr txBox="1"/>
          <p:nvPr/>
        </p:nvSpPr>
        <p:spPr>
          <a:xfrm>
            <a:off x="250825" y="641350"/>
            <a:ext cx="9344025" cy="3298825"/>
          </a:xfrm>
          <a:prstGeom prst="rect">
            <a:avLst/>
          </a:prstGeom>
          <a:noFill/>
          <a:ln w="9525">
            <a:noFill/>
          </a:ln>
        </p:spPr>
        <p:txBody>
          <a:bodyPr>
            <a:spAutoFit/>
          </a:bodyPr>
          <a:p>
            <a:r>
              <a:rPr lang="en-US" altLang="zh-CN" dirty="0">
                <a:latin typeface="宋体" panose="02010600030101010101" pitchFamily="2" charset="-122"/>
                <a:ea typeface="宋体" panose="02010600030101010101" pitchFamily="2" charset="-122"/>
                <a:cs typeface="Times New Roman" panose="02020603050405020304" pitchFamily="18" charset="0"/>
              </a:rPr>
              <a:t>(3)</a:t>
            </a:r>
            <a:r>
              <a:rPr lang="zh-CN" altLang="en-US" dirty="0">
                <a:latin typeface="宋体" panose="02010600030101010101" pitchFamily="2" charset="-122"/>
                <a:ea typeface="宋体" panose="02010600030101010101" pitchFamily="2" charset="-122"/>
                <a:cs typeface="Times New Roman" panose="02020603050405020304" pitchFamily="18" charset="0"/>
              </a:rPr>
              <a:t>拓展</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本题中小球</a:t>
            </a:r>
            <a:r>
              <a:rPr lang="en-US" altLang="zh-CN" dirty="0">
                <a:latin typeface="宋体" panose="02010600030101010101" pitchFamily="2" charset="-122"/>
                <a:ea typeface="宋体" panose="02010600030101010101" pitchFamily="2" charset="-122"/>
                <a:cs typeface="Times New Roman" panose="02020603050405020304" pitchFamily="18" charset="0"/>
              </a:rPr>
              <a:t>B</a:t>
            </a:r>
            <a:r>
              <a:rPr lang="zh-CN" altLang="en-US" dirty="0">
                <a:latin typeface="宋体" panose="02010600030101010101" pitchFamily="2" charset="-122"/>
                <a:ea typeface="宋体" panose="02010600030101010101" pitchFamily="2" charset="-122"/>
                <a:cs typeface="Times New Roman" panose="02020603050405020304" pitchFamily="18" charset="0"/>
              </a:rPr>
              <a:t>与弹簧组成的系统机械能</a:t>
            </a:r>
            <a:r>
              <a:rPr lang="en-US" altLang="zh-CN">
                <a:latin typeface="宋体" panose="02010600030101010101" pitchFamily="2" charset="-122"/>
                <a:ea typeface="宋体" panose="02010600030101010101" pitchFamily="2" charset="-122"/>
                <a:cs typeface="Times New Roman" panose="02020603050405020304" pitchFamily="18" charset="0"/>
              </a:rPr>
              <a:t>_____</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选填“守恒”或“不守恒”</a:t>
            </a:r>
            <a:r>
              <a:rPr lang="en-US" altLang="zh-CN" dirty="0">
                <a:latin typeface="宋体" panose="02010600030101010101" pitchFamily="2" charset="-122"/>
                <a:ea typeface="宋体" panose="02010600030101010101" pitchFamily="2" charset="-122"/>
                <a:cs typeface="Times New Roman" panose="02020603050405020304" pitchFamily="18" charset="0"/>
              </a:rPr>
              <a:t>);B</a:t>
            </a:r>
            <a:r>
              <a:rPr lang="zh-CN" altLang="en-US" dirty="0">
                <a:latin typeface="宋体" panose="02010600030101010101" pitchFamily="2" charset="-122"/>
                <a:ea typeface="宋体" panose="02010600030101010101" pitchFamily="2" charset="-122"/>
                <a:cs typeface="Times New Roman" panose="02020603050405020304" pitchFamily="18" charset="0"/>
              </a:rPr>
              <a:t>球运动到最低点的过</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程弹簧的弹力对小球做</a:t>
            </a:r>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选填“正功”或“负</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功”</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弹簧的弹性势能</a:t>
            </a:r>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选填“增加”或“减</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少”</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 </a:t>
            </a:r>
            <a:endParaRPr lang="zh-CN" altLang="en-US">
              <a:latin typeface="宋体" panose="02010600030101010101" pitchFamily="2" charset="-122"/>
              <a:ea typeface="Times New Roman" panose="02020603050405020304" pitchFamily="18" charset="0"/>
            </a:endParaRPr>
          </a:p>
        </p:txBody>
      </p:sp>
      <p:sp>
        <p:nvSpPr>
          <p:cNvPr id="1086468" name="文本框 1086467"/>
          <p:cNvSpPr txBox="1"/>
          <p:nvPr/>
        </p:nvSpPr>
        <p:spPr>
          <a:xfrm>
            <a:off x="7059613" y="587375"/>
            <a:ext cx="212407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守恒</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86469" name="文本框 1086468"/>
          <p:cNvSpPr txBox="1"/>
          <p:nvPr/>
        </p:nvSpPr>
        <p:spPr>
          <a:xfrm>
            <a:off x="3300413" y="1870075"/>
            <a:ext cx="212407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负功</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86470" name="文本框 1086469"/>
          <p:cNvSpPr txBox="1"/>
          <p:nvPr/>
        </p:nvSpPr>
        <p:spPr>
          <a:xfrm>
            <a:off x="3300413" y="2517775"/>
            <a:ext cx="212407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增加</a:t>
            </a:r>
            <a:endParaRPr lang="zh-CN" altLang="en-US"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6468"/>
                                        </p:tgtEl>
                                        <p:attrNameLst>
                                          <p:attrName>style.visibility</p:attrName>
                                        </p:attrNameLst>
                                      </p:cBhvr>
                                      <p:to>
                                        <p:strVal val="visible"/>
                                      </p:to>
                                    </p:set>
                                    <p:animEffect transition="in" filter="blinds(horizontal)">
                                      <p:cBhvr>
                                        <p:cTn id="7" dur="500"/>
                                        <p:tgtEl>
                                          <p:spTgt spid="108646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6469"/>
                                        </p:tgtEl>
                                        <p:attrNameLst>
                                          <p:attrName>style.visibility</p:attrName>
                                        </p:attrNameLst>
                                      </p:cBhvr>
                                      <p:to>
                                        <p:strVal val="visible"/>
                                      </p:to>
                                    </p:set>
                                    <p:animEffect transition="in" filter="blinds(horizontal)">
                                      <p:cBhvr>
                                        <p:cTn id="12" dur="500"/>
                                        <p:tgtEl>
                                          <p:spTgt spid="10864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6470"/>
                                        </p:tgtEl>
                                        <p:attrNameLst>
                                          <p:attrName>style.visibility</p:attrName>
                                        </p:attrNameLst>
                                      </p:cBhvr>
                                      <p:to>
                                        <p:strVal val="visible"/>
                                      </p:to>
                                    </p:set>
                                    <p:animEffect transition="in" filter="blinds(horizontal)">
                                      <p:cBhvr>
                                        <p:cTn id="17" dur="500"/>
                                        <p:tgtEl>
                                          <p:spTgt spid="1086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8" grpId="0"/>
      <p:bldP spid="1086469" grpId="0"/>
      <p:bldP spid="108647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1106" name="文本框 1071105"/>
          <p:cNvSpPr txBox="1"/>
          <p:nvPr/>
        </p:nvSpPr>
        <p:spPr>
          <a:xfrm>
            <a:off x="250825" y="641350"/>
            <a:ext cx="8620125" cy="461581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【强化训练</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忽略空气阻力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下列物体运动过程中满足机械能守恒的是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电梯匀速下降</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物体由光滑斜面顶端滑到斜面底端</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物体沿着粗糙斜面匀速下滑</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拉着物体沿光滑斜面匀速上升</a:t>
            </a:r>
            <a:endParaRPr lang="zh-CN" altLang="en-US" dirty="0">
              <a:solidFill>
                <a:srgbClr val="FF0000"/>
              </a:solidFill>
              <a:latin typeface="宋体" panose="02010600030101010101" pitchFamily="2" charset="-122"/>
              <a:ea typeface="楷体_GB2312"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7490" name="文本框 1087489"/>
          <p:cNvSpPr txBox="1"/>
          <p:nvPr/>
        </p:nvSpPr>
        <p:spPr>
          <a:xfrm>
            <a:off x="250825" y="641350"/>
            <a:ext cx="8620125" cy="4537075"/>
          </a:xfrm>
          <a:prstGeom prst="rect">
            <a:avLst/>
          </a:prstGeom>
          <a:noFill/>
          <a:ln w="9525">
            <a:noFill/>
          </a:ln>
        </p:spPr>
        <p:txBody>
          <a:bodyPr>
            <a:spAutoFit/>
          </a:bodyPr>
          <a:p>
            <a:pPr>
              <a:lnSpc>
                <a:spcPct val="130000"/>
              </a:lnSpc>
            </a:pPr>
            <a:r>
              <a:rPr lang="zh-CN" altLang="en-US" dirty="0">
                <a:solidFill>
                  <a:srgbClr val="FF0000"/>
                </a:solidFill>
                <a:latin typeface="宋体" panose="02010600030101010101" pitchFamily="2" charset="-122"/>
                <a:ea typeface="楷体_GB2312" pitchFamily="49" charset="-122"/>
              </a:rPr>
              <a:t>【解析</a:t>
            </a:r>
            <a:r>
              <a:rPr lang="zh-CN" altLang="en-US">
                <a:solidFill>
                  <a:srgbClr val="FF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。电梯匀速下降</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说明电梯处于平衡状态</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并不是只有重力做功</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物体在光滑斜面上</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受重力和支持力的作用</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但是支持力的方向和物体运动的方向垂直</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支持力不做功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只有重力做功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正确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物体沿着粗糙斜面匀速下滑</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物体受力平衡</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摩擦力和重力都要做功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所以机械能不守恒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拉着物体沿光滑斜面匀速上升</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物体受力平衡</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拉力和重力都要做功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所以机械能不守恒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楷体_GB2312" pitchFamily="49" charset="-122"/>
              </a:rPr>
              <a:t>错误。</a:t>
            </a:r>
            <a:endParaRPr lang="zh-CN" altLang="en-US">
              <a:solidFill>
                <a:srgbClr val="000000"/>
              </a:solidFill>
              <a:latin typeface="宋体" panose="02010600030101010101" pitchFamily="2" charset="-122"/>
              <a:ea typeface="楷体_GB2312"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3154" name="文本框 1073153"/>
          <p:cNvSpPr txBox="1"/>
          <p:nvPr/>
        </p:nvSpPr>
        <p:spPr>
          <a:xfrm>
            <a:off x="250825" y="641350"/>
            <a:ext cx="8620125" cy="4569460"/>
          </a:xfrm>
          <a:prstGeom prst="rect">
            <a:avLst/>
          </a:prstGeom>
          <a:noFill/>
          <a:ln w="9525">
            <a:noFill/>
          </a:ln>
        </p:spPr>
        <p:txBody>
          <a:bodyPr>
            <a:spAutoFit/>
          </a:bodyPr>
          <a:p>
            <a:pPr>
              <a:lnSpc>
                <a:spcPct val="13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一辆小车静止在光滑的水平面上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小车立柱上固定一条长为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L</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、系有小球的水平细绳</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小球由静止释放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不计一切摩擦</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下列说法正确的是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3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小球的机械能守恒</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3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小球的机械能不守恒</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3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球、车系统的机械能守恒</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3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球、车系统的机械能不守恒</a:t>
            </a:r>
            <a:endParaRPr lang="zh-CN" altLang="en-US">
              <a:solidFill>
                <a:srgbClr val="000000"/>
              </a:solidFill>
              <a:latin typeface="宋体" panose="02010600030101010101" pitchFamily="2" charset="-122"/>
              <a:ea typeface="Times New Roman" panose="02020603050405020304" pitchFamily="18" charset="0"/>
            </a:endParaRPr>
          </a:p>
        </p:txBody>
      </p:sp>
      <p:pic>
        <p:nvPicPr>
          <p:cNvPr id="1073155" name="Image0239.jpeg"/>
          <p:cNvPicPr>
            <a:picLocks noChangeAspect="1"/>
          </p:cNvPicPr>
          <p:nvPr/>
        </p:nvPicPr>
        <p:blipFill>
          <a:blip r:embed="rId1"/>
          <a:stretch>
            <a:fillRect/>
          </a:stretch>
        </p:blipFill>
        <p:spPr>
          <a:xfrm>
            <a:off x="6073775" y="2570163"/>
            <a:ext cx="2159000" cy="23622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8514" name="文本框 1088513"/>
          <p:cNvSpPr txBox="1"/>
          <p:nvPr/>
        </p:nvSpPr>
        <p:spPr>
          <a:xfrm>
            <a:off x="250825" y="641350"/>
            <a:ext cx="8620125" cy="265747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楷体_GB2312" pitchFamily="49" charset="-122"/>
              </a:rPr>
              <a:t>【解析</a:t>
            </a:r>
            <a:r>
              <a:rPr lang="zh-CN" altLang="en-US">
                <a:solidFill>
                  <a:srgbClr val="FF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楷体_GB2312" pitchFamily="49" charset="-122"/>
              </a:rPr>
              <a:t>C</a:t>
            </a:r>
            <a:r>
              <a:rPr lang="zh-CN" altLang="en-US" dirty="0">
                <a:solidFill>
                  <a:srgbClr val="000000"/>
                </a:solidFill>
                <a:latin typeface="宋体" panose="02010600030101010101" pitchFamily="2" charset="-122"/>
                <a:ea typeface="楷体_GB2312" pitchFamily="49" charset="-122"/>
              </a:rPr>
              <a:t>。小球由静止释放过程中</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绳子拉力对小球做功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小球机械能不守恒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正确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小球与小车系统在整个运动过程中只有重力和系统内弹力做功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系统机械能守恒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正确、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楷体_GB2312" pitchFamily="49" charset="-122"/>
              </a:rPr>
              <a:t>错误。</a:t>
            </a:r>
            <a:endParaRPr lang="zh-CN" altLang="en-US"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9538" name="文本框 1089537"/>
          <p:cNvSpPr txBox="1"/>
          <p:nvPr/>
        </p:nvSpPr>
        <p:spPr>
          <a:xfrm>
            <a:off x="250825" y="641350"/>
            <a:ext cx="8620125" cy="32988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【规律总结</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判断机械能守恒的“两点”注意</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系统机械能守恒时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机械能一般在系统内物体间转移</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其中的单个物体机械能通常不守恒。</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机械能守恒的条件绝不是合外力的功等于零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更不是合外力等于零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而是看是否只有重力或弹力做功。</a:t>
            </a:r>
            <a:endParaRPr lang="zh-CN" altLang="en-US">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4178" name="文本框 1074177"/>
          <p:cNvSpPr txBox="1"/>
          <p:nvPr/>
        </p:nvSpPr>
        <p:spPr>
          <a:xfrm>
            <a:off x="250825" y="641350"/>
            <a:ext cx="8620125" cy="203009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【加固训练</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斜面置于光滑水平地面上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其光滑斜面上有一物体由静止沿斜面下滑</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在物体下滑过程中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下列说法正确的是</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074179" name="Image0240.jpeg"/>
          <p:cNvPicPr>
            <a:picLocks noChangeAspect="1"/>
          </p:cNvPicPr>
          <p:nvPr/>
        </p:nvPicPr>
        <p:blipFill>
          <a:blip r:embed="rId1"/>
          <a:stretch>
            <a:fillRect/>
          </a:stretch>
        </p:blipFill>
        <p:spPr>
          <a:xfrm>
            <a:off x="6254750" y="2113915"/>
            <a:ext cx="2894013" cy="2176463"/>
          </a:xfrm>
          <a:prstGeom prst="rect">
            <a:avLst/>
          </a:prstGeom>
          <a:noFill/>
          <a:ln w="9525">
            <a:noFill/>
          </a:ln>
        </p:spPr>
      </p:pic>
      <p:sp>
        <p:nvSpPr>
          <p:cNvPr id="1075202" name="文本框 1075201"/>
          <p:cNvSpPr txBox="1"/>
          <p:nvPr/>
        </p:nvSpPr>
        <p:spPr>
          <a:xfrm>
            <a:off x="352425" y="2766695"/>
            <a:ext cx="8620125" cy="26574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物体的重力势能减少</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动能增加</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机械能减小</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斜面的机械能不变</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斜面对物体的作用力垂直于接触面</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不对物体做功</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物体和斜面组成的系统机械能守恒</a:t>
            </a:r>
            <a:endParaRPr lang="zh-CN" altLang="en-US" dirty="0">
              <a:solidFill>
                <a:srgbClr val="FF0000"/>
              </a:solidFill>
              <a:latin typeface="宋体" panose="02010600030101010101" pitchFamily="2" charset="-122"/>
              <a:ea typeface="楷体_GB2312" pitchFamily="49" charset="-122"/>
            </a:endParaRPr>
          </a:p>
        </p:txBody>
      </p:sp>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7593330" y="2483485"/>
              <a:ext cx="841375" cy="566420"/>
            </p14:xfrm>
          </p:contentPart>
        </mc:Choice>
        <mc:Fallback xmlns="">
          <p:pic>
            <p:nvPicPr>
              <p:cNvPr id="2" name="墨迹 1"/>
            </p:nvPicPr>
            <p:blipFill>
              <a:blip r:embed="rId3"/>
            </p:blipFill>
            <p:spPr>
              <a:xfrm>
                <a:off x="7593330" y="2483485"/>
                <a:ext cx="841375" cy="56642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7656830" y="2610485"/>
              <a:ext cx="629920" cy="423545"/>
            </p14:xfrm>
          </p:contentPart>
        </mc:Choice>
        <mc:Fallback xmlns="">
          <p:pic>
            <p:nvPicPr>
              <p:cNvPr id="3" name="墨迹 2"/>
            </p:nvPicPr>
            <p:blipFill>
              <a:blip r:embed="rId5"/>
            </p:blipFill>
            <p:spPr>
              <a:xfrm>
                <a:off x="7656830" y="2610485"/>
                <a:ext cx="629920" cy="42354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7630160" y="2785110"/>
              <a:ext cx="349250" cy="312420"/>
            </p14:xfrm>
          </p:contentPart>
        </mc:Choice>
        <mc:Fallback xmlns="">
          <p:pic>
            <p:nvPicPr>
              <p:cNvPr id="4" name="墨迹 3"/>
            </p:nvPicPr>
            <p:blipFill>
              <a:blip r:embed="rId7"/>
            </p:blipFill>
            <p:spPr>
              <a:xfrm>
                <a:off x="7630160" y="2785110"/>
                <a:ext cx="349250" cy="31242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5" name="墨迹 4"/>
              <p14:cNvContentPartPr/>
              <p14:nvPr/>
            </p14:nvContentPartPr>
            <p14:xfrm>
              <a:off x="7942580" y="1964055"/>
              <a:ext cx="661670" cy="704215"/>
            </p14:xfrm>
          </p:contentPart>
        </mc:Choice>
        <mc:Fallback xmlns="">
          <p:pic>
            <p:nvPicPr>
              <p:cNvPr id="5" name="墨迹 4"/>
            </p:nvPicPr>
            <p:blipFill>
              <a:blip r:embed="rId9"/>
            </p:blipFill>
            <p:spPr>
              <a:xfrm>
                <a:off x="7942580" y="1964055"/>
                <a:ext cx="661670" cy="70421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6" name="墨迹 5"/>
              <p14:cNvContentPartPr/>
              <p14:nvPr/>
            </p14:nvContentPartPr>
            <p14:xfrm>
              <a:off x="8037830" y="1938020"/>
              <a:ext cx="158750" cy="57785"/>
            </p14:xfrm>
          </p:contentPart>
        </mc:Choice>
        <mc:Fallback xmlns="">
          <p:pic>
            <p:nvPicPr>
              <p:cNvPr id="6" name="墨迹 5"/>
            </p:nvPicPr>
            <p:blipFill>
              <a:blip r:embed="rId11"/>
            </p:blipFill>
            <p:spPr>
              <a:xfrm>
                <a:off x="8037830" y="1938020"/>
                <a:ext cx="158750" cy="5778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7" name="墨迹 6"/>
              <p14:cNvContentPartPr/>
              <p14:nvPr/>
            </p14:nvContentPartPr>
            <p14:xfrm>
              <a:off x="8286750" y="1619885"/>
              <a:ext cx="211455" cy="95250"/>
            </p14:xfrm>
          </p:contentPart>
        </mc:Choice>
        <mc:Fallback xmlns="">
          <p:pic>
            <p:nvPicPr>
              <p:cNvPr id="7" name="墨迹 6"/>
            </p:nvPicPr>
            <p:blipFill>
              <a:blip r:embed="rId13"/>
            </p:blipFill>
            <p:spPr>
              <a:xfrm>
                <a:off x="8286750" y="1619885"/>
                <a:ext cx="211455" cy="9525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8" name="墨迹 7"/>
              <p14:cNvContentPartPr/>
              <p14:nvPr/>
            </p14:nvContentPartPr>
            <p14:xfrm>
              <a:off x="8423910" y="1683385"/>
              <a:ext cx="21590" cy="323215"/>
            </p14:xfrm>
          </p:contentPart>
        </mc:Choice>
        <mc:Fallback xmlns="">
          <p:pic>
            <p:nvPicPr>
              <p:cNvPr id="8" name="墨迹 7"/>
            </p:nvPicPr>
            <p:blipFill>
              <a:blip r:embed="rId15"/>
            </p:blipFill>
            <p:spPr>
              <a:xfrm>
                <a:off x="8423910" y="1683385"/>
                <a:ext cx="21590" cy="32321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9" name="墨迹 8"/>
              <p14:cNvContentPartPr/>
              <p14:nvPr/>
            </p14:nvContentPartPr>
            <p14:xfrm>
              <a:off x="8450580" y="1821180"/>
              <a:ext cx="121920" cy="85090"/>
            </p14:xfrm>
          </p:contentPart>
        </mc:Choice>
        <mc:Fallback xmlns="">
          <p:pic>
            <p:nvPicPr>
              <p:cNvPr id="9" name="墨迹 8"/>
            </p:nvPicPr>
            <p:blipFill>
              <a:blip r:embed="rId17"/>
            </p:blipFill>
            <p:spPr>
              <a:xfrm>
                <a:off x="8450580" y="1821180"/>
                <a:ext cx="121920" cy="8509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0" name="墨迹 9"/>
              <p14:cNvContentPartPr/>
              <p14:nvPr/>
            </p14:nvContentPartPr>
            <p14:xfrm>
              <a:off x="8582660" y="1773555"/>
              <a:ext cx="15875" cy="169545"/>
            </p14:xfrm>
          </p:contentPart>
        </mc:Choice>
        <mc:Fallback xmlns="">
          <p:pic>
            <p:nvPicPr>
              <p:cNvPr id="10" name="墨迹 9"/>
            </p:nvPicPr>
            <p:blipFill>
              <a:blip r:embed="rId19"/>
            </p:blipFill>
            <p:spPr>
              <a:xfrm>
                <a:off x="8582660" y="1773555"/>
                <a:ext cx="15875" cy="16954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1" name="墨迹 10"/>
              <p14:cNvContentPartPr/>
              <p14:nvPr/>
            </p14:nvContentPartPr>
            <p14:xfrm>
              <a:off x="8598535" y="1715135"/>
              <a:ext cx="100965" cy="212090"/>
            </p14:xfrm>
          </p:contentPart>
        </mc:Choice>
        <mc:Fallback xmlns="">
          <p:pic>
            <p:nvPicPr>
              <p:cNvPr id="11" name="墨迹 10"/>
            </p:nvPicPr>
            <p:blipFill>
              <a:blip r:embed="rId21"/>
            </p:blipFill>
            <p:spPr>
              <a:xfrm>
                <a:off x="8598535" y="1715135"/>
                <a:ext cx="100965" cy="21209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2" name="墨迹 11"/>
              <p14:cNvContentPartPr/>
              <p14:nvPr/>
            </p14:nvContentPartPr>
            <p14:xfrm>
              <a:off x="7318375" y="2684145"/>
              <a:ext cx="211455" cy="185420"/>
            </p14:xfrm>
          </p:contentPart>
        </mc:Choice>
        <mc:Fallback xmlns="">
          <p:pic>
            <p:nvPicPr>
              <p:cNvPr id="12" name="墨迹 11"/>
            </p:nvPicPr>
            <p:blipFill>
              <a:blip r:embed="rId23"/>
            </p:blipFill>
            <p:spPr>
              <a:xfrm>
                <a:off x="7318375" y="2684145"/>
                <a:ext cx="211455" cy="18542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3" name="墨迹 12"/>
              <p14:cNvContentPartPr/>
              <p14:nvPr/>
            </p14:nvContentPartPr>
            <p14:xfrm>
              <a:off x="7350125" y="2552065"/>
              <a:ext cx="216535" cy="339090"/>
            </p14:xfrm>
          </p:contentPart>
        </mc:Choice>
        <mc:Fallback xmlns="">
          <p:pic>
            <p:nvPicPr>
              <p:cNvPr id="13" name="墨迹 12"/>
            </p:nvPicPr>
            <p:blipFill>
              <a:blip r:embed="rId25"/>
            </p:blipFill>
            <p:spPr>
              <a:xfrm>
                <a:off x="7350125" y="2552065"/>
                <a:ext cx="216535" cy="33909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4" name="墨迹 13"/>
              <p14:cNvContentPartPr/>
              <p14:nvPr/>
            </p14:nvContentPartPr>
            <p14:xfrm>
              <a:off x="8223250" y="2377440"/>
              <a:ext cx="132080" cy="190500"/>
            </p14:xfrm>
          </p:contentPart>
        </mc:Choice>
        <mc:Fallback xmlns="">
          <p:pic>
            <p:nvPicPr>
              <p:cNvPr id="14" name="墨迹 13"/>
            </p:nvPicPr>
            <p:blipFill>
              <a:blip r:embed="rId27"/>
            </p:blipFill>
            <p:spPr>
              <a:xfrm>
                <a:off x="8223250" y="2377440"/>
                <a:ext cx="132080" cy="19050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5" name="墨迹 14"/>
              <p14:cNvContentPartPr/>
              <p14:nvPr/>
            </p14:nvContentPartPr>
            <p14:xfrm>
              <a:off x="8058785" y="3838575"/>
              <a:ext cx="5715" cy="291465"/>
            </p14:xfrm>
          </p:contentPart>
        </mc:Choice>
        <mc:Fallback xmlns="">
          <p:pic>
            <p:nvPicPr>
              <p:cNvPr id="15" name="墨迹 14"/>
            </p:nvPicPr>
            <p:blipFill>
              <a:blip r:embed="rId29"/>
            </p:blipFill>
            <p:spPr>
              <a:xfrm>
                <a:off x="8058785" y="3838575"/>
                <a:ext cx="5715" cy="29146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6" name="墨迹 15"/>
              <p14:cNvContentPartPr/>
              <p14:nvPr/>
            </p14:nvContentPartPr>
            <p14:xfrm>
              <a:off x="8318500" y="3849370"/>
              <a:ext cx="10160" cy="344170"/>
            </p14:xfrm>
          </p:contentPart>
        </mc:Choice>
        <mc:Fallback xmlns="">
          <p:pic>
            <p:nvPicPr>
              <p:cNvPr id="16" name="墨迹 15"/>
            </p:nvPicPr>
            <p:blipFill>
              <a:blip r:embed="rId31"/>
            </p:blipFill>
            <p:spPr>
              <a:xfrm>
                <a:off x="8318500" y="3849370"/>
                <a:ext cx="10160" cy="34417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7" name="墨迹 16"/>
              <p14:cNvContentPartPr/>
              <p14:nvPr/>
            </p14:nvContentPartPr>
            <p14:xfrm>
              <a:off x="8439785" y="3817620"/>
              <a:ext cx="42545" cy="280670"/>
            </p14:xfrm>
          </p:contentPart>
        </mc:Choice>
        <mc:Fallback xmlns="">
          <p:pic>
            <p:nvPicPr>
              <p:cNvPr id="17" name="墨迹 16"/>
            </p:nvPicPr>
            <p:blipFill>
              <a:blip r:embed="rId33"/>
            </p:blipFill>
            <p:spPr>
              <a:xfrm>
                <a:off x="8439785" y="3817620"/>
                <a:ext cx="42545" cy="28067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8" name="墨迹 17"/>
              <p14:cNvContentPartPr/>
              <p14:nvPr/>
            </p14:nvContentPartPr>
            <p14:xfrm>
              <a:off x="5323205" y="1313180"/>
              <a:ext cx="3439795" cy="147955"/>
            </p14:xfrm>
          </p:contentPart>
        </mc:Choice>
        <mc:Fallback xmlns="">
          <p:pic>
            <p:nvPicPr>
              <p:cNvPr id="18" name="墨迹 17"/>
            </p:nvPicPr>
            <p:blipFill>
              <a:blip r:embed="rId35"/>
            </p:blipFill>
            <p:spPr>
              <a:xfrm>
                <a:off x="5323205" y="1313180"/>
                <a:ext cx="3439795" cy="14795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19" name="墨迹 18"/>
              <p14:cNvContentPartPr/>
              <p14:nvPr/>
            </p14:nvContentPartPr>
            <p14:xfrm>
              <a:off x="8757285" y="1329055"/>
              <a:ext cx="10795" cy="360"/>
            </p14:xfrm>
          </p:contentPart>
        </mc:Choice>
        <mc:Fallback xmlns="">
          <p:pic>
            <p:nvPicPr>
              <p:cNvPr id="19" name="墨迹 18"/>
            </p:nvPicPr>
            <p:blipFill>
              <a:blip r:embed="rId37"/>
            </p:blipFill>
            <p:spPr>
              <a:xfrm>
                <a:off x="8757285" y="1329055"/>
                <a:ext cx="10795" cy="36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0" name="墨迹 19"/>
              <p14:cNvContentPartPr/>
              <p14:nvPr/>
            </p14:nvContentPartPr>
            <p14:xfrm>
              <a:off x="8387080" y="2626360"/>
              <a:ext cx="333375" cy="444500"/>
            </p14:xfrm>
          </p:contentPart>
        </mc:Choice>
        <mc:Fallback xmlns="">
          <p:pic>
            <p:nvPicPr>
              <p:cNvPr id="20" name="墨迹 19"/>
            </p:nvPicPr>
            <p:blipFill>
              <a:blip r:embed="rId39"/>
            </p:blipFill>
            <p:spPr>
              <a:xfrm>
                <a:off x="8387080" y="2626360"/>
                <a:ext cx="333375" cy="44450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1" name="墨迹 20"/>
              <p14:cNvContentPartPr/>
              <p14:nvPr/>
            </p14:nvContentPartPr>
            <p14:xfrm>
              <a:off x="8566785" y="2975610"/>
              <a:ext cx="280670" cy="254000"/>
            </p14:xfrm>
          </p:contentPart>
        </mc:Choice>
        <mc:Fallback xmlns="">
          <p:pic>
            <p:nvPicPr>
              <p:cNvPr id="21" name="墨迹 20"/>
            </p:nvPicPr>
            <p:blipFill>
              <a:blip r:embed="rId41"/>
            </p:blipFill>
            <p:spPr>
              <a:xfrm>
                <a:off x="8566785" y="2975610"/>
                <a:ext cx="280670" cy="25400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2" name="墨迹 21"/>
              <p14:cNvContentPartPr/>
              <p14:nvPr/>
            </p14:nvContentPartPr>
            <p14:xfrm>
              <a:off x="8667750" y="2980690"/>
              <a:ext cx="264160" cy="339090"/>
            </p14:xfrm>
          </p:contentPart>
        </mc:Choice>
        <mc:Fallback xmlns="">
          <p:pic>
            <p:nvPicPr>
              <p:cNvPr id="22" name="墨迹 21"/>
            </p:nvPicPr>
            <p:blipFill>
              <a:blip r:embed="rId43"/>
            </p:blipFill>
            <p:spPr>
              <a:xfrm>
                <a:off x="8667750" y="2980690"/>
                <a:ext cx="264160" cy="33909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3" name="墨迹 22"/>
              <p14:cNvContentPartPr/>
              <p14:nvPr/>
            </p14:nvContentPartPr>
            <p14:xfrm>
              <a:off x="8858250" y="2780030"/>
              <a:ext cx="211455" cy="132080"/>
            </p14:xfrm>
          </p:contentPart>
        </mc:Choice>
        <mc:Fallback xmlns="">
          <p:pic>
            <p:nvPicPr>
              <p:cNvPr id="23" name="墨迹 22"/>
            </p:nvPicPr>
            <p:blipFill>
              <a:blip r:embed="rId45"/>
            </p:blipFill>
            <p:spPr>
              <a:xfrm>
                <a:off x="8858250" y="2780030"/>
                <a:ext cx="211455" cy="13208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4" name="墨迹 23"/>
              <p14:cNvContentPartPr/>
              <p14:nvPr/>
            </p14:nvContentPartPr>
            <p14:xfrm>
              <a:off x="8890000" y="2922905"/>
              <a:ext cx="20955" cy="211455"/>
            </p14:xfrm>
          </p:contentPart>
        </mc:Choice>
        <mc:Fallback xmlns="">
          <p:pic>
            <p:nvPicPr>
              <p:cNvPr id="24" name="墨迹 23"/>
            </p:nvPicPr>
            <p:blipFill>
              <a:blip r:embed="rId47"/>
            </p:blipFill>
            <p:spPr>
              <a:xfrm>
                <a:off x="8890000" y="2922905"/>
                <a:ext cx="20955" cy="21145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5" name="墨迹 24"/>
              <p14:cNvContentPartPr/>
              <p14:nvPr/>
            </p14:nvContentPartPr>
            <p14:xfrm>
              <a:off x="8942705" y="3007360"/>
              <a:ext cx="47625" cy="42545"/>
            </p14:xfrm>
          </p:contentPart>
        </mc:Choice>
        <mc:Fallback xmlns="">
          <p:pic>
            <p:nvPicPr>
              <p:cNvPr id="25" name="墨迹 24"/>
            </p:nvPicPr>
            <p:blipFill>
              <a:blip r:embed="rId49"/>
            </p:blipFill>
            <p:spPr>
              <a:xfrm>
                <a:off x="8942705" y="3007360"/>
                <a:ext cx="47625" cy="42545"/>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6" name="墨迹 25"/>
              <p14:cNvContentPartPr/>
              <p14:nvPr/>
            </p14:nvContentPartPr>
            <p14:xfrm>
              <a:off x="8995410" y="2991485"/>
              <a:ext cx="10795" cy="169545"/>
            </p14:xfrm>
          </p:contentPart>
        </mc:Choice>
        <mc:Fallback xmlns="">
          <p:pic>
            <p:nvPicPr>
              <p:cNvPr id="26" name="墨迹 25"/>
            </p:nvPicPr>
            <p:blipFill>
              <a:blip r:embed="rId51"/>
            </p:blipFill>
            <p:spPr>
              <a:xfrm>
                <a:off x="8995410" y="2991485"/>
                <a:ext cx="10795" cy="16954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7" name="墨迹 26"/>
              <p14:cNvContentPartPr/>
              <p14:nvPr/>
            </p14:nvContentPartPr>
            <p14:xfrm>
              <a:off x="8995410" y="2954655"/>
              <a:ext cx="116840" cy="142875"/>
            </p14:xfrm>
          </p:contentPart>
        </mc:Choice>
        <mc:Fallback xmlns="">
          <p:pic>
            <p:nvPicPr>
              <p:cNvPr id="27" name="墨迹 26"/>
            </p:nvPicPr>
            <p:blipFill>
              <a:blip r:embed="rId53"/>
            </p:blipFill>
            <p:spPr>
              <a:xfrm>
                <a:off x="8995410" y="2954655"/>
                <a:ext cx="116840" cy="142875"/>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8" name="墨迹 27"/>
              <p14:cNvContentPartPr/>
              <p14:nvPr/>
            </p14:nvContentPartPr>
            <p14:xfrm>
              <a:off x="8715375" y="3484245"/>
              <a:ext cx="264160" cy="10160"/>
            </p14:xfrm>
          </p:contentPart>
        </mc:Choice>
        <mc:Fallback xmlns="">
          <p:pic>
            <p:nvPicPr>
              <p:cNvPr id="28" name="墨迹 27"/>
            </p:nvPicPr>
            <p:blipFill>
              <a:blip r:embed="rId55"/>
            </p:blipFill>
            <p:spPr>
              <a:xfrm>
                <a:off x="8715375" y="3484245"/>
                <a:ext cx="264160" cy="1016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29" name="墨迹 28"/>
              <p14:cNvContentPartPr/>
              <p14:nvPr/>
            </p14:nvContentPartPr>
            <p14:xfrm>
              <a:off x="8561705" y="3457575"/>
              <a:ext cx="528955" cy="31750"/>
            </p14:xfrm>
          </p:contentPart>
        </mc:Choice>
        <mc:Fallback xmlns="">
          <p:pic>
            <p:nvPicPr>
              <p:cNvPr id="29" name="墨迹 28"/>
            </p:nvPicPr>
            <p:blipFill>
              <a:blip r:embed="rId57"/>
            </p:blipFill>
            <p:spPr>
              <a:xfrm>
                <a:off x="8561705" y="3457575"/>
                <a:ext cx="528955" cy="3175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0" name="墨迹 29"/>
              <p14:cNvContentPartPr/>
              <p14:nvPr/>
            </p14:nvContentPartPr>
            <p14:xfrm>
              <a:off x="8942705" y="3388995"/>
              <a:ext cx="132080" cy="142875"/>
            </p14:xfrm>
          </p:contentPart>
        </mc:Choice>
        <mc:Fallback xmlns="">
          <p:pic>
            <p:nvPicPr>
              <p:cNvPr id="30" name="墨迹 29"/>
            </p:nvPicPr>
            <p:blipFill>
              <a:blip r:embed="rId59"/>
            </p:blipFill>
            <p:spPr>
              <a:xfrm>
                <a:off x="8942705" y="3388995"/>
                <a:ext cx="132080" cy="14287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1" name="墨迹 30"/>
              <p14:cNvContentPartPr/>
              <p14:nvPr/>
            </p14:nvContentPartPr>
            <p14:xfrm>
              <a:off x="7646035" y="2467610"/>
              <a:ext cx="820420" cy="550545"/>
            </p14:xfrm>
          </p:contentPart>
        </mc:Choice>
        <mc:Fallback xmlns="">
          <p:pic>
            <p:nvPicPr>
              <p:cNvPr id="31" name="墨迹 30"/>
            </p:nvPicPr>
            <p:blipFill>
              <a:blip r:embed="rId61"/>
            </p:blipFill>
            <p:spPr>
              <a:xfrm>
                <a:off x="7646035" y="2467610"/>
                <a:ext cx="820420" cy="55054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2" name="墨迹 31"/>
              <p14:cNvContentPartPr/>
              <p14:nvPr/>
            </p14:nvContentPartPr>
            <p14:xfrm>
              <a:off x="7640955" y="2780030"/>
              <a:ext cx="190500" cy="274955"/>
            </p14:xfrm>
          </p:contentPart>
        </mc:Choice>
        <mc:Fallback xmlns="">
          <p:pic>
            <p:nvPicPr>
              <p:cNvPr id="32" name="墨迹 31"/>
            </p:nvPicPr>
            <p:blipFill>
              <a:blip r:embed="rId63"/>
            </p:blipFill>
            <p:spPr>
              <a:xfrm>
                <a:off x="7640955" y="2780030"/>
                <a:ext cx="190500" cy="27495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3" name="墨迹 32"/>
              <p14:cNvContentPartPr/>
              <p14:nvPr/>
            </p14:nvContentPartPr>
            <p14:xfrm>
              <a:off x="8408035" y="2477770"/>
              <a:ext cx="571500" cy="10795"/>
            </p14:xfrm>
          </p:contentPart>
        </mc:Choice>
        <mc:Fallback xmlns="">
          <p:pic>
            <p:nvPicPr>
              <p:cNvPr id="33" name="墨迹 32"/>
            </p:nvPicPr>
            <p:blipFill>
              <a:blip r:embed="rId65"/>
            </p:blipFill>
            <p:spPr>
              <a:xfrm>
                <a:off x="8408035" y="2477770"/>
                <a:ext cx="571500" cy="10795"/>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4" name="墨迹 33"/>
              <p14:cNvContentPartPr/>
              <p14:nvPr/>
            </p14:nvContentPartPr>
            <p14:xfrm>
              <a:off x="8879205" y="2398395"/>
              <a:ext cx="147955" cy="142875"/>
            </p14:xfrm>
          </p:contentPart>
        </mc:Choice>
        <mc:Fallback xmlns="">
          <p:pic>
            <p:nvPicPr>
              <p:cNvPr id="34" name="墨迹 33"/>
            </p:nvPicPr>
            <p:blipFill>
              <a:blip r:embed="rId67"/>
            </p:blipFill>
            <p:spPr>
              <a:xfrm>
                <a:off x="8879205" y="2398395"/>
                <a:ext cx="147955" cy="14287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5" name="墨迹 34"/>
              <p14:cNvContentPartPr/>
              <p14:nvPr/>
            </p14:nvContentPartPr>
            <p14:xfrm>
              <a:off x="8371205" y="2504440"/>
              <a:ext cx="52705" cy="942340"/>
            </p14:xfrm>
          </p:contentPart>
        </mc:Choice>
        <mc:Fallback xmlns="">
          <p:pic>
            <p:nvPicPr>
              <p:cNvPr id="35" name="墨迹 34"/>
            </p:nvPicPr>
            <p:blipFill>
              <a:blip r:embed="rId69"/>
            </p:blipFill>
            <p:spPr>
              <a:xfrm>
                <a:off x="8371205" y="2504440"/>
                <a:ext cx="52705" cy="94234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6" name="墨迹 35"/>
              <p14:cNvContentPartPr/>
              <p14:nvPr/>
            </p14:nvContentPartPr>
            <p14:xfrm>
              <a:off x="8318500" y="3224530"/>
              <a:ext cx="238125" cy="238125"/>
            </p14:xfrm>
          </p:contentPart>
        </mc:Choice>
        <mc:Fallback xmlns="">
          <p:pic>
            <p:nvPicPr>
              <p:cNvPr id="36" name="墨迹 35"/>
            </p:nvPicPr>
            <p:blipFill>
              <a:blip r:embed="rId71"/>
            </p:blipFill>
            <p:spPr>
              <a:xfrm>
                <a:off x="8318500" y="3224530"/>
                <a:ext cx="238125" cy="23812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7" name="墨迹 36"/>
              <p14:cNvContentPartPr/>
              <p14:nvPr/>
            </p14:nvContentPartPr>
            <p14:xfrm>
              <a:off x="8265160" y="2366645"/>
              <a:ext cx="132715" cy="111125"/>
            </p14:xfrm>
          </p:contentPart>
        </mc:Choice>
        <mc:Fallback xmlns="">
          <p:pic>
            <p:nvPicPr>
              <p:cNvPr id="37" name="墨迹 36"/>
            </p:nvPicPr>
            <p:blipFill>
              <a:blip r:embed="rId73"/>
            </p:blipFill>
            <p:spPr>
              <a:xfrm>
                <a:off x="8265160" y="2366645"/>
                <a:ext cx="132715" cy="11112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8" name="墨迹 37"/>
              <p14:cNvContentPartPr/>
              <p14:nvPr/>
            </p14:nvContentPartPr>
            <p14:xfrm>
              <a:off x="8180705" y="2371725"/>
              <a:ext cx="169545" cy="180340"/>
            </p14:xfrm>
          </p:contentPart>
        </mc:Choice>
        <mc:Fallback xmlns="">
          <p:pic>
            <p:nvPicPr>
              <p:cNvPr id="38" name="墨迹 37"/>
            </p:nvPicPr>
            <p:blipFill>
              <a:blip r:embed="rId75"/>
            </p:blipFill>
            <p:spPr>
              <a:xfrm>
                <a:off x="8180705" y="2371725"/>
                <a:ext cx="169545" cy="18034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39" name="墨迹 38"/>
              <p14:cNvContentPartPr/>
              <p14:nvPr/>
            </p14:nvContentPartPr>
            <p14:xfrm>
              <a:off x="7466330" y="2504440"/>
              <a:ext cx="243205" cy="147955"/>
            </p14:xfrm>
          </p:contentPart>
        </mc:Choice>
        <mc:Fallback xmlns="">
          <p:pic>
            <p:nvPicPr>
              <p:cNvPr id="39" name="墨迹 38"/>
            </p:nvPicPr>
            <p:blipFill>
              <a:blip r:embed="rId77"/>
            </p:blipFill>
            <p:spPr>
              <a:xfrm>
                <a:off x="7466330" y="2504440"/>
                <a:ext cx="243205" cy="14795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0" name="墨迹 39"/>
              <p14:cNvContentPartPr/>
              <p14:nvPr/>
            </p14:nvContentPartPr>
            <p14:xfrm>
              <a:off x="7550785" y="2446020"/>
              <a:ext cx="158750" cy="248920"/>
            </p14:xfrm>
          </p:contentPart>
        </mc:Choice>
        <mc:Fallback xmlns="">
          <p:pic>
            <p:nvPicPr>
              <p:cNvPr id="40" name="墨迹 39"/>
            </p:nvPicPr>
            <p:blipFill>
              <a:blip r:embed="rId79"/>
            </p:blipFill>
            <p:spPr>
              <a:xfrm>
                <a:off x="7550785" y="2446020"/>
                <a:ext cx="158750" cy="248920"/>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1" name="墨迹 40"/>
              <p14:cNvContentPartPr/>
              <p14:nvPr/>
            </p14:nvContentPartPr>
            <p14:xfrm>
              <a:off x="8339455" y="2298065"/>
              <a:ext cx="349250" cy="222250"/>
            </p14:xfrm>
          </p:contentPart>
        </mc:Choice>
        <mc:Fallback xmlns="">
          <p:pic>
            <p:nvPicPr>
              <p:cNvPr id="41" name="墨迹 40"/>
            </p:nvPicPr>
            <p:blipFill>
              <a:blip r:embed="rId81"/>
            </p:blipFill>
            <p:spPr>
              <a:xfrm>
                <a:off x="8339455" y="2298065"/>
                <a:ext cx="349250" cy="22225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2" name="墨迹 41"/>
              <p14:cNvContentPartPr/>
              <p14:nvPr/>
            </p14:nvContentPartPr>
            <p14:xfrm>
              <a:off x="8493125" y="2282190"/>
              <a:ext cx="105410" cy="142875"/>
            </p14:xfrm>
          </p:contentPart>
        </mc:Choice>
        <mc:Fallback xmlns="">
          <p:pic>
            <p:nvPicPr>
              <p:cNvPr id="42" name="墨迹 41"/>
            </p:nvPicPr>
            <p:blipFill>
              <a:blip r:embed="rId83"/>
            </p:blipFill>
            <p:spPr>
              <a:xfrm>
                <a:off x="8493125" y="2282190"/>
                <a:ext cx="105410" cy="14287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3" name="墨迹 42"/>
              <p14:cNvContentPartPr/>
              <p14:nvPr/>
            </p14:nvContentPartPr>
            <p14:xfrm>
              <a:off x="8646160" y="2907030"/>
              <a:ext cx="375920" cy="561340"/>
            </p14:xfrm>
          </p:contentPart>
        </mc:Choice>
        <mc:Fallback xmlns="">
          <p:pic>
            <p:nvPicPr>
              <p:cNvPr id="43" name="墨迹 42"/>
            </p:nvPicPr>
            <p:blipFill>
              <a:blip r:embed="rId85"/>
            </p:blipFill>
            <p:spPr>
              <a:xfrm>
                <a:off x="8646160" y="2907030"/>
                <a:ext cx="375920" cy="561340"/>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4" name="墨迹 43"/>
              <p14:cNvContentPartPr/>
              <p14:nvPr/>
            </p14:nvContentPartPr>
            <p14:xfrm>
              <a:off x="8763000" y="3261360"/>
              <a:ext cx="232410" cy="212090"/>
            </p14:xfrm>
          </p:contentPart>
        </mc:Choice>
        <mc:Fallback xmlns="">
          <p:pic>
            <p:nvPicPr>
              <p:cNvPr id="44" name="墨迹 43"/>
            </p:nvPicPr>
            <p:blipFill>
              <a:blip r:embed="rId87"/>
            </p:blipFill>
            <p:spPr>
              <a:xfrm>
                <a:off x="8763000" y="3261360"/>
                <a:ext cx="232410" cy="21209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5" name="墨迹 44"/>
              <p14:cNvContentPartPr/>
              <p14:nvPr/>
            </p14:nvContentPartPr>
            <p14:xfrm>
              <a:off x="8662035" y="2901315"/>
              <a:ext cx="428625" cy="21590"/>
            </p14:xfrm>
          </p:contentPart>
        </mc:Choice>
        <mc:Fallback xmlns="">
          <p:pic>
            <p:nvPicPr>
              <p:cNvPr id="45" name="墨迹 44"/>
            </p:nvPicPr>
            <p:blipFill>
              <a:blip r:embed="rId89"/>
            </p:blipFill>
            <p:spPr>
              <a:xfrm>
                <a:off x="8662035" y="2901315"/>
                <a:ext cx="428625" cy="2159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6" name="墨迹 45"/>
              <p14:cNvContentPartPr/>
              <p14:nvPr/>
            </p14:nvContentPartPr>
            <p14:xfrm>
              <a:off x="8979535" y="2832735"/>
              <a:ext cx="132715" cy="153670"/>
            </p14:xfrm>
          </p:contentPart>
        </mc:Choice>
        <mc:Fallback xmlns="">
          <p:pic>
            <p:nvPicPr>
              <p:cNvPr id="46" name="墨迹 45"/>
            </p:nvPicPr>
            <p:blipFill>
              <a:blip r:embed="rId91"/>
            </p:blipFill>
            <p:spPr>
              <a:xfrm>
                <a:off x="8979535" y="2832735"/>
                <a:ext cx="132715" cy="15367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7" name="墨迹 46"/>
              <p14:cNvContentPartPr/>
              <p14:nvPr/>
            </p14:nvContentPartPr>
            <p14:xfrm>
              <a:off x="8847455" y="3118485"/>
              <a:ext cx="243205" cy="365760"/>
            </p14:xfrm>
          </p:contentPart>
        </mc:Choice>
        <mc:Fallback xmlns="">
          <p:pic>
            <p:nvPicPr>
              <p:cNvPr id="47" name="墨迹 46"/>
            </p:nvPicPr>
            <p:blipFill>
              <a:blip r:embed="rId93"/>
            </p:blipFill>
            <p:spPr>
              <a:xfrm>
                <a:off x="8847455" y="3118485"/>
                <a:ext cx="243205" cy="36576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8" name="墨迹 47"/>
              <p14:cNvContentPartPr/>
              <p14:nvPr/>
            </p14:nvContentPartPr>
            <p14:xfrm>
              <a:off x="8895080" y="3367405"/>
              <a:ext cx="195580" cy="164465"/>
            </p14:xfrm>
          </p:contentPart>
        </mc:Choice>
        <mc:Fallback xmlns="">
          <p:pic>
            <p:nvPicPr>
              <p:cNvPr id="48" name="墨迹 47"/>
            </p:nvPicPr>
            <p:blipFill>
              <a:blip r:embed="rId95"/>
            </p:blipFill>
            <p:spPr>
              <a:xfrm>
                <a:off x="8895080" y="3367405"/>
                <a:ext cx="195580" cy="164465"/>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49" name="墨迹 48"/>
              <p14:cNvContentPartPr/>
              <p14:nvPr/>
            </p14:nvContentPartPr>
            <p14:xfrm>
              <a:off x="2190750" y="4246880"/>
              <a:ext cx="10160" cy="360"/>
            </p14:xfrm>
          </p:contentPart>
        </mc:Choice>
        <mc:Fallback xmlns="">
          <p:pic>
            <p:nvPicPr>
              <p:cNvPr id="49" name="墨迹 48"/>
            </p:nvPicPr>
            <p:blipFill>
              <a:blip r:embed="rId97"/>
            </p:blipFill>
            <p:spPr>
              <a:xfrm>
                <a:off x="2190750" y="4246880"/>
                <a:ext cx="10160" cy="360"/>
              </a:xfrm>
              <a:prstGeom prst="rect"/>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0562" name="文本框 1090561"/>
          <p:cNvSpPr txBox="1"/>
          <p:nvPr/>
        </p:nvSpPr>
        <p:spPr>
          <a:xfrm>
            <a:off x="250825" y="641350"/>
            <a:ext cx="8620125" cy="394017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楷体_GB2312" pitchFamily="49" charset="-122"/>
              </a:rPr>
              <a:t>【解析</a:t>
            </a:r>
            <a:r>
              <a:rPr lang="zh-CN" altLang="en-US">
                <a:solidFill>
                  <a:srgbClr val="FF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楷体_GB2312" pitchFamily="49" charset="-122"/>
              </a:rPr>
              <a:t>D</a:t>
            </a:r>
            <a:r>
              <a:rPr lang="zh-CN" altLang="en-US" dirty="0">
                <a:solidFill>
                  <a:srgbClr val="000000"/>
                </a:solidFill>
                <a:latin typeface="宋体" panose="02010600030101010101" pitchFamily="2" charset="-122"/>
                <a:ea typeface="楷体_GB2312" pitchFamily="49" charset="-122"/>
              </a:rPr>
              <a:t>。在物体沿斜面下滑的过程中</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物体对斜面的压力对斜面做正功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斜面对物体的支持力对物体做负功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所以物体的机械能减小</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斜面的机械能增加</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正确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物体和斜面组成的系统只有动能和势能之间的转化</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没有其他形式能参与转化</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系统机械能守恒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楷体_GB2312" pitchFamily="49" charset="-122"/>
              </a:rPr>
              <a:t>正确。</a:t>
            </a:r>
            <a:endParaRPr lang="zh-CN" altLang="en-US">
              <a:solidFill>
                <a:srgbClr val="000000"/>
              </a:solidFill>
              <a:latin typeface="宋体" panose="02010600030101010101" pitchFamily="2" charset="-122"/>
              <a:ea typeface="楷体_GB2312"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6226" name="文本框 1076225"/>
          <p:cNvSpPr txBox="1"/>
          <p:nvPr/>
        </p:nvSpPr>
        <p:spPr>
          <a:xfrm>
            <a:off x="250825" y="641350"/>
            <a:ext cx="8620125" cy="4581525"/>
          </a:xfrm>
          <a:prstGeom prst="rect">
            <a:avLst/>
          </a:prstGeom>
          <a:noFill/>
          <a:ln w="9525">
            <a:noFill/>
          </a:ln>
        </p:spPr>
        <p:txBody>
          <a:bodyPr>
            <a:spAutoFit/>
          </a:bodyPr>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考点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单个物体机械能守恒定律的应用</a:t>
            </a:r>
            <a:r>
              <a:rPr lang="zh-CN" altLang="en-US" dirty="0">
                <a:latin typeface="宋体" panose="02010600030101010101" pitchFamily="2" charset="-122"/>
                <a:ea typeface="宋体" panose="02010600030101010101" pitchFamily="2" charset="-122"/>
                <a:cs typeface="Times New Roman" panose="02020603050405020304" pitchFamily="18" charset="0"/>
              </a:rPr>
              <a:t> </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【核心要素精讲</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应用机械能守恒定律解题的基本思路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选对象</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单个物体。</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两分析</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对研究对象进行受力和做功情况的分析。</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判守恒</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根据机械能守恒的条件判断研究对象机械能是否守恒。</a:t>
            </a:r>
            <a:endParaRPr lang="zh-CN" altLang="en-US" dirty="0">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377124" name="Picture 6" descr="图片5"/>
          <p:cNvPicPr>
            <a:picLocks noChangeAspect="1"/>
          </p:cNvPicPr>
          <p:nvPr/>
        </p:nvPicPr>
        <p:blipFill>
          <a:blip r:embed="rId1"/>
          <a:srcRect t="52380"/>
          <a:stretch>
            <a:fillRect/>
          </a:stretch>
        </p:blipFill>
        <p:spPr>
          <a:xfrm>
            <a:off x="7985125" y="752475"/>
            <a:ext cx="990600" cy="635000"/>
          </a:xfrm>
          <a:prstGeom prst="rect">
            <a:avLst/>
          </a:prstGeom>
          <a:noFill/>
          <a:ln w="9525">
            <a:noFill/>
          </a:ln>
        </p:spPr>
      </p:pic>
      <p:pic>
        <p:nvPicPr>
          <p:cNvPr id="377125" name="图片 377124" descr="核心考点（8字）"/>
          <p:cNvPicPr>
            <a:picLocks noChangeAspect="1"/>
          </p:cNvPicPr>
          <p:nvPr/>
        </p:nvPicPr>
        <p:blipFill>
          <a:blip r:embed="rId2"/>
          <a:stretch>
            <a:fillRect/>
          </a:stretch>
        </p:blipFill>
        <p:spPr>
          <a:xfrm>
            <a:off x="1958975" y="654050"/>
            <a:ext cx="5287963" cy="493713"/>
          </a:xfrm>
          <a:prstGeom prst="rect">
            <a:avLst/>
          </a:prstGeom>
          <a:noFill/>
          <a:ln w="9525">
            <a:noFill/>
          </a:ln>
        </p:spPr>
      </p:pic>
      <p:sp>
        <p:nvSpPr>
          <p:cNvPr id="377126" name="文本框 377125"/>
          <p:cNvSpPr txBox="1"/>
          <p:nvPr/>
        </p:nvSpPr>
        <p:spPr>
          <a:xfrm>
            <a:off x="290513" y="1200150"/>
            <a:ext cx="9296400" cy="394017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【知识梳理</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知识点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重力做功与重力势能</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重力做功的特点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重力做功与</a:t>
            </a:r>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无关</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只与</a:t>
            </a:r>
            <a:r>
              <a:rPr lang="en-US" altLang="zh-CN" dirty="0">
                <a:latin typeface="宋体" panose="02010600030101010101" pitchFamily="2" charset="-122"/>
                <a:ea typeface="宋体" panose="02010600030101010101" pitchFamily="2" charset="-122"/>
                <a:cs typeface="Times New Roman" panose="02020603050405020304" pitchFamily="18" charset="0"/>
              </a:rPr>
              <a:t>_________________</a:t>
            </a:r>
            <a:r>
              <a:rPr lang="zh-CN" altLang="en-US" dirty="0">
                <a:latin typeface="宋体" panose="02010600030101010101" pitchFamily="2" charset="-122"/>
                <a:ea typeface="宋体" panose="02010600030101010101" pitchFamily="2" charset="-122"/>
                <a:cs typeface="Times New Roman" panose="02020603050405020304" pitchFamily="18" charset="0"/>
              </a:rPr>
              <a:t>有</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关。</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重力做功不引起物体</a:t>
            </a:r>
            <a:r>
              <a:rPr lang="en-US" altLang="zh-CN" dirty="0">
                <a:latin typeface="宋体" panose="02010600030101010101" pitchFamily="2" charset="-122"/>
                <a:ea typeface="宋体" panose="02010600030101010101" pitchFamily="2" charset="-122"/>
                <a:cs typeface="Times New Roman" panose="02020603050405020304" pitchFamily="18" charset="0"/>
              </a:rPr>
              <a:t>_______</a:t>
            </a:r>
            <a:r>
              <a:rPr lang="zh-CN" altLang="en-US" dirty="0">
                <a:latin typeface="宋体" panose="02010600030101010101" pitchFamily="2" charset="-122"/>
                <a:ea typeface="宋体" panose="02010600030101010101" pitchFamily="2" charset="-122"/>
                <a:cs typeface="Times New Roman" panose="02020603050405020304" pitchFamily="18" charset="0"/>
              </a:rPr>
              <a:t>的变化。</a:t>
            </a:r>
            <a:endParaRPr lang="zh-CN" altLang="en-US">
              <a:latin typeface="宋体" panose="02010600030101010101" pitchFamily="2" charset="-122"/>
              <a:ea typeface="Times New Roman" panose="02020603050405020304" pitchFamily="18" charset="0"/>
            </a:endParaRPr>
          </a:p>
        </p:txBody>
      </p:sp>
      <p:sp>
        <p:nvSpPr>
          <p:cNvPr id="377127" name="文本框 377126"/>
          <p:cNvSpPr txBox="1"/>
          <p:nvPr/>
        </p:nvSpPr>
        <p:spPr>
          <a:xfrm>
            <a:off x="2554288" y="3076575"/>
            <a:ext cx="120332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路径</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377128" name="文本框 377127"/>
          <p:cNvSpPr txBox="1"/>
          <p:nvPr/>
        </p:nvSpPr>
        <p:spPr>
          <a:xfrm>
            <a:off x="4695825" y="3076575"/>
            <a:ext cx="407035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始末位置的高度差</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377129" name="文本框 377128"/>
          <p:cNvSpPr txBox="1"/>
          <p:nvPr/>
        </p:nvSpPr>
        <p:spPr>
          <a:xfrm>
            <a:off x="3927475" y="4359275"/>
            <a:ext cx="168275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机械能</a:t>
            </a:r>
            <a:endParaRPr lang="zh-CN" altLang="en-US"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7127"/>
                                        </p:tgtEl>
                                        <p:attrNameLst>
                                          <p:attrName>style.visibility</p:attrName>
                                        </p:attrNameLst>
                                      </p:cBhvr>
                                      <p:to>
                                        <p:strVal val="visible"/>
                                      </p:to>
                                    </p:set>
                                    <p:animEffect transition="in" filter="blinds(horizontal)">
                                      <p:cBhvr>
                                        <p:cTn id="7" dur="500"/>
                                        <p:tgtEl>
                                          <p:spTgt spid="3771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7128"/>
                                        </p:tgtEl>
                                        <p:attrNameLst>
                                          <p:attrName>style.visibility</p:attrName>
                                        </p:attrNameLst>
                                      </p:cBhvr>
                                      <p:to>
                                        <p:strVal val="visible"/>
                                      </p:to>
                                    </p:set>
                                    <p:animEffect transition="in" filter="blinds(horizontal)">
                                      <p:cBhvr>
                                        <p:cTn id="12" dur="500"/>
                                        <p:tgtEl>
                                          <p:spTgt spid="3771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7129"/>
                                        </p:tgtEl>
                                        <p:attrNameLst>
                                          <p:attrName>style.visibility</p:attrName>
                                        </p:attrNameLst>
                                      </p:cBhvr>
                                      <p:to>
                                        <p:strVal val="visible"/>
                                      </p:to>
                                    </p:set>
                                    <p:animEffect transition="in" filter="blinds(horizontal)">
                                      <p:cBhvr>
                                        <p:cTn id="17" dur="500"/>
                                        <p:tgtEl>
                                          <p:spTgt spid="377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127" grpId="0"/>
      <p:bldP spid="377128" grpId="0"/>
      <p:bldP spid="37712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1586" name="文本框 1091585"/>
          <p:cNvSpPr txBox="1"/>
          <p:nvPr/>
        </p:nvSpPr>
        <p:spPr>
          <a:xfrm>
            <a:off x="250825" y="641350"/>
            <a:ext cx="9239250" cy="13747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选公式</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灵活选取</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k1</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p1</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E</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k2</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p2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err="1">
                <a:solidFill>
                  <a:srgbClr val="000000"/>
                </a:solidFill>
                <a:latin typeface="宋体" panose="02010600030101010101" pitchFamily="2" charset="-122"/>
                <a:ea typeface="宋体" panose="02010600030101010101" pitchFamily="2" charset="-122"/>
                <a:cs typeface="Times New Roman" panose="02020603050405020304" pitchFamily="18" charset="0"/>
              </a:rPr>
              <a:t>k</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err="1">
                <a:solidFill>
                  <a:srgbClr val="000000"/>
                </a:solidFill>
                <a:latin typeface="宋体" panose="02010600030101010101" pitchFamily="2" charset="-122"/>
                <a:ea typeface="宋体" panose="02010600030101010101" pitchFamily="2" charset="-122"/>
                <a:cs typeface="Times New Roman" panose="02020603050405020304" pitchFamily="18" charset="0"/>
              </a:rPr>
              <a:t>p</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或</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baseline="-30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增</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E</a:t>
            </a:r>
            <a:r>
              <a:rPr lang="en-US" altLang="zh-CN" baseline="-30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baseline="-30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减</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列方程求解。</a:t>
            </a:r>
            <a:endParaRPr lang="zh-CN" altLang="en-US">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8274" name="文本框 1078273"/>
          <p:cNvSpPr txBox="1"/>
          <p:nvPr/>
        </p:nvSpPr>
        <p:spPr>
          <a:xfrm>
            <a:off x="18415" y="25400"/>
            <a:ext cx="9286875" cy="2676525"/>
          </a:xfrm>
          <a:prstGeom prst="rect">
            <a:avLst/>
          </a:prstGeom>
          <a:noFill/>
          <a:ln w="9525">
            <a:noFill/>
          </a:ln>
        </p:spPr>
        <p:txBody>
          <a:bodyPr>
            <a:spAutoFit/>
          </a:bodyPr>
          <a:p>
            <a:pPr defTabSz="0">
              <a:tabLst>
                <a:tab pos="6010275" algn="l"/>
              </a:tabLst>
            </a:pP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【典例</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,ABDO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是处于竖直平面内的光滑道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是半径为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R=15m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 圆周轨道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半径</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处于水平位置</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,BDO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是直径为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15m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的半圆轨道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BDO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轨道的中点。一个小球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P</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点的正上方距水平半径</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高</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H</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处自由落下</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沿竖直平面</a:t>
            </a:r>
            <a:endParaRPr lang="zh-CN" altLang="en-US" dirty="0">
              <a:solidFill>
                <a:srgbClr val="000000"/>
              </a:solidFill>
              <a:latin typeface="宋体" panose="02010600030101010101" pitchFamily="2" charset="-122"/>
              <a:ea typeface="Times New Roman" panose="02020603050405020304" pitchFamily="18" charset="0"/>
            </a:endParaRPr>
          </a:p>
        </p:txBody>
      </p:sp>
      <p:pic>
        <p:nvPicPr>
          <p:cNvPr id="1078275" name="Image0241.jpeg"/>
          <p:cNvPicPr>
            <a:picLocks noChangeAspect="1"/>
          </p:cNvPicPr>
          <p:nvPr/>
        </p:nvPicPr>
        <p:blipFill>
          <a:blip r:embed="rId1"/>
          <a:stretch>
            <a:fillRect/>
          </a:stretch>
        </p:blipFill>
        <p:spPr>
          <a:xfrm>
            <a:off x="6873240" y="2977515"/>
            <a:ext cx="1762125" cy="2019300"/>
          </a:xfrm>
          <a:prstGeom prst="rect">
            <a:avLst/>
          </a:prstGeom>
          <a:noFill/>
          <a:ln w="9525">
            <a:noFill/>
          </a:ln>
        </p:spPr>
      </p:pic>
      <p:graphicFrame>
        <p:nvGraphicFramePr>
          <p:cNvPr id="1078276" name="对象 1078275"/>
          <p:cNvGraphicFramePr/>
          <p:nvPr/>
        </p:nvGraphicFramePr>
        <p:xfrm>
          <a:off x="2749550" y="697548"/>
          <a:ext cx="241300" cy="723900"/>
        </p:xfrm>
        <a:graphic>
          <a:graphicData uri="http://schemas.openxmlformats.org/presentationml/2006/ole">
            <mc:AlternateContent xmlns:mc="http://schemas.openxmlformats.org/markup-compatibility/2006">
              <mc:Choice xmlns:v="urn:schemas-microsoft-com:vml" Requires="v">
                <p:oleObj spid="_x0000_s3076" name="" r:id="rId2" imgW="241300" imgH="723900" progId="Equation.DSMT4">
                  <p:embed/>
                </p:oleObj>
              </mc:Choice>
              <mc:Fallback>
                <p:oleObj name="" r:id="rId2" imgW="241300" imgH="723900" progId="Equation.DSMT4">
                  <p:embed/>
                  <p:pic>
                    <p:nvPicPr>
                      <p:cNvPr id="0" name="图片 3075"/>
                      <p:cNvPicPr/>
                      <p:nvPr/>
                    </p:nvPicPr>
                    <p:blipFill>
                      <a:blip r:embed="rId3"/>
                      <a:stretch>
                        <a:fillRect/>
                      </a:stretch>
                    </p:blipFill>
                    <p:spPr>
                      <a:xfrm>
                        <a:off x="2749550" y="697548"/>
                        <a:ext cx="241300" cy="723900"/>
                      </a:xfrm>
                      <a:prstGeom prst="rect">
                        <a:avLst/>
                      </a:prstGeom>
                      <a:noFill/>
                      <a:ln w="38100">
                        <a:noFill/>
                        <a:miter/>
                      </a:ln>
                    </p:spPr>
                  </p:pic>
                </p:oleObj>
              </mc:Fallback>
            </mc:AlternateContent>
          </a:graphicData>
        </a:graphic>
      </p:graphicFrame>
      <p:sp>
        <p:nvSpPr>
          <p:cNvPr id="1092610" name="文本框 1092609"/>
          <p:cNvSpPr txBox="1"/>
          <p:nvPr/>
        </p:nvSpPr>
        <p:spPr>
          <a:xfrm>
            <a:off x="19050" y="2551430"/>
            <a:ext cx="9495155" cy="3322955"/>
          </a:xfrm>
          <a:prstGeom prst="rect">
            <a:avLst/>
          </a:prstGeom>
          <a:noFill/>
          <a:ln w="9525">
            <a:noFill/>
          </a:ln>
        </p:spPr>
        <p:txBody>
          <a:bodyPr wrap="square">
            <a:spAutoFit/>
          </a:bodyPr>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内的轨道通过</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点时对轨道的压力等于其重力的   倍</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(1)H</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的大小。</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试分析此球能否到达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BDO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轨道的</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并说明理由。</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小球沿轨道运动后再次落到轨道上的速度的大小。</a:t>
            </a:r>
            <a:endParaRPr lang="zh-CN" altLang="en-US" dirty="0">
              <a:solidFill>
                <a:srgbClr val="000000"/>
              </a:solidFill>
              <a:latin typeface="宋体" panose="02010600030101010101" pitchFamily="2" charset="-122"/>
              <a:ea typeface="Times New Roman" panose="02020603050405020304" pitchFamily="18" charset="0"/>
            </a:endParaRPr>
          </a:p>
        </p:txBody>
      </p:sp>
      <p:graphicFrame>
        <p:nvGraphicFramePr>
          <p:cNvPr id="1092611" name="对象 1092610"/>
          <p:cNvGraphicFramePr/>
          <p:nvPr/>
        </p:nvGraphicFramePr>
        <p:xfrm>
          <a:off x="7528560" y="2551113"/>
          <a:ext cx="355600" cy="736600"/>
        </p:xfrm>
        <a:graphic>
          <a:graphicData uri="http://schemas.openxmlformats.org/presentationml/2006/ole">
            <mc:AlternateContent xmlns:mc="http://schemas.openxmlformats.org/markup-compatibility/2006">
              <mc:Choice xmlns:v="urn:schemas-microsoft-com:vml" Requires="v">
                <p:oleObj spid="_x0000_s3077" name="" r:id="rId4" imgW="355600" imgH="735965" progId="Equation.DSMT4">
                  <p:embed/>
                </p:oleObj>
              </mc:Choice>
              <mc:Fallback>
                <p:oleObj name="" r:id="rId4" imgW="355600" imgH="735965" progId="Equation.DSMT4">
                  <p:embed/>
                  <p:pic>
                    <p:nvPicPr>
                      <p:cNvPr id="0" name="图片 3076"/>
                      <p:cNvPicPr/>
                      <p:nvPr/>
                    </p:nvPicPr>
                    <p:blipFill>
                      <a:blip r:embed="rId5"/>
                      <a:stretch>
                        <a:fillRect/>
                      </a:stretch>
                    </p:blipFill>
                    <p:spPr>
                      <a:xfrm>
                        <a:off x="7528560" y="2551113"/>
                        <a:ext cx="355600" cy="736600"/>
                      </a:xfrm>
                      <a:prstGeom prst="rect">
                        <a:avLst/>
                      </a:prstGeom>
                      <a:noFill/>
                      <a:ln w="38100">
                        <a:noFill/>
                        <a:miter/>
                      </a:ln>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3634" name="文本框 1093633"/>
          <p:cNvSpPr txBox="1"/>
          <p:nvPr/>
        </p:nvSpPr>
        <p:spPr>
          <a:xfrm>
            <a:off x="250825" y="641350"/>
            <a:ext cx="8620125" cy="2870200"/>
          </a:xfrm>
          <a:prstGeom prst="rect">
            <a:avLst/>
          </a:prstGeom>
          <a:noFill/>
          <a:ln w="9525">
            <a:noFill/>
          </a:ln>
        </p:spPr>
        <p:txBody>
          <a:bodyPr>
            <a:spAutoFit/>
          </a:bodyPr>
          <a:p>
            <a:pPr>
              <a:lnSpc>
                <a:spcPct val="130000"/>
              </a:lnSpc>
            </a:pP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【思考探究</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3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小球经过</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小球受哪些力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由什么力提供向心力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FF0000"/>
              </a:solidFill>
              <a:latin typeface="宋体" panose="02010600030101010101" pitchFamily="2" charset="-122"/>
              <a:ea typeface="楷体_GB2312" pitchFamily="49" charset="-122"/>
            </a:endParaRPr>
          </a:p>
          <a:p>
            <a:pPr>
              <a:lnSpc>
                <a:spcPct val="130000"/>
              </a:lnSpc>
            </a:pPr>
            <a:r>
              <a:rPr lang="zh-CN" altLang="en-US" dirty="0">
                <a:solidFill>
                  <a:srgbClr val="FF0000"/>
                </a:solidFill>
                <a:latin typeface="宋体" panose="02010600030101010101" pitchFamily="2" charset="-122"/>
                <a:ea typeface="楷体_GB2312" pitchFamily="49" charset="-122"/>
              </a:rPr>
              <a:t>提示</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小球受重力和轨道的支持力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支持力提供向心力。</a:t>
            </a:r>
            <a:endParaRPr lang="zh-CN" altLang="en-US" dirty="0">
              <a:solidFill>
                <a:srgbClr val="00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3634">
                                            <p:txEl>
                                              <p:charRg st="36" end="6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78626" name="文本框 1178625"/>
          <p:cNvSpPr txBox="1"/>
          <p:nvPr/>
        </p:nvSpPr>
        <p:spPr>
          <a:xfrm>
            <a:off x="250825" y="641350"/>
            <a:ext cx="8620125" cy="1758950"/>
          </a:xfrm>
          <a:prstGeom prst="rect">
            <a:avLst/>
          </a:prstGeom>
          <a:noFill/>
          <a:ln w="9525">
            <a:noFill/>
          </a:ln>
        </p:spPr>
        <p:txBody>
          <a:bodyPr>
            <a:spAutoFit/>
          </a:bodyPr>
          <a:p>
            <a:pPr>
              <a:lnSpc>
                <a:spcPct val="13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小球在运动的过程中有哪些力做功</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机械能是否守恒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FF0000"/>
              </a:solidFill>
              <a:latin typeface="宋体" panose="02010600030101010101" pitchFamily="2" charset="-122"/>
              <a:ea typeface="楷体_GB2312" pitchFamily="49" charset="-122"/>
            </a:endParaRPr>
          </a:p>
          <a:p>
            <a:pPr>
              <a:lnSpc>
                <a:spcPct val="130000"/>
              </a:lnSpc>
            </a:pPr>
            <a:r>
              <a:rPr lang="zh-CN" altLang="en-US" dirty="0">
                <a:solidFill>
                  <a:srgbClr val="FF0000"/>
                </a:solidFill>
                <a:latin typeface="宋体" panose="02010600030101010101" pitchFamily="2" charset="-122"/>
                <a:ea typeface="楷体_GB2312" pitchFamily="49" charset="-122"/>
              </a:rPr>
              <a:t>提示</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小球在运动过程中只有重力做功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机械能守恒。</a:t>
            </a:r>
            <a:endParaRPr lang="zh-CN" altLang="en-US" dirty="0">
              <a:solidFill>
                <a:srgbClr val="00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8626">
                                            <p:txEl>
                                              <p:charRg st="28" end="5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4658" name="文本框 1094657"/>
          <p:cNvSpPr txBox="1"/>
          <p:nvPr/>
        </p:nvSpPr>
        <p:spPr>
          <a:xfrm>
            <a:off x="250825" y="641350"/>
            <a:ext cx="8620125" cy="20161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小球能够经过</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点的条件是什么</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FF0000"/>
              </a:solidFill>
              <a:latin typeface="宋体" panose="02010600030101010101" pitchFamily="2" charset="-122"/>
              <a:ea typeface="楷体_GB2312" pitchFamily="49" charset="-122"/>
            </a:endParaRPr>
          </a:p>
          <a:p>
            <a:r>
              <a:rPr lang="zh-CN" altLang="en-US" dirty="0">
                <a:solidFill>
                  <a:srgbClr val="FF0000"/>
                </a:solidFill>
                <a:latin typeface="宋体" panose="02010600030101010101" pitchFamily="2" charset="-122"/>
                <a:ea typeface="楷体_GB2312" pitchFamily="49" charset="-122"/>
              </a:rPr>
              <a:t>提示</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小球经过</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楷体_GB2312" pitchFamily="49" charset="-122"/>
              </a:rPr>
              <a:t>点的速度最小时</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只有重力提供向心力。</a:t>
            </a:r>
            <a:endParaRPr lang="zh-CN" altLang="en-US" dirty="0">
              <a:solidFill>
                <a:srgbClr val="00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4658">
                                            <p:txEl>
                                              <p:charRg st="19" end="4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79650" name="文本框 1179649"/>
          <p:cNvSpPr txBox="1"/>
          <p:nvPr/>
        </p:nvSpPr>
        <p:spPr>
          <a:xfrm>
            <a:off x="250825" y="641350"/>
            <a:ext cx="8620125" cy="26574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小球经过</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点后做什么运动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位移与轨道半径存在什么关系</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FF0000"/>
              </a:solidFill>
              <a:latin typeface="宋体" panose="02010600030101010101" pitchFamily="2" charset="-122"/>
              <a:ea typeface="楷体_GB2312" pitchFamily="49" charset="-122"/>
            </a:endParaRPr>
          </a:p>
          <a:p>
            <a:r>
              <a:rPr lang="zh-CN" altLang="en-US" dirty="0">
                <a:solidFill>
                  <a:srgbClr val="FF0000"/>
                </a:solidFill>
                <a:latin typeface="宋体" panose="02010600030101010101" pitchFamily="2" charset="-122"/>
                <a:ea typeface="楷体_GB2312" pitchFamily="49" charset="-122"/>
              </a:rPr>
              <a:t>提示</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小球经过</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楷体_GB2312" pitchFamily="49" charset="-122"/>
              </a:rPr>
              <a:t>点后做平抛运动</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平抛运动的水平分位移、竖直位移与轨道半径的关系是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x</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+y</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=R</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楷体_GB2312" pitchFamily="49" charset="-122"/>
              </a:rPr>
              <a:t>。</a:t>
            </a:r>
            <a:endParaRPr lang="zh-CN" altLang="en-US" dirty="0">
              <a:solidFill>
                <a:srgbClr val="FF0000"/>
              </a:solidFill>
              <a:latin typeface="宋体" panose="02010600030101010101" pitchFamily="2"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9650">
                                            <p:txEl>
                                              <p:charRg st="31" end="8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5682" name="文本框 1095681"/>
          <p:cNvSpPr txBox="1"/>
          <p:nvPr/>
        </p:nvSpPr>
        <p:spPr>
          <a:xfrm>
            <a:off x="250825" y="641350"/>
            <a:ext cx="9315450" cy="4581525"/>
          </a:xfrm>
          <a:prstGeom prst="rect">
            <a:avLst/>
          </a:prstGeom>
          <a:noFill/>
          <a:ln w="9525">
            <a:noFill/>
          </a:ln>
        </p:spPr>
        <p:txBody>
          <a:bodyPr>
            <a:spAutoFit/>
          </a:bodyPr>
          <a:p>
            <a:pPr defTabSz="0">
              <a:tabLst>
                <a:tab pos="1619250" algn="l"/>
              </a:tabLst>
            </a:pPr>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设小球通过</a:t>
            </a:r>
            <a:r>
              <a:rPr lang="en-US" altLang="zh-CN">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点的速度为</a:t>
            </a:r>
            <a:r>
              <a:rPr lang="en-US" altLang="zh-CN">
                <a:solidFill>
                  <a:srgbClr val="000000"/>
                </a:solidFill>
                <a:latin typeface="楷体_GB2312" pitchFamily="49" charset="-122"/>
                <a:ea typeface="楷体_GB2312" pitchFamily="49" charset="-122"/>
              </a:rPr>
              <a:t>v,</a:t>
            </a:r>
            <a:r>
              <a:rPr lang="zh-CN" altLang="en-US" dirty="0">
                <a:solidFill>
                  <a:srgbClr val="000000"/>
                </a:solidFill>
                <a:latin typeface="楷体_GB2312" pitchFamily="49" charset="-122"/>
                <a:ea typeface="楷体_GB2312" pitchFamily="49" charset="-122"/>
              </a:rPr>
              <a:t>由牛顿第二定</a:t>
            </a:r>
            <a:endParaRPr lang="zh-CN" altLang="en-US" dirty="0">
              <a:solidFill>
                <a:srgbClr val="000000"/>
              </a:solidFill>
              <a:latin typeface="楷体_GB2312" pitchFamily="49" charset="-122"/>
              <a:ea typeface="楷体_GB2312" pitchFamily="49" charset="-122"/>
            </a:endParaRPr>
          </a:p>
          <a:p>
            <a:pPr defTabSz="0">
              <a:tabLst>
                <a:tab pos="1619250" algn="l"/>
              </a:tabLst>
            </a:pPr>
            <a:r>
              <a:rPr lang="zh-CN" altLang="en-US" dirty="0">
                <a:solidFill>
                  <a:srgbClr val="000000"/>
                </a:solidFill>
                <a:latin typeface="楷体_GB2312" pitchFamily="49" charset="-122"/>
                <a:ea typeface="楷体_GB2312" pitchFamily="49" charset="-122"/>
              </a:rPr>
              <a:t>律得</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pPr defTabSz="0">
              <a:tabLst>
                <a:tab pos="1619250" algn="l"/>
              </a:tabLst>
            </a:pPr>
            <a:r>
              <a:rPr lang="en-US" altLang="zh-CN">
                <a:solidFill>
                  <a:srgbClr val="000000"/>
                </a:solidFill>
                <a:latin typeface="楷体_GB2312" pitchFamily="49" charset="-122"/>
                <a:ea typeface="楷体_GB2312" pitchFamily="49" charset="-122"/>
              </a:rPr>
              <a:t>   </a:t>
            </a:r>
            <a:endParaRPr lang="en-US" altLang="zh-CN">
              <a:solidFill>
                <a:srgbClr val="000000"/>
              </a:solidFill>
              <a:latin typeface="楷体_GB2312" pitchFamily="49" charset="-122"/>
              <a:ea typeface="楷体_GB2312" pitchFamily="49" charset="-122"/>
            </a:endParaRPr>
          </a:p>
          <a:p>
            <a:pPr defTabSz="0">
              <a:tabLst>
                <a:tab pos="1619250" algn="l"/>
              </a:tabLst>
            </a:pPr>
            <a:endParaRPr lang="en-US" altLang="zh-CN" dirty="0">
              <a:solidFill>
                <a:srgbClr val="000000"/>
              </a:solidFill>
              <a:latin typeface="楷体_GB2312" pitchFamily="49" charset="-122"/>
              <a:ea typeface="楷体_GB2312" pitchFamily="49" charset="-122"/>
            </a:endParaRPr>
          </a:p>
          <a:p>
            <a:pPr defTabSz="0">
              <a:tabLst>
                <a:tab pos="1619250" algn="l"/>
              </a:tabLst>
            </a:pPr>
            <a:r>
              <a:rPr lang="zh-CN" altLang="en-US" dirty="0">
                <a:solidFill>
                  <a:srgbClr val="000000"/>
                </a:solidFill>
                <a:latin typeface="楷体_GB2312" pitchFamily="49" charset="-122"/>
                <a:ea typeface="楷体_GB2312" pitchFamily="49" charset="-122"/>
              </a:rPr>
              <a:t>小球从</a:t>
            </a:r>
            <a:r>
              <a:rPr lang="en-US" altLang="zh-CN" dirty="0">
                <a:solidFill>
                  <a:srgbClr val="000000"/>
                </a:solidFill>
                <a:latin typeface="楷体_GB2312" pitchFamily="49" charset="-122"/>
                <a:ea typeface="楷体_GB2312" pitchFamily="49" charset="-122"/>
              </a:rPr>
              <a:t>P</a:t>
            </a:r>
            <a:r>
              <a:rPr lang="zh-CN" altLang="en-US" dirty="0">
                <a:solidFill>
                  <a:srgbClr val="000000"/>
                </a:solidFill>
                <a:latin typeface="楷体_GB2312" pitchFamily="49" charset="-122"/>
                <a:ea typeface="楷体_GB2312" pitchFamily="49" charset="-122"/>
              </a:rPr>
              <a:t>点运动至</a:t>
            </a:r>
            <a:r>
              <a:rPr lang="en-US" altLang="zh-CN" dirty="0">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点的过程</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由机械能守恒定律得</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pPr defTabSz="0">
              <a:tabLst>
                <a:tab pos="1619250" algn="l"/>
              </a:tabLst>
            </a:pPr>
            <a:r>
              <a:rPr lang="en-US" altLang="zh-CN">
                <a:solidFill>
                  <a:srgbClr val="000000"/>
                </a:solidFill>
                <a:latin typeface="楷体_GB2312" pitchFamily="49" charset="-122"/>
                <a:ea typeface="楷体_GB2312" pitchFamily="49" charset="-122"/>
              </a:rPr>
              <a:t> </a:t>
            </a:r>
            <a:endParaRPr lang="en-US" altLang="zh-CN">
              <a:solidFill>
                <a:srgbClr val="000000"/>
              </a:solidFill>
              <a:latin typeface="楷体_GB2312" pitchFamily="49" charset="-122"/>
              <a:ea typeface="楷体_GB2312" pitchFamily="49" charset="-122"/>
            </a:endParaRPr>
          </a:p>
          <a:p>
            <a:pPr defTabSz="0">
              <a:tabLst>
                <a:tab pos="1619250" algn="l"/>
              </a:tabLst>
            </a:pPr>
            <a:r>
              <a:rPr lang="zh-CN" altLang="en-US" dirty="0">
                <a:solidFill>
                  <a:srgbClr val="000000"/>
                </a:solidFill>
                <a:latin typeface="楷体_GB2312" pitchFamily="49" charset="-122"/>
                <a:ea typeface="楷体_GB2312" pitchFamily="49" charset="-122"/>
              </a:rPr>
              <a:t>解得</a:t>
            </a:r>
            <a:r>
              <a:rPr lang="en-US" altLang="zh-CN">
                <a:solidFill>
                  <a:srgbClr val="000000"/>
                </a:solidFill>
                <a:latin typeface="楷体_GB2312" pitchFamily="49" charset="-122"/>
                <a:ea typeface="楷体_GB2312" pitchFamily="49" charset="-122"/>
              </a:rPr>
              <a:t>:H=10m</a:t>
            </a:r>
            <a:endParaRPr lang="en-US" altLang="zh-CN">
              <a:solidFill>
                <a:srgbClr val="000000"/>
              </a:solidFill>
              <a:latin typeface="楷体_GB2312" pitchFamily="49" charset="-122"/>
              <a:ea typeface="楷体_GB2312" pitchFamily="49" charset="-122"/>
            </a:endParaRPr>
          </a:p>
        </p:txBody>
      </p:sp>
      <p:graphicFrame>
        <p:nvGraphicFramePr>
          <p:cNvPr id="1095683" name="对象 1095682"/>
          <p:cNvGraphicFramePr/>
          <p:nvPr/>
        </p:nvGraphicFramePr>
        <p:xfrm>
          <a:off x="352425" y="3948113"/>
          <a:ext cx="2451100" cy="723900"/>
        </p:xfrm>
        <a:graphic>
          <a:graphicData uri="http://schemas.openxmlformats.org/presentationml/2006/ole">
            <mc:AlternateContent xmlns:mc="http://schemas.openxmlformats.org/markup-compatibility/2006">
              <mc:Choice xmlns:v="urn:schemas-microsoft-com:vml" Requires="v">
                <p:oleObj spid="_x0000_s3078" name="" r:id="rId1" imgW="2449830" imgH="723900" progId="Equation.DSMT4">
                  <p:embed/>
                </p:oleObj>
              </mc:Choice>
              <mc:Fallback>
                <p:oleObj name="" r:id="rId1" imgW="2449830" imgH="723900" progId="Equation.DSMT4">
                  <p:embed/>
                  <p:pic>
                    <p:nvPicPr>
                      <p:cNvPr id="0" name="图片 3077"/>
                      <p:cNvPicPr/>
                      <p:nvPr/>
                    </p:nvPicPr>
                    <p:blipFill>
                      <a:blip r:embed="rId2"/>
                      <a:stretch>
                        <a:fillRect/>
                      </a:stretch>
                    </p:blipFill>
                    <p:spPr>
                      <a:xfrm>
                        <a:off x="352425" y="3948113"/>
                        <a:ext cx="2451100" cy="723900"/>
                      </a:xfrm>
                      <a:prstGeom prst="rect">
                        <a:avLst/>
                      </a:prstGeom>
                      <a:noFill/>
                      <a:ln w="38100">
                        <a:noFill/>
                        <a:miter/>
                      </a:ln>
                    </p:spPr>
                  </p:pic>
                </p:oleObj>
              </mc:Fallback>
            </mc:AlternateContent>
          </a:graphicData>
        </a:graphic>
      </p:graphicFrame>
      <p:graphicFrame>
        <p:nvGraphicFramePr>
          <p:cNvPr id="1095684" name="对象 1095683"/>
          <p:cNvGraphicFramePr/>
          <p:nvPr/>
        </p:nvGraphicFramePr>
        <p:xfrm>
          <a:off x="365125" y="2147888"/>
          <a:ext cx="1701800" cy="1143000"/>
        </p:xfrm>
        <a:graphic>
          <a:graphicData uri="http://schemas.openxmlformats.org/presentationml/2006/ole">
            <mc:AlternateContent xmlns:mc="http://schemas.openxmlformats.org/markup-compatibility/2006">
              <mc:Choice xmlns:v="urn:schemas-microsoft-com:vml" Requires="v">
                <p:oleObj spid="_x0000_s3079" name="" r:id="rId3" imgW="1701800" imgH="1143000" progId="Equation.DSMT4">
                  <p:embed/>
                </p:oleObj>
              </mc:Choice>
              <mc:Fallback>
                <p:oleObj name="" r:id="rId3" imgW="1701800" imgH="1143000" progId="Equation.DSMT4">
                  <p:embed/>
                  <p:pic>
                    <p:nvPicPr>
                      <p:cNvPr id="0" name="图片 3078"/>
                      <p:cNvPicPr/>
                      <p:nvPr/>
                    </p:nvPicPr>
                    <p:blipFill>
                      <a:blip r:embed="rId4"/>
                      <a:stretch>
                        <a:fillRect/>
                      </a:stretch>
                    </p:blipFill>
                    <p:spPr>
                      <a:xfrm>
                        <a:off x="365125" y="2147888"/>
                        <a:ext cx="1701800" cy="1143000"/>
                      </a:xfrm>
                      <a:prstGeom prst="rect">
                        <a:avLst/>
                      </a:prstGeom>
                      <a:noFill/>
                      <a:ln w="38100">
                        <a:noFill/>
                        <a:miter/>
                      </a:ln>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6706" name="文本框 1096705"/>
          <p:cNvSpPr txBox="1"/>
          <p:nvPr/>
        </p:nvSpPr>
        <p:spPr>
          <a:xfrm>
            <a:off x="250825" y="641350"/>
            <a:ext cx="9391650" cy="4879975"/>
          </a:xfrm>
          <a:prstGeom prst="rect">
            <a:avLst/>
          </a:prstGeom>
          <a:noFill/>
          <a:ln w="9525">
            <a:noFill/>
          </a:ln>
        </p:spPr>
        <p:txBody>
          <a:bodyPr>
            <a:spAutoFit/>
          </a:bodyPr>
          <a:p>
            <a:pPr>
              <a:lnSpc>
                <a:spcPct val="140000"/>
              </a:lnSpc>
            </a:pPr>
            <a:r>
              <a:rPr lang="en-US" altLang="zh-CN" dirty="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若小球刚好沿竖直半圆轨道能运动到</a:t>
            </a:r>
            <a:r>
              <a:rPr lang="en-US" altLang="zh-CN" dirty="0">
                <a:solidFill>
                  <a:srgbClr val="000000"/>
                </a:solidFill>
                <a:latin typeface="楷体_GB2312" pitchFamily="49" charset="-122"/>
                <a:ea typeface="楷体_GB2312" pitchFamily="49" charset="-122"/>
              </a:rPr>
              <a:t>O</a:t>
            </a:r>
            <a:r>
              <a:rPr lang="zh-CN" altLang="en-US" dirty="0">
                <a:solidFill>
                  <a:srgbClr val="000000"/>
                </a:solidFill>
                <a:latin typeface="楷体_GB2312" pitchFamily="49" charset="-122"/>
                <a:ea typeface="楷体_GB2312" pitchFamily="49" charset="-122"/>
              </a:rPr>
              <a:t>点的速度为</a:t>
            </a:r>
            <a:endParaRPr lang="zh-CN" altLang="en-US" dirty="0">
              <a:solidFill>
                <a:srgbClr val="000000"/>
              </a:solidFill>
              <a:latin typeface="楷体_GB2312" pitchFamily="49" charset="-122"/>
              <a:ea typeface="楷体_GB2312" pitchFamily="49" charset="-122"/>
            </a:endParaRPr>
          </a:p>
          <a:p>
            <a:pPr>
              <a:lnSpc>
                <a:spcPct val="140000"/>
              </a:lnSpc>
            </a:pP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C</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在</a:t>
            </a:r>
            <a:r>
              <a:rPr lang="en-US" altLang="zh-CN" dirty="0">
                <a:solidFill>
                  <a:srgbClr val="000000"/>
                </a:solidFill>
                <a:latin typeface="楷体_GB2312" pitchFamily="49" charset="-122"/>
                <a:ea typeface="楷体_GB2312" pitchFamily="49" charset="-122"/>
              </a:rPr>
              <a:t>O</a:t>
            </a:r>
            <a:r>
              <a:rPr lang="zh-CN" altLang="en-US" dirty="0">
                <a:solidFill>
                  <a:srgbClr val="000000"/>
                </a:solidFill>
                <a:latin typeface="楷体_GB2312" pitchFamily="49" charset="-122"/>
                <a:ea typeface="楷体_GB2312" pitchFamily="49" charset="-122"/>
              </a:rPr>
              <a:t>点由牛顿第二定律得</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pPr>
              <a:lnSpc>
                <a:spcPct val="140000"/>
              </a:lnSpc>
            </a:pPr>
            <a:endParaRPr lang="en-US" altLang="zh-CN">
              <a:solidFill>
                <a:srgbClr val="000000"/>
              </a:solidFill>
              <a:latin typeface="楷体_GB2312" pitchFamily="49" charset="-122"/>
              <a:ea typeface="楷体_GB2312" pitchFamily="49" charset="-122"/>
            </a:endParaRPr>
          </a:p>
          <a:p>
            <a:pPr>
              <a:lnSpc>
                <a:spcPct val="140000"/>
              </a:lnSpc>
            </a:pPr>
            <a:endParaRPr lang="en-US" altLang="zh-CN">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小球至少应从</a:t>
            </a:r>
            <a:r>
              <a:rPr lang="en-US" altLang="zh-CN">
                <a:solidFill>
                  <a:srgbClr val="000000"/>
                </a:solidFill>
                <a:latin typeface="楷体_GB2312" pitchFamily="49" charset="-122"/>
                <a:ea typeface="楷体_GB2312" pitchFamily="49" charset="-122"/>
              </a:rPr>
              <a:t>H</a:t>
            </a:r>
            <a:r>
              <a:rPr lang="en-US" altLang="zh-CN" baseline="-30000">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高处落下</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由机械能守恒定律得</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pPr>
              <a:lnSpc>
                <a:spcPct val="140000"/>
              </a:lnSpc>
            </a:pPr>
            <a:r>
              <a:rPr lang="en-US" altLang="zh-CN">
                <a:solidFill>
                  <a:srgbClr val="000000"/>
                </a:solidFill>
                <a:latin typeface="楷体_GB2312" pitchFamily="49" charset="-122"/>
                <a:ea typeface="楷体_GB2312" pitchFamily="49" charset="-122"/>
              </a:rPr>
              <a:t> </a:t>
            </a:r>
            <a:endParaRPr lang="en-US" altLang="zh-CN">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解得</a:t>
            </a:r>
            <a:r>
              <a:rPr lang="en-US" altLang="zh-CN">
                <a:solidFill>
                  <a:srgbClr val="000000"/>
                </a:solidFill>
                <a:latin typeface="楷体_GB2312" pitchFamily="49" charset="-122"/>
                <a:ea typeface="楷体_GB2312" pitchFamily="49" charset="-122"/>
              </a:rPr>
              <a:t>:H</a:t>
            </a:r>
            <a:r>
              <a:rPr lang="en-US" altLang="zh-CN" baseline="-30000">
                <a:solidFill>
                  <a:srgbClr val="000000"/>
                </a:solidFill>
                <a:latin typeface="楷体_GB2312" pitchFamily="49" charset="-122"/>
                <a:ea typeface="楷体_GB2312" pitchFamily="49" charset="-122"/>
              </a:rPr>
              <a:t>C</a:t>
            </a:r>
            <a:r>
              <a:rPr lang="en-US" altLang="zh-CN">
                <a:solidFill>
                  <a:srgbClr val="000000"/>
                </a:solidFill>
                <a:latin typeface="楷体_GB2312" pitchFamily="49" charset="-122"/>
                <a:ea typeface="楷体_GB2312" pitchFamily="49" charset="-122"/>
              </a:rPr>
              <a:t>=   =3.75m</a:t>
            </a:r>
            <a:endParaRPr lang="en-US" altLang="zh-CN">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由于</a:t>
            </a:r>
            <a:r>
              <a:rPr lang="en-US" altLang="zh-CN">
                <a:solidFill>
                  <a:srgbClr val="000000"/>
                </a:solidFill>
                <a:latin typeface="楷体_GB2312" pitchFamily="49" charset="-122"/>
                <a:ea typeface="楷体_GB2312" pitchFamily="49" charset="-122"/>
              </a:rPr>
              <a:t>H&gt;H</a:t>
            </a:r>
            <a:r>
              <a:rPr lang="en-US" altLang="zh-CN" baseline="-30000">
                <a:solidFill>
                  <a:srgbClr val="000000"/>
                </a:solidFill>
                <a:latin typeface="楷体_GB2312" pitchFamily="49" charset="-122"/>
                <a:ea typeface="楷体_GB2312" pitchFamily="49" charset="-122"/>
              </a:rPr>
              <a:t>C</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故小球可以通过</a:t>
            </a:r>
            <a:r>
              <a:rPr lang="en-US" altLang="zh-CN" dirty="0">
                <a:solidFill>
                  <a:srgbClr val="000000"/>
                </a:solidFill>
                <a:latin typeface="楷体_GB2312" pitchFamily="49" charset="-122"/>
                <a:ea typeface="楷体_GB2312" pitchFamily="49" charset="-122"/>
              </a:rPr>
              <a:t>O</a:t>
            </a:r>
            <a:r>
              <a:rPr lang="zh-CN" altLang="en-US" dirty="0">
                <a:solidFill>
                  <a:srgbClr val="000000"/>
                </a:solidFill>
                <a:latin typeface="楷体_GB2312" pitchFamily="49" charset="-122"/>
                <a:ea typeface="楷体_GB2312" pitchFamily="49" charset="-122"/>
              </a:rPr>
              <a:t>点</a:t>
            </a:r>
            <a:endParaRPr lang="zh-CN" altLang="en-US" dirty="0">
              <a:solidFill>
                <a:srgbClr val="000000"/>
              </a:solidFill>
              <a:latin typeface="楷体_GB2312" pitchFamily="49" charset="-122"/>
              <a:ea typeface="楷体_GB2312" pitchFamily="49" charset="-122"/>
            </a:endParaRPr>
          </a:p>
        </p:txBody>
      </p:sp>
      <p:graphicFrame>
        <p:nvGraphicFramePr>
          <p:cNvPr id="1096707" name="对象 1096706"/>
          <p:cNvGraphicFramePr/>
          <p:nvPr/>
        </p:nvGraphicFramePr>
        <p:xfrm>
          <a:off x="361950" y="1985963"/>
          <a:ext cx="1384300" cy="1143000"/>
        </p:xfrm>
        <a:graphic>
          <a:graphicData uri="http://schemas.openxmlformats.org/presentationml/2006/ole">
            <mc:AlternateContent xmlns:mc="http://schemas.openxmlformats.org/markup-compatibility/2006">
              <mc:Choice xmlns:v="urn:schemas-microsoft-com:vml" Requires="v">
                <p:oleObj spid="_x0000_s3080" name="" r:id="rId1" imgW="1384300" imgH="1143000" progId="Equation.DSMT4">
                  <p:embed/>
                </p:oleObj>
              </mc:Choice>
              <mc:Fallback>
                <p:oleObj name="" r:id="rId1" imgW="1384300" imgH="1143000" progId="Equation.DSMT4">
                  <p:embed/>
                  <p:pic>
                    <p:nvPicPr>
                      <p:cNvPr id="0" name="图片 3079"/>
                      <p:cNvPicPr/>
                      <p:nvPr/>
                    </p:nvPicPr>
                    <p:blipFill>
                      <a:blip r:embed="rId2"/>
                      <a:stretch>
                        <a:fillRect/>
                      </a:stretch>
                    </p:blipFill>
                    <p:spPr>
                      <a:xfrm>
                        <a:off x="361950" y="1985963"/>
                        <a:ext cx="1384300" cy="1143000"/>
                      </a:xfrm>
                      <a:prstGeom prst="rect">
                        <a:avLst/>
                      </a:prstGeom>
                      <a:noFill/>
                      <a:ln w="38100">
                        <a:noFill/>
                        <a:miter/>
                      </a:ln>
                    </p:spPr>
                  </p:pic>
                </p:oleObj>
              </mc:Fallback>
            </mc:AlternateContent>
          </a:graphicData>
        </a:graphic>
      </p:graphicFrame>
      <p:graphicFrame>
        <p:nvGraphicFramePr>
          <p:cNvPr id="1096708" name="对象 1096707"/>
          <p:cNvGraphicFramePr/>
          <p:nvPr/>
        </p:nvGraphicFramePr>
        <p:xfrm>
          <a:off x="349250" y="3729038"/>
          <a:ext cx="1905000" cy="723900"/>
        </p:xfrm>
        <a:graphic>
          <a:graphicData uri="http://schemas.openxmlformats.org/presentationml/2006/ole">
            <mc:AlternateContent xmlns:mc="http://schemas.openxmlformats.org/markup-compatibility/2006">
              <mc:Choice xmlns:v="urn:schemas-microsoft-com:vml" Requires="v">
                <p:oleObj spid="_x0000_s3081" name="" r:id="rId3" imgW="1904365" imgH="723900" progId="Equation.DSMT4">
                  <p:embed/>
                </p:oleObj>
              </mc:Choice>
              <mc:Fallback>
                <p:oleObj name="" r:id="rId3" imgW="1904365" imgH="723900" progId="Equation.DSMT4">
                  <p:embed/>
                  <p:pic>
                    <p:nvPicPr>
                      <p:cNvPr id="0" name="图片 3080"/>
                      <p:cNvPicPr/>
                      <p:nvPr/>
                    </p:nvPicPr>
                    <p:blipFill>
                      <a:blip r:embed="rId4"/>
                      <a:stretch>
                        <a:fillRect/>
                      </a:stretch>
                    </p:blipFill>
                    <p:spPr>
                      <a:xfrm>
                        <a:off x="349250" y="3729038"/>
                        <a:ext cx="1905000" cy="723900"/>
                      </a:xfrm>
                      <a:prstGeom prst="rect">
                        <a:avLst/>
                      </a:prstGeom>
                      <a:noFill/>
                      <a:ln w="38100">
                        <a:noFill/>
                        <a:miter/>
                      </a:ln>
                    </p:spPr>
                  </p:pic>
                </p:oleObj>
              </mc:Fallback>
            </mc:AlternateContent>
          </a:graphicData>
        </a:graphic>
      </p:graphicFrame>
      <p:graphicFrame>
        <p:nvGraphicFramePr>
          <p:cNvPr id="1096709" name="对象 1096708"/>
          <p:cNvGraphicFramePr/>
          <p:nvPr/>
        </p:nvGraphicFramePr>
        <p:xfrm>
          <a:off x="1854200" y="4291013"/>
          <a:ext cx="304800" cy="723900"/>
        </p:xfrm>
        <a:graphic>
          <a:graphicData uri="http://schemas.openxmlformats.org/presentationml/2006/ole">
            <mc:AlternateContent xmlns:mc="http://schemas.openxmlformats.org/markup-compatibility/2006">
              <mc:Choice xmlns:v="urn:schemas-microsoft-com:vml" Requires="v">
                <p:oleObj spid="_x0000_s3082" name="" r:id="rId5" imgW="304800" imgH="723265" progId="Equation.DSMT4">
                  <p:embed/>
                </p:oleObj>
              </mc:Choice>
              <mc:Fallback>
                <p:oleObj name="" r:id="rId5" imgW="304800" imgH="723265" progId="Equation.DSMT4">
                  <p:embed/>
                  <p:pic>
                    <p:nvPicPr>
                      <p:cNvPr id="0" name="图片 3081"/>
                      <p:cNvPicPr/>
                      <p:nvPr/>
                    </p:nvPicPr>
                    <p:blipFill>
                      <a:blip r:embed="rId6"/>
                      <a:stretch>
                        <a:fillRect/>
                      </a:stretch>
                    </p:blipFill>
                    <p:spPr>
                      <a:xfrm>
                        <a:off x="1854200" y="4291013"/>
                        <a:ext cx="304800" cy="723900"/>
                      </a:xfrm>
                      <a:prstGeom prst="rect">
                        <a:avLst/>
                      </a:prstGeom>
                      <a:noFill/>
                      <a:ln w="38100">
                        <a:noFill/>
                        <a:miter/>
                      </a:ln>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7730" name="文本框 1097729"/>
          <p:cNvSpPr txBox="1"/>
          <p:nvPr/>
        </p:nvSpPr>
        <p:spPr>
          <a:xfrm>
            <a:off x="250825" y="641350"/>
            <a:ext cx="8620125" cy="4581525"/>
          </a:xfrm>
          <a:prstGeom prst="rect">
            <a:avLst/>
          </a:prstGeom>
          <a:noFill/>
          <a:ln w="9525">
            <a:noFill/>
          </a:ln>
        </p:spPr>
        <p:txBody>
          <a:bodyPr>
            <a:spAutoFit/>
          </a:bodyPr>
          <a:p>
            <a:r>
              <a:rPr lang="en-US" altLang="zh-CN" dirty="0">
                <a:solidFill>
                  <a:srgbClr val="000000"/>
                </a:solidFill>
                <a:latin typeface="楷体_GB2312" pitchFamily="49" charset="-122"/>
                <a:ea typeface="楷体_GB2312" pitchFamily="49" charset="-122"/>
              </a:rPr>
              <a:t>(3)</a:t>
            </a:r>
            <a:r>
              <a:rPr lang="zh-CN" altLang="en-US" dirty="0">
                <a:solidFill>
                  <a:srgbClr val="000000"/>
                </a:solidFill>
                <a:latin typeface="楷体_GB2312" pitchFamily="49" charset="-122"/>
                <a:ea typeface="楷体_GB2312" pitchFamily="49" charset="-122"/>
              </a:rPr>
              <a:t>小球由</a:t>
            </a:r>
            <a:r>
              <a:rPr lang="en-US" altLang="zh-CN" dirty="0">
                <a:solidFill>
                  <a:srgbClr val="000000"/>
                </a:solidFill>
                <a:latin typeface="楷体_GB2312" pitchFamily="49" charset="-122"/>
                <a:ea typeface="楷体_GB2312" pitchFamily="49" charset="-122"/>
              </a:rPr>
              <a:t>P</a:t>
            </a:r>
            <a:r>
              <a:rPr lang="zh-CN" altLang="en-US" dirty="0">
                <a:solidFill>
                  <a:srgbClr val="000000"/>
                </a:solidFill>
                <a:latin typeface="楷体_GB2312" pitchFamily="49" charset="-122"/>
                <a:ea typeface="楷体_GB2312" pitchFamily="49" charset="-122"/>
              </a:rPr>
              <a:t>点落下通过</a:t>
            </a:r>
            <a:r>
              <a:rPr lang="en-US" altLang="zh-CN" dirty="0">
                <a:solidFill>
                  <a:srgbClr val="000000"/>
                </a:solidFill>
                <a:latin typeface="楷体_GB2312" pitchFamily="49" charset="-122"/>
                <a:ea typeface="楷体_GB2312" pitchFamily="49" charset="-122"/>
              </a:rPr>
              <a:t>O</a:t>
            </a:r>
            <a:r>
              <a:rPr lang="zh-CN" altLang="en-US" dirty="0">
                <a:solidFill>
                  <a:srgbClr val="000000"/>
                </a:solidFill>
                <a:latin typeface="楷体_GB2312" pitchFamily="49" charset="-122"/>
                <a:ea typeface="楷体_GB2312" pitchFamily="49" charset="-122"/>
              </a:rPr>
              <a:t>点的过程</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由机械能守恒定律得</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en-US" altLang="zh-CN" err="1">
                <a:solidFill>
                  <a:srgbClr val="000000"/>
                </a:solidFill>
                <a:latin typeface="楷体_GB2312" pitchFamily="49" charset="-122"/>
                <a:ea typeface="楷体_GB2312" pitchFamily="49" charset="-122"/>
              </a:rPr>
              <a:t>mgH</a:t>
            </a:r>
            <a:r>
              <a:rPr lang="en-US" altLang="zh-CN">
                <a:solidFill>
                  <a:srgbClr val="000000"/>
                </a:solidFill>
                <a:latin typeface="楷体_GB2312" pitchFamily="49" charset="-122"/>
                <a:ea typeface="楷体_GB2312" pitchFamily="49" charset="-122"/>
              </a:rPr>
              <a:t>=     </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解得</a:t>
            </a:r>
            <a:r>
              <a:rPr lang="en-US" altLang="zh-CN">
                <a:solidFill>
                  <a:srgbClr val="000000"/>
                </a:solidFill>
                <a:latin typeface="楷体_GB2312" pitchFamily="49" charset="-122"/>
                <a:ea typeface="楷体_GB2312" pitchFamily="49" charset="-122"/>
              </a:rPr>
              <a:t>:v</a:t>
            </a:r>
            <a:r>
              <a:rPr lang="en-US" altLang="zh-CN" baseline="-30000">
                <a:solidFill>
                  <a:srgbClr val="000000"/>
                </a:solidFill>
                <a:latin typeface="楷体_GB2312" pitchFamily="49" charset="-122"/>
                <a:ea typeface="楷体_GB2312" pitchFamily="49" charset="-122"/>
              </a:rPr>
              <a:t>0</a:t>
            </a:r>
            <a:r>
              <a:rPr lang="en-US" altLang="zh-CN" err="1">
                <a:solidFill>
                  <a:srgbClr val="000000"/>
                </a:solidFill>
                <a:latin typeface="楷体_GB2312" pitchFamily="49" charset="-122"/>
                <a:ea typeface="楷体_GB2312" pitchFamily="49" charset="-122"/>
              </a:rPr>
              <a:t>=10   m/s</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小球通过</a:t>
            </a:r>
            <a:r>
              <a:rPr lang="en-US" altLang="zh-CN" dirty="0">
                <a:solidFill>
                  <a:srgbClr val="000000"/>
                </a:solidFill>
                <a:latin typeface="楷体_GB2312" pitchFamily="49" charset="-122"/>
                <a:ea typeface="楷体_GB2312" pitchFamily="49" charset="-122"/>
              </a:rPr>
              <a:t>O</a:t>
            </a:r>
            <a:r>
              <a:rPr lang="zh-CN" altLang="en-US" dirty="0">
                <a:solidFill>
                  <a:srgbClr val="000000"/>
                </a:solidFill>
                <a:latin typeface="楷体_GB2312" pitchFamily="49" charset="-122"/>
                <a:ea typeface="楷体_GB2312" pitchFamily="49" charset="-122"/>
              </a:rPr>
              <a:t>点后做平抛运动</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设小球经时间</a:t>
            </a:r>
            <a:r>
              <a:rPr lang="en-US" altLang="zh-CN" dirty="0">
                <a:solidFill>
                  <a:srgbClr val="000000"/>
                </a:solidFill>
                <a:latin typeface="楷体_GB2312" pitchFamily="49" charset="-122"/>
                <a:ea typeface="楷体_GB2312" pitchFamily="49" charset="-122"/>
              </a:rPr>
              <a:t>t</a:t>
            </a:r>
            <a:r>
              <a:rPr lang="zh-CN" altLang="en-US" dirty="0">
                <a:solidFill>
                  <a:srgbClr val="000000"/>
                </a:solidFill>
                <a:latin typeface="楷体_GB2312" pitchFamily="49" charset="-122"/>
                <a:ea typeface="楷体_GB2312" pitchFamily="49" charset="-122"/>
              </a:rPr>
              <a:t>落到</a:t>
            </a:r>
            <a:r>
              <a:rPr lang="en-US" altLang="zh-CN" dirty="0">
                <a:solidFill>
                  <a:srgbClr val="000000"/>
                </a:solidFill>
                <a:latin typeface="楷体_GB2312" pitchFamily="49" charset="-122"/>
                <a:ea typeface="楷体_GB2312" pitchFamily="49" charset="-122"/>
              </a:rPr>
              <a:t>AB</a:t>
            </a:r>
            <a:r>
              <a:rPr lang="zh-CN" altLang="en-US" dirty="0">
                <a:solidFill>
                  <a:srgbClr val="000000"/>
                </a:solidFill>
                <a:latin typeface="楷体_GB2312" pitchFamily="49" charset="-122"/>
                <a:ea typeface="楷体_GB2312" pitchFamily="49" charset="-122"/>
              </a:rPr>
              <a:t>圆弧轨道上</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则有</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en-US" altLang="zh-CN">
                <a:solidFill>
                  <a:srgbClr val="000000"/>
                </a:solidFill>
                <a:latin typeface="楷体_GB2312" pitchFamily="49" charset="-122"/>
                <a:ea typeface="楷体_GB2312" pitchFamily="49" charset="-122"/>
              </a:rPr>
              <a:t>x=v</a:t>
            </a:r>
            <a:r>
              <a:rPr lang="en-US" altLang="zh-CN" baseline="-30000">
                <a:solidFill>
                  <a:srgbClr val="000000"/>
                </a:solidFill>
                <a:latin typeface="楷体_GB2312" pitchFamily="49" charset="-122"/>
                <a:ea typeface="楷体_GB2312" pitchFamily="49" charset="-122"/>
              </a:rPr>
              <a:t>0</a:t>
            </a:r>
            <a:r>
              <a:rPr lang="en-US" altLang="zh-CN">
                <a:solidFill>
                  <a:srgbClr val="000000"/>
                </a:solidFill>
                <a:latin typeface="楷体_GB2312" pitchFamily="49" charset="-122"/>
                <a:ea typeface="楷体_GB2312" pitchFamily="49" charset="-122"/>
              </a:rPr>
              <a:t>t</a:t>
            </a:r>
            <a:endParaRPr lang="en-US" altLang="zh-CN">
              <a:solidFill>
                <a:srgbClr val="000000"/>
              </a:solidFill>
              <a:latin typeface="楷体_GB2312" pitchFamily="49" charset="-122"/>
              <a:ea typeface="楷体_GB2312" pitchFamily="49" charset="-122"/>
            </a:endParaRPr>
          </a:p>
        </p:txBody>
      </p:sp>
      <p:graphicFrame>
        <p:nvGraphicFramePr>
          <p:cNvPr id="1097731" name="对象 1097730"/>
          <p:cNvGraphicFramePr/>
          <p:nvPr/>
        </p:nvGraphicFramePr>
        <p:xfrm>
          <a:off x="1127125" y="1995488"/>
          <a:ext cx="863600" cy="723900"/>
        </p:xfrm>
        <a:graphic>
          <a:graphicData uri="http://schemas.openxmlformats.org/presentationml/2006/ole">
            <mc:AlternateContent xmlns:mc="http://schemas.openxmlformats.org/markup-compatibility/2006">
              <mc:Choice xmlns:v="urn:schemas-microsoft-com:vml" Requires="v">
                <p:oleObj spid="_x0000_s3083" name="" r:id="rId1" imgW="862965" imgH="723900" progId="Equation.DSMT4">
                  <p:embed/>
                </p:oleObj>
              </mc:Choice>
              <mc:Fallback>
                <p:oleObj name="" r:id="rId1" imgW="862965" imgH="723900" progId="Equation.DSMT4">
                  <p:embed/>
                  <p:pic>
                    <p:nvPicPr>
                      <p:cNvPr id="0" name="图片 3082"/>
                      <p:cNvPicPr/>
                      <p:nvPr/>
                    </p:nvPicPr>
                    <p:blipFill>
                      <a:blip r:embed="rId2"/>
                      <a:stretch>
                        <a:fillRect/>
                      </a:stretch>
                    </p:blipFill>
                    <p:spPr>
                      <a:xfrm>
                        <a:off x="1127125" y="1995488"/>
                        <a:ext cx="863600" cy="723900"/>
                      </a:xfrm>
                      <a:prstGeom prst="rect">
                        <a:avLst/>
                      </a:prstGeom>
                      <a:noFill/>
                      <a:ln w="38100">
                        <a:noFill/>
                        <a:miter/>
                      </a:ln>
                    </p:spPr>
                  </p:pic>
                </p:oleObj>
              </mc:Fallback>
            </mc:AlternateContent>
          </a:graphicData>
        </a:graphic>
      </p:graphicFrame>
      <p:graphicFrame>
        <p:nvGraphicFramePr>
          <p:cNvPr id="1097732" name="对象 1097731"/>
          <p:cNvGraphicFramePr/>
          <p:nvPr/>
        </p:nvGraphicFramePr>
        <p:xfrm>
          <a:off x="2130425" y="2814638"/>
          <a:ext cx="419100" cy="381000"/>
        </p:xfrm>
        <a:graphic>
          <a:graphicData uri="http://schemas.openxmlformats.org/presentationml/2006/ole">
            <mc:AlternateContent xmlns:mc="http://schemas.openxmlformats.org/markup-compatibility/2006">
              <mc:Choice xmlns:v="urn:schemas-microsoft-com:vml" Requires="v">
                <p:oleObj spid="_x0000_s3084" name="" r:id="rId3" imgW="419100" imgH="381000" progId="Equation.DSMT4">
                  <p:embed/>
                </p:oleObj>
              </mc:Choice>
              <mc:Fallback>
                <p:oleObj name="" r:id="rId3" imgW="419100" imgH="381000" progId="Equation.DSMT4">
                  <p:embed/>
                  <p:pic>
                    <p:nvPicPr>
                      <p:cNvPr id="0" name="图片 3083"/>
                      <p:cNvPicPr/>
                      <p:nvPr/>
                    </p:nvPicPr>
                    <p:blipFill>
                      <a:blip r:embed="rId4"/>
                      <a:stretch>
                        <a:fillRect/>
                      </a:stretch>
                    </p:blipFill>
                    <p:spPr>
                      <a:xfrm>
                        <a:off x="2130425" y="2814638"/>
                        <a:ext cx="419100" cy="381000"/>
                      </a:xfrm>
                      <a:prstGeom prst="rect">
                        <a:avLst/>
                      </a:prstGeom>
                      <a:noFill/>
                      <a:ln w="38100">
                        <a:noFill/>
                        <a:miter/>
                      </a:ln>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8754" name="文本框 1098753"/>
          <p:cNvSpPr txBox="1"/>
          <p:nvPr/>
        </p:nvSpPr>
        <p:spPr>
          <a:xfrm>
            <a:off x="250825" y="641350"/>
            <a:ext cx="8620125" cy="4879975"/>
          </a:xfrm>
          <a:prstGeom prst="rect">
            <a:avLst/>
          </a:prstGeom>
          <a:noFill/>
          <a:ln w="9525">
            <a:noFill/>
          </a:ln>
        </p:spPr>
        <p:txBody>
          <a:bodyPr>
            <a:spAutoFit/>
          </a:bodyPr>
          <a:p>
            <a:pPr>
              <a:lnSpc>
                <a:spcPct val="140000"/>
              </a:lnSpc>
            </a:pPr>
            <a:r>
              <a:rPr lang="en-US" altLang="zh-CN">
                <a:solidFill>
                  <a:srgbClr val="000000"/>
                </a:solidFill>
                <a:latin typeface="楷体_GB2312" pitchFamily="49" charset="-122"/>
                <a:ea typeface="楷体_GB2312" pitchFamily="49" charset="-122"/>
              </a:rPr>
              <a:t>y=  gt</a:t>
            </a:r>
            <a:r>
              <a:rPr lang="en-US" altLang="zh-CN" baseline="30000">
                <a:solidFill>
                  <a:srgbClr val="000000"/>
                </a:solidFill>
                <a:latin typeface="楷体_GB2312" pitchFamily="49" charset="-122"/>
                <a:ea typeface="楷体_GB2312" pitchFamily="49" charset="-122"/>
              </a:rPr>
              <a:t>2</a:t>
            </a:r>
            <a:endParaRPr lang="en-US" altLang="zh-CN">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且</a:t>
            </a:r>
            <a:r>
              <a:rPr lang="en-US" altLang="zh-CN">
                <a:solidFill>
                  <a:srgbClr val="000000"/>
                </a:solidFill>
                <a:latin typeface="楷体_GB2312" pitchFamily="49" charset="-122"/>
                <a:ea typeface="楷体_GB2312" pitchFamily="49" charset="-122"/>
              </a:rPr>
              <a:t>:x</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+y</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=R</a:t>
            </a:r>
            <a:r>
              <a:rPr lang="en-US" altLang="zh-CN" baseline="30000">
                <a:solidFill>
                  <a:srgbClr val="000000"/>
                </a:solidFill>
                <a:latin typeface="楷体_GB2312" pitchFamily="49" charset="-122"/>
                <a:ea typeface="楷体_GB2312" pitchFamily="49" charset="-122"/>
              </a:rPr>
              <a:t>2</a:t>
            </a:r>
            <a:endParaRPr lang="en-US" altLang="zh-CN">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解得</a:t>
            </a:r>
            <a:r>
              <a:rPr lang="en-US" altLang="zh-CN" dirty="0">
                <a:solidFill>
                  <a:srgbClr val="000000"/>
                </a:solidFill>
                <a:latin typeface="楷体_GB2312" pitchFamily="49" charset="-122"/>
                <a:ea typeface="楷体_GB2312" pitchFamily="49" charset="-122"/>
              </a:rPr>
              <a:t>:t=1s(</a:t>
            </a:r>
            <a:r>
              <a:rPr lang="zh-CN" altLang="en-US" dirty="0">
                <a:solidFill>
                  <a:srgbClr val="000000"/>
                </a:solidFill>
                <a:latin typeface="楷体_GB2312" pitchFamily="49" charset="-122"/>
                <a:ea typeface="楷体_GB2312" pitchFamily="49" charset="-122"/>
              </a:rPr>
              <a:t>另解舍弃</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又有</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y</a:t>
            </a:r>
            <a:r>
              <a:rPr lang="en-US" altLang="zh-CN" err="1">
                <a:solidFill>
                  <a:srgbClr val="000000"/>
                </a:solidFill>
                <a:latin typeface="楷体_GB2312" pitchFamily="49" charset="-122"/>
                <a:ea typeface="楷体_GB2312" pitchFamily="49" charset="-122"/>
              </a:rPr>
              <a:t>=gt</a:t>
            </a:r>
            <a:endParaRPr lang="en-US" altLang="zh-CN">
              <a:solidFill>
                <a:srgbClr val="000000"/>
              </a:solidFill>
              <a:latin typeface="楷体_GB2312" pitchFamily="49" charset="-122"/>
              <a:ea typeface="楷体_GB2312" pitchFamily="49" charset="-122"/>
            </a:endParaRPr>
          </a:p>
          <a:p>
            <a:pPr>
              <a:lnSpc>
                <a:spcPct val="140000"/>
              </a:lnSpc>
            </a:pPr>
            <a:r>
              <a:rPr lang="en-US" altLang="zh-CN">
                <a:solidFill>
                  <a:srgbClr val="000000"/>
                </a:solidFill>
                <a:latin typeface="楷体_GB2312" pitchFamily="49" charset="-122"/>
                <a:ea typeface="楷体_GB2312" pitchFamily="49" charset="-122"/>
              </a:rPr>
              <a:t>v=   </a:t>
            </a:r>
            <a:endParaRPr lang="en-US" altLang="zh-CN">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解得</a:t>
            </a:r>
            <a:r>
              <a:rPr lang="en-US" altLang="zh-CN" err="1">
                <a:solidFill>
                  <a:srgbClr val="000000"/>
                </a:solidFill>
                <a:latin typeface="楷体_GB2312" pitchFamily="49" charset="-122"/>
                <a:ea typeface="楷体_GB2312" pitchFamily="49" charset="-122"/>
              </a:rPr>
              <a:t>:v=10   m/s</a:t>
            </a:r>
            <a:endParaRPr lang="en-US" altLang="zh-CN">
              <a:solidFill>
                <a:srgbClr val="FF0000"/>
              </a:solidFill>
              <a:latin typeface="楷体_GB2312" pitchFamily="49" charset="-122"/>
              <a:ea typeface="楷体_GB2312" pitchFamily="49" charset="-122"/>
            </a:endParaRPr>
          </a:p>
          <a:p>
            <a:pPr>
              <a:lnSpc>
                <a:spcPct val="140000"/>
              </a:lnSpc>
            </a:pPr>
            <a:r>
              <a:rPr lang="zh-CN" altLang="en-US" dirty="0">
                <a:solidFill>
                  <a:srgbClr val="FF0000"/>
                </a:solidFill>
                <a:latin typeface="楷体_GB2312" pitchFamily="49" charset="-122"/>
                <a:ea typeface="楷体_GB2312" pitchFamily="49" charset="-122"/>
              </a:rPr>
              <a:t>答案</a:t>
            </a:r>
            <a:r>
              <a:rPr lang="en-US" altLang="zh-CN">
                <a:solidFill>
                  <a:srgbClr val="FF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(1)10m</a:t>
            </a:r>
            <a:r>
              <a:rPr lang="zh-CN" altLang="en-US" dirty="0">
                <a:solidFill>
                  <a:srgbClr val="000000"/>
                </a:solidFill>
                <a:latin typeface="楷体_GB2312" pitchFamily="49" charset="-122"/>
                <a:ea typeface="楷体_GB2312" pitchFamily="49" charset="-122"/>
              </a:rPr>
              <a:t>　</a:t>
            </a:r>
            <a:r>
              <a:rPr lang="en-US" altLang="zh-CN">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见解析</a:t>
            </a:r>
            <a:endParaRPr lang="zh-CN" altLang="en-US" dirty="0">
              <a:solidFill>
                <a:srgbClr val="000000"/>
              </a:solidFill>
              <a:latin typeface="楷体_GB2312" pitchFamily="49" charset="-122"/>
              <a:ea typeface="楷体_GB2312" pitchFamily="49" charset="-122"/>
            </a:endParaRPr>
          </a:p>
          <a:p>
            <a:pPr>
              <a:lnSpc>
                <a:spcPct val="140000"/>
              </a:lnSpc>
            </a:pPr>
            <a:r>
              <a:rPr lang="en-US" altLang="zh-CN" err="1">
                <a:solidFill>
                  <a:srgbClr val="000000"/>
                </a:solidFill>
                <a:latin typeface="楷体_GB2312" pitchFamily="49" charset="-122"/>
                <a:ea typeface="楷体_GB2312" pitchFamily="49" charset="-122"/>
              </a:rPr>
              <a:t>(3)10   m/s</a:t>
            </a:r>
            <a:endParaRPr lang="en-US" altLang="zh-CN">
              <a:solidFill>
                <a:srgbClr val="000000"/>
              </a:solidFill>
              <a:latin typeface="楷体_GB2312" pitchFamily="49" charset="-122"/>
              <a:ea typeface="楷体_GB2312" pitchFamily="49" charset="-122"/>
            </a:endParaRPr>
          </a:p>
        </p:txBody>
      </p:sp>
      <p:graphicFrame>
        <p:nvGraphicFramePr>
          <p:cNvPr id="1098755" name="对象 1098754"/>
          <p:cNvGraphicFramePr/>
          <p:nvPr/>
        </p:nvGraphicFramePr>
        <p:xfrm>
          <a:off x="752475" y="728663"/>
          <a:ext cx="241300" cy="723900"/>
        </p:xfrm>
        <a:graphic>
          <a:graphicData uri="http://schemas.openxmlformats.org/presentationml/2006/ole">
            <mc:AlternateContent xmlns:mc="http://schemas.openxmlformats.org/markup-compatibility/2006">
              <mc:Choice xmlns:v="urn:schemas-microsoft-com:vml" Requires="v">
                <p:oleObj spid="_x0000_s3085" name="" r:id="rId1" imgW="241300" imgH="723900" progId="Equation.DSMT4">
                  <p:embed/>
                </p:oleObj>
              </mc:Choice>
              <mc:Fallback>
                <p:oleObj name="" r:id="rId1" imgW="241300" imgH="723900" progId="Equation.DSMT4">
                  <p:embed/>
                  <p:pic>
                    <p:nvPicPr>
                      <p:cNvPr id="0" name="图片 3084"/>
                      <p:cNvPicPr/>
                      <p:nvPr/>
                    </p:nvPicPr>
                    <p:blipFill>
                      <a:blip r:embed="rId2"/>
                      <a:stretch>
                        <a:fillRect/>
                      </a:stretch>
                    </p:blipFill>
                    <p:spPr>
                      <a:xfrm>
                        <a:off x="752475" y="728663"/>
                        <a:ext cx="241300" cy="723900"/>
                      </a:xfrm>
                      <a:prstGeom prst="rect">
                        <a:avLst/>
                      </a:prstGeom>
                      <a:noFill/>
                      <a:ln w="38100">
                        <a:noFill/>
                        <a:miter/>
                      </a:ln>
                    </p:spPr>
                  </p:pic>
                </p:oleObj>
              </mc:Fallback>
            </mc:AlternateContent>
          </a:graphicData>
        </a:graphic>
      </p:graphicFrame>
      <p:graphicFrame>
        <p:nvGraphicFramePr>
          <p:cNvPr id="1098756" name="对象 1098755"/>
          <p:cNvGraphicFramePr/>
          <p:nvPr/>
        </p:nvGraphicFramePr>
        <p:xfrm>
          <a:off x="774700" y="3208338"/>
          <a:ext cx="1092200" cy="546100"/>
        </p:xfrm>
        <a:graphic>
          <a:graphicData uri="http://schemas.openxmlformats.org/presentationml/2006/ole">
            <mc:AlternateContent xmlns:mc="http://schemas.openxmlformats.org/markup-compatibility/2006">
              <mc:Choice xmlns:v="urn:schemas-microsoft-com:vml" Requires="v">
                <p:oleObj spid="_x0000_s3086" name="" r:id="rId3" imgW="1091565" imgH="546100" progId="Equation.DSMT4">
                  <p:embed/>
                </p:oleObj>
              </mc:Choice>
              <mc:Fallback>
                <p:oleObj name="" r:id="rId3" imgW="1091565" imgH="546100" progId="Equation.DSMT4">
                  <p:embed/>
                  <p:pic>
                    <p:nvPicPr>
                      <p:cNvPr id="0" name="图片 3085"/>
                      <p:cNvPicPr/>
                      <p:nvPr/>
                    </p:nvPicPr>
                    <p:blipFill>
                      <a:blip r:embed="rId4"/>
                      <a:stretch>
                        <a:fillRect/>
                      </a:stretch>
                    </p:blipFill>
                    <p:spPr>
                      <a:xfrm>
                        <a:off x="774700" y="3208338"/>
                        <a:ext cx="1092200" cy="546100"/>
                      </a:xfrm>
                      <a:prstGeom prst="rect">
                        <a:avLst/>
                      </a:prstGeom>
                      <a:noFill/>
                      <a:ln w="38100">
                        <a:noFill/>
                        <a:miter/>
                      </a:ln>
                    </p:spPr>
                  </p:pic>
                </p:oleObj>
              </mc:Fallback>
            </mc:AlternateContent>
          </a:graphicData>
        </a:graphic>
      </p:graphicFrame>
      <p:graphicFrame>
        <p:nvGraphicFramePr>
          <p:cNvPr id="1098757" name="对象 1098756"/>
          <p:cNvGraphicFramePr/>
          <p:nvPr/>
        </p:nvGraphicFramePr>
        <p:xfrm>
          <a:off x="2022475" y="3856038"/>
          <a:ext cx="406400" cy="393700"/>
        </p:xfrm>
        <a:graphic>
          <a:graphicData uri="http://schemas.openxmlformats.org/presentationml/2006/ole">
            <mc:AlternateContent xmlns:mc="http://schemas.openxmlformats.org/markup-compatibility/2006">
              <mc:Choice xmlns:v="urn:schemas-microsoft-com:vml" Requires="v">
                <p:oleObj spid="_x0000_s3087" name="" r:id="rId5" imgW="405765" imgH="393065" progId="Equation.DSMT4">
                  <p:embed/>
                </p:oleObj>
              </mc:Choice>
              <mc:Fallback>
                <p:oleObj name="" r:id="rId5" imgW="405765" imgH="393065" progId="Equation.DSMT4">
                  <p:embed/>
                  <p:pic>
                    <p:nvPicPr>
                      <p:cNvPr id="0" name="图片 3086"/>
                      <p:cNvPicPr/>
                      <p:nvPr/>
                    </p:nvPicPr>
                    <p:blipFill>
                      <a:blip r:embed="rId6"/>
                      <a:stretch>
                        <a:fillRect/>
                      </a:stretch>
                    </p:blipFill>
                    <p:spPr>
                      <a:xfrm>
                        <a:off x="2022475" y="3856038"/>
                        <a:ext cx="406400" cy="393700"/>
                      </a:xfrm>
                      <a:prstGeom prst="rect">
                        <a:avLst/>
                      </a:prstGeom>
                      <a:noFill/>
                      <a:ln w="38100">
                        <a:noFill/>
                        <a:miter/>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44482" name="文本框 1044481"/>
          <p:cNvSpPr txBox="1"/>
          <p:nvPr/>
        </p:nvSpPr>
        <p:spPr>
          <a:xfrm>
            <a:off x="231775" y="688975"/>
            <a:ext cx="9258300" cy="3940175"/>
          </a:xfrm>
          <a:prstGeom prst="rect">
            <a:avLst/>
          </a:prstGeom>
          <a:noFill/>
          <a:ln w="9525">
            <a:noFill/>
          </a:ln>
        </p:spPr>
        <p:txBody>
          <a:bodyPr>
            <a:spAutoFit/>
          </a:bodyPr>
          <a:p>
            <a:r>
              <a:rPr lang="en-US" altLang="zh-CN" dirty="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重力势能</a:t>
            </a:r>
            <a:r>
              <a:rPr lang="en-US" altLang="zh-CN">
                <a:latin typeface="宋体" panose="02010600030101010101" pitchFamily="2" charset="-122"/>
                <a:ea typeface="宋体" panose="02010600030101010101" pitchFamily="2" charset="-122"/>
                <a:cs typeface="Times New Roman" panose="02020603050405020304" pitchFamily="18" charset="0"/>
              </a:rPr>
              <a:t>:</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(1)</a:t>
            </a:r>
            <a:r>
              <a:rPr lang="zh-CN" altLang="en-US" dirty="0">
                <a:latin typeface="宋体" panose="02010600030101010101" pitchFamily="2" charset="-122"/>
                <a:ea typeface="宋体" panose="02010600030101010101" pitchFamily="2" charset="-122"/>
                <a:cs typeface="Times New Roman" panose="02020603050405020304" pitchFamily="18" charset="0"/>
              </a:rPr>
              <a:t>表达式</a:t>
            </a:r>
            <a:r>
              <a:rPr lang="en-US" altLang="zh-CN" dirty="0">
                <a:latin typeface="宋体" panose="02010600030101010101" pitchFamily="2" charset="-122"/>
                <a:ea typeface="宋体" panose="02010600030101010101" pitchFamily="2" charset="-122"/>
                <a:cs typeface="Times New Roman" panose="02020603050405020304" pitchFamily="18" charset="0"/>
              </a:rPr>
              <a:t>:______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重力势能的特点。</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①</a:t>
            </a:r>
            <a:r>
              <a:rPr lang="zh-CN" altLang="en-US" dirty="0">
                <a:latin typeface="宋体" panose="02010600030101010101" pitchFamily="2" charset="-122"/>
                <a:ea typeface="宋体" panose="02010600030101010101" pitchFamily="2" charset="-122"/>
                <a:cs typeface="Times New Roman" panose="02020603050405020304" pitchFamily="18" charset="0"/>
              </a:rPr>
              <a:t>系统性</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重力势能是</a:t>
            </a:r>
            <a:r>
              <a:rPr lang="en-US" altLang="zh-CN" dirty="0">
                <a:latin typeface="宋体" panose="02010600030101010101" pitchFamily="2" charset="-122"/>
                <a:ea typeface="宋体" panose="02010600030101010101" pitchFamily="2" charset="-122"/>
                <a:cs typeface="Times New Roman" panose="02020603050405020304" pitchFamily="18" charset="0"/>
              </a:rPr>
              <a:t>___________</a:t>
            </a:r>
            <a:r>
              <a:rPr lang="zh-CN" altLang="en-US" dirty="0">
                <a:latin typeface="宋体" panose="02010600030101010101" pitchFamily="2" charset="-122"/>
                <a:ea typeface="宋体" panose="02010600030101010101" pitchFamily="2" charset="-122"/>
                <a:cs typeface="Times New Roman" panose="02020603050405020304" pitchFamily="18" charset="0"/>
              </a:rPr>
              <a:t>所共有的。</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②</a:t>
            </a:r>
            <a:r>
              <a:rPr lang="zh-CN" altLang="en-US" dirty="0">
                <a:latin typeface="宋体" panose="02010600030101010101" pitchFamily="2" charset="-122"/>
                <a:ea typeface="宋体" panose="02010600030101010101" pitchFamily="2" charset="-122"/>
                <a:cs typeface="Times New Roman" panose="02020603050405020304" pitchFamily="18" charset="0"/>
              </a:rPr>
              <a:t>相对性</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重力势能的大小与参考平面的选取</a:t>
            </a:r>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但</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重力势能的变化与参考平面的选取</a:t>
            </a:r>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dirty="0">
              <a:latin typeface="宋体" panose="02010600030101010101" pitchFamily="2" charset="-122"/>
              <a:ea typeface="Times New Roman" panose="02020603050405020304" pitchFamily="18" charset="0"/>
            </a:endParaRPr>
          </a:p>
        </p:txBody>
      </p:sp>
      <p:sp>
        <p:nvSpPr>
          <p:cNvPr id="1044483" name="文本框 1044482"/>
          <p:cNvSpPr txBox="1"/>
          <p:nvPr/>
        </p:nvSpPr>
        <p:spPr>
          <a:xfrm>
            <a:off x="1738313" y="1206500"/>
            <a:ext cx="1819275" cy="733425"/>
          </a:xfrm>
          <a:prstGeom prst="rect">
            <a:avLst/>
          </a:prstGeom>
          <a:noFill/>
          <a:ln w="9525">
            <a:noFill/>
          </a:ln>
        </p:spPr>
        <p:txBody>
          <a:bodyPr anchor="b" anchorCtr="1">
            <a:spAutoFit/>
          </a:bodyPr>
          <a:p>
            <a:r>
              <a:rPr lang="en-US" altLang="zh-CN" err="1">
                <a:solidFill>
                  <a:srgbClr val="FF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err="1">
                <a:solidFill>
                  <a:srgbClr val="FF0000"/>
                </a:solidFill>
                <a:latin typeface="宋体" panose="02010600030101010101" pitchFamily="2" charset="-122"/>
                <a:ea typeface="宋体" panose="02010600030101010101" pitchFamily="2" charset="-122"/>
                <a:cs typeface="Times New Roman" panose="02020603050405020304" pitchFamily="18" charset="0"/>
              </a:rPr>
              <a:t>p</a:t>
            </a:r>
            <a:r>
              <a:rPr lang="en-US" altLang="zh-CN" err="1">
                <a:solidFill>
                  <a:srgbClr val="FF0000"/>
                </a:solidFill>
                <a:latin typeface="宋体" panose="02010600030101010101" pitchFamily="2" charset="-122"/>
                <a:ea typeface="宋体" panose="02010600030101010101" pitchFamily="2" charset="-122"/>
                <a:cs typeface="Times New Roman" panose="02020603050405020304" pitchFamily="18" charset="0"/>
              </a:rPr>
              <a:t>=mgh</a:t>
            </a:r>
            <a:endParaRPr lang="en-US" altLang="zh-CN" dirty="0">
              <a:solidFill>
                <a:srgbClr val="FF0000"/>
              </a:solidFill>
              <a:latin typeface="宋体" panose="02010600030101010101" pitchFamily="2" charset="-122"/>
              <a:ea typeface="Times New Roman" panose="02020603050405020304" pitchFamily="18" charset="0"/>
            </a:endParaRPr>
          </a:p>
        </p:txBody>
      </p:sp>
      <p:sp>
        <p:nvSpPr>
          <p:cNvPr id="1044484" name="文本框 1044483"/>
          <p:cNvSpPr txBox="1"/>
          <p:nvPr/>
        </p:nvSpPr>
        <p:spPr>
          <a:xfrm>
            <a:off x="3214688" y="2555875"/>
            <a:ext cx="298132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物体和地球</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44485" name="文本框 1044484"/>
          <p:cNvSpPr txBox="1"/>
          <p:nvPr/>
        </p:nvSpPr>
        <p:spPr>
          <a:xfrm>
            <a:off x="7061200" y="3203575"/>
            <a:ext cx="135890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有关</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44486" name="文本框 1044485"/>
          <p:cNvSpPr txBox="1"/>
          <p:nvPr/>
        </p:nvSpPr>
        <p:spPr>
          <a:xfrm>
            <a:off x="5448300" y="3838575"/>
            <a:ext cx="135890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无关</a:t>
            </a:r>
            <a:endParaRPr lang="zh-CN" altLang="en-US"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4483"/>
                                        </p:tgtEl>
                                        <p:attrNameLst>
                                          <p:attrName>style.visibility</p:attrName>
                                        </p:attrNameLst>
                                      </p:cBhvr>
                                      <p:to>
                                        <p:strVal val="visible"/>
                                      </p:to>
                                    </p:set>
                                    <p:animEffect transition="in" filter="blinds(horizontal)">
                                      <p:cBhvr>
                                        <p:cTn id="7" dur="500"/>
                                        <p:tgtEl>
                                          <p:spTgt spid="10444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4484"/>
                                        </p:tgtEl>
                                        <p:attrNameLst>
                                          <p:attrName>style.visibility</p:attrName>
                                        </p:attrNameLst>
                                      </p:cBhvr>
                                      <p:to>
                                        <p:strVal val="visible"/>
                                      </p:to>
                                    </p:set>
                                    <p:animEffect transition="in" filter="blinds(horizontal)">
                                      <p:cBhvr>
                                        <p:cTn id="12" dur="500"/>
                                        <p:tgtEl>
                                          <p:spTgt spid="10444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4485"/>
                                        </p:tgtEl>
                                        <p:attrNameLst>
                                          <p:attrName>style.visibility</p:attrName>
                                        </p:attrNameLst>
                                      </p:cBhvr>
                                      <p:to>
                                        <p:strVal val="visible"/>
                                      </p:to>
                                    </p:set>
                                    <p:animEffect transition="in" filter="blinds(horizontal)">
                                      <p:cBhvr>
                                        <p:cTn id="17" dur="500"/>
                                        <p:tgtEl>
                                          <p:spTgt spid="104448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4486"/>
                                        </p:tgtEl>
                                        <p:attrNameLst>
                                          <p:attrName>style.visibility</p:attrName>
                                        </p:attrNameLst>
                                      </p:cBhvr>
                                      <p:to>
                                        <p:strVal val="visible"/>
                                      </p:to>
                                    </p:set>
                                    <p:animEffect transition="in" filter="blinds(horizontal)">
                                      <p:cBhvr>
                                        <p:cTn id="22" dur="500"/>
                                        <p:tgtEl>
                                          <p:spTgt spid="1044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483" grpId="0"/>
      <p:bldP spid="1044484" grpId="0"/>
      <p:bldP spid="1044485" grpId="0"/>
      <p:bldP spid="104448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0322" name="文本框 1080321"/>
          <p:cNvSpPr txBox="1"/>
          <p:nvPr/>
        </p:nvSpPr>
        <p:spPr>
          <a:xfrm>
            <a:off x="83820" y="3175"/>
            <a:ext cx="9305925" cy="332295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两个质量相同的小球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分别用细线</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悬在等高的</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球的悬线比</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球的悬线长</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把</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两球的悬线拉至水平位置后将小球无初速释放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则小球</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经过最低点时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以悬点所在水平面为零势能面</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下列说</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法正确的是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080323" name="Image0242.jpeg"/>
          <p:cNvPicPr>
            <a:picLocks noChangeAspect="1"/>
          </p:cNvPicPr>
          <p:nvPr/>
        </p:nvPicPr>
        <p:blipFill>
          <a:blip r:embed="rId1"/>
          <a:stretch>
            <a:fillRect/>
          </a:stretch>
        </p:blipFill>
        <p:spPr>
          <a:xfrm>
            <a:off x="6575425" y="2579053"/>
            <a:ext cx="2273300" cy="1446212"/>
          </a:xfrm>
          <a:prstGeom prst="rect">
            <a:avLst/>
          </a:prstGeom>
          <a:noFill/>
          <a:ln w="9525">
            <a:noFill/>
          </a:ln>
        </p:spPr>
      </p:pic>
      <p:sp>
        <p:nvSpPr>
          <p:cNvPr id="1099778" name="文本框 1099777"/>
          <p:cNvSpPr txBox="1"/>
          <p:nvPr/>
        </p:nvSpPr>
        <p:spPr>
          <a:xfrm>
            <a:off x="160020" y="3030220"/>
            <a:ext cx="8620125" cy="26574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球的角速度大于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球的角速度</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悬线对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球的拉力等于对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球的拉力</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球的向心加速度等于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球的向心加速度</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球的机械能大于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球的机械能</a:t>
            </a:r>
            <a:endParaRPr lang="zh-CN" altLang="en-US" dirty="0">
              <a:solidFill>
                <a:srgbClr val="FF0000"/>
              </a:solidFill>
              <a:latin typeface="宋体" panose="02010600030101010101" pitchFamily="2" charset="-122"/>
              <a:ea typeface="楷体_GB2312"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0802" name="文本框 1100801"/>
          <p:cNvSpPr txBox="1"/>
          <p:nvPr/>
        </p:nvSpPr>
        <p:spPr>
          <a:xfrm>
            <a:off x="250825" y="641350"/>
            <a:ext cx="9372600" cy="394017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楷体_GB2312" pitchFamily="49" charset="-122"/>
              </a:rPr>
              <a:t>【解析</a:t>
            </a:r>
            <a:r>
              <a:rPr lang="zh-CN" altLang="en-US">
                <a:solidFill>
                  <a:srgbClr val="FF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楷体_GB2312" pitchFamily="49" charset="-122"/>
              </a:rPr>
              <a:t>C</a:t>
            </a:r>
            <a:r>
              <a:rPr lang="zh-CN" altLang="en-US" dirty="0">
                <a:solidFill>
                  <a:srgbClr val="000000"/>
                </a:solidFill>
                <a:latin typeface="宋体" panose="02010600030101010101" pitchFamily="2" charset="-122"/>
                <a:ea typeface="楷体_GB2312" pitchFamily="49" charset="-122"/>
              </a:rPr>
              <a:t>。对小球从释放到经过最低点的运动</a:t>
            </a:r>
            <a:r>
              <a:rPr lang="en-US" altLang="zh-CN">
                <a:solidFill>
                  <a:srgbClr val="000000"/>
                </a:solidFill>
                <a:latin typeface="宋体" panose="02010600030101010101" pitchFamily="2" charset="-122"/>
                <a:ea typeface="楷体_GB2312" pitchFamily="49" charset="-122"/>
              </a:rPr>
              <a:t>,</a:t>
            </a:r>
            <a:endParaRPr lang="en-US" altLang="zh-CN">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由机械能守恒定律得</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mgL</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mv</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解得</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v=     ,</a:t>
            </a:r>
            <a:r>
              <a:rPr lang="zh-CN" altLang="en-US" dirty="0">
                <a:solidFill>
                  <a:srgbClr val="000000"/>
                </a:solidFill>
                <a:latin typeface="宋体" panose="02010600030101010101" pitchFamily="2" charset="-122"/>
                <a:ea typeface="楷体_GB2312" pitchFamily="49" charset="-122"/>
              </a:rPr>
              <a:t>角速度</a:t>
            </a:r>
            <a:endParaRPr lang="zh-CN" altLang="en-US" dirty="0">
              <a:solidFill>
                <a:srgbClr val="000000"/>
              </a:solidFill>
              <a:latin typeface="宋体" panose="02010600030101010101" pitchFamily="2" charset="-122"/>
              <a:ea typeface="楷体_GB2312" pitchFamily="49" charset="-122"/>
            </a:endParaRPr>
          </a:p>
          <a:p>
            <a:r>
              <a:rPr lang="en-US" altLang="zh-CN">
                <a:solidFill>
                  <a:srgbClr val="000000"/>
                </a:solidFill>
                <a:latin typeface="宋体" panose="02010600030101010101" pitchFamily="2" charset="-122"/>
                <a:ea typeface="楷体_GB2312" pitchFamily="49" charset="-122"/>
              </a:rPr>
              <a:t>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dirty="0">
                <a:solidFill>
                  <a:srgbClr val="000000"/>
                </a:solidFill>
                <a:latin typeface="宋体" panose="02010600030101010101" pitchFamily="2" charset="-122"/>
                <a:ea typeface="楷体_GB2312" pitchFamily="49" charset="-122"/>
              </a:rPr>
              <a:t>则知</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球的角速度小于</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球的角速度</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小球经过最低点时由牛顿第二定律得</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-mg=    ,</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楷体_GB2312" pitchFamily="49" charset="-122"/>
              </a:rPr>
              <a:t>解得</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=3mg,</a:t>
            </a:r>
            <a:r>
              <a:rPr lang="zh-CN" altLang="en-US" dirty="0">
                <a:solidFill>
                  <a:srgbClr val="000000"/>
                </a:solidFill>
                <a:latin typeface="宋体" panose="02010600030101010101" pitchFamily="2" charset="-122"/>
                <a:ea typeface="楷体_GB2312" pitchFamily="49" charset="-122"/>
              </a:rPr>
              <a:t>可知悬线对两球的拉力相等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正确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向</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心加速度</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   =2g,</a:t>
            </a:r>
            <a:r>
              <a:rPr lang="zh-CN" altLang="en-US" dirty="0">
                <a:solidFill>
                  <a:srgbClr val="000000"/>
                </a:solidFill>
                <a:latin typeface="宋体" panose="02010600030101010101" pitchFamily="2" charset="-122"/>
                <a:ea typeface="楷体_GB2312" pitchFamily="49" charset="-122"/>
              </a:rPr>
              <a:t>可知两小球经过最低点时的向心加</a:t>
            </a:r>
            <a:endParaRPr lang="zh-CN" altLang="en-US">
              <a:solidFill>
                <a:srgbClr val="000000"/>
              </a:solidFill>
              <a:latin typeface="宋体" panose="02010600030101010101" pitchFamily="2" charset="-122"/>
              <a:ea typeface="楷体_GB2312" pitchFamily="49" charset="-122"/>
            </a:endParaRPr>
          </a:p>
        </p:txBody>
      </p:sp>
      <p:graphicFrame>
        <p:nvGraphicFramePr>
          <p:cNvPr id="1100803" name="对象 1100802"/>
          <p:cNvGraphicFramePr/>
          <p:nvPr/>
        </p:nvGraphicFramePr>
        <p:xfrm>
          <a:off x="4343400" y="1357313"/>
          <a:ext cx="241300" cy="723900"/>
        </p:xfrm>
        <a:graphic>
          <a:graphicData uri="http://schemas.openxmlformats.org/presentationml/2006/ole">
            <mc:AlternateContent xmlns:mc="http://schemas.openxmlformats.org/markup-compatibility/2006">
              <mc:Choice xmlns:v="urn:schemas-microsoft-com:vml" Requires="v">
                <p:oleObj spid="_x0000_s3088" name="" r:id="rId1" imgW="241300" imgH="723900" progId="Equation.DSMT4">
                  <p:embed/>
                </p:oleObj>
              </mc:Choice>
              <mc:Fallback>
                <p:oleObj name="" r:id="rId1" imgW="241300" imgH="723900" progId="Equation.DSMT4">
                  <p:embed/>
                  <p:pic>
                    <p:nvPicPr>
                      <p:cNvPr id="0" name="图片 3087"/>
                      <p:cNvPicPr/>
                      <p:nvPr/>
                    </p:nvPicPr>
                    <p:blipFill>
                      <a:blip r:embed="rId2"/>
                      <a:stretch>
                        <a:fillRect/>
                      </a:stretch>
                    </p:blipFill>
                    <p:spPr>
                      <a:xfrm>
                        <a:off x="4343400" y="1357313"/>
                        <a:ext cx="241300" cy="723900"/>
                      </a:xfrm>
                      <a:prstGeom prst="rect">
                        <a:avLst/>
                      </a:prstGeom>
                      <a:noFill/>
                      <a:ln w="38100">
                        <a:noFill/>
                        <a:miter/>
                      </a:ln>
                    </p:spPr>
                  </p:pic>
                </p:oleObj>
              </mc:Fallback>
            </mc:AlternateContent>
          </a:graphicData>
        </a:graphic>
      </p:graphicFrame>
      <p:graphicFrame>
        <p:nvGraphicFramePr>
          <p:cNvPr id="1100804" name="对象 1100803"/>
          <p:cNvGraphicFramePr/>
          <p:nvPr/>
        </p:nvGraphicFramePr>
        <p:xfrm>
          <a:off x="6426200" y="1481138"/>
          <a:ext cx="762000" cy="457200"/>
        </p:xfrm>
        <a:graphic>
          <a:graphicData uri="http://schemas.openxmlformats.org/presentationml/2006/ole">
            <mc:AlternateContent xmlns:mc="http://schemas.openxmlformats.org/markup-compatibility/2006">
              <mc:Choice xmlns:v="urn:schemas-microsoft-com:vml" Requires="v">
                <p:oleObj spid="_x0000_s3089" name="" r:id="rId3" imgW="761365" imgH="457200" progId="Equation.DSMT4">
                  <p:embed/>
                </p:oleObj>
              </mc:Choice>
              <mc:Fallback>
                <p:oleObj name="" r:id="rId3" imgW="761365" imgH="457200" progId="Equation.DSMT4">
                  <p:embed/>
                  <p:pic>
                    <p:nvPicPr>
                      <p:cNvPr id="0" name="图片 3088"/>
                      <p:cNvPicPr/>
                      <p:nvPr/>
                    </p:nvPicPr>
                    <p:blipFill>
                      <a:blip r:embed="rId4"/>
                      <a:stretch>
                        <a:fillRect/>
                      </a:stretch>
                    </p:blipFill>
                    <p:spPr>
                      <a:xfrm>
                        <a:off x="6426200" y="1481138"/>
                        <a:ext cx="762000" cy="457200"/>
                      </a:xfrm>
                      <a:prstGeom prst="rect">
                        <a:avLst/>
                      </a:prstGeom>
                      <a:noFill/>
                      <a:ln w="38100">
                        <a:noFill/>
                        <a:miter/>
                      </a:ln>
                    </p:spPr>
                  </p:pic>
                </p:oleObj>
              </mc:Fallback>
            </mc:AlternateContent>
          </a:graphicData>
        </a:graphic>
      </p:graphicFrame>
      <p:graphicFrame>
        <p:nvGraphicFramePr>
          <p:cNvPr id="1100805" name="对象 1100804"/>
          <p:cNvGraphicFramePr/>
          <p:nvPr/>
        </p:nvGraphicFramePr>
        <p:xfrm>
          <a:off x="936625" y="1947863"/>
          <a:ext cx="1358900" cy="800100"/>
        </p:xfrm>
        <a:graphic>
          <a:graphicData uri="http://schemas.openxmlformats.org/presentationml/2006/ole">
            <mc:AlternateContent xmlns:mc="http://schemas.openxmlformats.org/markup-compatibility/2006">
              <mc:Choice xmlns:v="urn:schemas-microsoft-com:vml" Requires="v">
                <p:oleObj spid="_x0000_s3090" name="" r:id="rId5" imgW="1358265" imgH="799465" progId="Equation.DSMT4">
                  <p:embed/>
                </p:oleObj>
              </mc:Choice>
              <mc:Fallback>
                <p:oleObj name="" r:id="rId5" imgW="1358265" imgH="799465" progId="Equation.DSMT4">
                  <p:embed/>
                  <p:pic>
                    <p:nvPicPr>
                      <p:cNvPr id="0" name="图片 3089"/>
                      <p:cNvPicPr/>
                      <p:nvPr/>
                    </p:nvPicPr>
                    <p:blipFill>
                      <a:blip r:embed="rId6"/>
                      <a:stretch>
                        <a:fillRect/>
                      </a:stretch>
                    </p:blipFill>
                    <p:spPr>
                      <a:xfrm>
                        <a:off x="936625" y="1947863"/>
                        <a:ext cx="1358900" cy="800100"/>
                      </a:xfrm>
                      <a:prstGeom prst="rect">
                        <a:avLst/>
                      </a:prstGeom>
                      <a:noFill/>
                      <a:ln w="38100">
                        <a:noFill/>
                        <a:miter/>
                      </a:ln>
                    </p:spPr>
                  </p:pic>
                </p:oleObj>
              </mc:Fallback>
            </mc:AlternateContent>
          </a:graphicData>
        </a:graphic>
      </p:graphicFrame>
      <p:graphicFrame>
        <p:nvGraphicFramePr>
          <p:cNvPr id="1100806" name="对象 1100805"/>
          <p:cNvGraphicFramePr/>
          <p:nvPr/>
        </p:nvGraphicFramePr>
        <p:xfrm>
          <a:off x="7991475" y="2643188"/>
          <a:ext cx="660400" cy="762000"/>
        </p:xfrm>
        <a:graphic>
          <a:graphicData uri="http://schemas.openxmlformats.org/presentationml/2006/ole">
            <mc:AlternateContent xmlns:mc="http://schemas.openxmlformats.org/markup-compatibility/2006">
              <mc:Choice xmlns:v="urn:schemas-microsoft-com:vml" Requires="v">
                <p:oleObj spid="_x0000_s3091" name="" r:id="rId7" imgW="660400" imgH="761365" progId="Equation.DSMT4">
                  <p:embed/>
                </p:oleObj>
              </mc:Choice>
              <mc:Fallback>
                <p:oleObj name="" r:id="rId7" imgW="660400" imgH="761365" progId="Equation.DSMT4">
                  <p:embed/>
                  <p:pic>
                    <p:nvPicPr>
                      <p:cNvPr id="0" name="图片 3090"/>
                      <p:cNvPicPr/>
                      <p:nvPr/>
                    </p:nvPicPr>
                    <p:blipFill>
                      <a:blip r:embed="rId8"/>
                      <a:stretch>
                        <a:fillRect/>
                      </a:stretch>
                    </p:blipFill>
                    <p:spPr>
                      <a:xfrm>
                        <a:off x="7991475" y="2643188"/>
                        <a:ext cx="660400" cy="762000"/>
                      </a:xfrm>
                      <a:prstGeom prst="rect">
                        <a:avLst/>
                      </a:prstGeom>
                      <a:noFill/>
                      <a:ln w="38100">
                        <a:noFill/>
                        <a:miter/>
                      </a:ln>
                    </p:spPr>
                  </p:pic>
                </p:oleObj>
              </mc:Fallback>
            </mc:AlternateContent>
          </a:graphicData>
        </a:graphic>
      </p:graphicFrame>
      <p:graphicFrame>
        <p:nvGraphicFramePr>
          <p:cNvPr id="1100807" name="对象 1100806"/>
          <p:cNvGraphicFramePr/>
          <p:nvPr/>
        </p:nvGraphicFramePr>
        <p:xfrm>
          <a:off x="2193925" y="3932238"/>
          <a:ext cx="381000" cy="762000"/>
        </p:xfrm>
        <a:graphic>
          <a:graphicData uri="http://schemas.openxmlformats.org/presentationml/2006/ole">
            <mc:AlternateContent xmlns:mc="http://schemas.openxmlformats.org/markup-compatibility/2006">
              <mc:Choice xmlns:v="urn:schemas-microsoft-com:vml" Requires="v">
                <p:oleObj spid="_x0000_s3092" name="" r:id="rId9" imgW="381000" imgH="761365" progId="Equation.DSMT4">
                  <p:embed/>
                </p:oleObj>
              </mc:Choice>
              <mc:Fallback>
                <p:oleObj name="" r:id="rId9" imgW="381000" imgH="761365" progId="Equation.DSMT4">
                  <p:embed/>
                  <p:pic>
                    <p:nvPicPr>
                      <p:cNvPr id="0" name="图片 3091"/>
                      <p:cNvPicPr/>
                      <p:nvPr/>
                    </p:nvPicPr>
                    <p:blipFill>
                      <a:blip r:embed="rId10"/>
                      <a:stretch>
                        <a:fillRect/>
                      </a:stretch>
                    </p:blipFill>
                    <p:spPr>
                      <a:xfrm>
                        <a:off x="2193925" y="3932238"/>
                        <a:ext cx="381000" cy="762000"/>
                      </a:xfrm>
                      <a:prstGeom prst="rect">
                        <a:avLst/>
                      </a:prstGeom>
                      <a:noFill/>
                      <a:ln w="38100">
                        <a:noFill/>
                        <a:miter/>
                      </a:ln>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1826" name="文本框 1101825"/>
          <p:cNvSpPr txBox="1"/>
          <p:nvPr/>
        </p:nvSpPr>
        <p:spPr>
          <a:xfrm>
            <a:off x="250825" y="641350"/>
            <a:ext cx="8620125" cy="2016125"/>
          </a:xfrm>
          <a:prstGeom prst="rect">
            <a:avLst/>
          </a:prstGeom>
          <a:noFill/>
          <a:ln w="9525">
            <a:noFill/>
          </a:ln>
        </p:spPr>
        <p:txBody>
          <a:bodyPr>
            <a:spAutoFit/>
          </a:bodyPr>
          <a:p>
            <a:r>
              <a:rPr lang="zh-CN" altLang="en-US" dirty="0">
                <a:solidFill>
                  <a:srgbClr val="000000"/>
                </a:solidFill>
                <a:latin typeface="宋体" panose="02010600030101010101" pitchFamily="2" charset="-122"/>
                <a:ea typeface="楷体_GB2312" pitchFamily="49" charset="-122"/>
              </a:rPr>
              <a:t>速度相同</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楷体_GB2312" pitchFamily="49" charset="-122"/>
              </a:rPr>
              <a:t>C</a:t>
            </a:r>
            <a:r>
              <a:rPr lang="zh-CN" altLang="en-US" dirty="0">
                <a:solidFill>
                  <a:srgbClr val="000000"/>
                </a:solidFill>
                <a:latin typeface="宋体" panose="02010600030101010101" pitchFamily="2" charset="-122"/>
                <a:ea typeface="楷体_GB2312" pitchFamily="49" charset="-122"/>
              </a:rPr>
              <a:t>正确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小球运动过程中机械能守恒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由于以悬点所在水平面为零势能面</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两小球的机械能都为零</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因此两球的机械能相等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楷体_GB2312" pitchFamily="49" charset="-122"/>
              </a:rPr>
              <a:t>错误。</a:t>
            </a:r>
            <a:endParaRPr lang="zh-CN" altLang="en-US">
              <a:solidFill>
                <a:srgbClr val="000000"/>
              </a:solidFill>
              <a:latin typeface="宋体" panose="02010600030101010101" pitchFamily="2" charset="-122"/>
              <a:ea typeface="楷体_GB2312"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5746" name="文本框 1055745"/>
          <p:cNvSpPr txBox="1"/>
          <p:nvPr/>
        </p:nvSpPr>
        <p:spPr>
          <a:xfrm>
            <a:off x="163830" y="31750"/>
            <a:ext cx="9220200" cy="2657475"/>
          </a:xfrm>
          <a:prstGeom prst="rect">
            <a:avLst/>
          </a:prstGeom>
          <a:noFill/>
          <a:ln w="9525">
            <a:noFill/>
          </a:ln>
        </p:spPr>
        <p:txBody>
          <a:bodyPr>
            <a:spAutoFit/>
          </a:bodyPr>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2.(2015</a:t>
            </a:r>
            <a:r>
              <a:rPr lang="en-US" altLang="zh-CN">
                <a:solidFill>
                  <a:srgbClr val="000000"/>
                </a:solidFill>
                <a:latin typeface="宋体" panose="02010600030101010101" pitchFamily="2" charset="-122"/>
                <a:ea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海南高考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位于竖直平面内的光滑轨道</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由四分之一圆弧</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ab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和抛物线</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bc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组成</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圆弧半径</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Oa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水平</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点为抛物线顶点。已知</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h=2m,s=   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。重力加速度大小</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g</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取</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10m/s</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dirty="0">
              <a:solidFill>
                <a:srgbClr val="000000"/>
              </a:solidFill>
              <a:latin typeface="宋体" panose="02010600030101010101" pitchFamily="2" charset="-122"/>
              <a:ea typeface="Times New Roman" panose="02020603050405020304" pitchFamily="18" charset="0"/>
            </a:endParaRPr>
          </a:p>
        </p:txBody>
      </p:sp>
      <p:pic>
        <p:nvPicPr>
          <p:cNvPr id="1055747" name="Image0243.jpeg"/>
          <p:cNvPicPr>
            <a:picLocks noChangeAspect="1"/>
          </p:cNvPicPr>
          <p:nvPr/>
        </p:nvPicPr>
        <p:blipFill>
          <a:blip r:embed="rId1"/>
          <a:stretch>
            <a:fillRect/>
          </a:stretch>
        </p:blipFill>
        <p:spPr>
          <a:xfrm>
            <a:off x="7042150" y="3542348"/>
            <a:ext cx="2105025" cy="2241550"/>
          </a:xfrm>
          <a:prstGeom prst="rect">
            <a:avLst/>
          </a:prstGeom>
          <a:noFill/>
          <a:ln w="9525">
            <a:noFill/>
          </a:ln>
        </p:spPr>
      </p:pic>
      <p:graphicFrame>
        <p:nvGraphicFramePr>
          <p:cNvPr id="1055748" name="对象 1055747"/>
          <p:cNvGraphicFramePr/>
          <p:nvPr/>
        </p:nvGraphicFramePr>
        <p:xfrm>
          <a:off x="5140960" y="1594168"/>
          <a:ext cx="419100" cy="381000"/>
        </p:xfrm>
        <a:graphic>
          <a:graphicData uri="http://schemas.openxmlformats.org/presentationml/2006/ole">
            <mc:AlternateContent xmlns:mc="http://schemas.openxmlformats.org/markup-compatibility/2006">
              <mc:Choice xmlns:v="urn:schemas-microsoft-com:vml" Requires="v">
                <p:oleObj spid="_x0000_s3093" name="" r:id="rId2" imgW="419100" imgH="381000" progId="Equation.DSMT4">
                  <p:embed/>
                </p:oleObj>
              </mc:Choice>
              <mc:Fallback>
                <p:oleObj name="" r:id="rId2" imgW="419100" imgH="381000" progId="Equation.DSMT4">
                  <p:embed/>
                  <p:pic>
                    <p:nvPicPr>
                      <p:cNvPr id="0" name="图片 3092"/>
                      <p:cNvPicPr/>
                      <p:nvPr/>
                    </p:nvPicPr>
                    <p:blipFill>
                      <a:blip r:embed="rId3"/>
                      <a:stretch>
                        <a:fillRect/>
                      </a:stretch>
                    </p:blipFill>
                    <p:spPr>
                      <a:xfrm>
                        <a:off x="5140960" y="1594168"/>
                        <a:ext cx="419100" cy="381000"/>
                      </a:xfrm>
                      <a:prstGeom prst="rect">
                        <a:avLst/>
                      </a:prstGeom>
                      <a:noFill/>
                      <a:ln w="38100">
                        <a:noFill/>
                        <a:miter/>
                      </a:ln>
                    </p:spPr>
                  </p:pic>
                </p:oleObj>
              </mc:Fallback>
            </mc:AlternateContent>
          </a:graphicData>
        </a:graphic>
      </p:graphicFrame>
      <p:sp>
        <p:nvSpPr>
          <p:cNvPr id="1113090" name="文本框 1113089"/>
          <p:cNvSpPr txBox="1"/>
          <p:nvPr/>
        </p:nvSpPr>
        <p:spPr>
          <a:xfrm>
            <a:off x="160020" y="2485390"/>
            <a:ext cx="8620125" cy="32988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一小环套在轨道上从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点由静止滑下</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当其在</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bc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段轨道运动时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与轨道之间无相互作用力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求圆弧轨道的半径。</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若环从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点由静止因微小扰动而开始滑下</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求环到达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点时速度的水平分量的大小。</a:t>
            </a:r>
            <a:endParaRPr lang="zh-CN" altLang="en-US" dirty="0">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4114" name="文本框 1114113"/>
          <p:cNvSpPr txBox="1"/>
          <p:nvPr/>
        </p:nvSpPr>
        <p:spPr>
          <a:xfrm>
            <a:off x="250825" y="641350"/>
            <a:ext cx="9277350" cy="4879975"/>
          </a:xfrm>
          <a:prstGeom prst="rect">
            <a:avLst/>
          </a:prstGeom>
          <a:noFill/>
          <a:ln w="9525">
            <a:noFill/>
          </a:ln>
        </p:spPr>
        <p:txBody>
          <a:bodyPr>
            <a:spAutoFit/>
          </a:bodyPr>
          <a:p>
            <a:pPr>
              <a:lnSpc>
                <a:spcPct val="140000"/>
              </a:lnSpc>
            </a:pPr>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小环在</a:t>
            </a:r>
            <a:r>
              <a:rPr lang="en-US" altLang="zh-CN" err="1">
                <a:solidFill>
                  <a:srgbClr val="000000"/>
                </a:solidFill>
                <a:latin typeface="楷体_GB2312" pitchFamily="49" charset="-122"/>
                <a:ea typeface="楷体_GB2312" pitchFamily="49" charset="-122"/>
              </a:rPr>
              <a:t>bc</a:t>
            </a:r>
            <a:r>
              <a:rPr lang="zh-CN" altLang="en-US" dirty="0">
                <a:solidFill>
                  <a:srgbClr val="000000"/>
                </a:solidFill>
                <a:latin typeface="楷体_GB2312" pitchFamily="49" charset="-122"/>
                <a:ea typeface="楷体_GB2312" pitchFamily="49" charset="-122"/>
              </a:rPr>
              <a:t>段轨道运动时</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与轨道之间无相</a:t>
            </a:r>
            <a:endParaRPr lang="zh-CN" altLang="en-US" dirty="0">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互作用力</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即小环在该段以某一初速度</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做平抛运动</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运动轨迹与轨道</a:t>
            </a:r>
            <a:r>
              <a:rPr lang="en-US" altLang="zh-CN" err="1">
                <a:solidFill>
                  <a:srgbClr val="000000"/>
                </a:solidFill>
                <a:latin typeface="楷体_GB2312" pitchFamily="49" charset="-122"/>
                <a:ea typeface="楷体_GB2312" pitchFamily="49" charset="-122"/>
              </a:rPr>
              <a:t>bc</a:t>
            </a:r>
            <a:r>
              <a:rPr lang="zh-CN" altLang="en-US" dirty="0">
                <a:solidFill>
                  <a:srgbClr val="000000"/>
                </a:solidFill>
                <a:latin typeface="楷体_GB2312" pitchFamily="49" charset="-122"/>
                <a:ea typeface="楷体_GB2312" pitchFamily="49" charset="-122"/>
              </a:rPr>
              <a:t>重合</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故有</a:t>
            </a:r>
            <a:endParaRPr lang="zh-CN" altLang="en-US" dirty="0">
              <a:solidFill>
                <a:srgbClr val="000000"/>
              </a:solidFill>
              <a:latin typeface="楷体_GB2312" pitchFamily="49" charset="-122"/>
              <a:ea typeface="楷体_GB2312" pitchFamily="49" charset="-122"/>
            </a:endParaRPr>
          </a:p>
          <a:p>
            <a:pPr>
              <a:lnSpc>
                <a:spcPct val="140000"/>
              </a:lnSpc>
            </a:pPr>
            <a:r>
              <a:rPr lang="en-US" altLang="zh-CN" err="1">
                <a:solidFill>
                  <a:srgbClr val="000000"/>
                </a:solidFill>
                <a:latin typeface="楷体_GB2312" pitchFamily="49" charset="-122"/>
                <a:ea typeface="楷体_GB2312" pitchFamily="49" charset="-122"/>
              </a:rPr>
              <a:t>s=v</a:t>
            </a:r>
            <a:r>
              <a:rPr lang="en-US" altLang="zh-CN" baseline="-30000" err="1">
                <a:solidFill>
                  <a:srgbClr val="000000"/>
                </a:solidFill>
                <a:latin typeface="楷体_GB2312" pitchFamily="49" charset="-122"/>
                <a:ea typeface="楷体_GB2312" pitchFamily="49" charset="-122"/>
              </a:rPr>
              <a:t>b</a:t>
            </a:r>
            <a:r>
              <a:rPr lang="en-US" altLang="zh-CN" err="1">
                <a:solidFill>
                  <a:srgbClr val="000000"/>
                </a:solidFill>
                <a:latin typeface="楷体_GB2312" pitchFamily="49" charset="-122"/>
                <a:ea typeface="楷体_GB2312" pitchFamily="49" charset="-122"/>
              </a:rPr>
              <a:t>t</a:t>
            </a:r>
            <a:r>
              <a:rPr lang="zh-CN" altLang="en-US" dirty="0">
                <a:solidFill>
                  <a:srgbClr val="000000"/>
                </a:solidFill>
                <a:latin typeface="楷体_GB2312" pitchFamily="49" charset="-122"/>
                <a:ea typeface="楷体_GB2312" pitchFamily="49" charset="-122"/>
              </a:rPr>
              <a:t>　</a:t>
            </a:r>
            <a:r>
              <a:rPr lang="en-US" altLang="zh-CN" dirty="0">
                <a:solidFill>
                  <a:srgbClr val="000000"/>
                </a:solidFill>
                <a:latin typeface="楷体_GB2312" pitchFamily="49" charset="-122"/>
                <a:ea typeface="楷体_GB2312" pitchFamily="49" charset="-122"/>
              </a:rPr>
              <a:t>①</a:t>
            </a:r>
            <a:endParaRPr lang="en-US" altLang="zh-CN" dirty="0">
              <a:solidFill>
                <a:srgbClr val="000000"/>
              </a:solidFill>
              <a:latin typeface="楷体_GB2312" pitchFamily="49" charset="-122"/>
              <a:ea typeface="楷体_GB2312" pitchFamily="49" charset="-122"/>
            </a:endParaRPr>
          </a:p>
          <a:p>
            <a:pPr>
              <a:lnSpc>
                <a:spcPct val="140000"/>
              </a:lnSpc>
            </a:pPr>
            <a:r>
              <a:rPr lang="en-US" altLang="zh-CN">
                <a:solidFill>
                  <a:srgbClr val="000000"/>
                </a:solidFill>
                <a:latin typeface="楷体_GB2312" pitchFamily="49" charset="-122"/>
                <a:ea typeface="楷体_GB2312" pitchFamily="49" charset="-122"/>
              </a:rPr>
              <a:t>h=  gt</a:t>
            </a:r>
            <a:r>
              <a:rPr lang="en-US" altLang="zh-CN" baseline="3000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　</a:t>
            </a:r>
            <a:r>
              <a:rPr lang="en-US" altLang="zh-CN" dirty="0">
                <a:solidFill>
                  <a:srgbClr val="000000"/>
                </a:solidFill>
                <a:latin typeface="楷体_GB2312" pitchFamily="49" charset="-122"/>
                <a:ea typeface="楷体_GB2312" pitchFamily="49" charset="-122"/>
              </a:rPr>
              <a:t>②</a:t>
            </a:r>
            <a:endParaRPr lang="en-US" altLang="zh-CN" dirty="0">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从</a:t>
            </a:r>
            <a:r>
              <a:rPr lang="en-US" altLang="zh-CN" err="1">
                <a:solidFill>
                  <a:srgbClr val="000000"/>
                </a:solidFill>
                <a:latin typeface="楷体_GB2312" pitchFamily="49" charset="-122"/>
                <a:ea typeface="楷体_GB2312" pitchFamily="49" charset="-122"/>
              </a:rPr>
              <a:t>ab</a:t>
            </a:r>
            <a:r>
              <a:rPr lang="zh-CN" altLang="en-US" dirty="0">
                <a:solidFill>
                  <a:srgbClr val="000000"/>
                </a:solidFill>
                <a:latin typeface="楷体_GB2312" pitchFamily="49" charset="-122"/>
                <a:ea typeface="楷体_GB2312" pitchFamily="49" charset="-122"/>
              </a:rPr>
              <a:t>滑落过程中</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根据机械能守恒定律可得</a:t>
            </a:r>
            <a:endParaRPr lang="zh-CN" altLang="en-US" dirty="0">
              <a:solidFill>
                <a:srgbClr val="000000"/>
              </a:solidFill>
              <a:latin typeface="楷体_GB2312" pitchFamily="49" charset="-122"/>
              <a:ea typeface="楷体_GB2312" pitchFamily="49" charset="-122"/>
            </a:endParaRPr>
          </a:p>
          <a:p>
            <a:pPr>
              <a:lnSpc>
                <a:spcPct val="140000"/>
              </a:lnSpc>
            </a:pPr>
            <a:r>
              <a:rPr lang="en-US" altLang="zh-CN" err="1">
                <a:solidFill>
                  <a:srgbClr val="000000"/>
                </a:solidFill>
                <a:latin typeface="楷体_GB2312" pitchFamily="49" charset="-122"/>
                <a:ea typeface="楷体_GB2312" pitchFamily="49" charset="-122"/>
              </a:rPr>
              <a:t>mgR</a:t>
            </a:r>
            <a:r>
              <a:rPr lang="en-US" altLang="zh-CN" dirty="0">
                <a:solidFill>
                  <a:srgbClr val="000000"/>
                </a:solidFill>
                <a:latin typeface="楷体_GB2312" pitchFamily="49" charset="-122"/>
                <a:ea typeface="楷体_GB2312" pitchFamily="49" charset="-122"/>
              </a:rPr>
              <a:t>=    </a:t>
            </a:r>
            <a:r>
              <a:rPr lang="zh-CN" altLang="en-US" dirty="0">
                <a:solidFill>
                  <a:srgbClr val="000000"/>
                </a:solidFill>
                <a:latin typeface="楷体_GB2312" pitchFamily="49" charset="-122"/>
                <a:ea typeface="楷体_GB2312" pitchFamily="49" charset="-122"/>
              </a:rPr>
              <a:t>　</a:t>
            </a:r>
            <a:r>
              <a:rPr lang="en-US" altLang="zh-CN" dirty="0">
                <a:solidFill>
                  <a:srgbClr val="000000"/>
                </a:solidFill>
                <a:latin typeface="楷体_GB2312" pitchFamily="49" charset="-122"/>
                <a:ea typeface="楷体_GB2312" pitchFamily="49" charset="-122"/>
              </a:rPr>
              <a:t>③</a:t>
            </a:r>
            <a:endParaRPr lang="en-US" altLang="zh-CN" dirty="0">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联立三式可得</a:t>
            </a:r>
            <a:r>
              <a:rPr lang="en-US" altLang="zh-CN">
                <a:solidFill>
                  <a:srgbClr val="000000"/>
                </a:solidFill>
                <a:latin typeface="楷体_GB2312" pitchFamily="49" charset="-122"/>
                <a:ea typeface="楷体_GB2312" pitchFamily="49" charset="-122"/>
              </a:rPr>
              <a:t>R=   =0.25m</a:t>
            </a:r>
            <a:endParaRPr lang="en-US" altLang="zh-CN">
              <a:solidFill>
                <a:srgbClr val="000000"/>
              </a:solidFill>
              <a:latin typeface="楷体_GB2312" pitchFamily="49" charset="-122"/>
              <a:ea typeface="楷体_GB2312" pitchFamily="49" charset="-122"/>
            </a:endParaRPr>
          </a:p>
        </p:txBody>
      </p:sp>
      <p:graphicFrame>
        <p:nvGraphicFramePr>
          <p:cNvPr id="1114115" name="对象 1114114"/>
          <p:cNvGraphicFramePr/>
          <p:nvPr/>
        </p:nvGraphicFramePr>
        <p:xfrm>
          <a:off x="781050" y="3148013"/>
          <a:ext cx="241300" cy="723900"/>
        </p:xfrm>
        <a:graphic>
          <a:graphicData uri="http://schemas.openxmlformats.org/presentationml/2006/ole">
            <mc:AlternateContent xmlns:mc="http://schemas.openxmlformats.org/markup-compatibility/2006">
              <mc:Choice xmlns:v="urn:schemas-microsoft-com:vml" Requires="v">
                <p:oleObj spid="_x0000_s3094" name="" r:id="rId1" imgW="241300" imgH="723900" progId="Equation.DSMT4">
                  <p:embed/>
                </p:oleObj>
              </mc:Choice>
              <mc:Fallback>
                <p:oleObj name="" r:id="rId1" imgW="241300" imgH="723900" progId="Equation.DSMT4">
                  <p:embed/>
                  <p:pic>
                    <p:nvPicPr>
                      <p:cNvPr id="0" name="图片 3093"/>
                      <p:cNvPicPr/>
                      <p:nvPr/>
                    </p:nvPicPr>
                    <p:blipFill>
                      <a:blip r:embed="rId2"/>
                      <a:stretch>
                        <a:fillRect/>
                      </a:stretch>
                    </p:blipFill>
                    <p:spPr>
                      <a:xfrm>
                        <a:off x="781050" y="3148013"/>
                        <a:ext cx="241300" cy="723900"/>
                      </a:xfrm>
                      <a:prstGeom prst="rect">
                        <a:avLst/>
                      </a:prstGeom>
                      <a:noFill/>
                      <a:ln w="38100">
                        <a:noFill/>
                        <a:miter/>
                      </a:ln>
                    </p:spPr>
                  </p:pic>
                </p:oleObj>
              </mc:Fallback>
            </mc:AlternateContent>
          </a:graphicData>
        </a:graphic>
      </p:graphicFrame>
      <p:graphicFrame>
        <p:nvGraphicFramePr>
          <p:cNvPr id="1114116" name="对象 1114115"/>
          <p:cNvGraphicFramePr/>
          <p:nvPr/>
        </p:nvGraphicFramePr>
        <p:xfrm>
          <a:off x="1092200" y="4284663"/>
          <a:ext cx="863600" cy="723900"/>
        </p:xfrm>
        <a:graphic>
          <a:graphicData uri="http://schemas.openxmlformats.org/presentationml/2006/ole">
            <mc:AlternateContent xmlns:mc="http://schemas.openxmlformats.org/markup-compatibility/2006">
              <mc:Choice xmlns:v="urn:schemas-microsoft-com:vml" Requires="v">
                <p:oleObj spid="_x0000_s3095" name="" r:id="rId3" imgW="862965" imgH="723900" progId="Equation.DSMT4">
                  <p:embed/>
                </p:oleObj>
              </mc:Choice>
              <mc:Fallback>
                <p:oleObj name="" r:id="rId3" imgW="862965" imgH="723900" progId="Equation.DSMT4">
                  <p:embed/>
                  <p:pic>
                    <p:nvPicPr>
                      <p:cNvPr id="0" name="图片 3094"/>
                      <p:cNvPicPr/>
                      <p:nvPr/>
                    </p:nvPicPr>
                    <p:blipFill>
                      <a:blip r:embed="rId4"/>
                      <a:stretch>
                        <a:fillRect/>
                      </a:stretch>
                    </p:blipFill>
                    <p:spPr>
                      <a:xfrm>
                        <a:off x="1092200" y="4284663"/>
                        <a:ext cx="863600" cy="723900"/>
                      </a:xfrm>
                      <a:prstGeom prst="rect">
                        <a:avLst/>
                      </a:prstGeom>
                      <a:noFill/>
                      <a:ln w="38100">
                        <a:noFill/>
                        <a:miter/>
                      </a:ln>
                    </p:spPr>
                  </p:pic>
                </p:oleObj>
              </mc:Fallback>
            </mc:AlternateContent>
          </a:graphicData>
        </a:graphic>
      </p:graphicFrame>
      <p:graphicFrame>
        <p:nvGraphicFramePr>
          <p:cNvPr id="1114117" name="对象 1114116"/>
          <p:cNvGraphicFramePr/>
          <p:nvPr/>
        </p:nvGraphicFramePr>
        <p:xfrm>
          <a:off x="2901950" y="4865688"/>
          <a:ext cx="406400" cy="762000"/>
        </p:xfrm>
        <a:graphic>
          <a:graphicData uri="http://schemas.openxmlformats.org/presentationml/2006/ole">
            <mc:AlternateContent xmlns:mc="http://schemas.openxmlformats.org/markup-compatibility/2006">
              <mc:Choice xmlns:v="urn:schemas-microsoft-com:vml" Requires="v">
                <p:oleObj spid="_x0000_s3096" name="" r:id="rId5" imgW="405765" imgH="761365" progId="Equation.DSMT4">
                  <p:embed/>
                </p:oleObj>
              </mc:Choice>
              <mc:Fallback>
                <p:oleObj name="" r:id="rId5" imgW="405765" imgH="761365" progId="Equation.DSMT4">
                  <p:embed/>
                  <p:pic>
                    <p:nvPicPr>
                      <p:cNvPr id="0" name="图片 3095"/>
                      <p:cNvPicPr/>
                      <p:nvPr/>
                    </p:nvPicPr>
                    <p:blipFill>
                      <a:blip r:embed="rId6"/>
                      <a:stretch>
                        <a:fillRect/>
                      </a:stretch>
                    </p:blipFill>
                    <p:spPr>
                      <a:xfrm>
                        <a:off x="2901950" y="4865688"/>
                        <a:ext cx="406400" cy="762000"/>
                      </a:xfrm>
                      <a:prstGeom prst="rect">
                        <a:avLst/>
                      </a:prstGeom>
                      <a:noFill/>
                      <a:ln w="38100">
                        <a:noFill/>
                        <a:miter/>
                      </a:ln>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5138" name="文本框 1115137"/>
          <p:cNvSpPr txBox="1"/>
          <p:nvPr/>
        </p:nvSpPr>
        <p:spPr>
          <a:xfrm>
            <a:off x="250825" y="641350"/>
            <a:ext cx="9191625" cy="4581525"/>
          </a:xfrm>
          <a:prstGeom prst="rect">
            <a:avLst/>
          </a:prstGeom>
          <a:noFill/>
          <a:ln w="9525">
            <a:noFill/>
          </a:ln>
        </p:spPr>
        <p:txBody>
          <a:bodyPr>
            <a:spAutoFit/>
          </a:bodyPr>
          <a:p>
            <a:r>
              <a:rPr lang="en-US" altLang="zh-CN" dirty="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下滑过程中</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初速度为零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只有重力做功</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根据机械</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能守恒定律可得</a:t>
            </a:r>
            <a:endParaRPr lang="zh-CN" altLang="en-US" dirty="0">
              <a:solidFill>
                <a:srgbClr val="000000"/>
              </a:solidFill>
              <a:latin typeface="楷体_GB2312" pitchFamily="49" charset="-122"/>
              <a:ea typeface="楷体_GB2312" pitchFamily="49" charset="-122"/>
            </a:endParaRPr>
          </a:p>
          <a:p>
            <a:r>
              <a:rPr lang="en-US" altLang="zh-CN" err="1">
                <a:solidFill>
                  <a:srgbClr val="000000"/>
                </a:solidFill>
                <a:latin typeface="楷体_GB2312" pitchFamily="49" charset="-122"/>
                <a:ea typeface="楷体_GB2312" pitchFamily="49" charset="-122"/>
              </a:rPr>
              <a:t>mgh</a:t>
            </a:r>
            <a:r>
              <a:rPr lang="en-US" altLang="zh-CN" dirty="0">
                <a:solidFill>
                  <a:srgbClr val="000000"/>
                </a:solidFill>
                <a:latin typeface="楷体_GB2312" pitchFamily="49" charset="-122"/>
                <a:ea typeface="楷体_GB2312" pitchFamily="49" charset="-122"/>
              </a:rPr>
              <a:t>=    </a:t>
            </a:r>
            <a:r>
              <a:rPr lang="zh-CN" altLang="en-US" dirty="0">
                <a:solidFill>
                  <a:srgbClr val="000000"/>
                </a:solidFill>
                <a:latin typeface="楷体_GB2312" pitchFamily="49" charset="-122"/>
                <a:ea typeface="楷体_GB2312" pitchFamily="49" charset="-122"/>
              </a:rPr>
              <a:t>　</a:t>
            </a:r>
            <a:r>
              <a:rPr lang="en-US" altLang="zh-CN" dirty="0">
                <a:solidFill>
                  <a:srgbClr val="000000"/>
                </a:solidFill>
                <a:latin typeface="楷体_GB2312" pitchFamily="49" charset="-122"/>
                <a:ea typeface="楷体_GB2312" pitchFamily="49" charset="-122"/>
              </a:rPr>
              <a:t>④</a:t>
            </a:r>
            <a:endParaRPr lang="en-US" altLang="zh-CN"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因为小环滑到</a:t>
            </a:r>
            <a:r>
              <a:rPr lang="en-US" altLang="zh-CN" dirty="0">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点时与竖直方向的夹角等于</a:t>
            </a:r>
            <a:r>
              <a:rPr lang="en-US" altLang="zh-CN" dirty="0">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问中做</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平抛运动过程中经过</a:t>
            </a:r>
            <a:r>
              <a:rPr lang="en-US" altLang="zh-CN" dirty="0">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点时速度与竖直方向的夹角</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设</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为</a:t>
            </a:r>
            <a:r>
              <a:rPr lang="en-US" altLang="zh-CN" dirty="0">
                <a:solidFill>
                  <a:srgbClr val="000000"/>
                </a:solidFill>
                <a:latin typeface="楷体_GB2312" pitchFamily="49" charset="-122"/>
                <a:ea typeface="楷体_GB2312" pitchFamily="49" charset="-122"/>
              </a:rPr>
              <a:t>θ,</a:t>
            </a:r>
            <a:r>
              <a:rPr lang="zh-CN" altLang="en-US" dirty="0">
                <a:solidFill>
                  <a:srgbClr val="000000"/>
                </a:solidFill>
                <a:latin typeface="楷体_GB2312" pitchFamily="49" charset="-122"/>
                <a:ea typeface="楷体_GB2312" pitchFamily="49" charset="-122"/>
              </a:rPr>
              <a:t>则根据平抛运动规律可知</a:t>
            </a:r>
            <a:endParaRPr lang="zh-CN" altLang="en-US" dirty="0">
              <a:solidFill>
                <a:srgbClr val="000000"/>
              </a:solidFill>
              <a:latin typeface="楷体_GB2312" pitchFamily="49" charset="-122"/>
              <a:ea typeface="楷体_GB2312" pitchFamily="49" charset="-122"/>
            </a:endParaRPr>
          </a:p>
          <a:p>
            <a:r>
              <a:rPr lang="en-US" altLang="zh-CN" err="1">
                <a:solidFill>
                  <a:srgbClr val="000000"/>
                </a:solidFill>
                <a:latin typeface="楷体_GB2312" pitchFamily="49" charset="-122"/>
                <a:ea typeface="楷体_GB2312" pitchFamily="49" charset="-122"/>
              </a:rPr>
              <a:t>sinθ</a:t>
            </a:r>
            <a:r>
              <a:rPr lang="en-US" altLang="zh-CN" dirty="0">
                <a:solidFill>
                  <a:srgbClr val="000000"/>
                </a:solidFill>
                <a:latin typeface="楷体_GB2312" pitchFamily="49" charset="-122"/>
                <a:ea typeface="楷体_GB2312" pitchFamily="49" charset="-122"/>
              </a:rPr>
              <a:t>=   </a:t>
            </a:r>
            <a:r>
              <a:rPr lang="zh-CN" altLang="en-US" dirty="0">
                <a:solidFill>
                  <a:srgbClr val="000000"/>
                </a:solidFill>
                <a:latin typeface="楷体_GB2312" pitchFamily="49" charset="-122"/>
                <a:ea typeface="楷体_GB2312" pitchFamily="49" charset="-122"/>
              </a:rPr>
              <a:t>　     </a:t>
            </a:r>
            <a:r>
              <a:rPr lang="en-US" altLang="zh-CN" dirty="0">
                <a:solidFill>
                  <a:srgbClr val="000000"/>
                </a:solidFill>
                <a:latin typeface="楷体_GB2312" pitchFamily="49" charset="-122"/>
                <a:ea typeface="楷体_GB2312" pitchFamily="49" charset="-122"/>
              </a:rPr>
              <a:t>⑤</a:t>
            </a:r>
            <a:endParaRPr lang="en-US" altLang="zh-CN" dirty="0">
              <a:solidFill>
                <a:srgbClr val="000000"/>
              </a:solidFill>
              <a:latin typeface="楷体_GB2312" pitchFamily="49" charset="-122"/>
              <a:ea typeface="楷体_GB2312" pitchFamily="49" charset="-122"/>
            </a:endParaRPr>
          </a:p>
        </p:txBody>
      </p:sp>
      <p:graphicFrame>
        <p:nvGraphicFramePr>
          <p:cNvPr id="1115139" name="对象 1115138"/>
          <p:cNvGraphicFramePr/>
          <p:nvPr/>
        </p:nvGraphicFramePr>
        <p:xfrm>
          <a:off x="1136650" y="2005013"/>
          <a:ext cx="850900" cy="723900"/>
        </p:xfrm>
        <a:graphic>
          <a:graphicData uri="http://schemas.openxmlformats.org/presentationml/2006/ole">
            <mc:AlternateContent xmlns:mc="http://schemas.openxmlformats.org/markup-compatibility/2006">
              <mc:Choice xmlns:v="urn:schemas-microsoft-com:vml" Requires="v">
                <p:oleObj spid="_x0000_s3097" name="" r:id="rId1" imgW="850265" imgH="723900" progId="Equation.DSMT4">
                  <p:embed/>
                </p:oleObj>
              </mc:Choice>
              <mc:Fallback>
                <p:oleObj name="" r:id="rId1" imgW="850265" imgH="723900" progId="Equation.DSMT4">
                  <p:embed/>
                  <p:pic>
                    <p:nvPicPr>
                      <p:cNvPr id="0" name="图片 3096"/>
                      <p:cNvPicPr/>
                      <p:nvPr/>
                    </p:nvPicPr>
                    <p:blipFill>
                      <a:blip r:embed="rId2"/>
                      <a:stretch>
                        <a:fillRect/>
                      </a:stretch>
                    </p:blipFill>
                    <p:spPr>
                      <a:xfrm>
                        <a:off x="1136650" y="2005013"/>
                        <a:ext cx="850900" cy="723900"/>
                      </a:xfrm>
                      <a:prstGeom prst="rect">
                        <a:avLst/>
                      </a:prstGeom>
                      <a:noFill/>
                      <a:ln w="38100">
                        <a:noFill/>
                        <a:miter/>
                      </a:ln>
                    </p:spPr>
                  </p:pic>
                </p:oleObj>
              </mc:Fallback>
            </mc:AlternateContent>
          </a:graphicData>
        </a:graphic>
      </p:graphicFrame>
      <p:graphicFrame>
        <p:nvGraphicFramePr>
          <p:cNvPr id="1115140" name="对象 1115139"/>
          <p:cNvGraphicFramePr/>
          <p:nvPr/>
        </p:nvGraphicFramePr>
        <p:xfrm>
          <a:off x="1470025" y="4570413"/>
          <a:ext cx="1460500" cy="889000"/>
        </p:xfrm>
        <a:graphic>
          <a:graphicData uri="http://schemas.openxmlformats.org/presentationml/2006/ole">
            <mc:AlternateContent xmlns:mc="http://schemas.openxmlformats.org/markup-compatibility/2006">
              <mc:Choice xmlns:v="urn:schemas-microsoft-com:vml" Requires="v">
                <p:oleObj spid="_x0000_s3098" name="" r:id="rId3" imgW="1459865" imgH="888365" progId="Equation.DSMT4">
                  <p:embed/>
                </p:oleObj>
              </mc:Choice>
              <mc:Fallback>
                <p:oleObj name="" r:id="rId3" imgW="1459865" imgH="888365" progId="Equation.DSMT4">
                  <p:embed/>
                  <p:pic>
                    <p:nvPicPr>
                      <p:cNvPr id="0" name="图片 3097"/>
                      <p:cNvPicPr/>
                      <p:nvPr/>
                    </p:nvPicPr>
                    <p:blipFill>
                      <a:blip r:embed="rId4"/>
                      <a:stretch>
                        <a:fillRect/>
                      </a:stretch>
                    </p:blipFill>
                    <p:spPr>
                      <a:xfrm>
                        <a:off x="1470025" y="4570413"/>
                        <a:ext cx="1460500" cy="889000"/>
                      </a:xfrm>
                      <a:prstGeom prst="rect">
                        <a:avLst/>
                      </a:prstGeom>
                      <a:noFill/>
                      <a:ln w="38100">
                        <a:noFill/>
                        <a:miter/>
                      </a:ln>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6162" name="文本框 1116161"/>
          <p:cNvSpPr txBox="1"/>
          <p:nvPr/>
        </p:nvSpPr>
        <p:spPr>
          <a:xfrm>
            <a:off x="250825" y="641350"/>
            <a:ext cx="8620125" cy="2657475"/>
          </a:xfrm>
          <a:prstGeom prst="rect">
            <a:avLst/>
          </a:prstGeom>
          <a:noFill/>
          <a:ln w="9525">
            <a:noFill/>
          </a:ln>
        </p:spPr>
        <p:txBody>
          <a:bodyPr>
            <a:spAutoFit/>
          </a:bodyPr>
          <a:p>
            <a:r>
              <a:rPr lang="zh-CN" altLang="en-US" dirty="0">
                <a:solidFill>
                  <a:srgbClr val="000000"/>
                </a:solidFill>
                <a:latin typeface="楷体_GB2312" pitchFamily="49" charset="-122"/>
                <a:ea typeface="楷体_GB2312" pitchFamily="49" charset="-122"/>
              </a:rPr>
              <a:t>根据运动的合成与分解可得</a:t>
            </a:r>
            <a:endParaRPr lang="zh-CN" altLang="en-US" dirty="0">
              <a:solidFill>
                <a:srgbClr val="000000"/>
              </a:solidFill>
              <a:latin typeface="楷体_GB2312" pitchFamily="49" charset="-122"/>
              <a:ea typeface="楷体_GB2312" pitchFamily="49" charset="-122"/>
            </a:endParaRPr>
          </a:p>
          <a:p>
            <a:r>
              <a:rPr lang="en-US" altLang="zh-CN" err="1">
                <a:solidFill>
                  <a:srgbClr val="000000"/>
                </a:solidFill>
                <a:latin typeface="楷体_GB2312" pitchFamily="49" charset="-122"/>
                <a:ea typeface="楷体_GB2312" pitchFamily="49" charset="-122"/>
              </a:rPr>
              <a:t>sinθ</a:t>
            </a:r>
            <a:r>
              <a:rPr lang="en-US" altLang="zh-CN" dirty="0">
                <a:solidFill>
                  <a:srgbClr val="000000"/>
                </a:solidFill>
                <a:latin typeface="楷体_GB2312" pitchFamily="49" charset="-122"/>
                <a:ea typeface="楷体_GB2312" pitchFamily="49" charset="-122"/>
              </a:rPr>
              <a:t>=   </a:t>
            </a:r>
            <a:r>
              <a:rPr lang="zh-CN" altLang="en-US" dirty="0">
                <a:solidFill>
                  <a:srgbClr val="000000"/>
                </a:solidFill>
                <a:latin typeface="楷体_GB2312" pitchFamily="49" charset="-122"/>
                <a:ea typeface="楷体_GB2312" pitchFamily="49" charset="-122"/>
              </a:rPr>
              <a:t>　</a:t>
            </a:r>
            <a:r>
              <a:rPr lang="en-US" altLang="zh-CN" dirty="0">
                <a:solidFill>
                  <a:srgbClr val="000000"/>
                </a:solidFill>
                <a:latin typeface="楷体_GB2312" pitchFamily="49" charset="-122"/>
                <a:ea typeface="楷体_GB2312" pitchFamily="49" charset="-122"/>
              </a:rPr>
              <a:t>⑥</a:t>
            </a:r>
            <a:endParaRPr lang="en-US" altLang="zh-CN"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联立可得</a:t>
            </a:r>
            <a:r>
              <a:rPr lang="en-US" altLang="zh-CN">
                <a:solidFill>
                  <a:srgbClr val="000000"/>
                </a:solidFill>
                <a:latin typeface="楷体_GB2312" pitchFamily="49" charset="-122"/>
                <a:ea typeface="楷体_GB2312" pitchFamily="49" charset="-122"/>
              </a:rPr>
              <a:t>v</a:t>
            </a:r>
            <a:r>
              <a:rPr lang="zh-CN" altLang="en-US" baseline="-30000" dirty="0">
                <a:solidFill>
                  <a:srgbClr val="000000"/>
                </a:solidFill>
                <a:latin typeface="楷体_GB2312" pitchFamily="49" charset="-122"/>
                <a:ea typeface="楷体_GB2312" pitchFamily="49" charset="-122"/>
              </a:rPr>
              <a:t>水平</a:t>
            </a:r>
            <a:r>
              <a:rPr lang="en-US" altLang="zh-CN" err="1">
                <a:solidFill>
                  <a:srgbClr val="000000"/>
                </a:solidFill>
                <a:latin typeface="楷体_GB2312" pitchFamily="49" charset="-122"/>
                <a:ea typeface="楷体_GB2312" pitchFamily="49" charset="-122"/>
              </a:rPr>
              <a:t>=     m/s</a:t>
            </a:r>
            <a:endParaRPr lang="en-US" altLang="zh-CN">
              <a:solidFill>
                <a:srgbClr val="FF0000"/>
              </a:solidFill>
              <a:latin typeface="楷体_GB2312" pitchFamily="49" charset="-122"/>
              <a:ea typeface="楷体_GB2312" pitchFamily="49" charset="-122"/>
            </a:endParaRPr>
          </a:p>
          <a:p>
            <a:r>
              <a:rPr lang="zh-CN" altLang="en-US" dirty="0">
                <a:solidFill>
                  <a:srgbClr val="FF0000"/>
                </a:solidFill>
                <a:latin typeface="楷体_GB2312" pitchFamily="49" charset="-122"/>
                <a:ea typeface="楷体_GB2312" pitchFamily="49" charset="-122"/>
              </a:rPr>
              <a:t>答案</a:t>
            </a:r>
            <a:r>
              <a:rPr lang="en-US" altLang="zh-CN">
                <a:solidFill>
                  <a:srgbClr val="FF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(1)0.25m</a:t>
            </a:r>
            <a:r>
              <a:rPr lang="zh-CN" altLang="en-US" dirty="0">
                <a:solidFill>
                  <a:srgbClr val="000000"/>
                </a:solidFill>
                <a:latin typeface="楷体_GB2312" pitchFamily="49" charset="-122"/>
                <a:ea typeface="楷体_GB2312" pitchFamily="49" charset="-122"/>
              </a:rPr>
              <a:t>　</a:t>
            </a:r>
            <a:r>
              <a:rPr lang="en-US" altLang="zh-CN" err="1">
                <a:solidFill>
                  <a:srgbClr val="000000"/>
                </a:solidFill>
                <a:latin typeface="楷体_GB2312" pitchFamily="49" charset="-122"/>
                <a:ea typeface="楷体_GB2312" pitchFamily="49" charset="-122"/>
              </a:rPr>
              <a:t>(2)     m/s</a:t>
            </a:r>
            <a:endParaRPr lang="en-US" altLang="zh-CN">
              <a:solidFill>
                <a:srgbClr val="000000"/>
              </a:solidFill>
              <a:latin typeface="楷体_GB2312" pitchFamily="49" charset="-122"/>
              <a:ea typeface="楷体_GB2312" pitchFamily="49" charset="-122"/>
            </a:endParaRPr>
          </a:p>
        </p:txBody>
      </p:sp>
      <p:graphicFrame>
        <p:nvGraphicFramePr>
          <p:cNvPr id="1116163" name="对象 1116162"/>
          <p:cNvGraphicFramePr/>
          <p:nvPr/>
        </p:nvGraphicFramePr>
        <p:xfrm>
          <a:off x="1444625" y="1303338"/>
          <a:ext cx="635000" cy="850900"/>
        </p:xfrm>
        <a:graphic>
          <a:graphicData uri="http://schemas.openxmlformats.org/presentationml/2006/ole">
            <mc:AlternateContent xmlns:mc="http://schemas.openxmlformats.org/markup-compatibility/2006">
              <mc:Choice xmlns:v="urn:schemas-microsoft-com:vml" Requires="v">
                <p:oleObj spid="_x0000_s3099" name="" r:id="rId1" imgW="635000" imgH="850265" progId="Equation.DSMT4">
                  <p:embed/>
                </p:oleObj>
              </mc:Choice>
              <mc:Fallback>
                <p:oleObj name="" r:id="rId1" imgW="635000" imgH="850265" progId="Equation.DSMT4">
                  <p:embed/>
                  <p:pic>
                    <p:nvPicPr>
                      <p:cNvPr id="0" name="图片 3098"/>
                      <p:cNvPicPr/>
                      <p:nvPr/>
                    </p:nvPicPr>
                    <p:blipFill>
                      <a:blip r:embed="rId2"/>
                      <a:stretch>
                        <a:fillRect/>
                      </a:stretch>
                    </p:blipFill>
                    <p:spPr>
                      <a:xfrm>
                        <a:off x="1444625" y="1303338"/>
                        <a:ext cx="635000" cy="850900"/>
                      </a:xfrm>
                      <a:prstGeom prst="rect">
                        <a:avLst/>
                      </a:prstGeom>
                      <a:noFill/>
                      <a:ln w="38100">
                        <a:noFill/>
                        <a:miter/>
                      </a:ln>
                    </p:spPr>
                  </p:pic>
                </p:oleObj>
              </mc:Fallback>
            </mc:AlternateContent>
          </a:graphicData>
        </a:graphic>
      </p:graphicFrame>
      <p:graphicFrame>
        <p:nvGraphicFramePr>
          <p:cNvPr id="1116164" name="对象 1116163"/>
          <p:cNvGraphicFramePr/>
          <p:nvPr/>
        </p:nvGraphicFramePr>
        <p:xfrm>
          <a:off x="2714625" y="1949450"/>
          <a:ext cx="723900" cy="800100"/>
        </p:xfrm>
        <a:graphic>
          <a:graphicData uri="http://schemas.openxmlformats.org/presentationml/2006/ole">
            <mc:AlternateContent xmlns:mc="http://schemas.openxmlformats.org/markup-compatibility/2006">
              <mc:Choice xmlns:v="urn:schemas-microsoft-com:vml" Requires="v">
                <p:oleObj spid="_x0000_s3100" name="" r:id="rId3" imgW="723900" imgH="799465" progId="Equation.DSMT4">
                  <p:embed/>
                </p:oleObj>
              </mc:Choice>
              <mc:Fallback>
                <p:oleObj name="" r:id="rId3" imgW="723900" imgH="799465" progId="Equation.DSMT4">
                  <p:embed/>
                  <p:pic>
                    <p:nvPicPr>
                      <p:cNvPr id="0" name="图片 3099"/>
                      <p:cNvPicPr/>
                      <p:nvPr/>
                    </p:nvPicPr>
                    <p:blipFill>
                      <a:blip r:embed="rId4"/>
                      <a:stretch>
                        <a:fillRect/>
                      </a:stretch>
                    </p:blipFill>
                    <p:spPr>
                      <a:xfrm>
                        <a:off x="2714625" y="1949450"/>
                        <a:ext cx="723900" cy="800100"/>
                      </a:xfrm>
                      <a:prstGeom prst="rect">
                        <a:avLst/>
                      </a:prstGeom>
                      <a:noFill/>
                      <a:ln w="38100">
                        <a:noFill/>
                        <a:miter/>
                      </a:ln>
                    </p:spPr>
                  </p:pic>
                </p:oleObj>
              </mc:Fallback>
            </mc:AlternateContent>
          </a:graphicData>
        </a:graphic>
      </p:graphicFrame>
      <p:graphicFrame>
        <p:nvGraphicFramePr>
          <p:cNvPr id="1116165" name="对象 1116164"/>
          <p:cNvGraphicFramePr/>
          <p:nvPr/>
        </p:nvGraphicFramePr>
        <p:xfrm>
          <a:off x="3609975" y="2635250"/>
          <a:ext cx="723900" cy="800100"/>
        </p:xfrm>
        <a:graphic>
          <a:graphicData uri="http://schemas.openxmlformats.org/presentationml/2006/ole">
            <mc:AlternateContent xmlns:mc="http://schemas.openxmlformats.org/markup-compatibility/2006">
              <mc:Choice xmlns:v="urn:schemas-microsoft-com:vml" Requires="v">
                <p:oleObj spid="_x0000_s3101" name="" r:id="rId5" imgW="723900" imgH="799465" progId="Equation.DSMT4">
                  <p:embed/>
                </p:oleObj>
              </mc:Choice>
              <mc:Fallback>
                <p:oleObj name="" r:id="rId5" imgW="723900" imgH="799465" progId="Equation.DSMT4">
                  <p:embed/>
                  <p:pic>
                    <p:nvPicPr>
                      <p:cNvPr id="0" name="图片 3100"/>
                      <p:cNvPicPr/>
                      <p:nvPr/>
                    </p:nvPicPr>
                    <p:blipFill>
                      <a:blip r:embed="rId4"/>
                      <a:stretch>
                        <a:fillRect/>
                      </a:stretch>
                    </p:blipFill>
                    <p:spPr>
                      <a:xfrm>
                        <a:off x="3609975" y="2635250"/>
                        <a:ext cx="723900" cy="800100"/>
                      </a:xfrm>
                      <a:prstGeom prst="rect">
                        <a:avLst/>
                      </a:prstGeom>
                      <a:noFill/>
                      <a:ln w="38100">
                        <a:noFill/>
                        <a:miter/>
                      </a:ln>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2850" name="文本框 1102849"/>
          <p:cNvSpPr txBox="1"/>
          <p:nvPr/>
        </p:nvSpPr>
        <p:spPr>
          <a:xfrm>
            <a:off x="250825" y="641350"/>
            <a:ext cx="9324975" cy="45815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【加固训练</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b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b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压力传感器能测量物体对其正压力的大小</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现将质量分别为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的物块和小球通过轻绳连接</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并跨</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过两个水平固定的定滑轮</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滑轮光滑且较小</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当小球在</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竖直面内左右摆动且高度相等时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物块始终没有离开水</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平放置的传感器</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小球摆到最低点时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压</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力传感器示数为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0</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。已知小球摆动偏离</a:t>
            </a:r>
            <a:endParaRPr lang="zh-CN" altLang="en-US">
              <a:solidFill>
                <a:srgbClr val="000000"/>
              </a:solidFill>
              <a:latin typeface="宋体" panose="02010600030101010101" pitchFamily="2" charset="-122"/>
              <a:ea typeface="Times New Roman" panose="02020603050405020304" pitchFamily="18" charset="0"/>
            </a:endParaRPr>
          </a:p>
        </p:txBody>
      </p:sp>
      <p:pic>
        <p:nvPicPr>
          <p:cNvPr id="1102851" name="Image0244.jpeg"/>
          <p:cNvPicPr>
            <a:picLocks noChangeAspect="1"/>
          </p:cNvPicPr>
          <p:nvPr/>
        </p:nvPicPr>
        <p:blipFill>
          <a:blip r:embed="rId1"/>
          <a:stretch>
            <a:fillRect/>
          </a:stretch>
        </p:blipFill>
        <p:spPr>
          <a:xfrm>
            <a:off x="6689725" y="3927475"/>
            <a:ext cx="1809750" cy="1625600"/>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3874" name="文本框 1103873"/>
          <p:cNvSpPr txBox="1"/>
          <p:nvPr/>
        </p:nvSpPr>
        <p:spPr>
          <a:xfrm>
            <a:off x="250825" y="641350"/>
            <a:ext cx="8620125" cy="2657475"/>
          </a:xfrm>
          <a:prstGeom prst="rect">
            <a:avLst/>
          </a:prstGeom>
          <a:noFill/>
          <a:ln w="9525">
            <a:noFill/>
          </a:ln>
        </p:spPr>
        <p:txBody>
          <a:bodyPr>
            <a:spAutoFit/>
          </a:bodyPr>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竖直方向的最大角度为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θ,</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滑轮</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到小球间轻绳长度为</a:t>
            </a:r>
            <a:r>
              <a:rPr lang="en-US" altLang="zh-CN" i="1">
                <a:solidFill>
                  <a:srgbClr val="000000"/>
                </a:solidFill>
                <a:latin typeface="Times New Roman" panose="02020603050405020304" pitchFamily="18" charset="0"/>
                <a:ea typeface="宋体" panose="02010600030101010101" pitchFamily="2" charset="-122"/>
                <a:cs typeface="Times New Roman" panose="02020603050405020304" pitchFamily="18" charset="0"/>
              </a:rPr>
              <a:t>l</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重力加速度为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g,</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求</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小球摆到最低点的速度大小。</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   </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的大小。</a:t>
            </a:r>
            <a:endParaRPr lang="zh-CN" altLang="en-US" dirty="0">
              <a:solidFill>
                <a:srgbClr val="FF0000"/>
              </a:solidFill>
              <a:latin typeface="宋体" panose="02010600030101010101" pitchFamily="2" charset="-122"/>
              <a:ea typeface="楷体_GB2312" pitchFamily="49" charset="-122"/>
            </a:endParaRPr>
          </a:p>
        </p:txBody>
      </p:sp>
      <p:graphicFrame>
        <p:nvGraphicFramePr>
          <p:cNvPr id="1103875" name="对象 1103874"/>
          <p:cNvGraphicFramePr/>
          <p:nvPr/>
        </p:nvGraphicFramePr>
        <p:xfrm>
          <a:off x="939800" y="2652713"/>
          <a:ext cx="368300" cy="723900"/>
        </p:xfrm>
        <a:graphic>
          <a:graphicData uri="http://schemas.openxmlformats.org/presentationml/2006/ole">
            <mc:AlternateContent xmlns:mc="http://schemas.openxmlformats.org/markup-compatibility/2006">
              <mc:Choice xmlns:v="urn:schemas-microsoft-com:vml" Requires="v">
                <p:oleObj spid="_x0000_s3102" name="" r:id="rId1" imgW="368300" imgH="723900" progId="Equation.DSMT4">
                  <p:embed/>
                </p:oleObj>
              </mc:Choice>
              <mc:Fallback>
                <p:oleObj name="" r:id="rId1" imgW="368300" imgH="723900" progId="Equation.DSMT4">
                  <p:embed/>
                  <p:pic>
                    <p:nvPicPr>
                      <p:cNvPr id="0" name="图片 3101"/>
                      <p:cNvPicPr/>
                      <p:nvPr/>
                    </p:nvPicPr>
                    <p:blipFill>
                      <a:blip r:embed="rId2"/>
                      <a:stretch>
                        <a:fillRect/>
                      </a:stretch>
                    </p:blipFill>
                    <p:spPr>
                      <a:xfrm>
                        <a:off x="939800" y="2652713"/>
                        <a:ext cx="368300" cy="723900"/>
                      </a:xfrm>
                      <a:prstGeom prst="rect">
                        <a:avLst/>
                      </a:prstGeom>
                      <a:noFill/>
                      <a:ln w="38100">
                        <a:noFill/>
                        <a:miter/>
                      </a:ln>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8210" name="文本框 1118209"/>
          <p:cNvSpPr txBox="1"/>
          <p:nvPr/>
        </p:nvSpPr>
        <p:spPr>
          <a:xfrm>
            <a:off x="250825" y="641350"/>
            <a:ext cx="8620125" cy="265747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小球下摆过程中只有重力做功</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小球的机械能守恒</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由机械能守恒定律得</a:t>
            </a:r>
            <a:r>
              <a:rPr lang="it-IT" altLang="zh-CN" dirty="0">
                <a:solidFill>
                  <a:srgbClr val="000000"/>
                </a:solidFill>
                <a:latin typeface="楷体_GB2312" pitchFamily="49" charset="-122"/>
                <a:ea typeface="楷体_GB2312" pitchFamily="49" charset="-122"/>
              </a:rPr>
              <a:t>:</a:t>
            </a:r>
            <a:endParaRPr lang="it-IT" altLang="zh-CN" dirty="0">
              <a:solidFill>
                <a:srgbClr val="000000"/>
              </a:solidFill>
              <a:latin typeface="楷体_GB2312" pitchFamily="49" charset="-122"/>
              <a:ea typeface="楷体_GB2312" pitchFamily="49" charset="-122"/>
            </a:endParaRPr>
          </a:p>
          <a:p>
            <a:r>
              <a:rPr lang="it-IT" altLang="zh-CN" dirty="0">
                <a:solidFill>
                  <a:srgbClr val="000000"/>
                </a:solidFill>
                <a:latin typeface="楷体_GB2312" pitchFamily="49" charset="-122"/>
                <a:ea typeface="楷体_GB2312" pitchFamily="49" charset="-122"/>
              </a:rPr>
              <a:t>mg</a:t>
            </a:r>
            <a:r>
              <a:rPr lang="it-IT" altLang="zh-CN" i="1" dirty="0">
                <a:solidFill>
                  <a:srgbClr val="000000"/>
                </a:solidFill>
                <a:latin typeface="Times New Roman" panose="02020603050405020304" pitchFamily="18" charset="0"/>
                <a:ea typeface="楷体_GB2312" pitchFamily="49" charset="-122"/>
              </a:rPr>
              <a:t>l</a:t>
            </a:r>
            <a:r>
              <a:rPr lang="it-IT" altLang="zh-CN" dirty="0">
                <a:solidFill>
                  <a:srgbClr val="000000"/>
                </a:solidFill>
                <a:latin typeface="楷体_GB2312" pitchFamily="49" charset="-122"/>
                <a:ea typeface="楷体_GB2312" pitchFamily="49" charset="-122"/>
              </a:rPr>
              <a:t>(1-cosθ)=  mv</a:t>
            </a:r>
            <a:r>
              <a:rPr lang="it-IT" altLang="zh-CN" baseline="30000" dirty="0">
                <a:solidFill>
                  <a:srgbClr val="000000"/>
                </a:solidFill>
                <a:latin typeface="楷体_GB2312" pitchFamily="49" charset="-122"/>
                <a:ea typeface="楷体_GB2312" pitchFamily="49" charset="-122"/>
              </a:rPr>
              <a:t>2</a:t>
            </a:r>
            <a:r>
              <a:rPr lang="it-IT" altLang="zh-CN" dirty="0">
                <a:solidFill>
                  <a:srgbClr val="000000"/>
                </a:solidFill>
                <a:latin typeface="楷体_GB2312" pitchFamily="49" charset="-122"/>
                <a:ea typeface="楷体_GB2312" pitchFamily="49" charset="-122"/>
              </a:rPr>
              <a:t>-0</a:t>
            </a:r>
            <a:endParaRPr lang="it-IT" altLang="zh-CN" dirty="0">
              <a:solidFill>
                <a:srgbClr val="000000"/>
              </a:solidFill>
              <a:latin typeface="楷体_GB2312" pitchFamily="49" charset="-122"/>
              <a:ea typeface="楷体_GB2312" pitchFamily="49" charset="-122"/>
            </a:endParaRPr>
          </a:p>
          <a:p>
            <a:r>
              <a:rPr lang="zh-CN" altLang="it-IT" dirty="0">
                <a:solidFill>
                  <a:srgbClr val="000000"/>
                </a:solidFill>
                <a:latin typeface="楷体_GB2312" pitchFamily="49" charset="-122"/>
                <a:ea typeface="楷体_GB2312" pitchFamily="49" charset="-122"/>
              </a:rPr>
              <a:t>解得</a:t>
            </a:r>
            <a:r>
              <a:rPr lang="it-IT" altLang="zh-CN" dirty="0">
                <a:solidFill>
                  <a:srgbClr val="000000"/>
                </a:solidFill>
                <a:latin typeface="楷体_GB2312" pitchFamily="49" charset="-122"/>
                <a:ea typeface="楷体_GB2312" pitchFamily="49" charset="-122"/>
              </a:rPr>
              <a:t>:v=</a:t>
            </a:r>
            <a:r>
              <a:rPr lang="zh-CN" altLang="en-US">
                <a:solidFill>
                  <a:srgbClr val="000000"/>
                </a:solidFill>
                <a:latin typeface="楷体_GB2312" pitchFamily="49" charset="-122"/>
                <a:ea typeface="楷体_GB2312" pitchFamily="49" charset="-122"/>
              </a:rPr>
              <a:t>   </a:t>
            </a:r>
            <a:endParaRPr lang="zh-CN" altLang="en-US">
              <a:solidFill>
                <a:srgbClr val="000000"/>
              </a:solidFill>
              <a:latin typeface="楷体_GB2312" pitchFamily="49" charset="-122"/>
              <a:ea typeface="楷体_GB2312" pitchFamily="49" charset="-122"/>
            </a:endParaRPr>
          </a:p>
        </p:txBody>
      </p:sp>
      <p:graphicFrame>
        <p:nvGraphicFramePr>
          <p:cNvPr id="1118211" name="对象 1118210"/>
          <p:cNvGraphicFramePr/>
          <p:nvPr/>
        </p:nvGraphicFramePr>
        <p:xfrm>
          <a:off x="2670175" y="2005013"/>
          <a:ext cx="241300" cy="723900"/>
        </p:xfrm>
        <a:graphic>
          <a:graphicData uri="http://schemas.openxmlformats.org/presentationml/2006/ole">
            <mc:AlternateContent xmlns:mc="http://schemas.openxmlformats.org/markup-compatibility/2006">
              <mc:Choice xmlns:v="urn:schemas-microsoft-com:vml" Requires="v">
                <p:oleObj spid="_x0000_s3103" name="" r:id="rId1" imgW="241300" imgH="723900" progId="Equation.DSMT4">
                  <p:embed/>
                </p:oleObj>
              </mc:Choice>
              <mc:Fallback>
                <p:oleObj name="" r:id="rId1" imgW="241300" imgH="723900" progId="Equation.DSMT4">
                  <p:embed/>
                  <p:pic>
                    <p:nvPicPr>
                      <p:cNvPr id="0" name="图片 3102"/>
                      <p:cNvPicPr/>
                      <p:nvPr/>
                    </p:nvPicPr>
                    <p:blipFill>
                      <a:blip r:embed="rId2"/>
                      <a:stretch>
                        <a:fillRect/>
                      </a:stretch>
                    </p:blipFill>
                    <p:spPr>
                      <a:xfrm>
                        <a:off x="2670175" y="2005013"/>
                        <a:ext cx="241300" cy="723900"/>
                      </a:xfrm>
                      <a:prstGeom prst="rect">
                        <a:avLst/>
                      </a:prstGeom>
                      <a:noFill/>
                      <a:ln w="38100">
                        <a:noFill/>
                        <a:miter/>
                      </a:ln>
                    </p:spPr>
                  </p:pic>
                </p:oleObj>
              </mc:Fallback>
            </mc:AlternateContent>
          </a:graphicData>
        </a:graphic>
      </p:graphicFrame>
      <p:graphicFrame>
        <p:nvGraphicFramePr>
          <p:cNvPr id="1118212" name="对象 1118211"/>
          <p:cNvGraphicFramePr/>
          <p:nvPr/>
        </p:nvGraphicFramePr>
        <p:xfrm>
          <a:off x="1768475" y="2824163"/>
          <a:ext cx="1816100" cy="457200"/>
        </p:xfrm>
        <a:graphic>
          <a:graphicData uri="http://schemas.openxmlformats.org/presentationml/2006/ole">
            <mc:AlternateContent xmlns:mc="http://schemas.openxmlformats.org/markup-compatibility/2006">
              <mc:Choice xmlns:v="urn:schemas-microsoft-com:vml" Requires="v">
                <p:oleObj spid="_x0000_s3104" name="" r:id="rId3" imgW="1816100" imgH="457200" progId="Equation.DSMT4">
                  <p:embed/>
                </p:oleObj>
              </mc:Choice>
              <mc:Fallback>
                <p:oleObj name="" r:id="rId3" imgW="1816100" imgH="457200" progId="Equation.DSMT4">
                  <p:embed/>
                  <p:pic>
                    <p:nvPicPr>
                      <p:cNvPr id="0" name="图片 3103"/>
                      <p:cNvPicPr/>
                      <p:nvPr/>
                    </p:nvPicPr>
                    <p:blipFill>
                      <a:blip r:embed="rId4"/>
                      <a:stretch>
                        <a:fillRect/>
                      </a:stretch>
                    </p:blipFill>
                    <p:spPr>
                      <a:xfrm>
                        <a:off x="1768475" y="2824163"/>
                        <a:ext cx="1816100" cy="457200"/>
                      </a:xfrm>
                      <a:prstGeom prst="rect">
                        <a:avLst/>
                      </a:prstGeom>
                      <a:noFill/>
                      <a:ln w="38100">
                        <a:noFill/>
                        <a:miter/>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1890" name="文本框 1061889"/>
          <p:cNvSpPr txBox="1"/>
          <p:nvPr/>
        </p:nvSpPr>
        <p:spPr>
          <a:xfrm>
            <a:off x="231775" y="688975"/>
            <a:ext cx="9267825" cy="3298825"/>
          </a:xfrm>
          <a:prstGeom prst="rect">
            <a:avLst/>
          </a:prstGeom>
          <a:noFill/>
          <a:ln w="9525">
            <a:noFill/>
          </a:ln>
        </p:spPr>
        <p:txBody>
          <a:bodyPr>
            <a:spAutoFit/>
          </a:bodyPr>
          <a:p>
            <a:r>
              <a:rPr lang="en-US" altLang="zh-CN" dirty="0">
                <a:latin typeface="宋体" panose="02010600030101010101" pitchFamily="2" charset="-122"/>
                <a:ea typeface="宋体" panose="02010600030101010101" pitchFamily="2" charset="-122"/>
                <a:cs typeface="Times New Roman" panose="02020603050405020304" pitchFamily="18" charset="0"/>
              </a:rPr>
              <a:t>3.</a:t>
            </a:r>
            <a:r>
              <a:rPr lang="zh-CN" altLang="en-US" dirty="0">
                <a:latin typeface="宋体" panose="02010600030101010101" pitchFamily="2" charset="-122"/>
                <a:ea typeface="宋体" panose="02010600030101010101" pitchFamily="2" charset="-122"/>
                <a:cs typeface="Times New Roman" panose="02020603050405020304" pitchFamily="18" charset="0"/>
              </a:rPr>
              <a:t>重力做功与重力势能变化的关系</a:t>
            </a:r>
            <a:r>
              <a:rPr lang="en-US" altLang="zh-CN">
                <a:latin typeface="宋体" panose="02010600030101010101" pitchFamily="2" charset="-122"/>
                <a:ea typeface="宋体" panose="02010600030101010101" pitchFamily="2" charset="-122"/>
                <a:cs typeface="Times New Roman" panose="02020603050405020304" pitchFamily="18" charset="0"/>
              </a:rPr>
              <a:t>:</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(1)</a:t>
            </a:r>
            <a:r>
              <a:rPr lang="zh-CN" altLang="en-US" dirty="0">
                <a:latin typeface="宋体" panose="02010600030101010101" pitchFamily="2" charset="-122"/>
                <a:ea typeface="宋体" panose="02010600030101010101" pitchFamily="2" charset="-122"/>
                <a:cs typeface="Times New Roman" panose="02020603050405020304" pitchFamily="18" charset="0"/>
              </a:rPr>
              <a:t>定性关系</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重力对物体做正功</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重力势能就</a:t>
            </a:r>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重</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力对物体做负功</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重力势能就</a:t>
            </a:r>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定量关系</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重力对物体做的功等于物体重力势能的</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量</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即</a:t>
            </a:r>
            <a:r>
              <a:rPr lang="en-US" altLang="zh-CN">
                <a:latin typeface="宋体" panose="02010600030101010101" pitchFamily="2" charset="-122"/>
                <a:ea typeface="宋体" panose="02010600030101010101" pitchFamily="2" charset="-122"/>
                <a:cs typeface="Times New Roman" panose="02020603050405020304" pitchFamily="18" charset="0"/>
              </a:rPr>
              <a:t>W</a:t>
            </a:r>
            <a:r>
              <a:rPr lang="en-US" altLang="zh-CN" baseline="-30000">
                <a:latin typeface="宋体" panose="02010600030101010101" pitchFamily="2" charset="-122"/>
                <a:ea typeface="宋体" panose="02010600030101010101" pitchFamily="2" charset="-122"/>
                <a:cs typeface="Times New Roman" panose="02020603050405020304" pitchFamily="18" charset="0"/>
              </a:rPr>
              <a:t>G</a:t>
            </a:r>
            <a:r>
              <a:rPr lang="en-US" altLang="zh-CN" dirty="0">
                <a:latin typeface="宋体" panose="02010600030101010101" pitchFamily="2" charset="-122"/>
                <a:ea typeface="宋体" panose="02010600030101010101" pitchFamily="2" charset="-122"/>
                <a:cs typeface="Times New Roman" panose="02020603050405020304" pitchFamily="18" charset="0"/>
              </a:rPr>
              <a:t>= _________= 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dirty="0">
              <a:latin typeface="宋体" panose="02010600030101010101" pitchFamily="2" charset="-122"/>
              <a:ea typeface="Times New Roman" panose="02020603050405020304" pitchFamily="18" charset="0"/>
            </a:endParaRPr>
          </a:p>
        </p:txBody>
      </p:sp>
      <p:sp>
        <p:nvSpPr>
          <p:cNvPr id="1061891" name="文本框 1061890"/>
          <p:cNvSpPr txBox="1"/>
          <p:nvPr/>
        </p:nvSpPr>
        <p:spPr>
          <a:xfrm>
            <a:off x="7007225" y="1273175"/>
            <a:ext cx="146685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减小</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61892" name="文本框 1061891"/>
          <p:cNvSpPr txBox="1"/>
          <p:nvPr/>
        </p:nvSpPr>
        <p:spPr>
          <a:xfrm>
            <a:off x="4505325" y="1920875"/>
            <a:ext cx="146685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增大</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61893" name="文本框 1061892"/>
          <p:cNvSpPr txBox="1"/>
          <p:nvPr/>
        </p:nvSpPr>
        <p:spPr>
          <a:xfrm>
            <a:off x="47625" y="3203575"/>
            <a:ext cx="146685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减小</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61894" name="文本框 1061893"/>
          <p:cNvSpPr txBox="1"/>
          <p:nvPr/>
        </p:nvSpPr>
        <p:spPr>
          <a:xfrm>
            <a:off x="2146300" y="3136900"/>
            <a:ext cx="2857500" cy="733425"/>
          </a:xfrm>
          <a:prstGeom prst="rect">
            <a:avLst/>
          </a:prstGeom>
          <a:noFill/>
          <a:ln w="9525">
            <a:noFill/>
          </a:ln>
        </p:spPr>
        <p:txBody>
          <a:bodyPr anchor="b" anchorCtr="1">
            <a:spAutoFit/>
          </a:bodyPr>
          <a:p>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solidFill>
                  <a:srgbClr val="FF0000"/>
                </a:solidFill>
                <a:latin typeface="宋体" panose="02010600030101010101" pitchFamily="2" charset="-122"/>
                <a:ea typeface="宋体" panose="02010600030101010101" pitchFamily="2" charset="-122"/>
                <a:cs typeface="Times New Roman" panose="02020603050405020304" pitchFamily="18" charset="0"/>
              </a:rPr>
              <a:t>p2</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solidFill>
                  <a:srgbClr val="FF0000"/>
                </a:solidFill>
                <a:latin typeface="宋体" panose="02010600030101010101" pitchFamily="2" charset="-122"/>
                <a:ea typeface="宋体" panose="02010600030101010101" pitchFamily="2" charset="-122"/>
                <a:cs typeface="Times New Roman" panose="02020603050405020304" pitchFamily="18" charset="0"/>
              </a:rPr>
              <a:t>p1</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dirty="0">
              <a:solidFill>
                <a:srgbClr val="FF0000"/>
              </a:solidFill>
              <a:latin typeface="宋体" panose="02010600030101010101" pitchFamily="2" charset="-122"/>
              <a:ea typeface="Times New Roman" panose="02020603050405020304" pitchFamily="18" charset="0"/>
            </a:endParaRPr>
          </a:p>
        </p:txBody>
      </p:sp>
      <p:sp>
        <p:nvSpPr>
          <p:cNvPr id="1061895" name="文本框 1061894"/>
          <p:cNvSpPr txBox="1"/>
          <p:nvPr/>
        </p:nvSpPr>
        <p:spPr>
          <a:xfrm>
            <a:off x="4365625" y="3136900"/>
            <a:ext cx="1670050" cy="733425"/>
          </a:xfrm>
          <a:prstGeom prst="rect">
            <a:avLst/>
          </a:prstGeom>
          <a:noFill/>
          <a:ln w="9525">
            <a:noFill/>
          </a:ln>
        </p:spPr>
        <p:txBody>
          <a:bodyPr anchor="b" anchorCtr="1">
            <a:spAutoFit/>
          </a:bodyPr>
          <a:p>
            <a:r>
              <a:rPr lang="en-US" altLang="zh-CN" err="1">
                <a:solidFill>
                  <a:srgbClr val="FF0000"/>
                </a:solidFill>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err="1">
                <a:solidFill>
                  <a:srgbClr val="FF0000"/>
                </a:solidFill>
                <a:latin typeface="宋体" panose="02010600030101010101" pitchFamily="2" charset="-122"/>
                <a:ea typeface="宋体" panose="02010600030101010101" pitchFamily="2" charset="-122"/>
                <a:cs typeface="Times New Roman" panose="02020603050405020304" pitchFamily="18" charset="0"/>
              </a:rPr>
              <a:t>p</a:t>
            </a:r>
            <a:endParaRPr lang="en-US" altLang="zh-CN" baseline="-30000"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1891"/>
                                        </p:tgtEl>
                                        <p:attrNameLst>
                                          <p:attrName>style.visibility</p:attrName>
                                        </p:attrNameLst>
                                      </p:cBhvr>
                                      <p:to>
                                        <p:strVal val="visible"/>
                                      </p:to>
                                    </p:set>
                                    <p:animEffect transition="in" filter="blinds(horizontal)">
                                      <p:cBhvr>
                                        <p:cTn id="7" dur="500"/>
                                        <p:tgtEl>
                                          <p:spTgt spid="10618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61892"/>
                                        </p:tgtEl>
                                        <p:attrNameLst>
                                          <p:attrName>style.visibility</p:attrName>
                                        </p:attrNameLst>
                                      </p:cBhvr>
                                      <p:to>
                                        <p:strVal val="visible"/>
                                      </p:to>
                                    </p:set>
                                    <p:animEffect transition="in" filter="blinds(horizontal)">
                                      <p:cBhvr>
                                        <p:cTn id="12" dur="500"/>
                                        <p:tgtEl>
                                          <p:spTgt spid="106189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61893"/>
                                        </p:tgtEl>
                                        <p:attrNameLst>
                                          <p:attrName>style.visibility</p:attrName>
                                        </p:attrNameLst>
                                      </p:cBhvr>
                                      <p:to>
                                        <p:strVal val="visible"/>
                                      </p:to>
                                    </p:set>
                                    <p:animEffect transition="in" filter="blinds(horizontal)">
                                      <p:cBhvr>
                                        <p:cTn id="17" dur="500"/>
                                        <p:tgtEl>
                                          <p:spTgt spid="106189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61894"/>
                                        </p:tgtEl>
                                        <p:attrNameLst>
                                          <p:attrName>style.visibility</p:attrName>
                                        </p:attrNameLst>
                                      </p:cBhvr>
                                      <p:to>
                                        <p:strVal val="visible"/>
                                      </p:to>
                                    </p:set>
                                    <p:animEffect transition="in" filter="blinds(horizontal)">
                                      <p:cBhvr>
                                        <p:cTn id="22" dur="500"/>
                                        <p:tgtEl>
                                          <p:spTgt spid="106189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61895"/>
                                        </p:tgtEl>
                                        <p:attrNameLst>
                                          <p:attrName>style.visibility</p:attrName>
                                        </p:attrNameLst>
                                      </p:cBhvr>
                                      <p:to>
                                        <p:strVal val="visible"/>
                                      </p:to>
                                    </p:set>
                                    <p:animEffect transition="in" filter="blinds(horizontal)">
                                      <p:cBhvr>
                                        <p:cTn id="27" dur="500"/>
                                        <p:tgtEl>
                                          <p:spTgt spid="1061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1" grpId="0"/>
      <p:bldP spid="1061892" grpId="0"/>
      <p:bldP spid="1061893" grpId="0"/>
      <p:bldP spid="1061894" grpId="0"/>
      <p:bldP spid="106189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9234" name="文本框 1119233"/>
          <p:cNvSpPr txBox="1"/>
          <p:nvPr/>
        </p:nvSpPr>
        <p:spPr>
          <a:xfrm>
            <a:off x="250825" y="641350"/>
            <a:ext cx="9439275" cy="4024313"/>
          </a:xfrm>
          <a:prstGeom prst="rect">
            <a:avLst/>
          </a:prstGeom>
          <a:noFill/>
          <a:ln w="9525">
            <a:noFill/>
          </a:ln>
        </p:spPr>
        <p:txBody>
          <a:bodyPr>
            <a:spAutoFit/>
          </a:bodyPr>
          <a:p>
            <a:r>
              <a:rPr lang="en-US" altLang="zh-CN" dirty="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小球在最低点时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压力传感器的示数为</a:t>
            </a:r>
            <a:r>
              <a:rPr lang="en-US" altLang="zh-CN" dirty="0">
                <a:solidFill>
                  <a:srgbClr val="000000"/>
                </a:solidFill>
                <a:latin typeface="楷体_GB2312" pitchFamily="49" charset="-122"/>
                <a:ea typeface="楷体_GB2312" pitchFamily="49" charset="-122"/>
              </a:rPr>
              <a:t>0,</a:t>
            </a:r>
            <a:r>
              <a:rPr lang="zh-CN" altLang="en-US" dirty="0">
                <a:solidFill>
                  <a:srgbClr val="000000"/>
                </a:solidFill>
                <a:latin typeface="楷体_GB2312" pitchFamily="49" charset="-122"/>
                <a:ea typeface="楷体_GB2312" pitchFamily="49" charset="-122"/>
              </a:rPr>
              <a:t>则轻绳的</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拉力大小</a:t>
            </a:r>
            <a:r>
              <a:rPr lang="en-US" altLang="zh-CN">
                <a:solidFill>
                  <a:srgbClr val="000000"/>
                </a:solidFill>
                <a:latin typeface="楷体_GB2312" pitchFamily="49" charset="-122"/>
                <a:ea typeface="楷体_GB2312" pitchFamily="49" charset="-122"/>
              </a:rPr>
              <a:t>F=Mg</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对小球在最低点应用牛顿第二定律得</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en-US" altLang="zh-CN">
                <a:solidFill>
                  <a:srgbClr val="000000"/>
                </a:solidFill>
                <a:latin typeface="楷体_GB2312" pitchFamily="49" charset="-122"/>
                <a:ea typeface="楷体_GB2312" pitchFamily="49" charset="-122"/>
              </a:rPr>
              <a:t>F-mg=    </a:t>
            </a:r>
            <a:endParaRPr lang="en-US" altLang="zh-CN">
              <a:solidFill>
                <a:srgbClr val="000000"/>
              </a:solidFill>
              <a:latin typeface="楷体_GB2312" pitchFamily="49" charset="-122"/>
              <a:ea typeface="楷体_GB2312" pitchFamily="49" charset="-122"/>
            </a:endParaRPr>
          </a:p>
          <a:p>
            <a:pPr>
              <a:lnSpc>
                <a:spcPct val="170000"/>
              </a:lnSpc>
            </a:pPr>
            <a:r>
              <a:rPr lang="zh-CN" altLang="en-US" dirty="0">
                <a:solidFill>
                  <a:srgbClr val="000000"/>
                </a:solidFill>
                <a:latin typeface="楷体_GB2312" pitchFamily="49" charset="-122"/>
                <a:ea typeface="楷体_GB2312" pitchFamily="49" charset="-122"/>
              </a:rPr>
              <a:t>解得</a:t>
            </a:r>
            <a:r>
              <a:rPr lang="en-US" altLang="zh-CN">
                <a:solidFill>
                  <a:srgbClr val="000000"/>
                </a:solidFill>
                <a:latin typeface="楷体_GB2312" pitchFamily="49" charset="-122"/>
                <a:ea typeface="楷体_GB2312" pitchFamily="49" charset="-122"/>
              </a:rPr>
              <a:t>:   =3-2cosθ</a:t>
            </a:r>
            <a:endParaRPr lang="en-US" altLang="zh-CN">
              <a:solidFill>
                <a:srgbClr val="FF0000"/>
              </a:solidFill>
              <a:latin typeface="楷体_GB2312" pitchFamily="49" charset="-122"/>
              <a:ea typeface="楷体_GB2312" pitchFamily="49" charset="-122"/>
            </a:endParaRPr>
          </a:p>
          <a:p>
            <a:r>
              <a:rPr lang="zh-CN" altLang="en-US" dirty="0">
                <a:solidFill>
                  <a:srgbClr val="FF0000"/>
                </a:solidFill>
                <a:latin typeface="楷体_GB2312" pitchFamily="49" charset="-122"/>
                <a:ea typeface="楷体_GB2312" pitchFamily="49" charset="-122"/>
              </a:rPr>
              <a:t>答案</a:t>
            </a:r>
            <a:r>
              <a:rPr lang="en-US" altLang="zh-CN">
                <a:solidFill>
                  <a:srgbClr val="FF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(1)   </a:t>
            </a:r>
            <a:r>
              <a:rPr lang="zh-CN" altLang="en-US" dirty="0">
                <a:solidFill>
                  <a:srgbClr val="000000"/>
                </a:solidFill>
                <a:latin typeface="楷体_GB2312" pitchFamily="49" charset="-122"/>
                <a:ea typeface="楷体_GB2312" pitchFamily="49" charset="-122"/>
              </a:rPr>
              <a:t>　       </a:t>
            </a:r>
            <a:r>
              <a:rPr lang="en-US" altLang="zh-CN">
                <a:solidFill>
                  <a:srgbClr val="000000"/>
                </a:solidFill>
                <a:latin typeface="楷体_GB2312" pitchFamily="49" charset="-122"/>
                <a:ea typeface="楷体_GB2312" pitchFamily="49" charset="-122"/>
              </a:rPr>
              <a:t>(2)3-2cosθ</a:t>
            </a:r>
            <a:endParaRPr lang="en-US" altLang="zh-CN">
              <a:solidFill>
                <a:srgbClr val="000000"/>
              </a:solidFill>
              <a:latin typeface="楷体_GB2312" pitchFamily="49" charset="-122"/>
              <a:ea typeface="楷体_GB2312" pitchFamily="49" charset="-122"/>
            </a:endParaRPr>
          </a:p>
        </p:txBody>
      </p:sp>
      <p:graphicFrame>
        <p:nvGraphicFramePr>
          <p:cNvPr id="1119235" name="对象 1119234"/>
          <p:cNvGraphicFramePr/>
          <p:nvPr/>
        </p:nvGraphicFramePr>
        <p:xfrm>
          <a:off x="1279525" y="2644775"/>
          <a:ext cx="660400" cy="774700"/>
        </p:xfrm>
        <a:graphic>
          <a:graphicData uri="http://schemas.openxmlformats.org/presentationml/2006/ole">
            <mc:AlternateContent xmlns:mc="http://schemas.openxmlformats.org/markup-compatibility/2006">
              <mc:Choice xmlns:v="urn:schemas-microsoft-com:vml" Requires="v">
                <p:oleObj spid="_x0000_s3105" name="" r:id="rId1" imgW="660400" imgH="774065" progId="Equation.DSMT4">
                  <p:embed/>
                </p:oleObj>
              </mc:Choice>
              <mc:Fallback>
                <p:oleObj name="" r:id="rId1" imgW="660400" imgH="774065" progId="Equation.DSMT4">
                  <p:embed/>
                  <p:pic>
                    <p:nvPicPr>
                      <p:cNvPr id="0" name="图片 3104"/>
                      <p:cNvPicPr/>
                      <p:nvPr/>
                    </p:nvPicPr>
                    <p:blipFill>
                      <a:blip r:embed="rId2"/>
                      <a:stretch>
                        <a:fillRect/>
                      </a:stretch>
                    </p:blipFill>
                    <p:spPr>
                      <a:xfrm>
                        <a:off x="1279525" y="2644775"/>
                        <a:ext cx="660400" cy="774700"/>
                      </a:xfrm>
                      <a:prstGeom prst="rect">
                        <a:avLst/>
                      </a:prstGeom>
                      <a:noFill/>
                      <a:ln w="38100">
                        <a:noFill/>
                        <a:miter/>
                      </a:ln>
                    </p:spPr>
                  </p:pic>
                </p:oleObj>
              </mc:Fallback>
            </mc:AlternateContent>
          </a:graphicData>
        </a:graphic>
      </p:graphicFrame>
      <p:graphicFrame>
        <p:nvGraphicFramePr>
          <p:cNvPr id="1119236" name="对象 1119235"/>
          <p:cNvGraphicFramePr/>
          <p:nvPr/>
        </p:nvGraphicFramePr>
        <p:xfrm>
          <a:off x="1296988" y="3390900"/>
          <a:ext cx="368300" cy="723900"/>
        </p:xfrm>
        <a:graphic>
          <a:graphicData uri="http://schemas.openxmlformats.org/presentationml/2006/ole">
            <mc:AlternateContent xmlns:mc="http://schemas.openxmlformats.org/markup-compatibility/2006">
              <mc:Choice xmlns:v="urn:schemas-microsoft-com:vml" Requires="v">
                <p:oleObj spid="_x0000_s3106" name="" r:id="rId3" imgW="368300" imgH="723900" progId="Equation.DSMT4">
                  <p:embed/>
                </p:oleObj>
              </mc:Choice>
              <mc:Fallback>
                <p:oleObj name="" r:id="rId3" imgW="368300" imgH="723900" progId="Equation.DSMT4">
                  <p:embed/>
                  <p:pic>
                    <p:nvPicPr>
                      <p:cNvPr id="0" name="图片 3105"/>
                      <p:cNvPicPr/>
                      <p:nvPr/>
                    </p:nvPicPr>
                    <p:blipFill>
                      <a:blip r:embed="rId4"/>
                      <a:stretch>
                        <a:fillRect/>
                      </a:stretch>
                    </p:blipFill>
                    <p:spPr>
                      <a:xfrm>
                        <a:off x="1296988" y="3390900"/>
                        <a:ext cx="368300" cy="723900"/>
                      </a:xfrm>
                      <a:prstGeom prst="rect">
                        <a:avLst/>
                      </a:prstGeom>
                      <a:noFill/>
                      <a:ln w="38100">
                        <a:noFill/>
                        <a:miter/>
                      </a:ln>
                    </p:spPr>
                  </p:pic>
                </p:oleObj>
              </mc:Fallback>
            </mc:AlternateContent>
          </a:graphicData>
        </a:graphic>
      </p:graphicFrame>
      <p:graphicFrame>
        <p:nvGraphicFramePr>
          <p:cNvPr id="1119237" name="对象 1119236"/>
          <p:cNvGraphicFramePr/>
          <p:nvPr/>
        </p:nvGraphicFramePr>
        <p:xfrm>
          <a:off x="1751013" y="4170363"/>
          <a:ext cx="1816100" cy="457200"/>
        </p:xfrm>
        <a:graphic>
          <a:graphicData uri="http://schemas.openxmlformats.org/presentationml/2006/ole">
            <mc:AlternateContent xmlns:mc="http://schemas.openxmlformats.org/markup-compatibility/2006">
              <mc:Choice xmlns:v="urn:schemas-microsoft-com:vml" Requires="v">
                <p:oleObj spid="_x0000_s3107" name="" r:id="rId5" imgW="1816100" imgH="457200" progId="Equation.DSMT4">
                  <p:embed/>
                </p:oleObj>
              </mc:Choice>
              <mc:Fallback>
                <p:oleObj name="" r:id="rId5" imgW="1816100" imgH="457200" progId="Equation.DSMT4">
                  <p:embed/>
                  <p:pic>
                    <p:nvPicPr>
                      <p:cNvPr id="0" name="图片 3106"/>
                      <p:cNvPicPr/>
                      <p:nvPr/>
                    </p:nvPicPr>
                    <p:blipFill>
                      <a:blip r:embed="rId6"/>
                      <a:stretch>
                        <a:fillRect/>
                      </a:stretch>
                    </p:blipFill>
                    <p:spPr>
                      <a:xfrm>
                        <a:off x="1751013" y="4170363"/>
                        <a:ext cx="1816100" cy="457200"/>
                      </a:xfrm>
                      <a:prstGeom prst="rect">
                        <a:avLst/>
                      </a:prstGeom>
                      <a:noFill/>
                      <a:ln w="38100">
                        <a:noFill/>
                        <a:miter/>
                      </a:ln>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4898" name="文本框 1104897"/>
          <p:cNvSpPr txBox="1"/>
          <p:nvPr/>
        </p:nvSpPr>
        <p:spPr>
          <a:xfrm>
            <a:off x="250825" y="641350"/>
            <a:ext cx="8620125" cy="4706938"/>
          </a:xfrm>
          <a:prstGeom prst="rect">
            <a:avLst/>
          </a:prstGeom>
          <a:noFill/>
          <a:ln w="9525">
            <a:noFill/>
          </a:ln>
        </p:spPr>
        <p:txBody>
          <a:bodyPr>
            <a:spAutoFit/>
          </a:bodyPr>
          <a:p>
            <a:pPr>
              <a:lnSpc>
                <a:spcPct val="12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考点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对多个物体组成的系统机械能守恒定律的应用</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zh-CN" altLang="zh-CN" dirty="0">
                <a:solidFill>
                  <a:srgbClr val="FF0000"/>
                </a:solidFill>
                <a:latin typeface="宋体" panose="02010600030101010101" pitchFamily="2" charset="-122"/>
                <a:ea typeface="宋体" panose="02010600030101010101" pitchFamily="2" charset="-122"/>
                <a:cs typeface="Times New Roman" panose="02020603050405020304" pitchFamily="18" charset="0"/>
              </a:rPr>
              <a:t>【核心要素精讲】</a:t>
            </a:r>
            <a:endParaRPr lang="zh-CN"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zh-CN"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多个物体组成的系统机械能守恒问题的解题思路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首先分析多个物体组成的系统所受的外力是否只有重力或弹簧弹力做功</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内力是否造成了机械能与其他形式能的转化</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从而判断系统机械能是否守恒。</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若系统机械能守恒</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则机械能从一个物体转移到另一个物体</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一个物体机械能增加</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则一定有另一个物体机械能减少。</a:t>
            </a:r>
            <a:r>
              <a:rPr lang="zh-CN" altLang="en-US" dirty="0">
                <a:latin typeface="宋体" panose="02010600030101010101" pitchFamily="2" charset="-122"/>
                <a:ea typeface="宋体" panose="02010600030101010101" pitchFamily="2" charset="-122"/>
                <a:cs typeface="Times New Roman" panose="02020603050405020304" pitchFamily="18" charset="0"/>
              </a:rPr>
              <a:t> </a:t>
            </a:r>
            <a:endParaRPr lang="zh-CN" altLang="en-US">
              <a:latin typeface="宋体" panose="02010600030101010101" pitchFamily="2" charset="-122"/>
              <a:ea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6946" name="文本框 1106945"/>
          <p:cNvSpPr txBox="1"/>
          <p:nvPr/>
        </p:nvSpPr>
        <p:spPr>
          <a:xfrm>
            <a:off x="250825" y="641350"/>
            <a:ext cx="8620125" cy="4912995"/>
          </a:xfrm>
          <a:prstGeom prst="rect">
            <a:avLst/>
          </a:prstGeom>
          <a:noFill/>
          <a:ln w="9525">
            <a:noFill/>
          </a:ln>
        </p:spPr>
        <p:txBody>
          <a:bodyPr>
            <a:spAutoFit/>
          </a:bodyPr>
          <a:p>
            <a:pPr>
              <a:lnSpc>
                <a:spcPct val="140000"/>
              </a:lnSpc>
            </a:pP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【高考命题探究</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【典例</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(2016</a:t>
            </a:r>
            <a:r>
              <a:rPr lang="en-US" altLang="zh-CN">
                <a:solidFill>
                  <a:srgbClr val="000000"/>
                </a:solidFill>
                <a:latin typeface="宋体" panose="02010600030101010101" pitchFamily="2" charset="-122"/>
                <a:ea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江苏高考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倾角为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α</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的斜面</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被固定在水平面上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细线的一端固定于墙面</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另一端跨过斜面顶端的小滑轮与物块</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相连</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静止在斜面上。滑轮左侧的细线水平</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右侧的细线与斜面平行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的质量均为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撤去固定</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的装置后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均做直线运动。不计一切摩擦</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重力加速度为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g</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。求</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0258" name="文本框 1120257"/>
          <p:cNvSpPr txBox="1"/>
          <p:nvPr/>
        </p:nvSpPr>
        <p:spPr>
          <a:xfrm>
            <a:off x="250825" y="2879725"/>
            <a:ext cx="8620125" cy="20161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固定不动时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支持力的大小</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N</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滑动的位移为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x</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的位移大小</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s</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滑动的位移为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x</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时的速度大小</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v</a:t>
            </a:r>
            <a:r>
              <a:rPr lang="en-US" altLang="zh-CN" baseline="-30000" err="1">
                <a:solidFill>
                  <a:srgbClr val="000000"/>
                </a:solidFill>
                <a:latin typeface="宋体" panose="02010600030101010101" pitchFamily="2" charset="-122"/>
                <a:ea typeface="宋体" panose="02010600030101010101" pitchFamily="2" charset="-122"/>
                <a:cs typeface="Times New Roman" panose="02020603050405020304" pitchFamily="18" charset="0"/>
              </a:rPr>
              <a:t>x</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dirty="0">
              <a:solidFill>
                <a:srgbClr val="FF0000"/>
              </a:solidFill>
              <a:latin typeface="宋体" panose="02010600030101010101" pitchFamily="2" charset="-122"/>
              <a:ea typeface="Times New Roman" panose="02020603050405020304" pitchFamily="18" charset="0"/>
            </a:endParaRPr>
          </a:p>
        </p:txBody>
      </p:sp>
      <p:pic>
        <p:nvPicPr>
          <p:cNvPr id="1120259" name="Image0245.jpeg"/>
          <p:cNvPicPr>
            <a:picLocks noChangeAspect="1"/>
          </p:cNvPicPr>
          <p:nvPr/>
        </p:nvPicPr>
        <p:blipFill>
          <a:blip r:embed="rId1"/>
          <a:stretch>
            <a:fillRect/>
          </a:stretch>
        </p:blipFill>
        <p:spPr>
          <a:xfrm>
            <a:off x="2963863" y="1189038"/>
            <a:ext cx="3013075" cy="1400175"/>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80674" name="文本框 1180673"/>
          <p:cNvSpPr txBox="1"/>
          <p:nvPr/>
        </p:nvSpPr>
        <p:spPr>
          <a:xfrm>
            <a:off x="250825" y="641350"/>
            <a:ext cx="8620125" cy="20161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【思考探究</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固定不动时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处于什么状态</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FF0000"/>
              </a:solidFill>
              <a:latin typeface="宋体" panose="02010600030101010101" pitchFamily="2" charset="-122"/>
              <a:ea typeface="楷体_GB2312" pitchFamily="49" charset="-122"/>
            </a:endParaRPr>
          </a:p>
          <a:p>
            <a:r>
              <a:rPr lang="zh-CN" altLang="en-US" dirty="0">
                <a:solidFill>
                  <a:srgbClr val="FF0000"/>
                </a:solidFill>
                <a:latin typeface="宋体" panose="02010600030101010101" pitchFamily="2" charset="-122"/>
                <a:ea typeface="楷体_GB2312" pitchFamily="49" charset="-122"/>
              </a:rPr>
              <a:t>提示</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处于平衡状态</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满足平衡条件。</a:t>
            </a:r>
            <a:endParaRPr lang="zh-CN" altLang="en-US" dirty="0">
              <a:solidFill>
                <a:srgbClr val="00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0674">
                                            <p:txEl>
                                              <p:charRg st="26" end="4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1282" name="文本框 1121281"/>
          <p:cNvSpPr txBox="1"/>
          <p:nvPr/>
        </p:nvSpPr>
        <p:spPr>
          <a:xfrm>
            <a:off x="250825" y="641350"/>
            <a:ext cx="8620125" cy="20161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撤去固定</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的装置后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两个物体均做直线运动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两个物体的运动图景如何</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FF0000"/>
              </a:solidFill>
              <a:latin typeface="宋体" panose="02010600030101010101" pitchFamily="2" charset="-122"/>
              <a:ea typeface="楷体_GB2312" pitchFamily="49" charset="-122"/>
            </a:endParaRPr>
          </a:p>
          <a:p>
            <a:r>
              <a:rPr lang="zh-CN" altLang="en-US" dirty="0">
                <a:solidFill>
                  <a:srgbClr val="FF0000"/>
                </a:solidFill>
                <a:latin typeface="宋体" panose="02010600030101010101" pitchFamily="2" charset="-122"/>
                <a:ea typeface="楷体_GB2312" pitchFamily="49" charset="-122"/>
              </a:rPr>
              <a:t>提示</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两个物体的运动图景如图所示。</a:t>
            </a:r>
            <a:endParaRPr lang="zh-CN" altLang="en-US">
              <a:solidFill>
                <a:srgbClr val="000000"/>
              </a:solidFill>
              <a:latin typeface="宋体" panose="02010600030101010101" pitchFamily="2" charset="-122"/>
              <a:ea typeface="楷体_GB2312" pitchFamily="49" charset="-122"/>
            </a:endParaRPr>
          </a:p>
        </p:txBody>
      </p:sp>
      <p:pic>
        <p:nvPicPr>
          <p:cNvPr id="1121283" name="Image0246.jpeg"/>
          <p:cNvPicPr>
            <a:picLocks noChangeAspect="1"/>
          </p:cNvPicPr>
          <p:nvPr/>
        </p:nvPicPr>
        <p:blipFill>
          <a:blip r:embed="rId1"/>
          <a:stretch>
            <a:fillRect/>
          </a:stretch>
        </p:blipFill>
        <p:spPr>
          <a:xfrm>
            <a:off x="3286125" y="2887663"/>
            <a:ext cx="2673350" cy="1711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1282">
                                            <p:txEl>
                                              <p:charRg st="37" end="5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1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7970" name="文本框 1107969"/>
          <p:cNvSpPr txBox="1"/>
          <p:nvPr/>
        </p:nvSpPr>
        <p:spPr>
          <a:xfrm>
            <a:off x="250825" y="641350"/>
            <a:ext cx="8620125" cy="20161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两物体运动过程中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系统机械能是否守恒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FF0000"/>
              </a:solidFill>
              <a:latin typeface="宋体" panose="02010600030101010101" pitchFamily="2" charset="-122"/>
              <a:ea typeface="楷体_GB2312" pitchFamily="49" charset="-122"/>
            </a:endParaRPr>
          </a:p>
          <a:p>
            <a:r>
              <a:rPr lang="zh-CN" altLang="en-US" dirty="0">
                <a:solidFill>
                  <a:srgbClr val="FF0000"/>
                </a:solidFill>
                <a:latin typeface="宋体" panose="02010600030101010101" pitchFamily="2" charset="-122"/>
                <a:ea typeface="楷体_GB2312" pitchFamily="49" charset="-122"/>
              </a:rPr>
              <a:t>提示</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两物体运动过程中</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只有重力和系统内弹力做功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组成的系统机械能守恒。</a:t>
            </a:r>
            <a:endParaRPr lang="zh-CN" altLang="en-US" dirty="0">
              <a:solidFill>
                <a:srgbClr val="FF0000"/>
              </a:solidFill>
              <a:latin typeface="宋体" panose="02010600030101010101" pitchFamily="2"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7970">
                                            <p:txEl>
                                              <p:charRg st="26" end="6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8994" name="文本框 1108993"/>
          <p:cNvSpPr txBox="1"/>
          <p:nvPr/>
        </p:nvSpPr>
        <p:spPr>
          <a:xfrm>
            <a:off x="250825" y="641350"/>
            <a:ext cx="8620125" cy="458152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支持力的大小</a:t>
            </a:r>
            <a:r>
              <a:rPr lang="en-US" altLang="zh-CN" err="1">
                <a:solidFill>
                  <a:srgbClr val="000000"/>
                </a:solidFill>
                <a:latin typeface="楷体_GB2312" pitchFamily="49" charset="-122"/>
                <a:ea typeface="楷体_GB2312" pitchFamily="49" charset="-122"/>
              </a:rPr>
              <a:t>,N=mgcosα</a:t>
            </a:r>
            <a:endParaRPr lang="en-US" altLang="zh-CN">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根据几何关系</a:t>
            </a:r>
            <a:r>
              <a:rPr lang="en-US" altLang="zh-CN" err="1">
                <a:solidFill>
                  <a:srgbClr val="000000"/>
                </a:solidFill>
                <a:latin typeface="楷体_GB2312" pitchFamily="49" charset="-122"/>
                <a:ea typeface="楷体_GB2312" pitchFamily="49" charset="-122"/>
              </a:rPr>
              <a:t>s</a:t>
            </a:r>
            <a:r>
              <a:rPr lang="en-US" altLang="zh-CN" baseline="-30000" err="1">
                <a:solidFill>
                  <a:srgbClr val="000000"/>
                </a:solidFill>
                <a:latin typeface="楷体_GB2312" pitchFamily="49" charset="-122"/>
                <a:ea typeface="楷体_GB2312" pitchFamily="49" charset="-122"/>
              </a:rPr>
              <a:t>x</a:t>
            </a:r>
            <a:r>
              <a:rPr lang="en-US" altLang="zh-CN">
                <a:solidFill>
                  <a:srgbClr val="000000"/>
                </a:solidFill>
                <a:latin typeface="楷体_GB2312" pitchFamily="49" charset="-122"/>
                <a:ea typeface="楷体_GB2312" pitchFamily="49" charset="-122"/>
              </a:rPr>
              <a:t>=x(1-cosα),</a:t>
            </a:r>
            <a:endParaRPr lang="en-US" altLang="zh-CN">
              <a:solidFill>
                <a:srgbClr val="000000"/>
              </a:solidFill>
              <a:latin typeface="楷体_GB2312" pitchFamily="49" charset="-122"/>
              <a:ea typeface="楷体_GB2312" pitchFamily="49" charset="-122"/>
            </a:endParaRPr>
          </a:p>
          <a:p>
            <a:r>
              <a:rPr lang="en-US" altLang="zh-CN" err="1">
                <a:solidFill>
                  <a:srgbClr val="000000"/>
                </a:solidFill>
                <a:latin typeface="楷体_GB2312" pitchFamily="49" charset="-122"/>
                <a:ea typeface="楷体_GB2312" pitchFamily="49" charset="-122"/>
              </a:rPr>
              <a:t>s</a:t>
            </a:r>
            <a:r>
              <a:rPr lang="en-US" altLang="zh-CN" baseline="-30000" err="1">
                <a:solidFill>
                  <a:srgbClr val="000000"/>
                </a:solidFill>
                <a:latin typeface="楷体_GB2312" pitchFamily="49" charset="-122"/>
                <a:ea typeface="楷体_GB2312" pitchFamily="49" charset="-122"/>
              </a:rPr>
              <a:t>y</a:t>
            </a:r>
            <a:r>
              <a:rPr lang="en-US" altLang="zh-CN" err="1">
                <a:solidFill>
                  <a:srgbClr val="000000"/>
                </a:solidFill>
                <a:latin typeface="楷体_GB2312" pitchFamily="49" charset="-122"/>
                <a:ea typeface="楷体_GB2312" pitchFamily="49" charset="-122"/>
              </a:rPr>
              <a:t>=xsinα</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且</a:t>
            </a:r>
            <a:r>
              <a:rPr lang="en-US" altLang="zh-CN">
                <a:solidFill>
                  <a:srgbClr val="000000"/>
                </a:solidFill>
                <a:latin typeface="楷体_GB2312" pitchFamily="49" charset="-122"/>
                <a:ea typeface="楷体_GB2312" pitchFamily="49" charset="-122"/>
              </a:rPr>
              <a:t>s</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       </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解得</a:t>
            </a:r>
            <a:r>
              <a:rPr lang="en-US" altLang="zh-CN">
                <a:solidFill>
                  <a:srgbClr val="000000"/>
                </a:solidFill>
                <a:latin typeface="楷体_GB2312" pitchFamily="49" charset="-122"/>
                <a:ea typeface="楷体_GB2312" pitchFamily="49" charset="-122"/>
              </a:rPr>
              <a:t>s=         </a:t>
            </a:r>
            <a:r>
              <a:rPr lang="en-US" altLang="zh-CN">
                <a:solidFill>
                  <a:srgbClr val="000000"/>
                </a:solidFill>
                <a:latin typeface="宋体" panose="02010600030101010101" pitchFamily="2" charset="-122"/>
                <a:ea typeface="Times New Roman" panose="02020603050405020304" pitchFamily="18" charset="0"/>
              </a:rPr>
              <a:t>·</a:t>
            </a:r>
            <a:r>
              <a:rPr lang="en-US" altLang="zh-CN">
                <a:solidFill>
                  <a:srgbClr val="000000"/>
                </a:solidFill>
                <a:latin typeface="楷体_GB2312" pitchFamily="49" charset="-122"/>
                <a:ea typeface="楷体_GB2312" pitchFamily="49" charset="-122"/>
              </a:rPr>
              <a:t>x</a:t>
            </a:r>
            <a:endParaRPr lang="en-US" altLang="zh-CN">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(3)B</a:t>
            </a:r>
            <a:r>
              <a:rPr lang="zh-CN" altLang="en-US" dirty="0">
                <a:solidFill>
                  <a:srgbClr val="000000"/>
                </a:solidFill>
                <a:latin typeface="楷体_GB2312" pitchFamily="49" charset="-122"/>
                <a:ea typeface="楷体_GB2312" pitchFamily="49" charset="-122"/>
              </a:rPr>
              <a:t>下降的高度</a:t>
            </a:r>
            <a:r>
              <a:rPr lang="en-US" altLang="zh-CN" err="1">
                <a:solidFill>
                  <a:srgbClr val="000000"/>
                </a:solidFill>
                <a:latin typeface="楷体_GB2312" pitchFamily="49" charset="-122"/>
                <a:ea typeface="楷体_GB2312" pitchFamily="49" charset="-122"/>
              </a:rPr>
              <a:t>s</a:t>
            </a:r>
            <a:r>
              <a:rPr lang="en-US" altLang="zh-CN" baseline="-30000" err="1">
                <a:solidFill>
                  <a:srgbClr val="000000"/>
                </a:solidFill>
                <a:latin typeface="楷体_GB2312" pitchFamily="49" charset="-122"/>
                <a:ea typeface="楷体_GB2312" pitchFamily="49" charset="-122"/>
              </a:rPr>
              <a:t>y</a:t>
            </a:r>
            <a:r>
              <a:rPr lang="en-US" altLang="zh-CN" err="1">
                <a:solidFill>
                  <a:srgbClr val="000000"/>
                </a:solidFill>
                <a:latin typeface="楷体_GB2312" pitchFamily="49" charset="-122"/>
                <a:ea typeface="楷体_GB2312" pitchFamily="49" charset="-122"/>
              </a:rPr>
              <a:t>=xsinα</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根据机械能守恒定律</a:t>
            </a:r>
            <a:endParaRPr lang="zh-CN" altLang="en-US" dirty="0">
              <a:solidFill>
                <a:srgbClr val="000000"/>
              </a:solidFill>
              <a:latin typeface="楷体_GB2312" pitchFamily="49" charset="-122"/>
              <a:ea typeface="楷体_GB2312" pitchFamily="49" charset="-122"/>
            </a:endParaRPr>
          </a:p>
        </p:txBody>
      </p:sp>
      <p:pic>
        <p:nvPicPr>
          <p:cNvPr id="1108995" name="Image0247.jpeg"/>
          <p:cNvPicPr>
            <a:picLocks noChangeAspect="1"/>
          </p:cNvPicPr>
          <p:nvPr/>
        </p:nvPicPr>
        <p:blipFill>
          <a:blip r:embed="rId1"/>
          <a:stretch>
            <a:fillRect/>
          </a:stretch>
        </p:blipFill>
        <p:spPr>
          <a:xfrm>
            <a:off x="5789613" y="2413000"/>
            <a:ext cx="2282825" cy="1441450"/>
          </a:xfrm>
          <a:prstGeom prst="rect">
            <a:avLst/>
          </a:prstGeom>
          <a:noFill/>
          <a:ln w="9525">
            <a:noFill/>
          </a:ln>
        </p:spPr>
      </p:pic>
      <p:graphicFrame>
        <p:nvGraphicFramePr>
          <p:cNvPr id="1108996" name="对象 1108995"/>
          <p:cNvGraphicFramePr/>
          <p:nvPr/>
        </p:nvGraphicFramePr>
        <p:xfrm>
          <a:off x="1231900" y="2776538"/>
          <a:ext cx="787400" cy="457200"/>
        </p:xfrm>
        <a:graphic>
          <a:graphicData uri="http://schemas.openxmlformats.org/presentationml/2006/ole">
            <mc:AlternateContent xmlns:mc="http://schemas.openxmlformats.org/markup-compatibility/2006">
              <mc:Choice xmlns:v="urn:schemas-microsoft-com:vml" Requires="v">
                <p:oleObj spid="_x0000_s3108" name="" r:id="rId2" imgW="787400" imgH="457200" progId="Equation.DSMT4">
                  <p:embed/>
                </p:oleObj>
              </mc:Choice>
              <mc:Fallback>
                <p:oleObj name="" r:id="rId2" imgW="787400" imgH="457200" progId="Equation.DSMT4">
                  <p:embed/>
                  <p:pic>
                    <p:nvPicPr>
                      <p:cNvPr id="0" name="图片 3107"/>
                      <p:cNvPicPr/>
                      <p:nvPr/>
                    </p:nvPicPr>
                    <p:blipFill>
                      <a:blip r:embed="rId3"/>
                      <a:stretch>
                        <a:fillRect/>
                      </a:stretch>
                    </p:blipFill>
                    <p:spPr>
                      <a:xfrm>
                        <a:off x="1231900" y="2776538"/>
                        <a:ext cx="787400" cy="457200"/>
                      </a:xfrm>
                      <a:prstGeom prst="rect">
                        <a:avLst/>
                      </a:prstGeom>
                      <a:noFill/>
                      <a:ln w="38100">
                        <a:noFill/>
                        <a:miter/>
                      </a:ln>
                    </p:spPr>
                  </p:pic>
                </p:oleObj>
              </mc:Fallback>
            </mc:AlternateContent>
          </a:graphicData>
        </a:graphic>
      </p:graphicFrame>
      <p:graphicFrame>
        <p:nvGraphicFramePr>
          <p:cNvPr id="1108997" name="对象 1108996"/>
          <p:cNvGraphicFramePr/>
          <p:nvPr/>
        </p:nvGraphicFramePr>
        <p:xfrm>
          <a:off x="1473200" y="3462338"/>
          <a:ext cx="1600200" cy="457200"/>
        </p:xfrm>
        <a:graphic>
          <a:graphicData uri="http://schemas.openxmlformats.org/presentationml/2006/ole">
            <mc:AlternateContent xmlns:mc="http://schemas.openxmlformats.org/markup-compatibility/2006">
              <mc:Choice xmlns:v="urn:schemas-microsoft-com:vml" Requires="v">
                <p:oleObj spid="_x0000_s3109" name="" r:id="rId4" imgW="1600200" imgH="457200" progId="Equation.DSMT4">
                  <p:embed/>
                </p:oleObj>
              </mc:Choice>
              <mc:Fallback>
                <p:oleObj name="" r:id="rId4" imgW="1600200" imgH="457200" progId="Equation.DSMT4">
                  <p:embed/>
                  <p:pic>
                    <p:nvPicPr>
                      <p:cNvPr id="0" name="图片 3108"/>
                      <p:cNvPicPr/>
                      <p:nvPr/>
                    </p:nvPicPr>
                    <p:blipFill>
                      <a:blip r:embed="rId5"/>
                      <a:stretch>
                        <a:fillRect/>
                      </a:stretch>
                    </p:blipFill>
                    <p:spPr>
                      <a:xfrm>
                        <a:off x="1473200" y="3462338"/>
                        <a:ext cx="1600200" cy="457200"/>
                      </a:xfrm>
                      <a:prstGeom prst="rect">
                        <a:avLst/>
                      </a:prstGeom>
                      <a:noFill/>
                      <a:ln w="38100">
                        <a:noFill/>
                        <a:miter/>
                      </a:ln>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2306" name="文本框 1122305"/>
          <p:cNvSpPr txBox="1"/>
          <p:nvPr/>
        </p:nvSpPr>
        <p:spPr>
          <a:xfrm>
            <a:off x="250825" y="1565275"/>
            <a:ext cx="8620125" cy="3298825"/>
          </a:xfrm>
          <a:prstGeom prst="rect">
            <a:avLst/>
          </a:prstGeom>
          <a:noFill/>
          <a:ln w="9525">
            <a:noFill/>
          </a:ln>
        </p:spPr>
        <p:txBody>
          <a:bodyPr>
            <a:spAutoFit/>
          </a:bodyPr>
          <a:p>
            <a:r>
              <a:rPr lang="zh-CN" altLang="en-US" dirty="0">
                <a:solidFill>
                  <a:srgbClr val="000000"/>
                </a:solidFill>
                <a:latin typeface="楷体_GB2312" pitchFamily="49" charset="-122"/>
                <a:ea typeface="楷体_GB2312" pitchFamily="49" charset="-122"/>
              </a:rPr>
              <a:t>根据速度的定义得</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A</a:t>
            </a:r>
            <a:r>
              <a:rPr lang="en-US" altLang="zh-CN">
                <a:solidFill>
                  <a:srgbClr val="000000"/>
                </a:solidFill>
                <a:latin typeface="楷体_GB2312" pitchFamily="49" charset="-122"/>
                <a:ea typeface="楷体_GB2312" pitchFamily="49" charset="-122"/>
              </a:rPr>
              <a:t>=       </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则</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B</a:t>
            </a:r>
            <a:r>
              <a:rPr lang="en-US" altLang="zh-CN">
                <a:solidFill>
                  <a:srgbClr val="000000"/>
                </a:solidFill>
                <a:latin typeface="楷体_GB2312" pitchFamily="49" charset="-122"/>
                <a:ea typeface="楷体_GB2312" pitchFamily="49" charset="-122"/>
              </a:rPr>
              <a:t>=    </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解得</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x</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A</a:t>
            </a:r>
            <a:r>
              <a:rPr lang="en-US" altLang="zh-CN" dirty="0">
                <a:solidFill>
                  <a:srgbClr val="000000"/>
                </a:solidFill>
                <a:latin typeface="楷体_GB2312" pitchFamily="49" charset="-122"/>
                <a:ea typeface="楷体_GB2312" pitchFamily="49" charset="-122"/>
              </a:rPr>
              <a:t>=         </a:t>
            </a:r>
            <a:r>
              <a:rPr lang="zh-CN" altLang="en-US" dirty="0">
                <a:solidFill>
                  <a:srgbClr val="000000"/>
                </a:solidFill>
                <a:latin typeface="楷体_GB2312" pitchFamily="49" charset="-122"/>
                <a:ea typeface="楷体_GB2312" pitchFamily="49" charset="-122"/>
              </a:rPr>
              <a:t>。</a:t>
            </a:r>
            <a:endParaRPr lang="zh-CN" altLang="en-US" dirty="0">
              <a:solidFill>
                <a:srgbClr val="FF0000"/>
              </a:solidFill>
              <a:latin typeface="楷体_GB2312" pitchFamily="49" charset="-122"/>
              <a:ea typeface="楷体_GB2312" pitchFamily="49" charset="-122"/>
            </a:endParaRPr>
          </a:p>
          <a:p>
            <a:r>
              <a:rPr lang="zh-CN" altLang="en-US" dirty="0">
                <a:solidFill>
                  <a:srgbClr val="FF0000"/>
                </a:solidFill>
                <a:latin typeface="楷体_GB2312" pitchFamily="49" charset="-122"/>
                <a:ea typeface="楷体_GB2312" pitchFamily="49" charset="-122"/>
              </a:rPr>
              <a:t>答案</a:t>
            </a:r>
            <a:r>
              <a:rPr lang="en-US" altLang="zh-CN">
                <a:solidFill>
                  <a:srgbClr val="FF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(1)mgcos</a:t>
            </a:r>
            <a:r>
              <a:rPr lang="en-US" altLang="zh-CN" dirty="0">
                <a:solidFill>
                  <a:srgbClr val="000000"/>
                </a:solidFill>
                <a:latin typeface="楷体_GB2312" pitchFamily="49" charset="-122"/>
                <a:ea typeface="楷体_GB2312" pitchFamily="49" charset="-122"/>
              </a:rPr>
              <a:t>α</a:t>
            </a:r>
            <a:r>
              <a:rPr lang="zh-CN" altLang="en-US" dirty="0">
                <a:solidFill>
                  <a:srgbClr val="000000"/>
                </a:solidFill>
                <a:latin typeface="楷体_GB2312" pitchFamily="49" charset="-122"/>
                <a:ea typeface="楷体_GB2312" pitchFamily="49" charset="-122"/>
              </a:rPr>
              <a:t>　</a:t>
            </a:r>
            <a:r>
              <a:rPr lang="en-US" altLang="zh-CN">
                <a:solidFill>
                  <a:srgbClr val="000000"/>
                </a:solidFill>
                <a:latin typeface="楷体_GB2312" pitchFamily="49" charset="-122"/>
                <a:ea typeface="楷体_GB2312" pitchFamily="49" charset="-122"/>
              </a:rPr>
              <a:t>(2)    </a:t>
            </a:r>
            <a:endParaRPr lang="en-US" altLang="zh-CN">
              <a:solidFill>
                <a:srgbClr val="000000"/>
              </a:solidFill>
              <a:latin typeface="楷体_GB2312" pitchFamily="49" charset="-122"/>
              <a:ea typeface="楷体_GB2312" pitchFamily="49" charset="-122"/>
            </a:endParaRPr>
          </a:p>
          <a:p>
            <a:r>
              <a:rPr lang="en-US" altLang="zh-CN">
                <a:solidFill>
                  <a:srgbClr val="000000"/>
                </a:solidFill>
                <a:latin typeface="楷体_GB2312" pitchFamily="49" charset="-122"/>
                <a:ea typeface="楷体_GB2312" pitchFamily="49" charset="-122"/>
              </a:rPr>
              <a:t>(3)</a:t>
            </a:r>
            <a:r>
              <a:rPr lang="en-US" altLang="zh-CN">
                <a:latin typeface="楷体_GB2312" pitchFamily="49" charset="-122"/>
                <a:ea typeface="楷体_GB2312" pitchFamily="49" charset="-122"/>
              </a:rPr>
              <a:t> </a:t>
            </a:r>
            <a:endParaRPr lang="en-US" altLang="zh-CN">
              <a:latin typeface="楷体_GB2312" pitchFamily="49" charset="-122"/>
              <a:ea typeface="楷体_GB2312" pitchFamily="49" charset="-122"/>
            </a:endParaRPr>
          </a:p>
        </p:txBody>
      </p:sp>
      <p:graphicFrame>
        <p:nvGraphicFramePr>
          <p:cNvPr id="1122307" name="对象 1122306"/>
          <p:cNvGraphicFramePr/>
          <p:nvPr/>
        </p:nvGraphicFramePr>
        <p:xfrm>
          <a:off x="358775" y="842963"/>
          <a:ext cx="2819400" cy="723900"/>
        </p:xfrm>
        <a:graphic>
          <a:graphicData uri="http://schemas.openxmlformats.org/presentationml/2006/ole">
            <mc:AlternateContent xmlns:mc="http://schemas.openxmlformats.org/markup-compatibility/2006">
              <mc:Choice xmlns:v="urn:schemas-microsoft-com:vml" Requires="v">
                <p:oleObj spid="_x0000_s3110" name="" r:id="rId1" imgW="2818130" imgH="723900" progId="Equation.DSMT4">
                  <p:embed/>
                </p:oleObj>
              </mc:Choice>
              <mc:Fallback>
                <p:oleObj name="" r:id="rId1" imgW="2818130" imgH="723900" progId="Equation.DSMT4">
                  <p:embed/>
                  <p:pic>
                    <p:nvPicPr>
                      <p:cNvPr id="0" name="图片 3109"/>
                      <p:cNvPicPr/>
                      <p:nvPr/>
                    </p:nvPicPr>
                    <p:blipFill>
                      <a:blip r:embed="rId2"/>
                      <a:stretch>
                        <a:fillRect/>
                      </a:stretch>
                    </p:blipFill>
                    <p:spPr>
                      <a:xfrm>
                        <a:off x="358775" y="842963"/>
                        <a:ext cx="2819400" cy="723900"/>
                      </a:xfrm>
                      <a:prstGeom prst="rect">
                        <a:avLst/>
                      </a:prstGeom>
                      <a:noFill/>
                      <a:ln w="38100">
                        <a:noFill/>
                        <a:miter/>
                      </a:ln>
                    </p:spPr>
                  </p:pic>
                </p:oleObj>
              </mc:Fallback>
            </mc:AlternateContent>
          </a:graphicData>
        </a:graphic>
      </p:graphicFrame>
      <p:graphicFrame>
        <p:nvGraphicFramePr>
          <p:cNvPr id="1122308" name="对象 1122307"/>
          <p:cNvGraphicFramePr/>
          <p:nvPr/>
        </p:nvGraphicFramePr>
        <p:xfrm>
          <a:off x="3759200" y="1684338"/>
          <a:ext cx="1714500" cy="736600"/>
        </p:xfrm>
        <a:graphic>
          <a:graphicData uri="http://schemas.openxmlformats.org/presentationml/2006/ole">
            <mc:AlternateContent xmlns:mc="http://schemas.openxmlformats.org/markup-compatibility/2006">
              <mc:Choice xmlns:v="urn:schemas-microsoft-com:vml" Requires="v">
                <p:oleObj spid="_x0000_s3111" name="" r:id="rId3" imgW="1714500" imgH="736600" progId="Equation.DSMT4">
                  <p:embed/>
                </p:oleObj>
              </mc:Choice>
              <mc:Fallback>
                <p:oleObj name="" r:id="rId3" imgW="1714500" imgH="736600" progId="Equation.DSMT4">
                  <p:embed/>
                  <p:pic>
                    <p:nvPicPr>
                      <p:cNvPr id="0" name="图片 3110"/>
                      <p:cNvPicPr/>
                      <p:nvPr/>
                    </p:nvPicPr>
                    <p:blipFill>
                      <a:blip r:embed="rId4"/>
                      <a:stretch>
                        <a:fillRect/>
                      </a:stretch>
                    </p:blipFill>
                    <p:spPr>
                      <a:xfrm>
                        <a:off x="3759200" y="1684338"/>
                        <a:ext cx="1714500" cy="736600"/>
                      </a:xfrm>
                      <a:prstGeom prst="rect">
                        <a:avLst/>
                      </a:prstGeom>
                      <a:noFill/>
                      <a:ln w="38100">
                        <a:noFill/>
                        <a:miter/>
                      </a:ln>
                    </p:spPr>
                  </p:pic>
                </p:oleObj>
              </mc:Fallback>
            </mc:AlternateContent>
          </a:graphicData>
        </a:graphic>
      </p:graphicFrame>
      <p:graphicFrame>
        <p:nvGraphicFramePr>
          <p:cNvPr id="1122309" name="对象 1122308"/>
          <p:cNvGraphicFramePr/>
          <p:nvPr/>
        </p:nvGraphicFramePr>
        <p:xfrm>
          <a:off x="1301750" y="2462213"/>
          <a:ext cx="2133600" cy="457200"/>
        </p:xfrm>
        <a:graphic>
          <a:graphicData uri="http://schemas.openxmlformats.org/presentationml/2006/ole">
            <mc:AlternateContent xmlns:mc="http://schemas.openxmlformats.org/markup-compatibility/2006">
              <mc:Choice xmlns:v="urn:schemas-microsoft-com:vml" Requires="v">
                <p:oleObj spid="_x0000_s3112" name="" r:id="rId5" imgW="2133600" imgH="457200" progId="Equation.DSMT4">
                  <p:embed/>
                </p:oleObj>
              </mc:Choice>
              <mc:Fallback>
                <p:oleObj name="" r:id="rId5" imgW="2133600" imgH="457200" progId="Equation.DSMT4">
                  <p:embed/>
                  <p:pic>
                    <p:nvPicPr>
                      <p:cNvPr id="0" name="图片 3111"/>
                      <p:cNvPicPr/>
                      <p:nvPr/>
                    </p:nvPicPr>
                    <p:blipFill>
                      <a:blip r:embed="rId6"/>
                      <a:stretch>
                        <a:fillRect/>
                      </a:stretch>
                    </p:blipFill>
                    <p:spPr>
                      <a:xfrm>
                        <a:off x="1301750" y="2462213"/>
                        <a:ext cx="2133600" cy="457200"/>
                      </a:xfrm>
                      <a:prstGeom prst="rect">
                        <a:avLst/>
                      </a:prstGeom>
                      <a:noFill/>
                      <a:ln w="38100">
                        <a:noFill/>
                        <a:miter/>
                      </a:ln>
                    </p:spPr>
                  </p:pic>
                </p:oleObj>
              </mc:Fallback>
            </mc:AlternateContent>
          </a:graphicData>
        </a:graphic>
      </p:graphicFrame>
      <p:graphicFrame>
        <p:nvGraphicFramePr>
          <p:cNvPr id="1122310" name="对象 1122309"/>
          <p:cNvGraphicFramePr/>
          <p:nvPr/>
        </p:nvGraphicFramePr>
        <p:xfrm>
          <a:off x="2079625" y="2954338"/>
          <a:ext cx="1473200" cy="825500"/>
        </p:xfrm>
        <a:graphic>
          <a:graphicData uri="http://schemas.openxmlformats.org/presentationml/2006/ole">
            <mc:AlternateContent xmlns:mc="http://schemas.openxmlformats.org/markup-compatibility/2006">
              <mc:Choice xmlns:v="urn:schemas-microsoft-com:vml" Requires="v">
                <p:oleObj spid="_x0000_s3113" name="" r:id="rId7" imgW="1473200" imgH="825500" progId="Equation.DSMT4">
                  <p:embed/>
                </p:oleObj>
              </mc:Choice>
              <mc:Fallback>
                <p:oleObj name="" r:id="rId7" imgW="1473200" imgH="825500" progId="Equation.DSMT4">
                  <p:embed/>
                  <p:pic>
                    <p:nvPicPr>
                      <p:cNvPr id="0" name="图片 3112"/>
                      <p:cNvPicPr/>
                      <p:nvPr/>
                    </p:nvPicPr>
                    <p:blipFill>
                      <a:blip r:embed="rId8"/>
                      <a:stretch>
                        <a:fillRect/>
                      </a:stretch>
                    </p:blipFill>
                    <p:spPr>
                      <a:xfrm>
                        <a:off x="2079625" y="2954338"/>
                        <a:ext cx="1473200" cy="825500"/>
                      </a:xfrm>
                      <a:prstGeom prst="rect">
                        <a:avLst/>
                      </a:prstGeom>
                      <a:noFill/>
                      <a:ln w="38100">
                        <a:noFill/>
                        <a:miter/>
                      </a:ln>
                    </p:spPr>
                  </p:pic>
                </p:oleObj>
              </mc:Fallback>
            </mc:AlternateContent>
          </a:graphicData>
        </a:graphic>
      </p:graphicFrame>
      <p:graphicFrame>
        <p:nvGraphicFramePr>
          <p:cNvPr id="1122311" name="对象 1122310"/>
          <p:cNvGraphicFramePr/>
          <p:nvPr/>
        </p:nvGraphicFramePr>
        <p:xfrm>
          <a:off x="3971925" y="3738563"/>
          <a:ext cx="1917700" cy="457200"/>
        </p:xfrm>
        <a:graphic>
          <a:graphicData uri="http://schemas.openxmlformats.org/presentationml/2006/ole">
            <mc:AlternateContent xmlns:mc="http://schemas.openxmlformats.org/markup-compatibility/2006">
              <mc:Choice xmlns:v="urn:schemas-microsoft-com:vml" Requires="v">
                <p:oleObj spid="_x0000_s3114" name="" r:id="rId9" imgW="1917700" imgH="457200" progId="Equation.DSMT4">
                  <p:embed/>
                </p:oleObj>
              </mc:Choice>
              <mc:Fallback>
                <p:oleObj name="" r:id="rId9" imgW="1917700" imgH="457200" progId="Equation.DSMT4">
                  <p:embed/>
                  <p:pic>
                    <p:nvPicPr>
                      <p:cNvPr id="0" name="图片 3113"/>
                      <p:cNvPicPr/>
                      <p:nvPr/>
                    </p:nvPicPr>
                    <p:blipFill>
                      <a:blip r:embed="rId10"/>
                      <a:stretch>
                        <a:fillRect/>
                      </a:stretch>
                    </p:blipFill>
                    <p:spPr>
                      <a:xfrm>
                        <a:off x="3971925" y="3738563"/>
                        <a:ext cx="1917700" cy="457200"/>
                      </a:xfrm>
                      <a:prstGeom prst="rect">
                        <a:avLst/>
                      </a:prstGeom>
                      <a:noFill/>
                      <a:ln w="38100">
                        <a:noFill/>
                        <a:miter/>
                      </a:ln>
                    </p:spPr>
                  </p:pic>
                </p:oleObj>
              </mc:Fallback>
            </mc:AlternateContent>
          </a:graphicData>
        </a:graphic>
      </p:graphicFrame>
      <p:graphicFrame>
        <p:nvGraphicFramePr>
          <p:cNvPr id="1122312" name="对象 1122311"/>
          <p:cNvGraphicFramePr/>
          <p:nvPr/>
        </p:nvGraphicFramePr>
        <p:xfrm>
          <a:off x="955675" y="4297363"/>
          <a:ext cx="1473200" cy="825500"/>
        </p:xfrm>
        <a:graphic>
          <a:graphicData uri="http://schemas.openxmlformats.org/presentationml/2006/ole">
            <mc:AlternateContent xmlns:mc="http://schemas.openxmlformats.org/markup-compatibility/2006">
              <mc:Choice xmlns:v="urn:schemas-microsoft-com:vml" Requires="v">
                <p:oleObj spid="_x0000_s3115" name="" r:id="rId11" imgW="1473200" imgH="825500" progId="Equation.DSMT4">
                  <p:embed/>
                </p:oleObj>
              </mc:Choice>
              <mc:Fallback>
                <p:oleObj name="" r:id="rId11" imgW="1473200" imgH="825500" progId="Equation.DSMT4">
                  <p:embed/>
                  <p:pic>
                    <p:nvPicPr>
                      <p:cNvPr id="0" name="图片 3114"/>
                      <p:cNvPicPr/>
                      <p:nvPr/>
                    </p:nvPicPr>
                    <p:blipFill>
                      <a:blip r:embed="rId12"/>
                      <a:stretch>
                        <a:fillRect/>
                      </a:stretch>
                    </p:blipFill>
                    <p:spPr>
                      <a:xfrm>
                        <a:off x="955675" y="4297363"/>
                        <a:ext cx="1473200" cy="825500"/>
                      </a:xfrm>
                      <a:prstGeom prst="rect">
                        <a:avLst/>
                      </a:prstGeom>
                      <a:noFill/>
                      <a:ln w="38100">
                        <a:noFill/>
                        <a:miter/>
                      </a:ln>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1042" name="文本框 1111041"/>
          <p:cNvSpPr txBox="1"/>
          <p:nvPr/>
        </p:nvSpPr>
        <p:spPr>
          <a:xfrm>
            <a:off x="192405" y="38735"/>
            <a:ext cx="8620125" cy="3322955"/>
          </a:xfrm>
          <a:prstGeom prst="rect">
            <a:avLst/>
          </a:prstGeom>
          <a:noFill/>
          <a:ln w="9525">
            <a:noFill/>
          </a:ln>
        </p:spPr>
        <p:txBody>
          <a:bodyPr>
            <a:spAutoFit/>
          </a:bodyPr>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把小车放在倾角为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30°</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的光滑斜面上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用轻绳跨过定滑轮使之与盛有沙子的小桶相连</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不计滑轮质量及摩擦</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已知小车的质量为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小桶与沙子的总质量为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小车从静止释放后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在小桶上升竖直高度为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h</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的过程中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111043" name="Image0248.jpeg"/>
          <p:cNvPicPr>
            <a:picLocks noChangeAspect="1"/>
          </p:cNvPicPr>
          <p:nvPr/>
        </p:nvPicPr>
        <p:blipFill>
          <a:blip r:embed="rId1"/>
          <a:stretch>
            <a:fillRect/>
          </a:stretch>
        </p:blipFill>
        <p:spPr>
          <a:xfrm>
            <a:off x="6951028" y="2741613"/>
            <a:ext cx="2044700" cy="1276350"/>
          </a:xfrm>
          <a:prstGeom prst="rect">
            <a:avLst/>
          </a:prstGeom>
          <a:noFill/>
          <a:ln w="9525">
            <a:noFill/>
          </a:ln>
        </p:spPr>
      </p:pic>
      <p:sp>
        <p:nvSpPr>
          <p:cNvPr id="1123330" name="文本框 1123329"/>
          <p:cNvSpPr txBox="1"/>
          <p:nvPr/>
        </p:nvSpPr>
        <p:spPr>
          <a:xfrm>
            <a:off x="250825" y="3065145"/>
            <a:ext cx="8620125" cy="26574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小桶处于失重状态</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小桶的最大速度为   </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小车受绳的拉力等于</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mg</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小车的最大动能为</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mgh</a:t>
            </a:r>
            <a:endParaRPr lang="en-US" altLang="zh-CN">
              <a:solidFill>
                <a:srgbClr val="FF0000"/>
              </a:solidFill>
              <a:latin typeface="宋体" panose="02010600030101010101" pitchFamily="2" charset="-122"/>
              <a:ea typeface="楷体_GB2312" pitchFamily="49" charset="-122"/>
            </a:endParaRPr>
          </a:p>
        </p:txBody>
      </p:sp>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7566660" y="3192780"/>
              <a:ext cx="148590" cy="206375"/>
            </p14:xfrm>
          </p:contentPart>
        </mc:Choice>
        <mc:Fallback xmlns="">
          <p:pic>
            <p:nvPicPr>
              <p:cNvPr id="2" name="墨迹 1"/>
            </p:nvPicPr>
            <p:blipFill>
              <a:blip r:embed="rId3"/>
            </p:blipFill>
            <p:spPr>
              <a:xfrm>
                <a:off x="7566660" y="3192780"/>
                <a:ext cx="148590" cy="20637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7826375" y="3140075"/>
              <a:ext cx="259080" cy="217170"/>
            </p14:xfrm>
          </p:contentPart>
        </mc:Choice>
        <mc:Fallback xmlns="">
          <p:pic>
            <p:nvPicPr>
              <p:cNvPr id="3" name="墨迹 2"/>
            </p:nvPicPr>
            <p:blipFill>
              <a:blip r:embed="rId5"/>
            </p:blipFill>
            <p:spPr>
              <a:xfrm>
                <a:off x="7826375" y="3140075"/>
                <a:ext cx="259080" cy="21717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3619500" y="2907030"/>
              <a:ext cx="20955" cy="163830"/>
            </p14:xfrm>
          </p:contentPart>
        </mc:Choice>
        <mc:Fallback xmlns="">
          <p:pic>
            <p:nvPicPr>
              <p:cNvPr id="4" name="墨迹 3"/>
            </p:nvPicPr>
            <p:blipFill>
              <a:blip r:embed="rId7"/>
            </p:blipFill>
            <p:spPr>
              <a:xfrm>
                <a:off x="3619500" y="2907030"/>
                <a:ext cx="20955" cy="16383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5" name="墨迹 4"/>
              <p14:cNvContentPartPr/>
              <p14:nvPr/>
            </p14:nvContentPartPr>
            <p14:xfrm>
              <a:off x="3724910" y="2880360"/>
              <a:ext cx="21590" cy="174625"/>
            </p14:xfrm>
          </p:contentPart>
        </mc:Choice>
        <mc:Fallback xmlns="">
          <p:pic>
            <p:nvPicPr>
              <p:cNvPr id="5" name="墨迹 4"/>
            </p:nvPicPr>
            <p:blipFill>
              <a:blip r:embed="rId9"/>
            </p:blipFill>
            <p:spPr>
              <a:xfrm>
                <a:off x="3724910" y="2880360"/>
                <a:ext cx="21590" cy="17462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6" name="墨迹 5"/>
              <p14:cNvContentPartPr/>
              <p14:nvPr/>
            </p14:nvContentPartPr>
            <p14:xfrm>
              <a:off x="3899535" y="2880360"/>
              <a:ext cx="47625" cy="201295"/>
            </p14:xfrm>
          </p:contentPart>
        </mc:Choice>
        <mc:Fallback xmlns="">
          <p:pic>
            <p:nvPicPr>
              <p:cNvPr id="6" name="墨迹 5"/>
            </p:nvPicPr>
            <p:blipFill>
              <a:blip r:embed="rId11"/>
            </p:blipFill>
            <p:spPr>
              <a:xfrm>
                <a:off x="3899535" y="2880360"/>
                <a:ext cx="47625" cy="20129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7" name="墨迹 6"/>
              <p14:cNvContentPartPr/>
              <p14:nvPr/>
            </p14:nvContentPartPr>
            <p14:xfrm>
              <a:off x="4095750" y="2652395"/>
              <a:ext cx="105410" cy="47625"/>
            </p14:xfrm>
          </p:contentPart>
        </mc:Choice>
        <mc:Fallback xmlns="">
          <p:pic>
            <p:nvPicPr>
              <p:cNvPr id="7" name="墨迹 6"/>
            </p:nvPicPr>
            <p:blipFill>
              <a:blip r:embed="rId13"/>
            </p:blipFill>
            <p:spPr>
              <a:xfrm>
                <a:off x="4095750" y="2652395"/>
                <a:ext cx="105410" cy="4762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8" name="墨迹 7"/>
              <p14:cNvContentPartPr/>
              <p14:nvPr/>
            </p14:nvContentPartPr>
            <p14:xfrm>
              <a:off x="4032250" y="2800985"/>
              <a:ext cx="10160" cy="153670"/>
            </p14:xfrm>
          </p:contentPart>
        </mc:Choice>
        <mc:Fallback xmlns="">
          <p:pic>
            <p:nvPicPr>
              <p:cNvPr id="8" name="墨迹 7"/>
            </p:nvPicPr>
            <p:blipFill>
              <a:blip r:embed="rId15"/>
            </p:blipFill>
            <p:spPr>
              <a:xfrm>
                <a:off x="4032250" y="2800985"/>
                <a:ext cx="10160" cy="15367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9" name="墨迹 8"/>
              <p14:cNvContentPartPr/>
              <p14:nvPr/>
            </p14:nvContentPartPr>
            <p14:xfrm>
              <a:off x="4074160" y="2689860"/>
              <a:ext cx="196215" cy="121920"/>
            </p14:xfrm>
          </p:contentPart>
        </mc:Choice>
        <mc:Fallback xmlns="">
          <p:pic>
            <p:nvPicPr>
              <p:cNvPr id="9" name="墨迹 8"/>
            </p:nvPicPr>
            <p:blipFill>
              <a:blip r:embed="rId17"/>
            </p:blipFill>
            <p:spPr>
              <a:xfrm>
                <a:off x="4074160" y="2689860"/>
                <a:ext cx="196215" cy="12192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0" name="墨迹 9"/>
              <p14:cNvContentPartPr/>
              <p14:nvPr/>
            </p14:nvContentPartPr>
            <p14:xfrm>
              <a:off x="4100830" y="2806065"/>
              <a:ext cx="153670" cy="85090"/>
            </p14:xfrm>
          </p:contentPart>
        </mc:Choice>
        <mc:Fallback xmlns="">
          <p:pic>
            <p:nvPicPr>
              <p:cNvPr id="10" name="墨迹 9"/>
            </p:nvPicPr>
            <p:blipFill>
              <a:blip r:embed="rId19"/>
            </p:blipFill>
            <p:spPr>
              <a:xfrm>
                <a:off x="4100830" y="2806065"/>
                <a:ext cx="153670" cy="8509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1" name="墨迹 10"/>
              <p14:cNvContentPartPr/>
              <p14:nvPr/>
            </p14:nvContentPartPr>
            <p14:xfrm>
              <a:off x="4164330" y="2774315"/>
              <a:ext cx="47625" cy="334010"/>
            </p14:xfrm>
          </p:contentPart>
        </mc:Choice>
        <mc:Fallback xmlns="">
          <p:pic>
            <p:nvPicPr>
              <p:cNvPr id="11" name="墨迹 10"/>
            </p:nvPicPr>
            <p:blipFill>
              <a:blip r:embed="rId21"/>
            </p:blipFill>
            <p:spPr>
              <a:xfrm>
                <a:off x="4164330" y="2774315"/>
                <a:ext cx="47625" cy="33401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2" name="墨迹 11"/>
              <p14:cNvContentPartPr/>
              <p14:nvPr/>
            </p14:nvContentPartPr>
            <p14:xfrm>
              <a:off x="4084955" y="2943860"/>
              <a:ext cx="79375" cy="69215"/>
            </p14:xfrm>
          </p:contentPart>
        </mc:Choice>
        <mc:Fallback xmlns="">
          <p:pic>
            <p:nvPicPr>
              <p:cNvPr id="12" name="墨迹 11"/>
            </p:nvPicPr>
            <p:blipFill>
              <a:blip r:embed="rId23"/>
            </p:blipFill>
            <p:spPr>
              <a:xfrm>
                <a:off x="4084955" y="2943860"/>
                <a:ext cx="79375" cy="6921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3" name="墨迹 12"/>
              <p14:cNvContentPartPr/>
              <p14:nvPr/>
            </p14:nvContentPartPr>
            <p14:xfrm>
              <a:off x="4323080" y="2795905"/>
              <a:ext cx="31750" cy="195580"/>
            </p14:xfrm>
          </p:contentPart>
        </mc:Choice>
        <mc:Fallback xmlns="">
          <p:pic>
            <p:nvPicPr>
              <p:cNvPr id="13" name="墨迹 12"/>
            </p:nvPicPr>
            <p:blipFill>
              <a:blip r:embed="rId25"/>
            </p:blipFill>
            <p:spPr>
              <a:xfrm>
                <a:off x="4323080" y="2795905"/>
                <a:ext cx="31750" cy="19558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4" name="墨迹 13"/>
              <p14:cNvContentPartPr/>
              <p14:nvPr/>
            </p14:nvContentPartPr>
            <p14:xfrm>
              <a:off x="4381500" y="2684145"/>
              <a:ext cx="52705" cy="397510"/>
            </p14:xfrm>
          </p:contentPart>
        </mc:Choice>
        <mc:Fallback xmlns="">
          <p:pic>
            <p:nvPicPr>
              <p:cNvPr id="14" name="墨迹 13"/>
            </p:nvPicPr>
            <p:blipFill>
              <a:blip r:embed="rId27"/>
            </p:blipFill>
            <p:spPr>
              <a:xfrm>
                <a:off x="4381500" y="2684145"/>
                <a:ext cx="52705" cy="39751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5" name="墨迹 14"/>
              <p14:cNvContentPartPr/>
              <p14:nvPr/>
            </p14:nvContentPartPr>
            <p14:xfrm>
              <a:off x="4445000" y="2907030"/>
              <a:ext cx="68580" cy="73660"/>
            </p14:xfrm>
          </p:contentPart>
        </mc:Choice>
        <mc:Fallback xmlns="">
          <p:pic>
            <p:nvPicPr>
              <p:cNvPr id="15" name="墨迹 14"/>
            </p:nvPicPr>
            <p:blipFill>
              <a:blip r:embed="rId29"/>
            </p:blipFill>
            <p:spPr>
              <a:xfrm>
                <a:off x="4445000" y="2907030"/>
                <a:ext cx="68580" cy="7366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6" name="墨迹 15"/>
              <p14:cNvContentPartPr/>
              <p14:nvPr/>
            </p14:nvContentPartPr>
            <p14:xfrm>
              <a:off x="4492625" y="2689860"/>
              <a:ext cx="100330" cy="36830"/>
            </p14:xfrm>
          </p:contentPart>
        </mc:Choice>
        <mc:Fallback xmlns="">
          <p:pic>
            <p:nvPicPr>
              <p:cNvPr id="16" name="墨迹 15"/>
            </p:nvPicPr>
            <p:blipFill>
              <a:blip r:embed="rId31"/>
            </p:blipFill>
            <p:spPr>
              <a:xfrm>
                <a:off x="4492625" y="2689860"/>
                <a:ext cx="100330" cy="3683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7" name="墨迹 16"/>
              <p14:cNvContentPartPr/>
              <p14:nvPr/>
            </p14:nvContentPartPr>
            <p14:xfrm>
              <a:off x="4502785" y="2827655"/>
              <a:ext cx="42545" cy="137160"/>
            </p14:xfrm>
          </p:contentPart>
        </mc:Choice>
        <mc:Fallback xmlns="">
          <p:pic>
            <p:nvPicPr>
              <p:cNvPr id="17" name="墨迹 16"/>
            </p:nvPicPr>
            <p:blipFill>
              <a:blip r:embed="rId33"/>
            </p:blipFill>
            <p:spPr>
              <a:xfrm>
                <a:off x="4502785" y="2827655"/>
                <a:ext cx="42545" cy="13716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8" name="墨迹 17"/>
              <p14:cNvContentPartPr/>
              <p14:nvPr/>
            </p14:nvContentPartPr>
            <p14:xfrm>
              <a:off x="4508500" y="2764155"/>
              <a:ext cx="105410" cy="195580"/>
            </p14:xfrm>
          </p:contentPart>
        </mc:Choice>
        <mc:Fallback xmlns="">
          <p:pic>
            <p:nvPicPr>
              <p:cNvPr id="18" name="墨迹 17"/>
            </p:nvPicPr>
            <p:blipFill>
              <a:blip r:embed="rId35"/>
            </p:blipFill>
            <p:spPr>
              <a:xfrm>
                <a:off x="4508500" y="2764155"/>
                <a:ext cx="105410" cy="19558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19" name="墨迹 18"/>
              <p14:cNvContentPartPr/>
              <p14:nvPr/>
            </p14:nvContentPartPr>
            <p14:xfrm>
              <a:off x="4492625" y="2859405"/>
              <a:ext cx="84455" cy="52705"/>
            </p14:xfrm>
          </p:contentPart>
        </mc:Choice>
        <mc:Fallback xmlns="">
          <p:pic>
            <p:nvPicPr>
              <p:cNvPr id="19" name="墨迹 18"/>
            </p:nvPicPr>
            <p:blipFill>
              <a:blip r:embed="rId37"/>
            </p:blipFill>
            <p:spPr>
              <a:xfrm>
                <a:off x="4492625" y="2859405"/>
                <a:ext cx="84455" cy="5270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0" name="墨迹 19"/>
              <p14:cNvContentPartPr/>
              <p14:nvPr/>
            </p14:nvContentPartPr>
            <p14:xfrm>
              <a:off x="4518660" y="2948940"/>
              <a:ext cx="111125" cy="37465"/>
            </p14:xfrm>
          </p:contentPart>
        </mc:Choice>
        <mc:Fallback xmlns="">
          <p:pic>
            <p:nvPicPr>
              <p:cNvPr id="20" name="墨迹 19"/>
            </p:nvPicPr>
            <p:blipFill>
              <a:blip r:embed="rId39"/>
            </p:blipFill>
            <p:spPr>
              <a:xfrm>
                <a:off x="4518660" y="2948940"/>
                <a:ext cx="111125" cy="3746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1" name="墨迹 20"/>
              <p14:cNvContentPartPr/>
              <p14:nvPr/>
            </p14:nvContentPartPr>
            <p14:xfrm>
              <a:off x="4423410" y="3054985"/>
              <a:ext cx="391795" cy="37465"/>
            </p14:xfrm>
          </p:contentPart>
        </mc:Choice>
        <mc:Fallback xmlns="">
          <p:pic>
            <p:nvPicPr>
              <p:cNvPr id="21" name="墨迹 20"/>
            </p:nvPicPr>
            <p:blipFill>
              <a:blip r:embed="rId41"/>
            </p:blipFill>
            <p:spPr>
              <a:xfrm>
                <a:off x="4423410" y="3054985"/>
                <a:ext cx="391795" cy="3746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2" name="墨迹 21"/>
              <p14:cNvContentPartPr/>
              <p14:nvPr/>
            </p14:nvContentPartPr>
            <p14:xfrm>
              <a:off x="7101205" y="3717290"/>
              <a:ext cx="174625" cy="206375"/>
            </p14:xfrm>
          </p:contentPart>
        </mc:Choice>
        <mc:Fallback xmlns="">
          <p:pic>
            <p:nvPicPr>
              <p:cNvPr id="22" name="墨迹 21"/>
            </p:nvPicPr>
            <p:blipFill>
              <a:blip r:embed="rId43"/>
            </p:blipFill>
            <p:spPr>
              <a:xfrm>
                <a:off x="7101205" y="3717290"/>
                <a:ext cx="174625" cy="20637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3" name="墨迹 22"/>
              <p14:cNvContentPartPr/>
              <p14:nvPr/>
            </p14:nvContentPartPr>
            <p14:xfrm>
              <a:off x="8535035" y="3642995"/>
              <a:ext cx="153670" cy="195580"/>
            </p14:xfrm>
          </p:contentPart>
        </mc:Choice>
        <mc:Fallback xmlns="">
          <p:pic>
            <p:nvPicPr>
              <p:cNvPr id="23" name="墨迹 22"/>
            </p:nvPicPr>
            <p:blipFill>
              <a:blip r:embed="rId45"/>
            </p:blipFill>
            <p:spPr>
              <a:xfrm>
                <a:off x="8535035" y="3642995"/>
                <a:ext cx="153670" cy="19558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4" name="墨迹 23"/>
              <p14:cNvContentPartPr/>
              <p14:nvPr/>
            </p14:nvContentPartPr>
            <p14:xfrm>
              <a:off x="8037830" y="3108325"/>
              <a:ext cx="211455" cy="301625"/>
            </p14:xfrm>
          </p:contentPart>
        </mc:Choice>
        <mc:Fallback xmlns="">
          <p:pic>
            <p:nvPicPr>
              <p:cNvPr id="24" name="墨迹 23"/>
            </p:nvPicPr>
            <p:blipFill>
              <a:blip r:embed="rId47"/>
            </p:blipFill>
            <p:spPr>
              <a:xfrm>
                <a:off x="8037830" y="3108325"/>
                <a:ext cx="211455" cy="30162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5" name="墨迹 24"/>
              <p14:cNvContentPartPr/>
              <p14:nvPr/>
            </p14:nvContentPartPr>
            <p14:xfrm>
              <a:off x="3566160" y="2837815"/>
              <a:ext cx="1296670" cy="69215"/>
            </p14:xfrm>
          </p:contentPart>
        </mc:Choice>
        <mc:Fallback xmlns="">
          <p:pic>
            <p:nvPicPr>
              <p:cNvPr id="25" name="墨迹 24"/>
            </p:nvPicPr>
            <p:blipFill>
              <a:blip r:embed="rId49"/>
            </p:blipFill>
            <p:spPr>
              <a:xfrm>
                <a:off x="3566160" y="2837815"/>
                <a:ext cx="1296670" cy="69215"/>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6" name="墨迹 25"/>
              <p14:cNvContentPartPr/>
              <p14:nvPr/>
            </p14:nvContentPartPr>
            <p14:xfrm>
              <a:off x="8096250" y="3197860"/>
              <a:ext cx="73660" cy="656590"/>
            </p14:xfrm>
          </p:contentPart>
        </mc:Choice>
        <mc:Fallback xmlns="">
          <p:pic>
            <p:nvPicPr>
              <p:cNvPr id="26" name="墨迹 25"/>
            </p:nvPicPr>
            <p:blipFill>
              <a:blip r:embed="rId51"/>
            </p:blipFill>
            <p:spPr>
              <a:xfrm>
                <a:off x="8096250" y="3197860"/>
                <a:ext cx="73660" cy="65659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7" name="墨迹 26"/>
              <p14:cNvContentPartPr/>
              <p14:nvPr/>
            </p14:nvContentPartPr>
            <p14:xfrm>
              <a:off x="8027035" y="3203575"/>
              <a:ext cx="243840" cy="20955"/>
            </p14:xfrm>
          </p:contentPart>
        </mc:Choice>
        <mc:Fallback xmlns="">
          <p:pic>
            <p:nvPicPr>
              <p:cNvPr id="27" name="墨迹 26"/>
            </p:nvPicPr>
            <p:blipFill>
              <a:blip r:embed="rId53"/>
            </p:blipFill>
            <p:spPr>
              <a:xfrm>
                <a:off x="8027035" y="3203575"/>
                <a:ext cx="243840" cy="20955"/>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8" name="墨迹 27"/>
              <p14:cNvContentPartPr/>
              <p14:nvPr/>
            </p14:nvContentPartPr>
            <p14:xfrm>
              <a:off x="8032750" y="3176905"/>
              <a:ext cx="248285" cy="47625"/>
            </p14:xfrm>
          </p:contentPart>
        </mc:Choice>
        <mc:Fallback xmlns="">
          <p:pic>
            <p:nvPicPr>
              <p:cNvPr id="28" name="墨迹 27"/>
            </p:nvPicPr>
            <p:blipFill>
              <a:blip r:embed="rId55"/>
            </p:blipFill>
            <p:spPr>
              <a:xfrm>
                <a:off x="8032750" y="3176905"/>
                <a:ext cx="248285" cy="47625"/>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29" name="墨迹 28"/>
              <p14:cNvContentPartPr/>
              <p14:nvPr/>
            </p14:nvContentPartPr>
            <p14:xfrm>
              <a:off x="8064500" y="3224530"/>
              <a:ext cx="142875" cy="360"/>
            </p14:xfrm>
          </p:contentPart>
        </mc:Choice>
        <mc:Fallback xmlns="">
          <p:pic>
            <p:nvPicPr>
              <p:cNvPr id="29" name="墨迹 28"/>
            </p:nvPicPr>
            <p:blipFill>
              <a:blip r:embed="rId57"/>
            </p:blipFill>
            <p:spPr>
              <a:xfrm>
                <a:off x="8064500" y="3224530"/>
                <a:ext cx="142875" cy="36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0" name="墨迹 29"/>
              <p14:cNvContentPartPr/>
              <p14:nvPr/>
            </p14:nvContentPartPr>
            <p14:xfrm>
              <a:off x="3841750" y="3457575"/>
              <a:ext cx="63500" cy="206375"/>
            </p14:xfrm>
          </p:contentPart>
        </mc:Choice>
        <mc:Fallback xmlns="">
          <p:pic>
            <p:nvPicPr>
              <p:cNvPr id="30" name="墨迹 29"/>
            </p:nvPicPr>
            <p:blipFill>
              <a:blip r:embed="rId59"/>
            </p:blipFill>
            <p:spPr>
              <a:xfrm>
                <a:off x="3841750" y="3457575"/>
                <a:ext cx="63500" cy="20637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1" name="墨迹 30"/>
              <p14:cNvContentPartPr/>
              <p14:nvPr/>
            </p14:nvContentPartPr>
            <p14:xfrm>
              <a:off x="3947160" y="3409950"/>
              <a:ext cx="196215" cy="169545"/>
            </p14:xfrm>
          </p:contentPart>
        </mc:Choice>
        <mc:Fallback xmlns="">
          <p:pic>
            <p:nvPicPr>
              <p:cNvPr id="31" name="墨迹 30"/>
            </p:nvPicPr>
            <p:blipFill>
              <a:blip r:embed="rId61"/>
            </p:blipFill>
            <p:spPr>
              <a:xfrm>
                <a:off x="3947160" y="3409950"/>
                <a:ext cx="196215" cy="16954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2" name="墨迹 31"/>
              <p14:cNvContentPartPr/>
              <p14:nvPr/>
            </p14:nvContentPartPr>
            <p14:xfrm>
              <a:off x="4116705" y="3351530"/>
              <a:ext cx="127000" cy="201295"/>
            </p14:xfrm>
          </p:contentPart>
        </mc:Choice>
        <mc:Fallback xmlns="">
          <p:pic>
            <p:nvPicPr>
              <p:cNvPr id="32" name="墨迹 31"/>
            </p:nvPicPr>
            <p:blipFill>
              <a:blip r:embed="rId63"/>
            </p:blipFill>
            <p:spPr>
              <a:xfrm>
                <a:off x="4116705" y="3351530"/>
                <a:ext cx="127000" cy="20129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3" name="墨迹 32"/>
              <p14:cNvContentPartPr/>
              <p14:nvPr/>
            </p14:nvContentPartPr>
            <p14:xfrm>
              <a:off x="4429125" y="3351530"/>
              <a:ext cx="248285" cy="53340"/>
            </p14:xfrm>
          </p:contentPart>
        </mc:Choice>
        <mc:Fallback xmlns="">
          <p:pic>
            <p:nvPicPr>
              <p:cNvPr id="33" name="墨迹 32"/>
            </p:nvPicPr>
            <p:blipFill>
              <a:blip r:embed="rId65"/>
            </p:blipFill>
            <p:spPr>
              <a:xfrm>
                <a:off x="4429125" y="3351530"/>
                <a:ext cx="248285" cy="5334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4" name="墨迹 33"/>
              <p14:cNvContentPartPr/>
              <p14:nvPr/>
            </p14:nvContentPartPr>
            <p14:xfrm>
              <a:off x="4508500" y="3229610"/>
              <a:ext cx="147955" cy="275590"/>
            </p14:xfrm>
          </p:contentPart>
        </mc:Choice>
        <mc:Fallback xmlns="">
          <p:pic>
            <p:nvPicPr>
              <p:cNvPr id="34" name="墨迹 33"/>
            </p:nvPicPr>
            <p:blipFill>
              <a:blip r:embed="rId67"/>
            </p:blipFill>
            <p:spPr>
              <a:xfrm>
                <a:off x="4508500" y="3229610"/>
                <a:ext cx="147955" cy="27559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5" name="墨迹 34"/>
              <p14:cNvContentPartPr/>
              <p14:nvPr/>
            </p14:nvContentPartPr>
            <p14:xfrm>
              <a:off x="4502785" y="3536950"/>
              <a:ext cx="174625" cy="36830"/>
            </p14:xfrm>
          </p:contentPart>
        </mc:Choice>
        <mc:Fallback xmlns="">
          <p:pic>
            <p:nvPicPr>
              <p:cNvPr id="35" name="墨迹 34"/>
            </p:nvPicPr>
            <p:blipFill>
              <a:blip r:embed="rId69"/>
            </p:blipFill>
            <p:spPr>
              <a:xfrm>
                <a:off x="4502785" y="3536950"/>
                <a:ext cx="174625" cy="3683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6" name="墨迹 35"/>
              <p14:cNvContentPartPr/>
              <p14:nvPr/>
            </p14:nvContentPartPr>
            <p14:xfrm>
              <a:off x="4613910" y="3409950"/>
              <a:ext cx="42545" cy="285750"/>
            </p14:xfrm>
          </p:contentPart>
        </mc:Choice>
        <mc:Fallback xmlns="">
          <p:pic>
            <p:nvPicPr>
              <p:cNvPr id="36" name="墨迹 35"/>
            </p:nvPicPr>
            <p:blipFill>
              <a:blip r:embed="rId71"/>
            </p:blipFill>
            <p:spPr>
              <a:xfrm>
                <a:off x="4613910" y="3409950"/>
                <a:ext cx="42545" cy="28575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7" name="墨迹 36"/>
              <p14:cNvContentPartPr/>
              <p14:nvPr/>
            </p14:nvContentPartPr>
            <p14:xfrm>
              <a:off x="4704080" y="3319780"/>
              <a:ext cx="179705" cy="85090"/>
            </p14:xfrm>
          </p:contentPart>
        </mc:Choice>
        <mc:Fallback xmlns="">
          <p:pic>
            <p:nvPicPr>
              <p:cNvPr id="37" name="墨迹 36"/>
            </p:nvPicPr>
            <p:blipFill>
              <a:blip r:embed="rId73"/>
            </p:blipFill>
            <p:spPr>
              <a:xfrm>
                <a:off x="4704080" y="3319780"/>
                <a:ext cx="179705" cy="8509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8" name="墨迹 37"/>
              <p14:cNvContentPartPr/>
              <p14:nvPr/>
            </p14:nvContentPartPr>
            <p14:xfrm>
              <a:off x="4693285" y="3373120"/>
              <a:ext cx="217170" cy="105410"/>
            </p14:xfrm>
          </p:contentPart>
        </mc:Choice>
        <mc:Fallback xmlns="">
          <p:pic>
            <p:nvPicPr>
              <p:cNvPr id="38" name="墨迹 37"/>
            </p:nvPicPr>
            <p:blipFill>
              <a:blip r:embed="rId75"/>
            </p:blipFill>
            <p:spPr>
              <a:xfrm>
                <a:off x="4693285" y="3373120"/>
                <a:ext cx="217170" cy="10541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39" name="墨迹 38"/>
              <p14:cNvContentPartPr/>
              <p14:nvPr/>
            </p14:nvContentPartPr>
            <p14:xfrm>
              <a:off x="4746625" y="3224530"/>
              <a:ext cx="195580" cy="397510"/>
            </p14:xfrm>
          </p:contentPart>
        </mc:Choice>
        <mc:Fallback xmlns="">
          <p:pic>
            <p:nvPicPr>
              <p:cNvPr id="39" name="墨迹 38"/>
            </p:nvPicPr>
            <p:blipFill>
              <a:blip r:embed="rId77"/>
            </p:blipFill>
            <p:spPr>
              <a:xfrm>
                <a:off x="4746625" y="3224530"/>
                <a:ext cx="195580" cy="39751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0" name="墨迹 39"/>
              <p14:cNvContentPartPr/>
              <p14:nvPr/>
            </p14:nvContentPartPr>
            <p14:xfrm>
              <a:off x="4820285" y="3579495"/>
              <a:ext cx="100965" cy="52705"/>
            </p14:xfrm>
          </p:contentPart>
        </mc:Choice>
        <mc:Fallback xmlns="">
          <p:pic>
            <p:nvPicPr>
              <p:cNvPr id="40" name="墨迹 39"/>
            </p:nvPicPr>
            <p:blipFill>
              <a:blip r:embed="rId79"/>
            </p:blipFill>
            <p:spPr>
              <a:xfrm>
                <a:off x="4820285" y="3579495"/>
                <a:ext cx="100965" cy="5270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1" name="墨迹 40"/>
              <p14:cNvContentPartPr/>
              <p14:nvPr/>
            </p14:nvContentPartPr>
            <p14:xfrm>
              <a:off x="5080000" y="3171825"/>
              <a:ext cx="254000" cy="476250"/>
            </p14:xfrm>
          </p:contentPart>
        </mc:Choice>
        <mc:Fallback xmlns="">
          <p:pic>
            <p:nvPicPr>
              <p:cNvPr id="41" name="墨迹 40"/>
            </p:nvPicPr>
            <p:blipFill>
              <a:blip r:embed="rId81"/>
            </p:blipFill>
            <p:spPr>
              <a:xfrm>
                <a:off x="5080000" y="3171825"/>
                <a:ext cx="254000" cy="47625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2" name="墨迹 41"/>
              <p14:cNvContentPartPr/>
              <p14:nvPr/>
            </p14:nvContentPartPr>
            <p14:xfrm>
              <a:off x="5127625" y="3357245"/>
              <a:ext cx="57785" cy="227330"/>
            </p14:xfrm>
          </p:contentPart>
        </mc:Choice>
        <mc:Fallback xmlns="">
          <p:pic>
            <p:nvPicPr>
              <p:cNvPr id="42" name="墨迹 41"/>
            </p:nvPicPr>
            <p:blipFill>
              <a:blip r:embed="rId83"/>
            </p:blipFill>
            <p:spPr>
              <a:xfrm>
                <a:off x="5127625" y="3357245"/>
                <a:ext cx="57785" cy="227330"/>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3" name="墨迹 42"/>
              <p14:cNvContentPartPr/>
              <p14:nvPr/>
            </p14:nvContentPartPr>
            <p14:xfrm>
              <a:off x="5238750" y="3404870"/>
              <a:ext cx="142875" cy="132080"/>
            </p14:xfrm>
          </p:contentPart>
        </mc:Choice>
        <mc:Fallback xmlns="">
          <p:pic>
            <p:nvPicPr>
              <p:cNvPr id="43" name="墨迹 42"/>
            </p:nvPicPr>
            <p:blipFill>
              <a:blip r:embed="rId85"/>
            </p:blipFill>
            <p:spPr>
              <a:xfrm>
                <a:off x="5238750" y="3404870"/>
                <a:ext cx="142875" cy="132080"/>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4" name="墨迹 43"/>
              <p14:cNvContentPartPr/>
              <p14:nvPr/>
            </p14:nvContentPartPr>
            <p14:xfrm>
              <a:off x="5423535" y="3018155"/>
              <a:ext cx="106045" cy="301625"/>
            </p14:xfrm>
          </p:contentPart>
        </mc:Choice>
        <mc:Fallback xmlns="">
          <p:pic>
            <p:nvPicPr>
              <p:cNvPr id="44" name="墨迹 43"/>
            </p:nvPicPr>
            <p:blipFill>
              <a:blip r:embed="rId87"/>
            </p:blipFill>
            <p:spPr>
              <a:xfrm>
                <a:off x="5423535" y="3018155"/>
                <a:ext cx="106045" cy="301625"/>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5" name="墨迹 44"/>
              <p14:cNvContentPartPr/>
              <p14:nvPr/>
            </p14:nvContentPartPr>
            <p14:xfrm>
              <a:off x="5434330" y="3203575"/>
              <a:ext cx="190500" cy="317500"/>
            </p14:xfrm>
          </p:contentPart>
        </mc:Choice>
        <mc:Fallback xmlns="">
          <p:pic>
            <p:nvPicPr>
              <p:cNvPr id="45" name="墨迹 44"/>
            </p:nvPicPr>
            <p:blipFill>
              <a:blip r:embed="rId89"/>
            </p:blipFill>
            <p:spPr>
              <a:xfrm>
                <a:off x="5434330" y="3203575"/>
                <a:ext cx="190500" cy="31750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6" name="墨迹 45"/>
              <p14:cNvContentPartPr/>
              <p14:nvPr/>
            </p14:nvContentPartPr>
            <p14:xfrm>
              <a:off x="5429250" y="3357245"/>
              <a:ext cx="95250" cy="73660"/>
            </p14:xfrm>
          </p:contentPart>
        </mc:Choice>
        <mc:Fallback xmlns="">
          <p:pic>
            <p:nvPicPr>
              <p:cNvPr id="46" name="墨迹 45"/>
            </p:nvPicPr>
            <p:blipFill>
              <a:blip r:embed="rId91"/>
            </p:blipFill>
            <p:spPr>
              <a:xfrm>
                <a:off x="5429250" y="3357245"/>
                <a:ext cx="95250" cy="7366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7" name="墨迹 46"/>
              <p14:cNvContentPartPr/>
              <p14:nvPr/>
            </p14:nvContentPartPr>
            <p14:xfrm>
              <a:off x="5550535" y="3256280"/>
              <a:ext cx="217170" cy="344170"/>
            </p14:xfrm>
          </p:contentPart>
        </mc:Choice>
        <mc:Fallback xmlns="">
          <p:pic>
            <p:nvPicPr>
              <p:cNvPr id="47" name="墨迹 46"/>
            </p:nvPicPr>
            <p:blipFill>
              <a:blip r:embed="rId93"/>
            </p:blipFill>
            <p:spPr>
              <a:xfrm>
                <a:off x="5550535" y="3256280"/>
                <a:ext cx="217170" cy="34417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8" name="墨迹 47"/>
              <p14:cNvContentPartPr/>
              <p14:nvPr/>
            </p14:nvContentPartPr>
            <p14:xfrm>
              <a:off x="5656580" y="3420745"/>
              <a:ext cx="116205" cy="238125"/>
            </p14:xfrm>
          </p:contentPart>
        </mc:Choice>
        <mc:Fallback xmlns="">
          <p:pic>
            <p:nvPicPr>
              <p:cNvPr id="48" name="墨迹 47"/>
            </p:nvPicPr>
            <p:blipFill>
              <a:blip r:embed="rId95"/>
            </p:blipFill>
            <p:spPr>
              <a:xfrm>
                <a:off x="5656580" y="3420745"/>
                <a:ext cx="116205" cy="238125"/>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49" name="墨迹 48"/>
              <p14:cNvContentPartPr/>
              <p14:nvPr/>
            </p14:nvContentPartPr>
            <p14:xfrm>
              <a:off x="5656580" y="3557905"/>
              <a:ext cx="79375" cy="47625"/>
            </p14:xfrm>
          </p:contentPart>
        </mc:Choice>
        <mc:Fallback xmlns="">
          <p:pic>
            <p:nvPicPr>
              <p:cNvPr id="49" name="墨迹 48"/>
            </p:nvPicPr>
            <p:blipFill>
              <a:blip r:embed="rId97"/>
            </p:blipFill>
            <p:spPr>
              <a:xfrm>
                <a:off x="5656580" y="3557905"/>
                <a:ext cx="79375" cy="47625"/>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0" name="墨迹 49"/>
              <p14:cNvContentPartPr/>
              <p14:nvPr/>
            </p14:nvContentPartPr>
            <p14:xfrm>
              <a:off x="8514080" y="3367405"/>
              <a:ext cx="58420" cy="212090"/>
            </p14:xfrm>
          </p:contentPart>
        </mc:Choice>
        <mc:Fallback xmlns="">
          <p:pic>
            <p:nvPicPr>
              <p:cNvPr id="50" name="墨迹 49"/>
            </p:nvPicPr>
            <p:blipFill>
              <a:blip r:embed="rId99"/>
            </p:blipFill>
            <p:spPr>
              <a:xfrm>
                <a:off x="8514080" y="3367405"/>
                <a:ext cx="58420" cy="21209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1" name="墨迹 50"/>
              <p14:cNvContentPartPr/>
              <p14:nvPr/>
            </p14:nvContentPartPr>
            <p14:xfrm>
              <a:off x="8561705" y="3367405"/>
              <a:ext cx="106045" cy="212090"/>
            </p14:xfrm>
          </p:contentPart>
        </mc:Choice>
        <mc:Fallback xmlns="">
          <p:pic>
            <p:nvPicPr>
              <p:cNvPr id="51" name="墨迹 50"/>
            </p:nvPicPr>
            <p:blipFill>
              <a:blip r:embed="rId101"/>
            </p:blipFill>
            <p:spPr>
              <a:xfrm>
                <a:off x="8561705" y="3367405"/>
                <a:ext cx="106045" cy="21209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2" name="墨迹 51"/>
              <p14:cNvContentPartPr/>
              <p14:nvPr/>
            </p14:nvContentPartPr>
            <p14:xfrm>
              <a:off x="8561705" y="3468370"/>
              <a:ext cx="106045" cy="10160"/>
            </p14:xfrm>
          </p:contentPart>
        </mc:Choice>
        <mc:Fallback xmlns="">
          <p:pic>
            <p:nvPicPr>
              <p:cNvPr id="52" name="墨迹 51"/>
            </p:nvPicPr>
            <p:blipFill>
              <a:blip r:embed="rId103"/>
            </p:blipFill>
            <p:spPr>
              <a:xfrm>
                <a:off x="8561705" y="3468370"/>
                <a:ext cx="106045" cy="1016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3" name="墨迹 52"/>
              <p14:cNvContentPartPr/>
              <p14:nvPr/>
            </p14:nvContentPartPr>
            <p14:xfrm>
              <a:off x="7534910" y="2880360"/>
              <a:ext cx="42545" cy="259715"/>
            </p14:xfrm>
          </p:contentPart>
        </mc:Choice>
        <mc:Fallback xmlns="">
          <p:pic>
            <p:nvPicPr>
              <p:cNvPr id="53" name="墨迹 52"/>
            </p:nvPicPr>
            <p:blipFill>
              <a:blip r:embed="rId105"/>
            </p:blipFill>
            <p:spPr>
              <a:xfrm>
                <a:off x="7534910" y="2880360"/>
                <a:ext cx="42545" cy="25971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4" name="墨迹 53"/>
              <p14:cNvContentPartPr/>
              <p14:nvPr/>
            </p14:nvContentPartPr>
            <p14:xfrm>
              <a:off x="7529830" y="2912110"/>
              <a:ext cx="227330" cy="285750"/>
            </p14:xfrm>
          </p:contentPart>
        </mc:Choice>
        <mc:Fallback xmlns="">
          <p:pic>
            <p:nvPicPr>
              <p:cNvPr id="54" name="墨迹 53"/>
            </p:nvPicPr>
            <p:blipFill>
              <a:blip r:embed="rId107"/>
            </p:blipFill>
            <p:spPr>
              <a:xfrm>
                <a:off x="7529830" y="2912110"/>
                <a:ext cx="227330" cy="285750"/>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5" name="墨迹 54"/>
              <p14:cNvContentPartPr/>
              <p14:nvPr/>
            </p14:nvContentPartPr>
            <p14:xfrm>
              <a:off x="4455160" y="4039870"/>
              <a:ext cx="328295" cy="26670"/>
            </p14:xfrm>
          </p:contentPart>
        </mc:Choice>
        <mc:Fallback xmlns="">
          <p:pic>
            <p:nvPicPr>
              <p:cNvPr id="55" name="墨迹 54"/>
            </p:nvPicPr>
            <p:blipFill>
              <a:blip r:embed="rId109"/>
            </p:blipFill>
            <p:spPr>
              <a:xfrm>
                <a:off x="4455160" y="4039870"/>
                <a:ext cx="328295" cy="2667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6" name="墨迹 55"/>
              <p14:cNvContentPartPr/>
              <p14:nvPr/>
            </p14:nvContentPartPr>
            <p14:xfrm>
              <a:off x="4915535" y="3928745"/>
              <a:ext cx="243840" cy="222250"/>
            </p14:xfrm>
          </p:contentPart>
        </mc:Choice>
        <mc:Fallback xmlns="">
          <p:pic>
            <p:nvPicPr>
              <p:cNvPr id="56" name="墨迹 55"/>
            </p:nvPicPr>
            <p:blipFill>
              <a:blip r:embed="rId111"/>
            </p:blipFill>
            <p:spPr>
              <a:xfrm>
                <a:off x="4915535" y="3928745"/>
                <a:ext cx="243840" cy="22225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7" name="墨迹 56"/>
              <p14:cNvContentPartPr/>
              <p14:nvPr/>
            </p14:nvContentPartPr>
            <p14:xfrm>
              <a:off x="5159375" y="3838575"/>
              <a:ext cx="259080" cy="80010"/>
            </p14:xfrm>
          </p:contentPart>
        </mc:Choice>
        <mc:Fallback xmlns="">
          <p:pic>
            <p:nvPicPr>
              <p:cNvPr id="57" name="墨迹 56"/>
            </p:nvPicPr>
            <p:blipFill>
              <a:blip r:embed="rId113"/>
            </p:blipFill>
            <p:spPr>
              <a:xfrm>
                <a:off x="5159375" y="3838575"/>
                <a:ext cx="259080" cy="8001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58" name="墨迹 57"/>
              <p14:cNvContentPartPr/>
              <p14:nvPr/>
            </p14:nvContentPartPr>
            <p14:xfrm>
              <a:off x="5291455" y="3886200"/>
              <a:ext cx="20955" cy="376555"/>
            </p14:xfrm>
          </p:contentPart>
        </mc:Choice>
        <mc:Fallback xmlns="">
          <p:pic>
            <p:nvPicPr>
              <p:cNvPr id="58" name="墨迹 57"/>
            </p:nvPicPr>
            <p:blipFill>
              <a:blip r:embed="rId115"/>
            </p:blipFill>
            <p:spPr>
              <a:xfrm>
                <a:off x="5291455" y="3886200"/>
                <a:ext cx="20955" cy="376555"/>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59" name="墨迹 58"/>
              <p14:cNvContentPartPr/>
              <p14:nvPr/>
            </p14:nvContentPartPr>
            <p14:xfrm>
              <a:off x="5312410" y="4077335"/>
              <a:ext cx="132715" cy="41910"/>
            </p14:xfrm>
          </p:contentPart>
        </mc:Choice>
        <mc:Fallback xmlns="">
          <p:pic>
            <p:nvPicPr>
              <p:cNvPr id="59" name="墨迹 58"/>
            </p:nvPicPr>
            <p:blipFill>
              <a:blip r:embed="rId117"/>
            </p:blipFill>
            <p:spPr>
              <a:xfrm>
                <a:off x="5312410" y="4077335"/>
                <a:ext cx="132715" cy="4191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0" name="墨迹 59"/>
              <p14:cNvContentPartPr/>
              <p14:nvPr/>
            </p14:nvContentPartPr>
            <p14:xfrm>
              <a:off x="5280660" y="4246880"/>
              <a:ext cx="227965" cy="57785"/>
            </p14:xfrm>
          </p:contentPart>
        </mc:Choice>
        <mc:Fallback xmlns="">
          <p:pic>
            <p:nvPicPr>
              <p:cNvPr id="60" name="墨迹 59"/>
            </p:nvPicPr>
            <p:blipFill>
              <a:blip r:embed="rId119"/>
            </p:blipFill>
            <p:spPr>
              <a:xfrm>
                <a:off x="5280660" y="4246880"/>
                <a:ext cx="227965" cy="57785"/>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1" name="墨迹 60"/>
              <p14:cNvContentPartPr/>
              <p14:nvPr/>
            </p14:nvContentPartPr>
            <p14:xfrm>
              <a:off x="5566410" y="4135120"/>
              <a:ext cx="42545" cy="175260"/>
            </p14:xfrm>
          </p:contentPart>
        </mc:Choice>
        <mc:Fallback xmlns="">
          <p:pic>
            <p:nvPicPr>
              <p:cNvPr id="61" name="墨迹 60"/>
            </p:nvPicPr>
            <p:blipFill>
              <a:blip r:embed="rId121"/>
            </p:blipFill>
            <p:spPr>
              <a:xfrm>
                <a:off x="5566410" y="4135120"/>
                <a:ext cx="42545" cy="17526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2" name="墨迹 61"/>
              <p14:cNvContentPartPr/>
              <p14:nvPr/>
            </p14:nvContentPartPr>
            <p14:xfrm>
              <a:off x="5588000" y="4093210"/>
              <a:ext cx="184785" cy="211455"/>
            </p14:xfrm>
          </p:contentPart>
        </mc:Choice>
        <mc:Fallback xmlns="">
          <p:pic>
            <p:nvPicPr>
              <p:cNvPr id="62" name="墨迹 61"/>
            </p:nvPicPr>
            <p:blipFill>
              <a:blip r:embed="rId123"/>
            </p:blipFill>
            <p:spPr>
              <a:xfrm>
                <a:off x="5588000" y="4093210"/>
                <a:ext cx="184785" cy="21145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3" name="墨迹 62"/>
              <p14:cNvContentPartPr/>
              <p14:nvPr/>
            </p14:nvContentPartPr>
            <p14:xfrm>
              <a:off x="5873750" y="4003040"/>
              <a:ext cx="127000" cy="5080"/>
            </p14:xfrm>
          </p:contentPart>
        </mc:Choice>
        <mc:Fallback xmlns="">
          <p:pic>
            <p:nvPicPr>
              <p:cNvPr id="63" name="墨迹 62"/>
            </p:nvPicPr>
            <p:blipFill>
              <a:blip r:embed="rId125"/>
            </p:blipFill>
            <p:spPr>
              <a:xfrm>
                <a:off x="5873750" y="4003040"/>
                <a:ext cx="127000" cy="508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4" name="墨迹 63"/>
              <p14:cNvContentPartPr/>
              <p14:nvPr/>
            </p14:nvContentPartPr>
            <p14:xfrm>
              <a:off x="5894705" y="4098290"/>
              <a:ext cx="211455" cy="36830"/>
            </p14:xfrm>
          </p:contentPart>
        </mc:Choice>
        <mc:Fallback xmlns="">
          <p:pic>
            <p:nvPicPr>
              <p:cNvPr id="64" name="墨迹 63"/>
            </p:nvPicPr>
            <p:blipFill>
              <a:blip r:embed="rId127"/>
            </p:blipFill>
            <p:spPr>
              <a:xfrm>
                <a:off x="5894705" y="4098290"/>
                <a:ext cx="211455" cy="3683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5" name="墨迹 64"/>
              <p14:cNvContentPartPr/>
              <p14:nvPr/>
            </p14:nvContentPartPr>
            <p14:xfrm>
              <a:off x="6143625" y="3944620"/>
              <a:ext cx="163830" cy="238125"/>
            </p14:xfrm>
          </p:contentPart>
        </mc:Choice>
        <mc:Fallback xmlns="">
          <p:pic>
            <p:nvPicPr>
              <p:cNvPr id="65" name="墨迹 64"/>
            </p:nvPicPr>
            <p:blipFill>
              <a:blip r:embed="rId129"/>
            </p:blipFill>
            <p:spPr>
              <a:xfrm>
                <a:off x="6143625" y="3944620"/>
                <a:ext cx="163830" cy="238125"/>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6" name="墨迹 65"/>
              <p14:cNvContentPartPr/>
              <p14:nvPr/>
            </p14:nvContentPartPr>
            <p14:xfrm>
              <a:off x="6312535" y="3801745"/>
              <a:ext cx="280670" cy="116840"/>
            </p14:xfrm>
          </p:contentPart>
        </mc:Choice>
        <mc:Fallback xmlns="">
          <p:pic>
            <p:nvPicPr>
              <p:cNvPr id="66" name="墨迹 65"/>
            </p:nvPicPr>
            <p:blipFill>
              <a:blip r:embed="rId131"/>
            </p:blipFill>
            <p:spPr>
              <a:xfrm>
                <a:off x="6312535" y="3801745"/>
                <a:ext cx="280670" cy="116840"/>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7" name="墨迹 66"/>
              <p14:cNvContentPartPr/>
              <p14:nvPr/>
            </p14:nvContentPartPr>
            <p14:xfrm>
              <a:off x="6492875" y="3907790"/>
              <a:ext cx="31750" cy="280670"/>
            </p14:xfrm>
          </p:contentPart>
        </mc:Choice>
        <mc:Fallback xmlns="">
          <p:pic>
            <p:nvPicPr>
              <p:cNvPr id="67" name="墨迹 66"/>
            </p:nvPicPr>
            <p:blipFill>
              <a:blip r:embed="rId133"/>
            </p:blipFill>
            <p:spPr>
              <a:xfrm>
                <a:off x="6492875" y="3907790"/>
                <a:ext cx="31750" cy="280670"/>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68" name="墨迹 67"/>
              <p14:cNvContentPartPr/>
              <p14:nvPr/>
            </p14:nvContentPartPr>
            <p14:xfrm>
              <a:off x="6524625" y="4029710"/>
              <a:ext cx="116205" cy="47625"/>
            </p14:xfrm>
          </p:contentPart>
        </mc:Choice>
        <mc:Fallback xmlns="">
          <p:pic>
            <p:nvPicPr>
              <p:cNvPr id="68" name="墨迹 67"/>
            </p:nvPicPr>
            <p:blipFill>
              <a:blip r:embed="rId135"/>
            </p:blipFill>
            <p:spPr>
              <a:xfrm>
                <a:off x="6524625" y="4029710"/>
                <a:ext cx="116205" cy="47625"/>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69" name="墨迹 68"/>
              <p14:cNvContentPartPr/>
              <p14:nvPr/>
            </p14:nvContentPartPr>
            <p14:xfrm>
              <a:off x="6487160" y="4220210"/>
              <a:ext cx="212090" cy="84455"/>
            </p14:xfrm>
          </p:contentPart>
        </mc:Choice>
        <mc:Fallback xmlns="">
          <p:pic>
            <p:nvPicPr>
              <p:cNvPr id="69" name="墨迹 68"/>
            </p:nvPicPr>
            <p:blipFill>
              <a:blip r:embed="rId137"/>
            </p:blipFill>
            <p:spPr>
              <a:xfrm>
                <a:off x="6487160" y="4220210"/>
                <a:ext cx="212090" cy="84455"/>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0" name="墨迹 69"/>
              <p14:cNvContentPartPr/>
              <p14:nvPr/>
            </p14:nvContentPartPr>
            <p14:xfrm>
              <a:off x="6736080" y="4103370"/>
              <a:ext cx="58420" cy="175260"/>
            </p14:xfrm>
          </p:contentPart>
        </mc:Choice>
        <mc:Fallback xmlns="">
          <p:pic>
            <p:nvPicPr>
              <p:cNvPr id="70" name="墨迹 69"/>
            </p:nvPicPr>
            <p:blipFill>
              <a:blip r:embed="rId139"/>
            </p:blipFill>
            <p:spPr>
              <a:xfrm>
                <a:off x="6736080" y="4103370"/>
                <a:ext cx="58420" cy="175260"/>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1" name="墨迹 70"/>
              <p14:cNvContentPartPr/>
              <p14:nvPr/>
            </p14:nvContentPartPr>
            <p14:xfrm>
              <a:off x="6804660" y="4039870"/>
              <a:ext cx="111125" cy="227965"/>
            </p14:xfrm>
          </p:contentPart>
        </mc:Choice>
        <mc:Fallback xmlns="">
          <p:pic>
            <p:nvPicPr>
              <p:cNvPr id="71" name="墨迹 70"/>
            </p:nvPicPr>
            <p:blipFill>
              <a:blip r:embed="rId141"/>
            </p:blipFill>
            <p:spPr>
              <a:xfrm>
                <a:off x="6804660" y="4039870"/>
                <a:ext cx="111125" cy="227965"/>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2" name="墨迹 71"/>
              <p14:cNvContentPartPr/>
              <p14:nvPr/>
            </p14:nvContentPartPr>
            <p14:xfrm>
              <a:off x="6788785" y="4156710"/>
              <a:ext cx="132715" cy="52705"/>
            </p14:xfrm>
          </p:contentPart>
        </mc:Choice>
        <mc:Fallback xmlns="">
          <p:pic>
            <p:nvPicPr>
              <p:cNvPr id="72" name="墨迹 71"/>
            </p:nvPicPr>
            <p:blipFill>
              <a:blip r:embed="rId143"/>
            </p:blipFill>
            <p:spPr>
              <a:xfrm>
                <a:off x="6788785" y="4156710"/>
                <a:ext cx="132715" cy="52705"/>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3" name="墨迹 72"/>
              <p14:cNvContentPartPr/>
              <p14:nvPr/>
            </p14:nvContentPartPr>
            <p14:xfrm>
              <a:off x="6032500" y="4728210"/>
              <a:ext cx="84455" cy="5715"/>
            </p14:xfrm>
          </p:contentPart>
        </mc:Choice>
        <mc:Fallback xmlns="">
          <p:pic>
            <p:nvPicPr>
              <p:cNvPr id="73" name="墨迹 72"/>
            </p:nvPicPr>
            <p:blipFill>
              <a:blip r:embed="rId145"/>
            </p:blipFill>
            <p:spPr>
              <a:xfrm>
                <a:off x="6032500" y="4728210"/>
                <a:ext cx="84455" cy="5715"/>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4" name="墨迹 73"/>
              <p14:cNvContentPartPr/>
              <p14:nvPr/>
            </p14:nvContentPartPr>
            <p14:xfrm>
              <a:off x="6053455" y="4824095"/>
              <a:ext cx="116205" cy="20955"/>
            </p14:xfrm>
          </p:contentPart>
        </mc:Choice>
        <mc:Fallback xmlns="">
          <p:pic>
            <p:nvPicPr>
              <p:cNvPr id="74" name="墨迹 73"/>
            </p:nvPicPr>
            <p:blipFill>
              <a:blip r:embed="rId147"/>
            </p:blipFill>
            <p:spPr>
              <a:xfrm>
                <a:off x="6053455" y="4824095"/>
                <a:ext cx="116205" cy="20955"/>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5" name="墨迹 74"/>
              <p14:cNvContentPartPr/>
              <p14:nvPr/>
            </p14:nvContentPartPr>
            <p14:xfrm>
              <a:off x="6529705" y="4109085"/>
              <a:ext cx="5080" cy="142875"/>
            </p14:xfrm>
          </p:contentPart>
        </mc:Choice>
        <mc:Fallback xmlns="">
          <p:pic>
            <p:nvPicPr>
              <p:cNvPr id="75" name="墨迹 74"/>
            </p:nvPicPr>
            <p:blipFill>
              <a:blip r:embed="rId149"/>
            </p:blipFill>
            <p:spPr>
              <a:xfrm>
                <a:off x="6529705" y="4109085"/>
                <a:ext cx="5080" cy="142875"/>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6" name="墨迹 75"/>
              <p14:cNvContentPartPr/>
              <p14:nvPr/>
            </p14:nvContentPartPr>
            <p14:xfrm>
              <a:off x="6307455" y="4643755"/>
              <a:ext cx="312420" cy="264795"/>
            </p14:xfrm>
          </p:contentPart>
        </mc:Choice>
        <mc:Fallback xmlns="">
          <p:pic>
            <p:nvPicPr>
              <p:cNvPr id="76" name="墨迹 75"/>
            </p:nvPicPr>
            <p:blipFill>
              <a:blip r:embed="rId151"/>
            </p:blipFill>
            <p:spPr>
              <a:xfrm>
                <a:off x="6307455" y="4643755"/>
                <a:ext cx="312420" cy="264795"/>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7" name="墨迹 76"/>
              <p14:cNvContentPartPr/>
              <p14:nvPr/>
            </p14:nvContentPartPr>
            <p14:xfrm>
              <a:off x="6677660" y="4559300"/>
              <a:ext cx="127000" cy="423545"/>
            </p14:xfrm>
          </p:contentPart>
        </mc:Choice>
        <mc:Fallback xmlns="">
          <p:pic>
            <p:nvPicPr>
              <p:cNvPr id="77" name="墨迹 76"/>
            </p:nvPicPr>
            <p:blipFill>
              <a:blip r:embed="rId153"/>
            </p:blipFill>
            <p:spPr>
              <a:xfrm>
                <a:off x="6677660" y="4559300"/>
                <a:ext cx="127000" cy="423545"/>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78" name="墨迹 77"/>
              <p14:cNvContentPartPr/>
              <p14:nvPr/>
            </p14:nvContentPartPr>
            <p14:xfrm>
              <a:off x="6915785" y="4479290"/>
              <a:ext cx="142875" cy="429260"/>
            </p14:xfrm>
          </p:contentPart>
        </mc:Choice>
        <mc:Fallback xmlns="">
          <p:pic>
            <p:nvPicPr>
              <p:cNvPr id="78" name="墨迹 77"/>
            </p:nvPicPr>
            <p:blipFill>
              <a:blip r:embed="rId155"/>
            </p:blipFill>
            <p:spPr>
              <a:xfrm>
                <a:off x="6915785" y="4479290"/>
                <a:ext cx="142875" cy="429260"/>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79" name="墨迹 78"/>
              <p14:cNvContentPartPr/>
              <p14:nvPr/>
            </p14:nvContentPartPr>
            <p14:xfrm>
              <a:off x="7080250" y="4712335"/>
              <a:ext cx="195580" cy="21590"/>
            </p14:xfrm>
          </p:contentPart>
        </mc:Choice>
        <mc:Fallback xmlns="">
          <p:pic>
            <p:nvPicPr>
              <p:cNvPr id="79" name="墨迹 78"/>
            </p:nvPicPr>
            <p:blipFill>
              <a:blip r:embed="rId157"/>
            </p:blipFill>
            <p:spPr>
              <a:xfrm>
                <a:off x="7080250" y="4712335"/>
                <a:ext cx="195580" cy="21590"/>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0" name="墨迹 79"/>
              <p14:cNvContentPartPr/>
              <p14:nvPr/>
            </p14:nvContentPartPr>
            <p14:xfrm>
              <a:off x="7180580" y="4585335"/>
              <a:ext cx="20955" cy="318135"/>
            </p14:xfrm>
          </p:contentPart>
        </mc:Choice>
        <mc:Fallback xmlns="">
          <p:pic>
            <p:nvPicPr>
              <p:cNvPr id="80" name="墨迹 79"/>
            </p:nvPicPr>
            <p:blipFill>
              <a:blip r:embed="rId159"/>
            </p:blipFill>
            <p:spPr>
              <a:xfrm>
                <a:off x="7180580" y="4585335"/>
                <a:ext cx="20955" cy="318135"/>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1" name="墨迹 80"/>
              <p14:cNvContentPartPr/>
              <p14:nvPr/>
            </p14:nvContentPartPr>
            <p14:xfrm>
              <a:off x="7344410" y="4622800"/>
              <a:ext cx="153670" cy="52705"/>
            </p14:xfrm>
          </p:contentPart>
        </mc:Choice>
        <mc:Fallback xmlns="">
          <p:pic>
            <p:nvPicPr>
              <p:cNvPr id="81" name="墨迹 80"/>
            </p:nvPicPr>
            <p:blipFill>
              <a:blip r:embed="rId161"/>
            </p:blipFill>
            <p:spPr>
              <a:xfrm>
                <a:off x="7344410" y="4622800"/>
                <a:ext cx="153670" cy="52705"/>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2" name="墨迹 81"/>
              <p14:cNvContentPartPr/>
              <p14:nvPr/>
            </p14:nvContentPartPr>
            <p14:xfrm>
              <a:off x="7323455" y="4744085"/>
              <a:ext cx="163830" cy="127635"/>
            </p14:xfrm>
          </p:contentPart>
        </mc:Choice>
        <mc:Fallback xmlns="">
          <p:pic>
            <p:nvPicPr>
              <p:cNvPr id="82" name="墨迹 81"/>
            </p:nvPicPr>
            <p:blipFill>
              <a:blip r:embed="rId163"/>
            </p:blipFill>
            <p:spPr>
              <a:xfrm>
                <a:off x="7323455" y="4744085"/>
                <a:ext cx="163830" cy="127635"/>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3" name="墨迹 82"/>
              <p14:cNvContentPartPr/>
              <p14:nvPr/>
            </p14:nvContentPartPr>
            <p14:xfrm>
              <a:off x="7402830" y="4458335"/>
              <a:ext cx="10795" cy="180340"/>
            </p14:xfrm>
          </p:contentPart>
        </mc:Choice>
        <mc:Fallback xmlns="">
          <p:pic>
            <p:nvPicPr>
              <p:cNvPr id="83" name="墨迹 82"/>
            </p:nvPicPr>
            <p:blipFill>
              <a:blip r:embed="rId165"/>
            </p:blipFill>
            <p:spPr>
              <a:xfrm>
                <a:off x="7402830" y="4458335"/>
                <a:ext cx="10795" cy="180340"/>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4" name="墨迹 83"/>
              <p14:cNvContentPartPr/>
              <p14:nvPr/>
            </p14:nvContentPartPr>
            <p14:xfrm>
              <a:off x="7545705" y="4601210"/>
              <a:ext cx="264795" cy="233045"/>
            </p14:xfrm>
          </p:contentPart>
        </mc:Choice>
        <mc:Fallback xmlns="">
          <p:pic>
            <p:nvPicPr>
              <p:cNvPr id="84" name="墨迹 83"/>
            </p:nvPicPr>
            <p:blipFill>
              <a:blip r:embed="rId167"/>
            </p:blipFill>
            <p:spPr>
              <a:xfrm>
                <a:off x="7545705" y="4601210"/>
                <a:ext cx="264795" cy="233045"/>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5" name="墨迹 84"/>
              <p14:cNvContentPartPr/>
              <p14:nvPr/>
            </p14:nvContentPartPr>
            <p14:xfrm>
              <a:off x="7894955" y="4495165"/>
              <a:ext cx="206375" cy="323215"/>
            </p14:xfrm>
          </p:contentPart>
        </mc:Choice>
        <mc:Fallback xmlns="">
          <p:pic>
            <p:nvPicPr>
              <p:cNvPr id="85" name="墨迹 84"/>
            </p:nvPicPr>
            <p:blipFill>
              <a:blip r:embed="rId169"/>
            </p:blipFill>
            <p:spPr>
              <a:xfrm>
                <a:off x="7894955" y="4495165"/>
                <a:ext cx="206375" cy="323215"/>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6" name="墨迹 85"/>
              <p14:cNvContentPartPr/>
              <p14:nvPr/>
            </p14:nvContentPartPr>
            <p14:xfrm>
              <a:off x="8164830" y="4358005"/>
              <a:ext cx="116205" cy="153670"/>
            </p14:xfrm>
          </p:contentPart>
        </mc:Choice>
        <mc:Fallback xmlns="">
          <p:pic>
            <p:nvPicPr>
              <p:cNvPr id="86" name="墨迹 85"/>
            </p:nvPicPr>
            <p:blipFill>
              <a:blip r:embed="rId171"/>
            </p:blipFill>
            <p:spPr>
              <a:xfrm>
                <a:off x="8164830" y="4358005"/>
                <a:ext cx="116205" cy="153670"/>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7" name="墨迹 86"/>
              <p14:cNvContentPartPr/>
              <p14:nvPr/>
            </p14:nvContentPartPr>
            <p14:xfrm>
              <a:off x="4375785" y="4791710"/>
              <a:ext cx="21590" cy="143510"/>
            </p14:xfrm>
          </p:contentPart>
        </mc:Choice>
        <mc:Fallback xmlns="">
          <p:pic>
            <p:nvPicPr>
              <p:cNvPr id="87" name="墨迹 86"/>
            </p:nvPicPr>
            <p:blipFill>
              <a:blip r:embed="rId173"/>
            </p:blipFill>
            <p:spPr>
              <a:xfrm>
                <a:off x="4375785" y="4791710"/>
                <a:ext cx="21590" cy="143510"/>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88" name="墨迹 87"/>
              <p14:cNvContentPartPr/>
              <p14:nvPr/>
            </p14:nvContentPartPr>
            <p14:xfrm>
              <a:off x="4286250" y="4723130"/>
              <a:ext cx="269875" cy="323215"/>
            </p14:xfrm>
          </p:contentPart>
        </mc:Choice>
        <mc:Fallback xmlns="">
          <p:pic>
            <p:nvPicPr>
              <p:cNvPr id="88" name="墨迹 87"/>
            </p:nvPicPr>
            <p:blipFill>
              <a:blip r:embed="rId175"/>
            </p:blipFill>
            <p:spPr>
              <a:xfrm>
                <a:off x="4286250" y="4723130"/>
                <a:ext cx="269875" cy="323215"/>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89" name="墨迹 88"/>
              <p14:cNvContentPartPr/>
              <p14:nvPr/>
            </p14:nvContentPartPr>
            <p14:xfrm>
              <a:off x="4613910" y="4691380"/>
              <a:ext cx="333375" cy="476885"/>
            </p14:xfrm>
          </p:contentPart>
        </mc:Choice>
        <mc:Fallback xmlns="">
          <p:pic>
            <p:nvPicPr>
              <p:cNvPr id="89" name="墨迹 88"/>
            </p:nvPicPr>
            <p:blipFill>
              <a:blip r:embed="rId177"/>
            </p:blipFill>
            <p:spPr>
              <a:xfrm>
                <a:off x="4613910" y="4691380"/>
                <a:ext cx="333375" cy="476885"/>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0" name="墨迹 89"/>
              <p14:cNvContentPartPr/>
              <p14:nvPr/>
            </p14:nvContentPartPr>
            <p14:xfrm>
              <a:off x="5005705" y="4887595"/>
              <a:ext cx="47625" cy="57785"/>
            </p14:xfrm>
          </p:contentPart>
        </mc:Choice>
        <mc:Fallback xmlns="">
          <p:pic>
            <p:nvPicPr>
              <p:cNvPr id="90" name="墨迹 89"/>
            </p:nvPicPr>
            <p:blipFill>
              <a:blip r:embed="rId179"/>
            </p:blipFill>
            <p:spPr>
              <a:xfrm>
                <a:off x="5005705" y="4887595"/>
                <a:ext cx="47625" cy="57785"/>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1" name="墨迹 90"/>
              <p14:cNvContentPartPr/>
              <p14:nvPr/>
            </p14:nvContentPartPr>
            <p14:xfrm>
              <a:off x="7254875" y="3415030"/>
              <a:ext cx="470535" cy="280670"/>
            </p14:xfrm>
          </p:contentPart>
        </mc:Choice>
        <mc:Fallback xmlns="">
          <p:pic>
            <p:nvPicPr>
              <p:cNvPr id="91" name="墨迹 90"/>
            </p:nvPicPr>
            <p:blipFill>
              <a:blip r:embed="rId181"/>
            </p:blipFill>
            <p:spPr>
              <a:xfrm>
                <a:off x="7254875" y="3415030"/>
                <a:ext cx="470535" cy="280670"/>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2" name="墨迹 91"/>
              <p14:cNvContentPartPr/>
              <p14:nvPr/>
            </p14:nvContentPartPr>
            <p14:xfrm>
              <a:off x="7259955" y="3579495"/>
              <a:ext cx="179705" cy="147955"/>
            </p14:xfrm>
          </p:contentPart>
        </mc:Choice>
        <mc:Fallback xmlns="">
          <p:pic>
            <p:nvPicPr>
              <p:cNvPr id="92" name="墨迹 91"/>
            </p:nvPicPr>
            <p:blipFill>
              <a:blip r:embed="rId183"/>
            </p:blipFill>
            <p:spPr>
              <a:xfrm>
                <a:off x="7259955" y="3579495"/>
                <a:ext cx="179705" cy="147955"/>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3" name="墨迹 92"/>
              <p14:cNvContentPartPr/>
              <p14:nvPr/>
            </p14:nvContentPartPr>
            <p14:xfrm>
              <a:off x="7577455" y="3441700"/>
              <a:ext cx="111125" cy="153670"/>
            </p14:xfrm>
          </p:contentPart>
        </mc:Choice>
        <mc:Fallback xmlns="">
          <p:pic>
            <p:nvPicPr>
              <p:cNvPr id="93" name="墨迹 92"/>
            </p:nvPicPr>
            <p:blipFill>
              <a:blip r:embed="rId185"/>
            </p:blipFill>
            <p:spPr>
              <a:xfrm>
                <a:off x="7577455" y="3441700"/>
                <a:ext cx="111125" cy="153670"/>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4" name="墨迹 93"/>
              <p14:cNvContentPartPr/>
              <p14:nvPr/>
            </p14:nvContentPartPr>
            <p14:xfrm>
              <a:off x="7323455" y="3325495"/>
              <a:ext cx="169545" cy="248285"/>
            </p14:xfrm>
          </p:contentPart>
        </mc:Choice>
        <mc:Fallback xmlns="">
          <p:pic>
            <p:nvPicPr>
              <p:cNvPr id="94" name="墨迹 93"/>
            </p:nvPicPr>
            <p:blipFill>
              <a:blip r:embed="rId187"/>
            </p:blipFill>
            <p:spPr>
              <a:xfrm>
                <a:off x="7323455" y="3325495"/>
                <a:ext cx="169545" cy="248285"/>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5" name="墨迹 94"/>
              <p14:cNvContentPartPr/>
              <p14:nvPr/>
            </p14:nvContentPartPr>
            <p14:xfrm>
              <a:off x="5074285" y="4638675"/>
              <a:ext cx="127000" cy="391795"/>
            </p14:xfrm>
          </p:contentPart>
        </mc:Choice>
        <mc:Fallback xmlns="">
          <p:pic>
            <p:nvPicPr>
              <p:cNvPr id="95" name="墨迹 94"/>
            </p:nvPicPr>
            <p:blipFill>
              <a:blip r:embed="rId189"/>
            </p:blipFill>
            <p:spPr>
              <a:xfrm>
                <a:off x="5074285" y="4638675"/>
                <a:ext cx="127000" cy="391795"/>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6" name="墨迹 95"/>
              <p14:cNvContentPartPr/>
              <p14:nvPr/>
            </p14:nvContentPartPr>
            <p14:xfrm>
              <a:off x="5264785" y="4707255"/>
              <a:ext cx="111125" cy="248920"/>
            </p14:xfrm>
          </p:contentPart>
        </mc:Choice>
        <mc:Fallback xmlns="">
          <p:pic>
            <p:nvPicPr>
              <p:cNvPr id="96" name="墨迹 95"/>
            </p:nvPicPr>
            <p:blipFill>
              <a:blip r:embed="rId191"/>
            </p:blipFill>
            <p:spPr>
              <a:xfrm>
                <a:off x="5264785" y="4707255"/>
                <a:ext cx="111125" cy="24892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97" name="墨迹 96"/>
              <p14:cNvContentPartPr/>
              <p14:nvPr/>
            </p14:nvContentPartPr>
            <p14:xfrm>
              <a:off x="5556250" y="4765675"/>
              <a:ext cx="5080" cy="111125"/>
            </p14:xfrm>
          </p:contentPart>
        </mc:Choice>
        <mc:Fallback xmlns="">
          <p:pic>
            <p:nvPicPr>
              <p:cNvPr id="97" name="墨迹 96"/>
            </p:nvPicPr>
            <p:blipFill>
              <a:blip r:embed="rId193"/>
            </p:blipFill>
            <p:spPr>
              <a:xfrm>
                <a:off x="5556250" y="4765675"/>
                <a:ext cx="5080" cy="111125"/>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98" name="墨迹 97"/>
              <p14:cNvContentPartPr/>
              <p14:nvPr/>
            </p14:nvContentPartPr>
            <p14:xfrm>
              <a:off x="5413375" y="4765675"/>
              <a:ext cx="26035" cy="142875"/>
            </p14:xfrm>
          </p:contentPart>
        </mc:Choice>
        <mc:Fallback xmlns="">
          <p:pic>
            <p:nvPicPr>
              <p:cNvPr id="98" name="墨迹 97"/>
            </p:nvPicPr>
            <p:blipFill>
              <a:blip r:embed="rId195"/>
            </p:blipFill>
            <p:spPr>
              <a:xfrm>
                <a:off x="5413375" y="4765675"/>
                <a:ext cx="26035" cy="142875"/>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99" name="墨迹 98"/>
              <p14:cNvContentPartPr/>
              <p14:nvPr/>
            </p14:nvContentPartPr>
            <p14:xfrm>
              <a:off x="5450205" y="4675505"/>
              <a:ext cx="15875" cy="58420"/>
            </p14:xfrm>
          </p:contentPart>
        </mc:Choice>
        <mc:Fallback xmlns="">
          <p:pic>
            <p:nvPicPr>
              <p:cNvPr id="99" name="墨迹 98"/>
            </p:nvPicPr>
            <p:blipFill>
              <a:blip r:embed="rId197"/>
            </p:blipFill>
            <p:spPr>
              <a:xfrm>
                <a:off x="5450205" y="4675505"/>
                <a:ext cx="15875" cy="58420"/>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0" name="墨迹 99"/>
              <p14:cNvContentPartPr/>
              <p14:nvPr/>
            </p14:nvContentPartPr>
            <p14:xfrm>
              <a:off x="5508625" y="4744085"/>
              <a:ext cx="68580" cy="164465"/>
            </p14:xfrm>
          </p:contentPart>
        </mc:Choice>
        <mc:Fallback xmlns="">
          <p:pic>
            <p:nvPicPr>
              <p:cNvPr id="100" name="墨迹 99"/>
            </p:nvPicPr>
            <p:blipFill>
              <a:blip r:embed="rId199"/>
            </p:blipFill>
            <p:spPr>
              <a:xfrm>
                <a:off x="5508625" y="4744085"/>
                <a:ext cx="68580" cy="164465"/>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1" name="墨迹 100"/>
              <p14:cNvContentPartPr/>
              <p14:nvPr/>
            </p14:nvContentPartPr>
            <p14:xfrm>
              <a:off x="5577205" y="4670425"/>
              <a:ext cx="116205" cy="248920"/>
            </p14:xfrm>
          </p:contentPart>
        </mc:Choice>
        <mc:Fallback xmlns="">
          <p:pic>
            <p:nvPicPr>
              <p:cNvPr id="101" name="墨迹 100"/>
            </p:nvPicPr>
            <p:blipFill>
              <a:blip r:embed="rId201"/>
            </p:blipFill>
            <p:spPr>
              <a:xfrm>
                <a:off x="5577205" y="4670425"/>
                <a:ext cx="116205" cy="248920"/>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2" name="墨迹 101"/>
              <p14:cNvContentPartPr/>
              <p14:nvPr/>
            </p14:nvContentPartPr>
            <p14:xfrm>
              <a:off x="5699125" y="4754880"/>
              <a:ext cx="31750" cy="153670"/>
            </p14:xfrm>
          </p:contentPart>
        </mc:Choice>
        <mc:Fallback xmlns="">
          <p:pic>
            <p:nvPicPr>
              <p:cNvPr id="102" name="墨迹 101"/>
            </p:nvPicPr>
            <p:blipFill>
              <a:blip r:embed="rId203"/>
            </p:blipFill>
            <p:spPr>
              <a:xfrm>
                <a:off x="5699125" y="4754880"/>
                <a:ext cx="31750" cy="153670"/>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3" name="墨迹 102"/>
              <p14:cNvContentPartPr/>
              <p14:nvPr/>
            </p14:nvContentPartPr>
            <p14:xfrm>
              <a:off x="5767705" y="4686300"/>
              <a:ext cx="36830" cy="84455"/>
            </p14:xfrm>
          </p:contentPart>
        </mc:Choice>
        <mc:Fallback xmlns="">
          <p:pic>
            <p:nvPicPr>
              <p:cNvPr id="103" name="墨迹 102"/>
            </p:nvPicPr>
            <p:blipFill>
              <a:blip r:embed="rId205"/>
            </p:blipFill>
            <p:spPr>
              <a:xfrm>
                <a:off x="5767705" y="4686300"/>
                <a:ext cx="36830" cy="84455"/>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4" name="墨迹 103"/>
              <p14:cNvContentPartPr/>
              <p14:nvPr/>
            </p14:nvContentPartPr>
            <p14:xfrm>
              <a:off x="5137785" y="5093970"/>
              <a:ext cx="111125" cy="106045"/>
            </p14:xfrm>
          </p:contentPart>
        </mc:Choice>
        <mc:Fallback xmlns="">
          <p:pic>
            <p:nvPicPr>
              <p:cNvPr id="104" name="墨迹 103"/>
            </p:nvPicPr>
            <p:blipFill>
              <a:blip r:embed="rId207"/>
            </p:blipFill>
            <p:spPr>
              <a:xfrm>
                <a:off x="5137785" y="5093970"/>
                <a:ext cx="111125" cy="106045"/>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5" name="墨迹 104"/>
              <p14:cNvContentPartPr/>
              <p14:nvPr/>
            </p14:nvContentPartPr>
            <p14:xfrm>
              <a:off x="5243830" y="5289550"/>
              <a:ext cx="243205" cy="37465"/>
            </p14:xfrm>
          </p:contentPart>
        </mc:Choice>
        <mc:Fallback xmlns="">
          <p:pic>
            <p:nvPicPr>
              <p:cNvPr id="105" name="墨迹 104"/>
            </p:nvPicPr>
            <p:blipFill>
              <a:blip r:embed="rId209"/>
            </p:blipFill>
            <p:spPr>
              <a:xfrm>
                <a:off x="5243830" y="5289550"/>
                <a:ext cx="243205" cy="37465"/>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6" name="墨迹 105"/>
              <p14:cNvContentPartPr/>
              <p14:nvPr/>
            </p14:nvContentPartPr>
            <p14:xfrm>
              <a:off x="5291455" y="5353050"/>
              <a:ext cx="116205" cy="106045"/>
            </p14:xfrm>
          </p:contentPart>
        </mc:Choice>
        <mc:Fallback xmlns="">
          <p:pic>
            <p:nvPicPr>
              <p:cNvPr id="106" name="墨迹 105"/>
            </p:nvPicPr>
            <p:blipFill>
              <a:blip r:embed="rId211"/>
            </p:blipFill>
            <p:spPr>
              <a:xfrm>
                <a:off x="5291455" y="5353050"/>
                <a:ext cx="116205" cy="106045"/>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07" name="墨迹 106"/>
              <p14:cNvContentPartPr/>
              <p14:nvPr/>
            </p14:nvContentPartPr>
            <p14:xfrm>
              <a:off x="5397500" y="5162550"/>
              <a:ext cx="10160" cy="158750"/>
            </p14:xfrm>
          </p:contentPart>
        </mc:Choice>
        <mc:Fallback xmlns="">
          <p:pic>
            <p:nvPicPr>
              <p:cNvPr id="107" name="墨迹 106"/>
            </p:nvPicPr>
            <p:blipFill>
              <a:blip r:embed="rId213"/>
            </p:blipFill>
            <p:spPr>
              <a:xfrm>
                <a:off x="5397500" y="5162550"/>
                <a:ext cx="10160" cy="158750"/>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08" name="墨迹 107"/>
              <p14:cNvContentPartPr/>
              <p14:nvPr/>
            </p14:nvContentPartPr>
            <p14:xfrm>
              <a:off x="5461000" y="5200015"/>
              <a:ext cx="153035" cy="243205"/>
            </p14:xfrm>
          </p:contentPart>
        </mc:Choice>
        <mc:Fallback xmlns="">
          <p:pic>
            <p:nvPicPr>
              <p:cNvPr id="108" name="墨迹 107"/>
            </p:nvPicPr>
            <p:blipFill>
              <a:blip r:embed="rId215"/>
            </p:blipFill>
            <p:spPr>
              <a:xfrm>
                <a:off x="5461000" y="5200015"/>
                <a:ext cx="153035" cy="243205"/>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09" name="墨迹 108"/>
              <p14:cNvContentPartPr/>
              <p14:nvPr/>
            </p14:nvContentPartPr>
            <p14:xfrm>
              <a:off x="5629910" y="5300345"/>
              <a:ext cx="164465" cy="137795"/>
            </p14:xfrm>
          </p:contentPart>
        </mc:Choice>
        <mc:Fallback xmlns="">
          <p:pic>
            <p:nvPicPr>
              <p:cNvPr id="109" name="墨迹 108"/>
            </p:nvPicPr>
            <p:blipFill>
              <a:blip r:embed="rId217"/>
            </p:blipFill>
            <p:spPr>
              <a:xfrm>
                <a:off x="5629910" y="5300345"/>
                <a:ext cx="164465" cy="137795"/>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0" name="墨迹 109"/>
              <p14:cNvContentPartPr/>
              <p14:nvPr/>
            </p14:nvContentPartPr>
            <p14:xfrm>
              <a:off x="5857875" y="5184140"/>
              <a:ext cx="147955" cy="233045"/>
            </p14:xfrm>
          </p:contentPart>
        </mc:Choice>
        <mc:Fallback xmlns="">
          <p:pic>
            <p:nvPicPr>
              <p:cNvPr id="110" name="墨迹 109"/>
            </p:nvPicPr>
            <p:blipFill>
              <a:blip r:embed="rId219"/>
            </p:blipFill>
            <p:spPr>
              <a:xfrm>
                <a:off x="5857875" y="5184140"/>
                <a:ext cx="147955" cy="233045"/>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1" name="墨迹 110"/>
              <p14:cNvContentPartPr/>
              <p14:nvPr/>
            </p14:nvContentPartPr>
            <p14:xfrm>
              <a:off x="6032500" y="5104130"/>
              <a:ext cx="116205" cy="121920"/>
            </p14:xfrm>
          </p:contentPart>
        </mc:Choice>
        <mc:Fallback xmlns="">
          <p:pic>
            <p:nvPicPr>
              <p:cNvPr id="111" name="墨迹 110"/>
            </p:nvPicPr>
            <p:blipFill>
              <a:blip r:embed="rId221"/>
            </p:blipFill>
            <p:spPr>
              <a:xfrm>
                <a:off x="6032500" y="5104130"/>
                <a:ext cx="116205" cy="121920"/>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2" name="墨迹 111"/>
              <p14:cNvContentPartPr/>
              <p14:nvPr/>
            </p14:nvContentPartPr>
            <p14:xfrm>
              <a:off x="6508750" y="4924425"/>
              <a:ext cx="1518285" cy="111125"/>
            </p14:xfrm>
          </p:contentPart>
        </mc:Choice>
        <mc:Fallback xmlns="">
          <p:pic>
            <p:nvPicPr>
              <p:cNvPr id="112" name="墨迹 111"/>
            </p:nvPicPr>
            <p:blipFill>
              <a:blip r:embed="rId223"/>
            </p:blipFill>
            <p:spPr>
              <a:xfrm>
                <a:off x="6508750" y="4924425"/>
                <a:ext cx="1518285" cy="111125"/>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3" name="墨迹 112"/>
              <p14:cNvContentPartPr/>
              <p14:nvPr/>
            </p14:nvContentPartPr>
            <p14:xfrm>
              <a:off x="5058410" y="4924425"/>
              <a:ext cx="746125" cy="68580"/>
            </p14:xfrm>
          </p:contentPart>
        </mc:Choice>
        <mc:Fallback xmlns="">
          <p:pic>
            <p:nvPicPr>
              <p:cNvPr id="113" name="墨迹 112"/>
            </p:nvPicPr>
            <p:blipFill>
              <a:blip r:embed="rId225"/>
            </p:blipFill>
            <p:spPr>
              <a:xfrm>
                <a:off x="5058410" y="4924425"/>
                <a:ext cx="746125" cy="68580"/>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4" name="墨迹 113"/>
              <p14:cNvContentPartPr/>
              <p14:nvPr/>
            </p14:nvContentPartPr>
            <p14:xfrm>
              <a:off x="5127625" y="5078095"/>
              <a:ext cx="132080" cy="137795"/>
            </p14:xfrm>
          </p:contentPart>
        </mc:Choice>
        <mc:Fallback xmlns="">
          <p:pic>
            <p:nvPicPr>
              <p:cNvPr id="114" name="墨迹 113"/>
            </p:nvPicPr>
            <p:blipFill>
              <a:blip r:embed="rId227"/>
            </p:blipFill>
            <p:spPr>
              <a:xfrm>
                <a:off x="5127625" y="5078095"/>
                <a:ext cx="132080" cy="137795"/>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5" name="墨迹 114"/>
              <p14:cNvContentPartPr/>
              <p14:nvPr/>
            </p14:nvContentPartPr>
            <p14:xfrm>
              <a:off x="5926455" y="5474970"/>
              <a:ext cx="127000" cy="26670"/>
            </p14:xfrm>
          </p:contentPart>
        </mc:Choice>
        <mc:Fallback xmlns="">
          <p:pic>
            <p:nvPicPr>
              <p:cNvPr id="115" name="墨迹 114"/>
            </p:nvPicPr>
            <p:blipFill>
              <a:blip r:embed="rId229"/>
            </p:blipFill>
            <p:spPr>
              <a:xfrm>
                <a:off x="5926455" y="5474970"/>
                <a:ext cx="127000" cy="26670"/>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6" name="墨迹 115"/>
              <p14:cNvContentPartPr/>
              <p14:nvPr/>
            </p14:nvContentPartPr>
            <p14:xfrm>
              <a:off x="7953375" y="4929505"/>
              <a:ext cx="179705" cy="148590"/>
            </p14:xfrm>
          </p:contentPart>
        </mc:Choice>
        <mc:Fallback xmlns="">
          <p:pic>
            <p:nvPicPr>
              <p:cNvPr id="116" name="墨迹 115"/>
            </p:nvPicPr>
            <p:blipFill>
              <a:blip r:embed="rId231"/>
            </p:blipFill>
            <p:spPr>
              <a:xfrm>
                <a:off x="7953375" y="4929505"/>
                <a:ext cx="179705" cy="148590"/>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17" name="墨迹 116"/>
              <p14:cNvContentPartPr/>
              <p14:nvPr/>
            </p14:nvContentPartPr>
            <p14:xfrm>
              <a:off x="5931535" y="5490845"/>
              <a:ext cx="227965" cy="142875"/>
            </p14:xfrm>
          </p:contentPart>
        </mc:Choice>
        <mc:Fallback xmlns="">
          <p:pic>
            <p:nvPicPr>
              <p:cNvPr id="117" name="墨迹 116"/>
            </p:nvPicPr>
            <p:blipFill>
              <a:blip r:embed="rId233"/>
            </p:blipFill>
            <p:spPr>
              <a:xfrm>
                <a:off x="5931535" y="5490845"/>
                <a:ext cx="227965" cy="142875"/>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18" name="墨迹 117"/>
              <p14:cNvContentPartPr/>
              <p14:nvPr/>
            </p14:nvContentPartPr>
            <p14:xfrm>
              <a:off x="6884035" y="4908550"/>
              <a:ext cx="212090" cy="201295"/>
            </p14:xfrm>
          </p:contentPart>
        </mc:Choice>
        <mc:Fallback xmlns="">
          <p:pic>
            <p:nvPicPr>
              <p:cNvPr id="118" name="墨迹 117"/>
            </p:nvPicPr>
            <p:blipFill>
              <a:blip r:embed="rId235"/>
            </p:blipFill>
            <p:spPr>
              <a:xfrm>
                <a:off x="6884035" y="4908550"/>
                <a:ext cx="212090" cy="201295"/>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19" name="墨迹 118"/>
              <p14:cNvContentPartPr/>
              <p14:nvPr/>
            </p14:nvContentPartPr>
            <p14:xfrm>
              <a:off x="4931410" y="4537710"/>
              <a:ext cx="1021715" cy="524510"/>
            </p14:xfrm>
          </p:contentPart>
        </mc:Choice>
        <mc:Fallback xmlns="">
          <p:pic>
            <p:nvPicPr>
              <p:cNvPr id="119" name="墨迹 118"/>
            </p:nvPicPr>
            <p:blipFill>
              <a:blip r:embed="rId237"/>
            </p:blipFill>
            <p:spPr>
              <a:xfrm>
                <a:off x="4931410" y="4537710"/>
                <a:ext cx="1021715" cy="524510"/>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0" name="墨迹 119"/>
              <p14:cNvContentPartPr/>
              <p14:nvPr/>
            </p14:nvContentPartPr>
            <p14:xfrm>
              <a:off x="7021830" y="4103370"/>
              <a:ext cx="95250" cy="15875"/>
            </p14:xfrm>
          </p:contentPart>
        </mc:Choice>
        <mc:Fallback xmlns="">
          <p:pic>
            <p:nvPicPr>
              <p:cNvPr id="120" name="墨迹 119"/>
            </p:nvPicPr>
            <p:blipFill>
              <a:blip r:embed="rId239"/>
            </p:blipFill>
            <p:spPr>
              <a:xfrm>
                <a:off x="7021830" y="4103370"/>
                <a:ext cx="95250" cy="15875"/>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1" name="墨迹 120"/>
              <p14:cNvContentPartPr/>
              <p14:nvPr/>
            </p14:nvContentPartPr>
            <p14:xfrm>
              <a:off x="7037705" y="4182745"/>
              <a:ext cx="153670" cy="21590"/>
            </p14:xfrm>
          </p:contentPart>
        </mc:Choice>
        <mc:Fallback xmlns="">
          <p:pic>
            <p:nvPicPr>
              <p:cNvPr id="121" name="墨迹 120"/>
            </p:nvPicPr>
            <p:blipFill>
              <a:blip r:embed="rId241"/>
            </p:blipFill>
            <p:spPr>
              <a:xfrm>
                <a:off x="7037705" y="4182745"/>
                <a:ext cx="153670" cy="21590"/>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2" name="墨迹 121"/>
              <p14:cNvContentPartPr/>
              <p14:nvPr/>
            </p14:nvContentPartPr>
            <p14:xfrm>
              <a:off x="7312660" y="3902075"/>
              <a:ext cx="375920" cy="365760"/>
            </p14:xfrm>
          </p:contentPart>
        </mc:Choice>
        <mc:Fallback xmlns="">
          <p:pic>
            <p:nvPicPr>
              <p:cNvPr id="122" name="墨迹 121"/>
            </p:nvPicPr>
            <p:blipFill>
              <a:blip r:embed="rId243"/>
            </p:blipFill>
            <p:spPr>
              <a:xfrm>
                <a:off x="7312660" y="3902075"/>
                <a:ext cx="375920" cy="365760"/>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3" name="墨迹 122"/>
              <p14:cNvContentPartPr/>
              <p14:nvPr/>
            </p14:nvContentPartPr>
            <p14:xfrm>
              <a:off x="7762875" y="4087495"/>
              <a:ext cx="147955" cy="74295"/>
            </p14:xfrm>
          </p:contentPart>
        </mc:Choice>
        <mc:Fallback xmlns="">
          <p:pic>
            <p:nvPicPr>
              <p:cNvPr id="123" name="墨迹 122"/>
            </p:nvPicPr>
            <p:blipFill>
              <a:blip r:embed="rId245"/>
            </p:blipFill>
            <p:spPr>
              <a:xfrm>
                <a:off x="7762875" y="4087495"/>
                <a:ext cx="147955" cy="74295"/>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4" name="墨迹 123"/>
              <p14:cNvContentPartPr/>
              <p14:nvPr/>
            </p14:nvContentPartPr>
            <p14:xfrm>
              <a:off x="7868285" y="4135120"/>
              <a:ext cx="58420" cy="275590"/>
            </p14:xfrm>
          </p:contentPart>
        </mc:Choice>
        <mc:Fallback xmlns="">
          <p:pic>
            <p:nvPicPr>
              <p:cNvPr id="124" name="墨迹 123"/>
            </p:nvPicPr>
            <p:blipFill>
              <a:blip r:embed="rId247"/>
            </p:blipFill>
            <p:spPr>
              <a:xfrm>
                <a:off x="7868285" y="4135120"/>
                <a:ext cx="58420" cy="275590"/>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5" name="墨迹 124"/>
              <p14:cNvContentPartPr/>
              <p14:nvPr/>
            </p14:nvContentPartPr>
            <p14:xfrm>
              <a:off x="7201535" y="3923665"/>
              <a:ext cx="69215" cy="412750"/>
            </p14:xfrm>
          </p:contentPart>
        </mc:Choice>
        <mc:Fallback xmlns="">
          <p:pic>
            <p:nvPicPr>
              <p:cNvPr id="125" name="墨迹 124"/>
            </p:nvPicPr>
            <p:blipFill>
              <a:blip r:embed="rId249"/>
            </p:blipFill>
            <p:spPr>
              <a:xfrm>
                <a:off x="7201535" y="3923665"/>
                <a:ext cx="69215" cy="412750"/>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6" name="墨迹 125"/>
              <p14:cNvContentPartPr/>
              <p14:nvPr/>
            </p14:nvContentPartPr>
            <p14:xfrm>
              <a:off x="8032750" y="3876040"/>
              <a:ext cx="26035" cy="497840"/>
            </p14:xfrm>
          </p:contentPart>
        </mc:Choice>
        <mc:Fallback xmlns="">
          <p:pic>
            <p:nvPicPr>
              <p:cNvPr id="126" name="墨迹 125"/>
            </p:nvPicPr>
            <p:blipFill>
              <a:blip r:embed="rId251"/>
            </p:blipFill>
            <p:spPr>
              <a:xfrm>
                <a:off x="8032750" y="3876040"/>
                <a:ext cx="26035" cy="497840"/>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27" name="墨迹 126"/>
              <p14:cNvContentPartPr/>
              <p14:nvPr/>
            </p14:nvContentPartPr>
            <p14:xfrm>
              <a:off x="354330" y="4315460"/>
              <a:ext cx="3206750" cy="31750"/>
            </p14:xfrm>
          </p:contentPart>
        </mc:Choice>
        <mc:Fallback xmlns="">
          <p:pic>
            <p:nvPicPr>
              <p:cNvPr id="127" name="墨迹 126"/>
            </p:nvPicPr>
            <p:blipFill>
              <a:blip r:embed="rId253"/>
            </p:blipFill>
            <p:spPr>
              <a:xfrm>
                <a:off x="354330" y="4315460"/>
                <a:ext cx="3206750" cy="31750"/>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28" name="墨迹 127"/>
              <p14:cNvContentPartPr/>
              <p14:nvPr/>
            </p14:nvContentPartPr>
            <p14:xfrm>
              <a:off x="2746375" y="5512435"/>
              <a:ext cx="1343660" cy="95250"/>
            </p14:xfrm>
          </p:contentPart>
        </mc:Choice>
        <mc:Fallback xmlns="">
          <p:pic>
            <p:nvPicPr>
              <p:cNvPr id="128" name="墨迹 127"/>
            </p:nvPicPr>
            <p:blipFill>
              <a:blip r:embed="rId255"/>
            </p:blipFill>
            <p:spPr>
              <a:xfrm>
                <a:off x="2746375" y="5512435"/>
                <a:ext cx="1343660" cy="95250"/>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29" name="墨迹 128"/>
              <p14:cNvContentPartPr/>
              <p14:nvPr/>
            </p14:nvContentPartPr>
            <p14:xfrm>
              <a:off x="7344410" y="2520315"/>
              <a:ext cx="1122045" cy="58420"/>
            </p14:xfrm>
          </p:contentPart>
        </mc:Choice>
        <mc:Fallback xmlns="">
          <p:pic>
            <p:nvPicPr>
              <p:cNvPr id="129" name="墨迹 128"/>
            </p:nvPicPr>
            <p:blipFill>
              <a:blip r:embed="rId257"/>
            </p:blipFill>
            <p:spPr>
              <a:xfrm>
                <a:off x="7344410" y="2520315"/>
                <a:ext cx="1122045" cy="58420"/>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0" name="墨迹 129"/>
              <p14:cNvContentPartPr/>
              <p14:nvPr/>
            </p14:nvContentPartPr>
            <p14:xfrm>
              <a:off x="4937125" y="1752600"/>
              <a:ext cx="111125" cy="285750"/>
            </p14:xfrm>
          </p:contentPart>
        </mc:Choice>
        <mc:Fallback xmlns="">
          <p:pic>
            <p:nvPicPr>
              <p:cNvPr id="130" name="墨迹 129"/>
            </p:nvPicPr>
            <p:blipFill>
              <a:blip r:embed="rId259"/>
            </p:blipFill>
            <p:spPr>
              <a:xfrm>
                <a:off x="4937125" y="1752600"/>
                <a:ext cx="111125" cy="285750"/>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1" name="墨迹 130"/>
              <p14:cNvContentPartPr/>
              <p14:nvPr/>
            </p14:nvContentPartPr>
            <p14:xfrm>
              <a:off x="5042535" y="1831975"/>
              <a:ext cx="148590" cy="174625"/>
            </p14:xfrm>
          </p:contentPart>
        </mc:Choice>
        <mc:Fallback xmlns="">
          <p:pic>
            <p:nvPicPr>
              <p:cNvPr id="131" name="墨迹 130"/>
            </p:nvPicPr>
            <p:blipFill>
              <a:blip r:embed="rId261"/>
            </p:blipFill>
            <p:spPr>
              <a:xfrm>
                <a:off x="5042535" y="1831975"/>
                <a:ext cx="148590" cy="174625"/>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2" name="墨迹 131"/>
              <p14:cNvContentPartPr/>
              <p14:nvPr/>
            </p14:nvContentPartPr>
            <p14:xfrm>
              <a:off x="5227955" y="1678305"/>
              <a:ext cx="137795" cy="412750"/>
            </p14:xfrm>
          </p:contentPart>
        </mc:Choice>
        <mc:Fallback xmlns="">
          <p:pic>
            <p:nvPicPr>
              <p:cNvPr id="132" name="墨迹 131"/>
            </p:nvPicPr>
            <p:blipFill>
              <a:blip r:embed="rId263"/>
            </p:blipFill>
            <p:spPr>
              <a:xfrm>
                <a:off x="5227955" y="1678305"/>
                <a:ext cx="137795" cy="412750"/>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3" name="墨迹 132"/>
              <p14:cNvContentPartPr/>
              <p14:nvPr/>
            </p14:nvContentPartPr>
            <p14:xfrm>
              <a:off x="5561330" y="1646555"/>
              <a:ext cx="274955" cy="142875"/>
            </p14:xfrm>
          </p:contentPart>
        </mc:Choice>
        <mc:Fallback xmlns="">
          <p:pic>
            <p:nvPicPr>
              <p:cNvPr id="133" name="墨迹 132"/>
            </p:nvPicPr>
            <p:blipFill>
              <a:blip r:embed="rId265"/>
            </p:blipFill>
            <p:spPr>
              <a:xfrm>
                <a:off x="5561330" y="1646555"/>
                <a:ext cx="274955" cy="142875"/>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4" name="墨迹 133"/>
              <p14:cNvContentPartPr/>
              <p14:nvPr/>
            </p14:nvContentPartPr>
            <p14:xfrm>
              <a:off x="5704205" y="1530350"/>
              <a:ext cx="121920" cy="360045"/>
            </p14:xfrm>
          </p:contentPart>
        </mc:Choice>
        <mc:Fallback xmlns="">
          <p:pic>
            <p:nvPicPr>
              <p:cNvPr id="134" name="墨迹 133"/>
            </p:nvPicPr>
            <p:blipFill>
              <a:blip r:embed="rId267"/>
            </p:blipFill>
            <p:spPr>
              <a:xfrm>
                <a:off x="5704205" y="1530350"/>
                <a:ext cx="121920" cy="360045"/>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5" name="墨迹 134"/>
              <p14:cNvContentPartPr/>
              <p14:nvPr/>
            </p14:nvContentPartPr>
            <p14:xfrm>
              <a:off x="5661660" y="1757680"/>
              <a:ext cx="217170" cy="264795"/>
            </p14:xfrm>
          </p:contentPart>
        </mc:Choice>
        <mc:Fallback xmlns="">
          <p:pic>
            <p:nvPicPr>
              <p:cNvPr id="135" name="墨迹 134"/>
            </p:nvPicPr>
            <p:blipFill>
              <a:blip r:embed="rId269"/>
            </p:blipFill>
            <p:spPr>
              <a:xfrm>
                <a:off x="5661660" y="1757680"/>
                <a:ext cx="217170" cy="264795"/>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36" name="墨迹 135"/>
              <p14:cNvContentPartPr/>
              <p14:nvPr/>
            </p14:nvContentPartPr>
            <p14:xfrm>
              <a:off x="5989955" y="1593850"/>
              <a:ext cx="158750" cy="116205"/>
            </p14:xfrm>
          </p:contentPart>
        </mc:Choice>
        <mc:Fallback xmlns="">
          <p:pic>
            <p:nvPicPr>
              <p:cNvPr id="136" name="墨迹 135"/>
            </p:nvPicPr>
            <p:blipFill>
              <a:blip r:embed="rId271"/>
            </p:blipFill>
            <p:spPr>
              <a:xfrm>
                <a:off x="5989955" y="1593850"/>
                <a:ext cx="158750" cy="116205"/>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37" name="墨迹 136"/>
              <p14:cNvContentPartPr/>
              <p14:nvPr/>
            </p14:nvContentPartPr>
            <p14:xfrm>
              <a:off x="5984875" y="1487805"/>
              <a:ext cx="195580" cy="492125"/>
            </p14:xfrm>
          </p:contentPart>
        </mc:Choice>
        <mc:Fallback xmlns="">
          <p:pic>
            <p:nvPicPr>
              <p:cNvPr id="137" name="墨迹 136"/>
            </p:nvPicPr>
            <p:blipFill>
              <a:blip r:embed="rId273"/>
            </p:blipFill>
            <p:spPr>
              <a:xfrm>
                <a:off x="5984875" y="1487805"/>
                <a:ext cx="195580" cy="492125"/>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38" name="墨迹 137"/>
              <p14:cNvContentPartPr/>
              <p14:nvPr/>
            </p14:nvContentPartPr>
            <p14:xfrm>
              <a:off x="6228080" y="1440180"/>
              <a:ext cx="174625" cy="598170"/>
            </p14:xfrm>
          </p:contentPart>
        </mc:Choice>
        <mc:Fallback xmlns="">
          <p:pic>
            <p:nvPicPr>
              <p:cNvPr id="138" name="墨迹 137"/>
            </p:nvPicPr>
            <p:blipFill>
              <a:blip r:embed="rId275"/>
            </p:blipFill>
            <p:spPr>
              <a:xfrm>
                <a:off x="6228080" y="1440180"/>
                <a:ext cx="174625" cy="598170"/>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39" name="墨迹 138"/>
              <p14:cNvContentPartPr/>
              <p14:nvPr/>
            </p14:nvContentPartPr>
            <p14:xfrm>
              <a:off x="6445250" y="1551305"/>
              <a:ext cx="238125" cy="248920"/>
            </p14:xfrm>
          </p:contentPart>
        </mc:Choice>
        <mc:Fallback xmlns="">
          <p:pic>
            <p:nvPicPr>
              <p:cNvPr id="139" name="墨迹 138"/>
            </p:nvPicPr>
            <p:blipFill>
              <a:blip r:embed="rId277"/>
            </p:blipFill>
            <p:spPr>
              <a:xfrm>
                <a:off x="6445250" y="1551305"/>
                <a:ext cx="238125" cy="248920"/>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0" name="墨迹 139"/>
              <p14:cNvContentPartPr/>
              <p14:nvPr/>
            </p14:nvContentPartPr>
            <p14:xfrm>
              <a:off x="6477000" y="1551305"/>
              <a:ext cx="301625" cy="439420"/>
            </p14:xfrm>
          </p:contentPart>
        </mc:Choice>
        <mc:Fallback xmlns="">
          <p:pic>
            <p:nvPicPr>
              <p:cNvPr id="140" name="墨迹 139"/>
            </p:nvPicPr>
            <p:blipFill>
              <a:blip r:embed="rId279"/>
            </p:blipFill>
            <p:spPr>
              <a:xfrm>
                <a:off x="6477000" y="1551305"/>
                <a:ext cx="301625" cy="439420"/>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1" name="墨迹 140"/>
              <p14:cNvContentPartPr/>
              <p14:nvPr/>
            </p14:nvContentPartPr>
            <p14:xfrm>
              <a:off x="6878955" y="1710055"/>
              <a:ext cx="179705" cy="20955"/>
            </p14:xfrm>
          </p:contentPart>
        </mc:Choice>
        <mc:Fallback xmlns="">
          <p:pic>
            <p:nvPicPr>
              <p:cNvPr id="141" name="墨迹 140"/>
            </p:nvPicPr>
            <p:blipFill>
              <a:blip r:embed="rId281"/>
            </p:blipFill>
            <p:spPr>
              <a:xfrm>
                <a:off x="6878955" y="1710055"/>
                <a:ext cx="179705" cy="20955"/>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2" name="墨迹 141"/>
              <p14:cNvContentPartPr/>
              <p14:nvPr/>
            </p14:nvContentPartPr>
            <p14:xfrm>
              <a:off x="7143750" y="1577975"/>
              <a:ext cx="243205" cy="317500"/>
            </p14:xfrm>
          </p:contentPart>
        </mc:Choice>
        <mc:Fallback xmlns="">
          <p:pic>
            <p:nvPicPr>
              <p:cNvPr id="142" name="墨迹 141"/>
            </p:nvPicPr>
            <p:blipFill>
              <a:blip r:embed="rId283"/>
            </p:blipFill>
            <p:spPr>
              <a:xfrm>
                <a:off x="7143750" y="1577975"/>
                <a:ext cx="243205" cy="317500"/>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3" name="墨迹 142"/>
              <p14:cNvContentPartPr/>
              <p14:nvPr/>
            </p14:nvContentPartPr>
            <p14:xfrm>
              <a:off x="7355205" y="1456055"/>
              <a:ext cx="285750" cy="95250"/>
            </p14:xfrm>
          </p:contentPart>
        </mc:Choice>
        <mc:Fallback xmlns="">
          <p:pic>
            <p:nvPicPr>
              <p:cNvPr id="143" name="墨迹 142"/>
            </p:nvPicPr>
            <p:blipFill>
              <a:blip r:embed="rId285"/>
            </p:blipFill>
            <p:spPr>
              <a:xfrm>
                <a:off x="7355205" y="1456055"/>
                <a:ext cx="285750" cy="95250"/>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4" name="墨迹 143"/>
              <p14:cNvContentPartPr/>
              <p14:nvPr/>
            </p14:nvContentPartPr>
            <p14:xfrm>
              <a:off x="7540625" y="1556385"/>
              <a:ext cx="15875" cy="407670"/>
            </p14:xfrm>
          </p:contentPart>
        </mc:Choice>
        <mc:Fallback xmlns="">
          <p:pic>
            <p:nvPicPr>
              <p:cNvPr id="144" name="墨迹 143"/>
            </p:nvPicPr>
            <p:blipFill>
              <a:blip r:embed="rId287"/>
            </p:blipFill>
            <p:spPr>
              <a:xfrm>
                <a:off x="7540625" y="1556385"/>
                <a:ext cx="15875" cy="407670"/>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5" name="墨迹 144"/>
              <p14:cNvContentPartPr/>
              <p14:nvPr/>
            </p14:nvContentPartPr>
            <p14:xfrm>
              <a:off x="7519035" y="1715135"/>
              <a:ext cx="100965" cy="42545"/>
            </p14:xfrm>
          </p:contentPart>
        </mc:Choice>
        <mc:Fallback xmlns="">
          <p:pic>
            <p:nvPicPr>
              <p:cNvPr id="145" name="墨迹 144"/>
            </p:nvPicPr>
            <p:blipFill>
              <a:blip r:embed="rId289"/>
            </p:blipFill>
            <p:spPr>
              <a:xfrm>
                <a:off x="7519035" y="1715135"/>
                <a:ext cx="100965" cy="42545"/>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46" name="墨迹 145"/>
              <p14:cNvContentPartPr/>
              <p14:nvPr/>
            </p14:nvContentPartPr>
            <p14:xfrm>
              <a:off x="7524750" y="1900555"/>
              <a:ext cx="216535" cy="148590"/>
            </p14:xfrm>
          </p:contentPart>
        </mc:Choice>
        <mc:Fallback xmlns="">
          <p:pic>
            <p:nvPicPr>
              <p:cNvPr id="146" name="墨迹 145"/>
            </p:nvPicPr>
            <p:blipFill>
              <a:blip r:embed="rId291"/>
            </p:blipFill>
            <p:spPr>
              <a:xfrm>
                <a:off x="7524750" y="1900555"/>
                <a:ext cx="216535" cy="148590"/>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47" name="墨迹 146"/>
              <p14:cNvContentPartPr/>
              <p14:nvPr/>
            </p14:nvContentPartPr>
            <p14:xfrm>
              <a:off x="7788910" y="1704975"/>
              <a:ext cx="21590" cy="396875"/>
            </p14:xfrm>
          </p:contentPart>
        </mc:Choice>
        <mc:Fallback xmlns="">
          <p:pic>
            <p:nvPicPr>
              <p:cNvPr id="147" name="墨迹 146"/>
            </p:nvPicPr>
            <p:blipFill>
              <a:blip r:embed="rId293"/>
            </p:blipFill>
            <p:spPr>
              <a:xfrm>
                <a:off x="7788910" y="1704975"/>
                <a:ext cx="21590" cy="396875"/>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48" name="墨迹 147"/>
              <p14:cNvContentPartPr/>
              <p14:nvPr/>
            </p14:nvContentPartPr>
            <p14:xfrm>
              <a:off x="7773035" y="1614805"/>
              <a:ext cx="121920" cy="185420"/>
            </p14:xfrm>
          </p:contentPart>
        </mc:Choice>
        <mc:Fallback xmlns="">
          <p:pic>
            <p:nvPicPr>
              <p:cNvPr id="148" name="墨迹 147"/>
            </p:nvPicPr>
            <p:blipFill>
              <a:blip r:embed="rId295"/>
            </p:blipFill>
            <p:spPr>
              <a:xfrm>
                <a:off x="7773035" y="1614805"/>
                <a:ext cx="121920" cy="185420"/>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49" name="墨迹 148"/>
              <p14:cNvContentPartPr/>
              <p14:nvPr/>
            </p14:nvContentPartPr>
            <p14:xfrm>
              <a:off x="8032750" y="1604010"/>
              <a:ext cx="121285" cy="58420"/>
            </p14:xfrm>
          </p:contentPart>
        </mc:Choice>
        <mc:Fallback xmlns="">
          <p:pic>
            <p:nvPicPr>
              <p:cNvPr id="149" name="墨迹 148"/>
            </p:nvPicPr>
            <p:blipFill>
              <a:blip r:embed="rId297"/>
            </p:blipFill>
            <p:spPr>
              <a:xfrm>
                <a:off x="8032750" y="1604010"/>
                <a:ext cx="121285" cy="58420"/>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0" name="墨迹 149"/>
              <p14:cNvContentPartPr/>
              <p14:nvPr/>
            </p14:nvContentPartPr>
            <p14:xfrm>
              <a:off x="7995285" y="1736725"/>
              <a:ext cx="243840" cy="79375"/>
            </p14:xfrm>
          </p:contentPart>
        </mc:Choice>
        <mc:Fallback xmlns="">
          <p:pic>
            <p:nvPicPr>
              <p:cNvPr id="150" name="墨迹 149"/>
            </p:nvPicPr>
            <p:blipFill>
              <a:blip r:embed="rId299"/>
            </p:blipFill>
            <p:spPr>
              <a:xfrm>
                <a:off x="7995285" y="1736725"/>
                <a:ext cx="243840" cy="79375"/>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1" name="墨迹 150"/>
              <p14:cNvContentPartPr/>
              <p14:nvPr/>
            </p14:nvContentPartPr>
            <p14:xfrm>
              <a:off x="8318500" y="1530350"/>
              <a:ext cx="147955" cy="248285"/>
            </p14:xfrm>
          </p:contentPart>
        </mc:Choice>
        <mc:Fallback xmlns="">
          <p:pic>
            <p:nvPicPr>
              <p:cNvPr id="151" name="墨迹 150"/>
            </p:nvPicPr>
            <p:blipFill>
              <a:blip r:embed="rId301"/>
            </p:blipFill>
            <p:spPr>
              <a:xfrm>
                <a:off x="8318500" y="1530350"/>
                <a:ext cx="147955" cy="248285"/>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2" name="墨迹 151"/>
              <p14:cNvContentPartPr/>
              <p14:nvPr/>
            </p14:nvContentPartPr>
            <p14:xfrm>
              <a:off x="8445500" y="1360805"/>
              <a:ext cx="179705" cy="105410"/>
            </p14:xfrm>
          </p:contentPart>
        </mc:Choice>
        <mc:Fallback xmlns="">
          <p:pic>
            <p:nvPicPr>
              <p:cNvPr id="152" name="墨迹 151"/>
            </p:nvPicPr>
            <p:blipFill>
              <a:blip r:embed="rId303"/>
            </p:blipFill>
            <p:spPr>
              <a:xfrm>
                <a:off x="8445500" y="1360805"/>
                <a:ext cx="179705" cy="105410"/>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3" name="墨迹 152"/>
              <p14:cNvContentPartPr/>
              <p14:nvPr/>
            </p14:nvContentPartPr>
            <p14:xfrm>
              <a:off x="8561705" y="1466215"/>
              <a:ext cx="15875" cy="413385"/>
            </p14:xfrm>
          </p:contentPart>
        </mc:Choice>
        <mc:Fallback xmlns="">
          <p:pic>
            <p:nvPicPr>
              <p:cNvPr id="153" name="墨迹 152"/>
            </p:nvPicPr>
            <p:blipFill>
              <a:blip r:embed="rId305"/>
            </p:blipFill>
            <p:spPr>
              <a:xfrm>
                <a:off x="8561705" y="1466215"/>
                <a:ext cx="15875" cy="413385"/>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4" name="墨迹 153"/>
              <p14:cNvContentPartPr/>
              <p14:nvPr/>
            </p14:nvContentPartPr>
            <p14:xfrm>
              <a:off x="8598535" y="1614805"/>
              <a:ext cx="116840" cy="100330"/>
            </p14:xfrm>
          </p:contentPart>
        </mc:Choice>
        <mc:Fallback xmlns="">
          <p:pic>
            <p:nvPicPr>
              <p:cNvPr id="154" name="墨迹 153"/>
            </p:nvPicPr>
            <p:blipFill>
              <a:blip r:embed="rId307"/>
            </p:blipFill>
            <p:spPr>
              <a:xfrm>
                <a:off x="8598535" y="1614805"/>
                <a:ext cx="116840" cy="100330"/>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55" name="墨迹 154"/>
              <p14:cNvContentPartPr/>
              <p14:nvPr/>
            </p14:nvContentPartPr>
            <p14:xfrm>
              <a:off x="8514080" y="1805305"/>
              <a:ext cx="217170" cy="158750"/>
            </p14:xfrm>
          </p:contentPart>
        </mc:Choice>
        <mc:Fallback xmlns="">
          <p:pic>
            <p:nvPicPr>
              <p:cNvPr id="155" name="墨迹 154"/>
            </p:nvPicPr>
            <p:blipFill>
              <a:blip r:embed="rId309"/>
            </p:blipFill>
            <p:spPr>
              <a:xfrm>
                <a:off x="8514080" y="1805305"/>
                <a:ext cx="217170" cy="158750"/>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56" name="墨迹 155"/>
              <p14:cNvContentPartPr/>
              <p14:nvPr/>
            </p14:nvContentPartPr>
            <p14:xfrm>
              <a:off x="8778875" y="1598930"/>
              <a:ext cx="10160" cy="285750"/>
            </p14:xfrm>
          </p:contentPart>
        </mc:Choice>
        <mc:Fallback xmlns="">
          <p:pic>
            <p:nvPicPr>
              <p:cNvPr id="156" name="墨迹 155"/>
            </p:nvPicPr>
            <p:blipFill>
              <a:blip r:embed="rId311"/>
            </p:blipFill>
            <p:spPr>
              <a:xfrm>
                <a:off x="8778875" y="1598930"/>
                <a:ext cx="10160" cy="285750"/>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57" name="墨迹 156"/>
              <p14:cNvContentPartPr/>
              <p14:nvPr/>
            </p14:nvContentPartPr>
            <p14:xfrm>
              <a:off x="8794750" y="1715135"/>
              <a:ext cx="121285" cy="74295"/>
            </p14:xfrm>
          </p:contentPart>
        </mc:Choice>
        <mc:Fallback xmlns="">
          <p:pic>
            <p:nvPicPr>
              <p:cNvPr id="157" name="墨迹 156"/>
            </p:nvPicPr>
            <p:blipFill>
              <a:blip r:embed="rId313"/>
            </p:blipFill>
            <p:spPr>
              <a:xfrm>
                <a:off x="8794750" y="1715135"/>
                <a:ext cx="121285" cy="74295"/>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58" name="墨迹 157"/>
              <p14:cNvContentPartPr/>
              <p14:nvPr/>
            </p14:nvContentPartPr>
            <p14:xfrm>
              <a:off x="4572000" y="1096010"/>
              <a:ext cx="295910" cy="95250"/>
            </p14:xfrm>
          </p:contentPart>
        </mc:Choice>
        <mc:Fallback xmlns="">
          <p:pic>
            <p:nvPicPr>
              <p:cNvPr id="158" name="墨迹 157"/>
            </p:nvPicPr>
            <p:blipFill>
              <a:blip r:embed="rId315"/>
            </p:blipFill>
            <p:spPr>
              <a:xfrm>
                <a:off x="4572000" y="1096010"/>
                <a:ext cx="295910" cy="95250"/>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59" name="墨迹 158"/>
              <p14:cNvContentPartPr/>
              <p14:nvPr/>
            </p14:nvContentPartPr>
            <p14:xfrm>
              <a:off x="4545330" y="1254760"/>
              <a:ext cx="290830" cy="163830"/>
            </p14:xfrm>
          </p:contentPart>
        </mc:Choice>
        <mc:Fallback xmlns="">
          <p:pic>
            <p:nvPicPr>
              <p:cNvPr id="159" name="墨迹 158"/>
            </p:nvPicPr>
            <p:blipFill>
              <a:blip r:embed="rId317"/>
            </p:blipFill>
            <p:spPr>
              <a:xfrm>
                <a:off x="4545330" y="1254760"/>
                <a:ext cx="290830" cy="163830"/>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0" name="墨迹 159"/>
              <p14:cNvContentPartPr/>
              <p14:nvPr/>
            </p14:nvContentPartPr>
            <p14:xfrm>
              <a:off x="4693285" y="942340"/>
              <a:ext cx="26670" cy="174625"/>
            </p14:xfrm>
          </p:contentPart>
        </mc:Choice>
        <mc:Fallback xmlns="">
          <p:pic>
            <p:nvPicPr>
              <p:cNvPr id="160" name="墨迹 159"/>
            </p:nvPicPr>
            <p:blipFill>
              <a:blip r:embed="rId319"/>
            </p:blipFill>
            <p:spPr>
              <a:xfrm>
                <a:off x="4693285" y="942340"/>
                <a:ext cx="26670" cy="174625"/>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1" name="墨迹 160"/>
              <p14:cNvContentPartPr/>
              <p14:nvPr/>
            </p14:nvContentPartPr>
            <p14:xfrm>
              <a:off x="4931410" y="1074420"/>
              <a:ext cx="301625" cy="248920"/>
            </p14:xfrm>
          </p:contentPart>
        </mc:Choice>
        <mc:Fallback xmlns="">
          <p:pic>
            <p:nvPicPr>
              <p:cNvPr id="161" name="墨迹 160"/>
            </p:nvPicPr>
            <p:blipFill>
              <a:blip r:embed="rId321"/>
            </p:blipFill>
            <p:spPr>
              <a:xfrm>
                <a:off x="4931410" y="1074420"/>
                <a:ext cx="301625" cy="248920"/>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2" name="墨迹 161"/>
              <p14:cNvContentPartPr/>
              <p14:nvPr/>
            </p14:nvContentPartPr>
            <p14:xfrm>
              <a:off x="5270500" y="958215"/>
              <a:ext cx="190500" cy="307340"/>
            </p14:xfrm>
          </p:contentPart>
        </mc:Choice>
        <mc:Fallback xmlns="">
          <p:pic>
            <p:nvPicPr>
              <p:cNvPr id="162" name="墨迹 161"/>
            </p:nvPicPr>
            <p:blipFill>
              <a:blip r:embed="rId323"/>
            </p:blipFill>
            <p:spPr>
              <a:xfrm>
                <a:off x="5270500" y="958215"/>
                <a:ext cx="190500" cy="307340"/>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3" name="墨迹 162"/>
              <p14:cNvContentPartPr/>
              <p14:nvPr/>
            </p14:nvContentPartPr>
            <p14:xfrm>
              <a:off x="5429250" y="873125"/>
              <a:ext cx="168910" cy="90170"/>
            </p14:xfrm>
          </p:contentPart>
        </mc:Choice>
        <mc:Fallback xmlns="">
          <p:pic>
            <p:nvPicPr>
              <p:cNvPr id="163" name="墨迹 162"/>
            </p:nvPicPr>
            <p:blipFill>
              <a:blip r:embed="rId325"/>
            </p:blipFill>
            <p:spPr>
              <a:xfrm>
                <a:off x="5429250" y="873125"/>
                <a:ext cx="168910" cy="90170"/>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64" name="墨迹 163"/>
              <p14:cNvContentPartPr/>
              <p14:nvPr/>
            </p14:nvContentPartPr>
            <p14:xfrm>
              <a:off x="5629910" y="1058545"/>
              <a:ext cx="217170" cy="63500"/>
            </p14:xfrm>
          </p:contentPart>
        </mc:Choice>
        <mc:Fallback xmlns="">
          <p:pic>
            <p:nvPicPr>
              <p:cNvPr id="164" name="墨迹 163"/>
            </p:nvPicPr>
            <p:blipFill>
              <a:blip r:embed="rId327"/>
            </p:blipFill>
            <p:spPr>
              <a:xfrm>
                <a:off x="5629910" y="1058545"/>
                <a:ext cx="217170" cy="63500"/>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65" name="墨迹 164"/>
              <p14:cNvContentPartPr/>
              <p14:nvPr/>
            </p14:nvContentPartPr>
            <p14:xfrm>
              <a:off x="5794375" y="937260"/>
              <a:ext cx="47625" cy="301625"/>
            </p14:xfrm>
          </p:contentPart>
        </mc:Choice>
        <mc:Fallback xmlns="">
          <p:pic>
            <p:nvPicPr>
              <p:cNvPr id="165" name="墨迹 164"/>
            </p:nvPicPr>
            <p:blipFill>
              <a:blip r:embed="rId329"/>
            </p:blipFill>
            <p:spPr>
              <a:xfrm>
                <a:off x="5794375" y="937260"/>
                <a:ext cx="47625" cy="301625"/>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66" name="墨迹 165"/>
              <p14:cNvContentPartPr/>
              <p14:nvPr/>
            </p14:nvContentPartPr>
            <p14:xfrm>
              <a:off x="5995035" y="947420"/>
              <a:ext cx="180340" cy="26670"/>
            </p14:xfrm>
          </p:contentPart>
        </mc:Choice>
        <mc:Fallback xmlns="">
          <p:pic>
            <p:nvPicPr>
              <p:cNvPr id="166" name="墨迹 165"/>
            </p:nvPicPr>
            <p:blipFill>
              <a:blip r:embed="rId331"/>
            </p:blipFill>
            <p:spPr>
              <a:xfrm>
                <a:off x="5995035" y="947420"/>
                <a:ext cx="180340" cy="26670"/>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67" name="墨迹 166"/>
              <p14:cNvContentPartPr/>
              <p14:nvPr/>
            </p14:nvContentPartPr>
            <p14:xfrm>
              <a:off x="5995035" y="1042670"/>
              <a:ext cx="375920" cy="207010"/>
            </p14:xfrm>
          </p:contentPart>
        </mc:Choice>
        <mc:Fallback xmlns="">
          <p:pic>
            <p:nvPicPr>
              <p:cNvPr id="167" name="墨迹 166"/>
            </p:nvPicPr>
            <p:blipFill>
              <a:blip r:embed="rId333"/>
            </p:blipFill>
            <p:spPr>
              <a:xfrm>
                <a:off x="5995035" y="1042670"/>
                <a:ext cx="375920" cy="207010"/>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68" name="墨迹 167"/>
              <p14:cNvContentPartPr/>
              <p14:nvPr/>
            </p14:nvContentPartPr>
            <p14:xfrm>
              <a:off x="6021705" y="751840"/>
              <a:ext cx="26670" cy="169545"/>
            </p14:xfrm>
          </p:contentPart>
        </mc:Choice>
        <mc:Fallback xmlns="">
          <p:pic>
            <p:nvPicPr>
              <p:cNvPr id="168" name="墨迹 167"/>
            </p:nvPicPr>
            <p:blipFill>
              <a:blip r:embed="rId335"/>
            </p:blipFill>
            <p:spPr>
              <a:xfrm>
                <a:off x="6021705" y="751840"/>
                <a:ext cx="26670" cy="169545"/>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69" name="墨迹 168"/>
              <p14:cNvContentPartPr/>
              <p14:nvPr/>
            </p14:nvContentPartPr>
            <p14:xfrm>
              <a:off x="6302375" y="847090"/>
              <a:ext cx="206375" cy="317500"/>
            </p14:xfrm>
          </p:contentPart>
        </mc:Choice>
        <mc:Fallback xmlns="">
          <p:pic>
            <p:nvPicPr>
              <p:cNvPr id="169" name="墨迹 168"/>
            </p:nvPicPr>
            <p:blipFill>
              <a:blip r:embed="rId337"/>
            </p:blipFill>
            <p:spPr>
              <a:xfrm>
                <a:off x="6302375" y="847090"/>
                <a:ext cx="206375" cy="317500"/>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0" name="墨迹 169"/>
              <p14:cNvContentPartPr/>
              <p14:nvPr/>
            </p14:nvContentPartPr>
            <p14:xfrm>
              <a:off x="6534785" y="926465"/>
              <a:ext cx="275590" cy="190500"/>
            </p14:xfrm>
          </p:contentPart>
        </mc:Choice>
        <mc:Fallback xmlns="">
          <p:pic>
            <p:nvPicPr>
              <p:cNvPr id="170" name="墨迹 169"/>
            </p:nvPicPr>
            <p:blipFill>
              <a:blip r:embed="rId339"/>
            </p:blipFill>
            <p:spPr>
              <a:xfrm>
                <a:off x="6534785" y="926465"/>
                <a:ext cx="275590" cy="190500"/>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1" name="墨迹 170"/>
              <p14:cNvContentPartPr/>
              <p14:nvPr/>
            </p14:nvContentPartPr>
            <p14:xfrm>
              <a:off x="6804660" y="799465"/>
              <a:ext cx="169545" cy="301625"/>
            </p14:xfrm>
          </p:contentPart>
        </mc:Choice>
        <mc:Fallback xmlns="">
          <p:pic>
            <p:nvPicPr>
              <p:cNvPr id="171" name="墨迹 170"/>
            </p:nvPicPr>
            <p:blipFill>
              <a:blip r:embed="rId341"/>
            </p:blipFill>
            <p:spPr>
              <a:xfrm>
                <a:off x="6804660" y="799465"/>
                <a:ext cx="169545" cy="301625"/>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2" name="墨迹 171"/>
              <p14:cNvContentPartPr/>
              <p14:nvPr/>
            </p14:nvContentPartPr>
            <p14:xfrm>
              <a:off x="6963410" y="730250"/>
              <a:ext cx="100965" cy="169545"/>
            </p14:xfrm>
          </p:contentPart>
        </mc:Choice>
        <mc:Fallback xmlns="">
          <p:pic>
            <p:nvPicPr>
              <p:cNvPr id="172" name="墨迹 171"/>
            </p:nvPicPr>
            <p:blipFill>
              <a:blip r:embed="rId343"/>
            </p:blipFill>
            <p:spPr>
              <a:xfrm>
                <a:off x="6963410" y="730250"/>
                <a:ext cx="100965" cy="169545"/>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3" name="墨迹 172"/>
              <p14:cNvContentPartPr/>
              <p14:nvPr/>
            </p14:nvContentPartPr>
            <p14:xfrm>
              <a:off x="7117080" y="974090"/>
              <a:ext cx="142875" cy="10795"/>
            </p14:xfrm>
          </p:contentPart>
        </mc:Choice>
        <mc:Fallback xmlns="">
          <p:pic>
            <p:nvPicPr>
              <p:cNvPr id="173" name="墨迹 172"/>
            </p:nvPicPr>
            <p:blipFill>
              <a:blip r:embed="rId345"/>
            </p:blipFill>
            <p:spPr>
              <a:xfrm>
                <a:off x="7117080" y="974090"/>
                <a:ext cx="142875" cy="10795"/>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74" name="墨迹 173"/>
              <p14:cNvContentPartPr/>
              <p14:nvPr/>
            </p14:nvContentPartPr>
            <p14:xfrm>
              <a:off x="7143750" y="1101090"/>
              <a:ext cx="211455" cy="5080"/>
            </p14:xfrm>
          </p:contentPart>
        </mc:Choice>
        <mc:Fallback xmlns="">
          <p:pic>
            <p:nvPicPr>
              <p:cNvPr id="174" name="墨迹 173"/>
            </p:nvPicPr>
            <p:blipFill>
              <a:blip r:embed="rId347"/>
            </p:blipFill>
            <p:spPr>
              <a:xfrm>
                <a:off x="7143750" y="1101090"/>
                <a:ext cx="211455" cy="5080"/>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75" name="墨迹 174"/>
              <p14:cNvContentPartPr/>
              <p14:nvPr/>
            </p14:nvContentPartPr>
            <p14:xfrm>
              <a:off x="7534910" y="793750"/>
              <a:ext cx="328295" cy="291465"/>
            </p14:xfrm>
          </p:contentPart>
        </mc:Choice>
        <mc:Fallback xmlns="">
          <p:pic>
            <p:nvPicPr>
              <p:cNvPr id="175" name="墨迹 174"/>
            </p:nvPicPr>
            <p:blipFill>
              <a:blip r:embed="rId349"/>
            </p:blipFill>
            <p:spPr>
              <a:xfrm>
                <a:off x="7534910" y="793750"/>
                <a:ext cx="328295" cy="291465"/>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76" name="墨迹 175"/>
              <p14:cNvContentPartPr/>
              <p14:nvPr/>
            </p14:nvContentPartPr>
            <p14:xfrm>
              <a:off x="7804785" y="714375"/>
              <a:ext cx="217170" cy="529590"/>
            </p14:xfrm>
          </p:contentPart>
        </mc:Choice>
        <mc:Fallback xmlns="">
          <p:pic>
            <p:nvPicPr>
              <p:cNvPr id="176" name="墨迹 175"/>
            </p:nvPicPr>
            <p:blipFill>
              <a:blip r:embed="rId351"/>
            </p:blipFill>
            <p:spPr>
              <a:xfrm>
                <a:off x="7804785" y="714375"/>
                <a:ext cx="217170" cy="529590"/>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77" name="墨迹 176"/>
              <p14:cNvContentPartPr/>
              <p14:nvPr/>
            </p14:nvContentPartPr>
            <p14:xfrm>
              <a:off x="7270750" y="788670"/>
              <a:ext cx="168910" cy="259715"/>
            </p14:xfrm>
          </p:contentPart>
        </mc:Choice>
        <mc:Fallback xmlns="">
          <p:pic>
            <p:nvPicPr>
              <p:cNvPr id="177" name="墨迹 176"/>
            </p:nvPicPr>
            <p:blipFill>
              <a:blip r:embed="rId353"/>
            </p:blipFill>
            <p:spPr>
              <a:xfrm>
                <a:off x="7270750" y="788670"/>
                <a:ext cx="168910" cy="259715"/>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78" name="墨迹 177"/>
              <p14:cNvContentPartPr/>
              <p14:nvPr/>
            </p14:nvContentPartPr>
            <p14:xfrm>
              <a:off x="8085455" y="730250"/>
              <a:ext cx="211455" cy="259715"/>
            </p14:xfrm>
          </p:contentPart>
        </mc:Choice>
        <mc:Fallback xmlns="">
          <p:pic>
            <p:nvPicPr>
              <p:cNvPr id="178" name="墨迹 177"/>
            </p:nvPicPr>
            <p:blipFill>
              <a:blip r:embed="rId355"/>
            </p:blipFill>
            <p:spPr>
              <a:xfrm>
                <a:off x="8085455" y="730250"/>
                <a:ext cx="211455" cy="259715"/>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79" name="墨迹 178"/>
              <p14:cNvContentPartPr/>
              <p14:nvPr/>
            </p14:nvContentPartPr>
            <p14:xfrm>
              <a:off x="8270875" y="836295"/>
              <a:ext cx="116205" cy="164465"/>
            </p14:xfrm>
          </p:contentPart>
        </mc:Choice>
        <mc:Fallback xmlns="">
          <p:pic>
            <p:nvPicPr>
              <p:cNvPr id="179" name="墨迹 178"/>
            </p:nvPicPr>
            <p:blipFill>
              <a:blip r:embed="rId357"/>
            </p:blipFill>
            <p:spPr>
              <a:xfrm>
                <a:off x="8270875" y="836295"/>
                <a:ext cx="116205" cy="164465"/>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0" name="墨迹 179"/>
              <p14:cNvContentPartPr/>
              <p14:nvPr/>
            </p14:nvContentPartPr>
            <p14:xfrm>
              <a:off x="8244205" y="720090"/>
              <a:ext cx="36830" cy="105410"/>
            </p14:xfrm>
          </p:contentPart>
        </mc:Choice>
        <mc:Fallback xmlns="">
          <p:pic>
            <p:nvPicPr>
              <p:cNvPr id="180" name="墨迹 179"/>
            </p:nvPicPr>
            <p:blipFill>
              <a:blip r:embed="rId359"/>
            </p:blipFill>
            <p:spPr>
              <a:xfrm>
                <a:off x="8244205" y="720090"/>
                <a:ext cx="36830" cy="105410"/>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1" name="墨迹 180"/>
              <p14:cNvContentPartPr/>
              <p14:nvPr/>
            </p14:nvContentPartPr>
            <p14:xfrm>
              <a:off x="8328660" y="783590"/>
              <a:ext cx="259715" cy="190500"/>
            </p14:xfrm>
          </p:contentPart>
        </mc:Choice>
        <mc:Fallback xmlns="">
          <p:pic>
            <p:nvPicPr>
              <p:cNvPr id="181" name="墨迹 180"/>
            </p:nvPicPr>
            <p:blipFill>
              <a:blip r:embed="rId361"/>
            </p:blipFill>
            <p:spPr>
              <a:xfrm>
                <a:off x="8328660" y="783590"/>
                <a:ext cx="259715" cy="190500"/>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2" name="墨迹 181"/>
              <p14:cNvContentPartPr/>
              <p14:nvPr/>
            </p14:nvContentPartPr>
            <p14:xfrm>
              <a:off x="8509000" y="698500"/>
              <a:ext cx="137160" cy="275590"/>
            </p14:xfrm>
          </p:contentPart>
        </mc:Choice>
        <mc:Fallback xmlns="">
          <p:pic>
            <p:nvPicPr>
              <p:cNvPr id="182" name="墨迹 181"/>
            </p:nvPicPr>
            <p:blipFill>
              <a:blip r:embed="rId363"/>
            </p:blipFill>
            <p:spPr>
              <a:xfrm>
                <a:off x="8509000" y="698500"/>
                <a:ext cx="137160" cy="275590"/>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83" name="墨迹 182"/>
              <p14:cNvContentPartPr/>
              <p14:nvPr/>
            </p14:nvContentPartPr>
            <p14:xfrm>
              <a:off x="8725535" y="777875"/>
              <a:ext cx="58420" cy="164465"/>
            </p14:xfrm>
          </p:contentPart>
        </mc:Choice>
        <mc:Fallback xmlns="">
          <p:pic>
            <p:nvPicPr>
              <p:cNvPr id="183" name="墨迹 182"/>
            </p:nvPicPr>
            <p:blipFill>
              <a:blip r:embed="rId365"/>
            </p:blipFill>
            <p:spPr>
              <a:xfrm>
                <a:off x="8725535" y="777875"/>
                <a:ext cx="58420" cy="164465"/>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84" name="墨迹 183"/>
              <p14:cNvContentPartPr/>
              <p14:nvPr/>
            </p14:nvContentPartPr>
            <p14:xfrm>
              <a:off x="8768080" y="635000"/>
              <a:ext cx="52705" cy="95250"/>
            </p14:xfrm>
          </p:contentPart>
        </mc:Choice>
        <mc:Fallback xmlns="">
          <p:pic>
            <p:nvPicPr>
              <p:cNvPr id="184" name="墨迹 183"/>
            </p:nvPicPr>
            <p:blipFill>
              <a:blip r:embed="rId367"/>
            </p:blipFill>
            <p:spPr>
              <a:xfrm>
                <a:off x="8768080" y="635000"/>
                <a:ext cx="52705" cy="95250"/>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85" name="墨迹 184"/>
              <p14:cNvContentPartPr/>
              <p14:nvPr/>
            </p14:nvContentPartPr>
            <p14:xfrm>
              <a:off x="8810625" y="947420"/>
              <a:ext cx="95250" cy="15875"/>
            </p14:xfrm>
          </p:contentPart>
        </mc:Choice>
        <mc:Fallback xmlns="">
          <p:pic>
            <p:nvPicPr>
              <p:cNvPr id="185" name="墨迹 184"/>
            </p:nvPicPr>
            <p:blipFill>
              <a:blip r:embed="rId369"/>
            </p:blipFill>
            <p:spPr>
              <a:xfrm>
                <a:off x="8810625" y="947420"/>
                <a:ext cx="95250" cy="15875"/>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86" name="墨迹 185"/>
              <p14:cNvContentPartPr/>
              <p14:nvPr/>
            </p14:nvContentPartPr>
            <p14:xfrm>
              <a:off x="8958580" y="777875"/>
              <a:ext cx="264795" cy="222885"/>
            </p14:xfrm>
          </p:contentPart>
        </mc:Choice>
        <mc:Fallback xmlns="">
          <p:pic>
            <p:nvPicPr>
              <p:cNvPr id="186" name="墨迹 185"/>
            </p:nvPicPr>
            <p:blipFill>
              <a:blip r:embed="rId371"/>
            </p:blipFill>
            <p:spPr>
              <a:xfrm>
                <a:off x="8958580" y="777875"/>
                <a:ext cx="264795" cy="222885"/>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87" name="墨迹 186"/>
              <p14:cNvContentPartPr/>
              <p14:nvPr/>
            </p14:nvContentPartPr>
            <p14:xfrm>
              <a:off x="8916035" y="1069340"/>
              <a:ext cx="37465" cy="95250"/>
            </p14:xfrm>
          </p:contentPart>
        </mc:Choice>
        <mc:Fallback xmlns="">
          <p:pic>
            <p:nvPicPr>
              <p:cNvPr id="187" name="墨迹 186"/>
            </p:nvPicPr>
            <p:blipFill>
              <a:blip r:embed="rId373"/>
            </p:blipFill>
            <p:spPr>
              <a:xfrm>
                <a:off x="8916035" y="1069340"/>
                <a:ext cx="37465" cy="95250"/>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88" name="墨迹 187"/>
              <p14:cNvContentPartPr/>
              <p14:nvPr/>
            </p14:nvContentPartPr>
            <p14:xfrm>
              <a:off x="8937625" y="1016635"/>
              <a:ext cx="116205" cy="184785"/>
            </p14:xfrm>
          </p:contentPart>
        </mc:Choice>
        <mc:Fallback xmlns="">
          <p:pic>
            <p:nvPicPr>
              <p:cNvPr id="188" name="墨迹 187"/>
            </p:nvPicPr>
            <p:blipFill>
              <a:blip r:embed="rId375"/>
            </p:blipFill>
            <p:spPr>
              <a:xfrm>
                <a:off x="8937625" y="1016635"/>
                <a:ext cx="116205" cy="184785"/>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89" name="墨迹 188"/>
              <p14:cNvContentPartPr/>
              <p14:nvPr/>
            </p14:nvContentPartPr>
            <p14:xfrm>
              <a:off x="8969375" y="1233805"/>
              <a:ext cx="158750" cy="227330"/>
            </p14:xfrm>
          </p:contentPart>
        </mc:Choice>
        <mc:Fallback xmlns="">
          <p:pic>
            <p:nvPicPr>
              <p:cNvPr id="189" name="墨迹 188"/>
            </p:nvPicPr>
            <p:blipFill>
              <a:blip r:embed="rId377"/>
            </p:blipFill>
            <p:spPr>
              <a:xfrm>
                <a:off x="8969375" y="1233805"/>
                <a:ext cx="158750" cy="227330"/>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0" name="墨迹 189"/>
              <p14:cNvContentPartPr/>
              <p14:nvPr/>
            </p14:nvContentPartPr>
            <p14:xfrm>
              <a:off x="4656455" y="1169670"/>
              <a:ext cx="4476750" cy="365760"/>
            </p14:xfrm>
          </p:contentPart>
        </mc:Choice>
        <mc:Fallback xmlns="">
          <p:pic>
            <p:nvPicPr>
              <p:cNvPr id="190" name="墨迹 189"/>
            </p:nvPicPr>
            <p:blipFill>
              <a:blip r:embed="rId379"/>
            </p:blipFill>
            <p:spPr>
              <a:xfrm>
                <a:off x="4656455" y="1169670"/>
                <a:ext cx="4476750" cy="365760"/>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1" name="墨迹 190"/>
              <p14:cNvContentPartPr/>
              <p14:nvPr/>
            </p14:nvContentPartPr>
            <p14:xfrm>
              <a:off x="4307205" y="2964815"/>
              <a:ext cx="1592580" cy="863600"/>
            </p14:xfrm>
          </p:contentPart>
        </mc:Choice>
        <mc:Fallback xmlns="">
          <p:pic>
            <p:nvPicPr>
              <p:cNvPr id="191" name="墨迹 190"/>
            </p:nvPicPr>
            <p:blipFill>
              <a:blip r:embed="rId381"/>
            </p:blipFill>
            <p:spPr>
              <a:xfrm>
                <a:off x="4307205" y="2964815"/>
                <a:ext cx="1592580" cy="863600"/>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2" name="墨迹 191"/>
              <p14:cNvContentPartPr/>
              <p14:nvPr/>
            </p14:nvContentPartPr>
            <p14:xfrm>
              <a:off x="5857875" y="2128520"/>
              <a:ext cx="788035" cy="10795"/>
            </p14:xfrm>
          </p:contentPart>
        </mc:Choice>
        <mc:Fallback xmlns="">
          <p:pic>
            <p:nvPicPr>
              <p:cNvPr id="192" name="墨迹 191"/>
            </p:nvPicPr>
            <p:blipFill>
              <a:blip r:embed="rId383"/>
            </p:blipFill>
            <p:spPr>
              <a:xfrm>
                <a:off x="5857875" y="2128520"/>
                <a:ext cx="788035" cy="10795"/>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93" name="墨迹 192"/>
              <p14:cNvContentPartPr/>
              <p14:nvPr/>
            </p14:nvContentPartPr>
            <p14:xfrm>
              <a:off x="4397375" y="3801745"/>
              <a:ext cx="941705" cy="63500"/>
            </p14:xfrm>
          </p:contentPart>
        </mc:Choice>
        <mc:Fallback xmlns="">
          <p:pic>
            <p:nvPicPr>
              <p:cNvPr id="193" name="墨迹 192"/>
            </p:nvPicPr>
            <p:blipFill>
              <a:blip r:embed="rId385"/>
            </p:blipFill>
            <p:spPr>
              <a:xfrm>
                <a:off x="4397375" y="3801745"/>
                <a:ext cx="941705" cy="63500"/>
              </a:xfrm>
              <a:prstGeom prst="rect"/>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2914" name="文本框 1062913"/>
          <p:cNvSpPr txBox="1"/>
          <p:nvPr/>
        </p:nvSpPr>
        <p:spPr>
          <a:xfrm>
            <a:off x="231775" y="688975"/>
            <a:ext cx="9334500" cy="2657475"/>
          </a:xfrm>
          <a:prstGeom prst="rect">
            <a:avLst/>
          </a:prstGeom>
          <a:noFill/>
          <a:ln w="9525">
            <a:noFill/>
          </a:ln>
        </p:spPr>
        <p:txBody>
          <a:bodyPr>
            <a:spAutoFit/>
          </a:bodyPr>
          <a:p>
            <a:r>
              <a:rPr lang="zh-CN" altLang="en-US" dirty="0">
                <a:latin typeface="宋体" panose="02010600030101010101" pitchFamily="2" charset="-122"/>
                <a:ea typeface="宋体" panose="02010600030101010101" pitchFamily="2" charset="-122"/>
                <a:cs typeface="Times New Roman" panose="02020603050405020304" pitchFamily="18" charset="0"/>
              </a:rPr>
              <a:t>知识点</a:t>
            </a:r>
            <a:r>
              <a:rPr lang="en-US" altLang="zh-CN" dirty="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　弹性势能</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1.</a:t>
            </a:r>
            <a:r>
              <a:rPr lang="zh-CN" altLang="en-US" dirty="0">
                <a:latin typeface="宋体" panose="02010600030101010101" pitchFamily="2" charset="-122"/>
                <a:ea typeface="宋体" panose="02010600030101010101" pitchFamily="2" charset="-122"/>
                <a:cs typeface="Times New Roman" panose="02020603050405020304" pitchFamily="18" charset="0"/>
              </a:rPr>
              <a:t>定义</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物体由于发生</a:t>
            </a:r>
            <a:r>
              <a:rPr lang="en-US" altLang="zh-CN" dirty="0">
                <a:latin typeface="宋体" panose="02010600030101010101" pitchFamily="2" charset="-122"/>
                <a:ea typeface="宋体" panose="02010600030101010101" pitchFamily="2" charset="-122"/>
                <a:cs typeface="Times New Roman" panose="02020603050405020304" pitchFamily="18" charset="0"/>
              </a:rPr>
              <a:t>_________</a:t>
            </a:r>
            <a:r>
              <a:rPr lang="zh-CN" altLang="en-US" dirty="0">
                <a:latin typeface="宋体" panose="02010600030101010101" pitchFamily="2" charset="-122"/>
                <a:ea typeface="宋体" panose="02010600030101010101" pitchFamily="2" charset="-122"/>
                <a:cs typeface="Times New Roman" panose="02020603050405020304" pitchFamily="18" charset="0"/>
              </a:rPr>
              <a:t>而具有的能。</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弹力做功与弹性势能变化的关系</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弹力做正功</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弹性</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势能</a:t>
            </a:r>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弹力做负功</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弹性势能</a:t>
            </a:r>
            <a:r>
              <a:rPr lang="en-US" altLang="zh-CN" dirty="0">
                <a:latin typeface="宋体" panose="02010600030101010101" pitchFamily="2" charset="-122"/>
                <a:ea typeface="宋体" panose="02010600030101010101" pitchFamily="2" charset="-122"/>
                <a:cs typeface="Times New Roman" panose="02020603050405020304" pitchFamily="18" charset="0"/>
              </a:rPr>
              <a:t>_____,</a:t>
            </a:r>
            <a:r>
              <a:rPr lang="zh-CN" altLang="en-US" dirty="0">
                <a:latin typeface="宋体" panose="02010600030101010101" pitchFamily="2" charset="-122"/>
                <a:ea typeface="宋体" panose="02010600030101010101" pitchFamily="2" charset="-122"/>
                <a:cs typeface="Times New Roman" panose="02020603050405020304" pitchFamily="18" charset="0"/>
              </a:rPr>
              <a:t>即</a:t>
            </a:r>
            <a:r>
              <a:rPr lang="en-US" altLang="zh-CN" dirty="0">
                <a:latin typeface="宋体" panose="02010600030101010101" pitchFamily="2" charset="-122"/>
                <a:ea typeface="宋体" panose="02010600030101010101" pitchFamily="2" charset="-122"/>
                <a:cs typeface="Times New Roman" panose="02020603050405020304" pitchFamily="18" charset="0"/>
              </a:rPr>
              <a:t>W= 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dirty="0">
              <a:latin typeface="宋体" panose="02010600030101010101" pitchFamily="2" charset="-122"/>
              <a:ea typeface="Times New Roman" panose="02020603050405020304" pitchFamily="18" charset="0"/>
            </a:endParaRPr>
          </a:p>
        </p:txBody>
      </p:sp>
      <p:sp>
        <p:nvSpPr>
          <p:cNvPr id="1062915" name="文本框 1062914"/>
          <p:cNvSpPr txBox="1"/>
          <p:nvPr/>
        </p:nvSpPr>
        <p:spPr>
          <a:xfrm>
            <a:off x="3244850" y="1273175"/>
            <a:ext cx="256540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弹性形变</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62916" name="文本框 1062915"/>
          <p:cNvSpPr txBox="1"/>
          <p:nvPr/>
        </p:nvSpPr>
        <p:spPr>
          <a:xfrm>
            <a:off x="777875" y="2555875"/>
            <a:ext cx="142875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减小</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62917" name="文本框 1062916"/>
          <p:cNvSpPr txBox="1"/>
          <p:nvPr/>
        </p:nvSpPr>
        <p:spPr>
          <a:xfrm>
            <a:off x="5248275" y="2555875"/>
            <a:ext cx="142875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增加</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62918" name="文本框 1062917"/>
          <p:cNvSpPr txBox="1"/>
          <p:nvPr/>
        </p:nvSpPr>
        <p:spPr>
          <a:xfrm>
            <a:off x="7118350" y="2489200"/>
            <a:ext cx="1625600" cy="733425"/>
          </a:xfrm>
          <a:prstGeom prst="rect">
            <a:avLst/>
          </a:prstGeom>
          <a:noFill/>
          <a:ln w="9525">
            <a:noFill/>
          </a:ln>
        </p:spPr>
        <p:txBody>
          <a:bodyPr anchor="b" anchorCtr="1">
            <a:spAutoFit/>
          </a:bodyPr>
          <a:p>
            <a:r>
              <a:rPr lang="en-US" altLang="zh-CN" err="1">
                <a:solidFill>
                  <a:srgbClr val="FF0000"/>
                </a:solidFill>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err="1">
                <a:solidFill>
                  <a:srgbClr val="FF0000"/>
                </a:solidFill>
                <a:latin typeface="宋体" panose="02010600030101010101" pitchFamily="2" charset="-122"/>
                <a:ea typeface="宋体" panose="02010600030101010101" pitchFamily="2" charset="-122"/>
                <a:cs typeface="Times New Roman" panose="02020603050405020304" pitchFamily="18" charset="0"/>
              </a:rPr>
              <a:t>p</a:t>
            </a:r>
            <a:endParaRPr lang="en-US" altLang="zh-CN" baseline="-30000"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2915"/>
                                        </p:tgtEl>
                                        <p:attrNameLst>
                                          <p:attrName>style.visibility</p:attrName>
                                        </p:attrNameLst>
                                      </p:cBhvr>
                                      <p:to>
                                        <p:strVal val="visible"/>
                                      </p:to>
                                    </p:set>
                                    <p:animEffect transition="in" filter="blinds(horizontal)">
                                      <p:cBhvr>
                                        <p:cTn id="7" dur="500"/>
                                        <p:tgtEl>
                                          <p:spTgt spid="10629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62916"/>
                                        </p:tgtEl>
                                        <p:attrNameLst>
                                          <p:attrName>style.visibility</p:attrName>
                                        </p:attrNameLst>
                                      </p:cBhvr>
                                      <p:to>
                                        <p:strVal val="visible"/>
                                      </p:to>
                                    </p:set>
                                    <p:animEffect transition="in" filter="blinds(horizontal)">
                                      <p:cBhvr>
                                        <p:cTn id="12" dur="500"/>
                                        <p:tgtEl>
                                          <p:spTgt spid="10629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62917"/>
                                        </p:tgtEl>
                                        <p:attrNameLst>
                                          <p:attrName>style.visibility</p:attrName>
                                        </p:attrNameLst>
                                      </p:cBhvr>
                                      <p:to>
                                        <p:strVal val="visible"/>
                                      </p:to>
                                    </p:set>
                                    <p:animEffect transition="in" filter="blinds(horizontal)">
                                      <p:cBhvr>
                                        <p:cTn id="17" dur="500"/>
                                        <p:tgtEl>
                                          <p:spTgt spid="10629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62918"/>
                                        </p:tgtEl>
                                        <p:attrNameLst>
                                          <p:attrName>style.visibility</p:attrName>
                                        </p:attrNameLst>
                                      </p:cBhvr>
                                      <p:to>
                                        <p:strVal val="visible"/>
                                      </p:to>
                                    </p:set>
                                    <p:animEffect transition="in" filter="blinds(horizontal)">
                                      <p:cBhvr>
                                        <p:cTn id="22" dur="500"/>
                                        <p:tgtEl>
                                          <p:spTgt spid="1062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p:bldP spid="1062916" grpId="0"/>
      <p:bldP spid="1062917" grpId="0"/>
      <p:bldP spid="1062918"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4354" name="文本框 1124353"/>
          <p:cNvSpPr txBox="1"/>
          <p:nvPr/>
        </p:nvSpPr>
        <p:spPr>
          <a:xfrm>
            <a:off x="250825" y="584200"/>
            <a:ext cx="9420225" cy="5091113"/>
          </a:xfrm>
          <a:prstGeom prst="rect">
            <a:avLst/>
          </a:prstGeom>
          <a:noFill/>
          <a:ln w="9525">
            <a:noFill/>
          </a:ln>
        </p:spPr>
        <p:txBody>
          <a:bodyPr>
            <a:spAutoFit/>
          </a:bodyPr>
          <a:p>
            <a:pPr>
              <a:lnSpc>
                <a:spcPct val="120000"/>
              </a:lnSpc>
            </a:pPr>
            <a:r>
              <a:rPr lang="zh-CN" altLang="en-US" dirty="0">
                <a:solidFill>
                  <a:srgbClr val="FF0000"/>
                </a:solidFill>
                <a:latin typeface="宋体" panose="02010600030101010101" pitchFamily="2" charset="-122"/>
                <a:ea typeface="楷体_GB2312" pitchFamily="49" charset="-122"/>
              </a:rPr>
              <a:t>【解析</a:t>
            </a:r>
            <a:r>
              <a:rPr lang="zh-CN" altLang="en-US">
                <a:solidFill>
                  <a:srgbClr val="FF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。小桶能够由静止上升是由于小车对它的</a:t>
            </a:r>
            <a:endParaRPr lang="zh-CN" altLang="en-US" dirty="0">
              <a:solidFill>
                <a:srgbClr val="000000"/>
              </a:solidFill>
              <a:latin typeface="宋体" panose="02010600030101010101" pitchFamily="2" charset="-122"/>
              <a:ea typeface="楷体_GB2312" pitchFamily="49" charset="-122"/>
            </a:endParaRPr>
          </a:p>
          <a:p>
            <a:pPr>
              <a:lnSpc>
                <a:spcPct val="120000"/>
              </a:lnSpc>
            </a:pPr>
            <a:r>
              <a:rPr lang="zh-CN" altLang="en-US" dirty="0">
                <a:solidFill>
                  <a:srgbClr val="000000"/>
                </a:solidFill>
                <a:latin typeface="宋体" panose="02010600030101010101" pitchFamily="2" charset="-122"/>
                <a:ea typeface="楷体_GB2312" pitchFamily="49" charset="-122"/>
              </a:rPr>
              <a:t>拉力大于它自身的重力</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小桶加速度向上</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则小桶处于</a:t>
            </a:r>
            <a:endParaRPr lang="zh-CN" altLang="en-US" dirty="0">
              <a:solidFill>
                <a:srgbClr val="000000"/>
              </a:solidFill>
              <a:latin typeface="宋体" panose="02010600030101010101" pitchFamily="2" charset="-122"/>
              <a:ea typeface="楷体_GB2312" pitchFamily="49" charset="-122"/>
            </a:endParaRPr>
          </a:p>
          <a:p>
            <a:pPr>
              <a:lnSpc>
                <a:spcPct val="120000"/>
              </a:lnSpc>
            </a:pPr>
            <a:r>
              <a:rPr lang="zh-CN" altLang="en-US" dirty="0">
                <a:solidFill>
                  <a:srgbClr val="000000"/>
                </a:solidFill>
                <a:latin typeface="宋体" panose="02010600030101010101" pitchFamily="2" charset="-122"/>
                <a:ea typeface="楷体_GB2312" pitchFamily="49" charset="-122"/>
              </a:rPr>
              <a:t>超重状态</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由于整个系统均在加速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当小桶</a:t>
            </a:r>
            <a:endParaRPr lang="zh-CN" altLang="en-US" dirty="0">
              <a:solidFill>
                <a:srgbClr val="000000"/>
              </a:solidFill>
              <a:latin typeface="宋体" panose="02010600030101010101" pitchFamily="2" charset="-122"/>
              <a:ea typeface="楷体_GB2312" pitchFamily="49" charset="-122"/>
            </a:endParaRPr>
          </a:p>
          <a:p>
            <a:pPr>
              <a:lnSpc>
                <a:spcPct val="120000"/>
              </a:lnSpc>
            </a:pPr>
            <a:r>
              <a:rPr lang="zh-CN" altLang="en-US" dirty="0">
                <a:solidFill>
                  <a:srgbClr val="000000"/>
                </a:solidFill>
                <a:latin typeface="宋体" panose="02010600030101010101" pitchFamily="2" charset="-122"/>
                <a:ea typeface="楷体_GB2312" pitchFamily="49" charset="-122"/>
              </a:rPr>
              <a:t>上升至</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h</a:t>
            </a:r>
            <a:r>
              <a:rPr lang="zh-CN" altLang="en-US" dirty="0">
                <a:solidFill>
                  <a:srgbClr val="000000"/>
                </a:solidFill>
                <a:latin typeface="宋体" panose="02010600030101010101" pitchFamily="2" charset="-122"/>
                <a:ea typeface="楷体_GB2312" pitchFamily="49" charset="-122"/>
              </a:rPr>
              <a:t>高度时速度最大</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对系统由机械能守恒定律得</a:t>
            </a:r>
            <a:endParaRPr lang="zh-CN" altLang="en-US" dirty="0">
              <a:solidFill>
                <a:srgbClr val="000000"/>
              </a:solidFill>
              <a:latin typeface="宋体" panose="02010600030101010101" pitchFamily="2" charset="-122"/>
              <a:ea typeface="楷体_GB2312" pitchFamily="49" charset="-122"/>
            </a:endParaRPr>
          </a:p>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3mghsin30</a:t>
            </a:r>
            <a:r>
              <a:rPr lang="en-US" altLang="zh-CN">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-mgh=   </a:t>
            </a:r>
            <a:r>
              <a:rPr lang="en-US" altLang="zh-CN">
                <a:solidFill>
                  <a:srgbClr val="000000"/>
                </a:solidFill>
                <a:latin typeface="宋体" panose="02010600030101010101" pitchFamily="2" charset="-122"/>
                <a:ea typeface="楷体_GB2312" pitchFamily="49" charset="-122"/>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dirty="0">
                <a:solidFill>
                  <a:srgbClr val="000000"/>
                </a:solidFill>
                <a:latin typeface="宋体" panose="02010600030101010101" pitchFamily="2" charset="-122"/>
                <a:ea typeface="楷体_GB2312" pitchFamily="49" charset="-122"/>
              </a:rPr>
              <a:t>解得</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v</a:t>
            </a:r>
            <a:r>
              <a:rPr lang="en-US" altLang="zh-CN" baseline="-30000" err="1">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dirty="0">
                <a:solidFill>
                  <a:srgbClr val="000000"/>
                </a:solidFill>
                <a:latin typeface="宋体" panose="02010600030101010101" pitchFamily="2" charset="-122"/>
                <a:ea typeface="楷体_GB2312" pitchFamily="49" charset="-122"/>
              </a:rPr>
              <a:t>选项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正确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zh-CN" altLang="en-US" dirty="0">
                <a:solidFill>
                  <a:srgbClr val="000000"/>
                </a:solidFill>
                <a:latin typeface="宋体" panose="02010600030101010101" pitchFamily="2" charset="-122"/>
                <a:ea typeface="楷体_GB2312" pitchFamily="49" charset="-122"/>
              </a:rPr>
              <a:t>由于小桶处于超重状态</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绳对小桶的拉力与绳对小车的</a:t>
            </a:r>
            <a:endParaRPr lang="zh-CN" altLang="en-US" dirty="0">
              <a:solidFill>
                <a:srgbClr val="000000"/>
              </a:solidFill>
              <a:latin typeface="宋体" panose="02010600030101010101" pitchFamily="2" charset="-122"/>
              <a:ea typeface="楷体_GB2312" pitchFamily="49" charset="-122"/>
            </a:endParaRPr>
          </a:p>
          <a:p>
            <a:pPr>
              <a:lnSpc>
                <a:spcPct val="120000"/>
              </a:lnSpc>
            </a:pPr>
            <a:r>
              <a:rPr lang="zh-CN" altLang="en-US" dirty="0">
                <a:solidFill>
                  <a:srgbClr val="000000"/>
                </a:solidFill>
                <a:latin typeface="宋体" panose="02010600030101010101" pitchFamily="2" charset="-122"/>
                <a:ea typeface="楷体_GB2312" pitchFamily="49" charset="-122"/>
              </a:rPr>
              <a:t>拉力为相互作用力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大小相等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即</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F</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T</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=mg+ma</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选项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60000"/>
              </a:lnSpc>
            </a:pPr>
            <a:r>
              <a:rPr lang="zh-CN" altLang="en-US" dirty="0">
                <a:solidFill>
                  <a:srgbClr val="000000"/>
                </a:solidFill>
                <a:latin typeface="宋体" panose="02010600030101010101" pitchFamily="2" charset="-122"/>
                <a:ea typeface="楷体_GB2312" pitchFamily="49" charset="-122"/>
              </a:rPr>
              <a:t>速度最大时的动能也最大</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即</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err="1">
                <a:solidFill>
                  <a:srgbClr val="000000"/>
                </a:solidFill>
                <a:latin typeface="宋体" panose="02010600030101010101" pitchFamily="2" charset="-122"/>
                <a:ea typeface="宋体" panose="02010600030101010101" pitchFamily="2" charset="-122"/>
                <a:cs typeface="Times New Roman" panose="02020603050405020304" pitchFamily="18" charset="0"/>
              </a:rPr>
              <a:t>km</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楷体_GB2312" pitchFamily="49" charset="-122"/>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dirty="0">
                <a:solidFill>
                  <a:srgbClr val="000000"/>
                </a:solidFill>
                <a:latin typeface="宋体" panose="02010600030101010101" pitchFamily="2" charset="-122"/>
                <a:ea typeface="楷体_GB2312" pitchFamily="49" charset="-122"/>
              </a:rPr>
              <a:t>选项</a:t>
            </a:r>
            <a:endParaRPr lang="zh-CN" altLang="en-US" dirty="0">
              <a:solidFill>
                <a:srgbClr val="000000"/>
              </a:solidFill>
              <a:latin typeface="宋体" panose="02010600030101010101" pitchFamily="2" charset="-122"/>
              <a:ea typeface="楷体_GB2312" pitchFamily="49" charset="-122"/>
            </a:endParaRPr>
          </a:p>
          <a:p>
            <a:pPr>
              <a:lnSpc>
                <a:spcPct val="120000"/>
              </a:lnSpc>
            </a:pP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楷体_GB2312" pitchFamily="49" charset="-122"/>
              </a:rPr>
              <a:t>错误。</a:t>
            </a:r>
            <a:endParaRPr lang="zh-CN" altLang="en-US">
              <a:solidFill>
                <a:srgbClr val="000000"/>
              </a:solidFill>
              <a:latin typeface="宋体" panose="02010600030101010101" pitchFamily="2" charset="-122"/>
              <a:ea typeface="楷体_GB2312" pitchFamily="49" charset="-122"/>
            </a:endParaRPr>
          </a:p>
        </p:txBody>
      </p:sp>
      <p:graphicFrame>
        <p:nvGraphicFramePr>
          <p:cNvPr id="1124355" name="对象 1124354"/>
          <p:cNvGraphicFramePr/>
          <p:nvPr/>
        </p:nvGraphicFramePr>
        <p:xfrm>
          <a:off x="3244850" y="2700338"/>
          <a:ext cx="1181100" cy="723900"/>
        </p:xfrm>
        <a:graphic>
          <a:graphicData uri="http://schemas.openxmlformats.org/presentationml/2006/ole">
            <mc:AlternateContent xmlns:mc="http://schemas.openxmlformats.org/markup-compatibility/2006">
              <mc:Choice xmlns:v="urn:schemas-microsoft-com:vml" Requires="v">
                <p:oleObj spid="_x0000_s3117" name="" r:id="rId1" imgW="1180465" imgH="723900" progId="Equation.DSMT4">
                  <p:embed/>
                </p:oleObj>
              </mc:Choice>
              <mc:Fallback>
                <p:oleObj name="" r:id="rId1" imgW="1180465" imgH="723900" progId="Equation.DSMT4">
                  <p:embed/>
                  <p:pic>
                    <p:nvPicPr>
                      <p:cNvPr id="0" name="图片 3116"/>
                      <p:cNvPicPr/>
                      <p:nvPr/>
                    </p:nvPicPr>
                    <p:blipFill>
                      <a:blip r:embed="rId2"/>
                      <a:stretch>
                        <a:fillRect/>
                      </a:stretch>
                    </p:blipFill>
                    <p:spPr>
                      <a:xfrm>
                        <a:off x="3244850" y="2700338"/>
                        <a:ext cx="1181100" cy="723900"/>
                      </a:xfrm>
                      <a:prstGeom prst="rect">
                        <a:avLst/>
                      </a:prstGeom>
                      <a:noFill/>
                      <a:ln w="38100">
                        <a:noFill/>
                        <a:miter/>
                      </a:ln>
                    </p:spPr>
                  </p:pic>
                </p:oleObj>
              </mc:Fallback>
            </mc:AlternateContent>
          </a:graphicData>
        </a:graphic>
      </p:graphicFrame>
      <p:graphicFrame>
        <p:nvGraphicFramePr>
          <p:cNvPr id="1124356" name="对象 1124355"/>
          <p:cNvGraphicFramePr/>
          <p:nvPr/>
        </p:nvGraphicFramePr>
        <p:xfrm>
          <a:off x="5880100" y="2643188"/>
          <a:ext cx="635000" cy="800100"/>
        </p:xfrm>
        <a:graphic>
          <a:graphicData uri="http://schemas.openxmlformats.org/presentationml/2006/ole">
            <mc:AlternateContent xmlns:mc="http://schemas.openxmlformats.org/markup-compatibility/2006">
              <mc:Choice xmlns:v="urn:schemas-microsoft-com:vml" Requires="v">
                <p:oleObj spid="_x0000_s3118" name="" r:id="rId3" imgW="635000" imgH="799465" progId="Equation.DSMT4">
                  <p:embed/>
                </p:oleObj>
              </mc:Choice>
              <mc:Fallback>
                <p:oleObj name="" r:id="rId3" imgW="635000" imgH="799465" progId="Equation.DSMT4">
                  <p:embed/>
                  <p:pic>
                    <p:nvPicPr>
                      <p:cNvPr id="0" name="图片 3117"/>
                      <p:cNvPicPr/>
                      <p:nvPr/>
                    </p:nvPicPr>
                    <p:blipFill>
                      <a:blip r:embed="rId4"/>
                      <a:stretch>
                        <a:fillRect/>
                      </a:stretch>
                    </p:blipFill>
                    <p:spPr>
                      <a:xfrm>
                        <a:off x="5880100" y="2643188"/>
                        <a:ext cx="635000" cy="800100"/>
                      </a:xfrm>
                      <a:prstGeom prst="rect">
                        <a:avLst/>
                      </a:prstGeom>
                      <a:noFill/>
                      <a:ln w="38100">
                        <a:noFill/>
                        <a:miter/>
                      </a:ln>
                    </p:spPr>
                  </p:pic>
                </p:oleObj>
              </mc:Fallback>
            </mc:AlternateContent>
          </a:graphicData>
        </a:graphic>
      </p:graphicFrame>
      <p:graphicFrame>
        <p:nvGraphicFramePr>
          <p:cNvPr id="1124357" name="对象 1124356"/>
          <p:cNvGraphicFramePr/>
          <p:nvPr/>
        </p:nvGraphicFramePr>
        <p:xfrm>
          <a:off x="5459413" y="4548188"/>
          <a:ext cx="2273300" cy="736600"/>
        </p:xfrm>
        <a:graphic>
          <a:graphicData uri="http://schemas.openxmlformats.org/presentationml/2006/ole">
            <mc:AlternateContent xmlns:mc="http://schemas.openxmlformats.org/markup-compatibility/2006">
              <mc:Choice xmlns:v="urn:schemas-microsoft-com:vml" Requires="v">
                <p:oleObj spid="_x0000_s3119" name="" r:id="rId5" imgW="2273300" imgH="736600" progId="Equation.DSMT4">
                  <p:embed/>
                </p:oleObj>
              </mc:Choice>
              <mc:Fallback>
                <p:oleObj name="" r:id="rId5" imgW="2273300" imgH="736600" progId="Equation.DSMT4">
                  <p:embed/>
                  <p:pic>
                    <p:nvPicPr>
                      <p:cNvPr id="0" name="图片 3118"/>
                      <p:cNvPicPr/>
                      <p:nvPr/>
                    </p:nvPicPr>
                    <p:blipFill>
                      <a:blip r:embed="rId6"/>
                      <a:stretch>
                        <a:fillRect/>
                      </a:stretch>
                    </p:blipFill>
                    <p:spPr>
                      <a:xfrm>
                        <a:off x="5459413" y="4548188"/>
                        <a:ext cx="2273300" cy="736600"/>
                      </a:xfrm>
                      <a:prstGeom prst="rect">
                        <a:avLst/>
                      </a:prstGeom>
                      <a:noFill/>
                      <a:ln w="38100">
                        <a:noFill/>
                        <a:miter/>
                      </a:ln>
                    </p:spPr>
                  </p:pic>
                </p:oleObj>
              </mc:Fallback>
            </mc:AlternateContent>
          </a:graphicData>
        </a:graphic>
      </p:graphicFrame>
      <mc:AlternateContent xmlns:mc="http://schemas.openxmlformats.org/markup-compatibility/2006" xmlns:p14="http://schemas.microsoft.com/office/powerpoint/2010/main">
        <mc:Choice Requires="p14">
          <p:contentPart r:id="rId7" p14:bwMode="auto">
            <p14:nvContentPartPr>
              <p14:cNvPr id="2" name="墨迹 1"/>
              <p14:cNvContentPartPr/>
              <p14:nvPr/>
            </p14:nvContentPartPr>
            <p14:xfrm>
              <a:off x="184785" y="3388995"/>
              <a:ext cx="4344670" cy="41910"/>
            </p14:xfrm>
          </p:contentPart>
        </mc:Choice>
        <mc:Fallback xmlns="">
          <p:pic>
            <p:nvPicPr>
              <p:cNvPr id="2" name="墨迹 1"/>
            </p:nvPicPr>
            <p:blipFill>
              <a:blip r:embed="rId8"/>
            </p:blipFill>
            <p:spPr>
              <a:xfrm>
                <a:off x="184785" y="3388995"/>
                <a:ext cx="4344670" cy="4191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3" name="墨迹 2"/>
              <p14:cNvContentPartPr/>
              <p14:nvPr/>
            </p14:nvContentPartPr>
            <p14:xfrm>
              <a:off x="3216910" y="2567940"/>
              <a:ext cx="1423670" cy="847090"/>
            </p14:xfrm>
          </p:contentPart>
        </mc:Choice>
        <mc:Fallback xmlns="">
          <p:pic>
            <p:nvPicPr>
              <p:cNvPr id="3" name="墨迹 2"/>
            </p:nvPicPr>
            <p:blipFill>
              <a:blip r:embed="rId10"/>
            </p:blipFill>
            <p:spPr>
              <a:xfrm>
                <a:off x="3216910" y="2567940"/>
                <a:ext cx="1423670" cy="847090"/>
              </a:xfrm>
              <a:prstGeom prst="rect"/>
            </p:spPr>
          </p:pic>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6770" name="文本框 1056769"/>
          <p:cNvSpPr txBox="1"/>
          <p:nvPr/>
        </p:nvSpPr>
        <p:spPr>
          <a:xfrm>
            <a:off x="250825" y="641350"/>
            <a:ext cx="9353550" cy="45815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跨过同一高度处的定滑轮的细线连接着质</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量相同的物体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套在光滑水平杆上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定滑轮离水平</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杆的高度</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h=0.2m,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开始时让连着</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的细线与水平杆的夹</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θ</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=37°,</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由静止释放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当细线与水平杆的夹角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θ</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53°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的速度为多大</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在以后的运动过程中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所获得</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的最大速度为多大</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不会碰到水平杆</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sin37°=0.6,sin53°=0.8,g</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取</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10m/s</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056773" name="Image0249.jpeg"/>
          <p:cNvPicPr>
            <a:picLocks noChangeAspect="1"/>
          </p:cNvPicPr>
          <p:nvPr/>
        </p:nvPicPr>
        <p:blipFill>
          <a:blip r:embed="rId1"/>
          <a:stretch>
            <a:fillRect/>
          </a:stretch>
        </p:blipFill>
        <p:spPr>
          <a:xfrm>
            <a:off x="6777038" y="4005263"/>
            <a:ext cx="2052637" cy="1273175"/>
          </a:xfrm>
          <a:prstGeom prst="rect">
            <a:avLst/>
          </a:prstGeom>
          <a:noFill/>
          <a:ln w="9525">
            <a:noFill/>
          </a:ln>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3957955" y="1958975"/>
              <a:ext cx="1412875" cy="26670"/>
            </p14:xfrm>
          </p:contentPart>
        </mc:Choice>
        <mc:Fallback xmlns="">
          <p:pic>
            <p:nvPicPr>
              <p:cNvPr id="2" name="墨迹 1"/>
            </p:nvPicPr>
            <p:blipFill>
              <a:blip r:embed="rId3"/>
            </p:blipFill>
            <p:spPr>
              <a:xfrm>
                <a:off x="3957955" y="1958975"/>
                <a:ext cx="1412875" cy="2667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248285" y="1852930"/>
              <a:ext cx="3101340" cy="100965"/>
            </p14:xfrm>
          </p:contentPart>
        </mc:Choice>
        <mc:Fallback xmlns="">
          <p:pic>
            <p:nvPicPr>
              <p:cNvPr id="3" name="墨迹 2"/>
            </p:nvPicPr>
            <p:blipFill>
              <a:blip r:embed="rId5"/>
            </p:blipFill>
            <p:spPr>
              <a:xfrm>
                <a:off x="248285" y="1852930"/>
                <a:ext cx="3101340" cy="10096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7159625" y="4516755"/>
              <a:ext cx="10160" cy="360"/>
            </p14:xfrm>
          </p:contentPart>
        </mc:Choice>
        <mc:Fallback xmlns="">
          <p:pic>
            <p:nvPicPr>
              <p:cNvPr id="4" name="墨迹 3"/>
            </p:nvPicPr>
            <p:blipFill>
              <a:blip r:embed="rId7"/>
            </p:blipFill>
            <p:spPr>
              <a:xfrm>
                <a:off x="7159625" y="4516755"/>
                <a:ext cx="10160" cy="36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5" name="墨迹 4"/>
              <p14:cNvContentPartPr/>
              <p14:nvPr/>
            </p14:nvContentPartPr>
            <p14:xfrm>
              <a:off x="830580" y="3256280"/>
              <a:ext cx="973455" cy="15875"/>
            </p14:xfrm>
          </p:contentPart>
        </mc:Choice>
        <mc:Fallback xmlns="">
          <p:pic>
            <p:nvPicPr>
              <p:cNvPr id="5" name="墨迹 4"/>
            </p:nvPicPr>
            <p:blipFill>
              <a:blip r:embed="rId9"/>
            </p:blipFill>
            <p:spPr>
              <a:xfrm>
                <a:off x="830580" y="3256280"/>
                <a:ext cx="973455" cy="1587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6" name="墨迹 5"/>
              <p14:cNvContentPartPr/>
              <p14:nvPr/>
            </p14:nvContentPartPr>
            <p14:xfrm>
              <a:off x="422910" y="3860165"/>
              <a:ext cx="428625" cy="5080"/>
            </p14:xfrm>
          </p:contentPart>
        </mc:Choice>
        <mc:Fallback xmlns="">
          <p:pic>
            <p:nvPicPr>
              <p:cNvPr id="6" name="墨迹 5"/>
            </p:nvPicPr>
            <p:blipFill>
              <a:blip r:embed="rId11"/>
            </p:blipFill>
            <p:spPr>
              <a:xfrm>
                <a:off x="422910" y="3860165"/>
                <a:ext cx="428625" cy="508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7" name="墨迹 6"/>
              <p14:cNvContentPartPr/>
              <p14:nvPr/>
            </p14:nvContentPartPr>
            <p14:xfrm>
              <a:off x="7609205" y="4368165"/>
              <a:ext cx="322580" cy="307340"/>
            </p14:xfrm>
          </p:contentPart>
        </mc:Choice>
        <mc:Fallback xmlns="">
          <p:pic>
            <p:nvPicPr>
              <p:cNvPr id="7" name="墨迹 6"/>
            </p:nvPicPr>
            <p:blipFill>
              <a:blip r:embed="rId13"/>
            </p:blipFill>
            <p:spPr>
              <a:xfrm>
                <a:off x="7609205" y="4368165"/>
                <a:ext cx="322580" cy="30734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8" name="墨迹 7"/>
              <p14:cNvContentPartPr/>
              <p14:nvPr/>
            </p14:nvContentPartPr>
            <p14:xfrm>
              <a:off x="7244080" y="4358005"/>
              <a:ext cx="671830" cy="539750"/>
            </p14:xfrm>
          </p:contentPart>
        </mc:Choice>
        <mc:Fallback xmlns="">
          <p:pic>
            <p:nvPicPr>
              <p:cNvPr id="8" name="墨迹 7"/>
            </p:nvPicPr>
            <p:blipFill>
              <a:blip r:embed="rId15"/>
            </p:blipFill>
            <p:spPr>
              <a:xfrm>
                <a:off x="7244080" y="4358005"/>
                <a:ext cx="671830" cy="53975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9" name="墨迹 8"/>
              <p14:cNvContentPartPr/>
              <p14:nvPr/>
            </p14:nvContentPartPr>
            <p14:xfrm>
              <a:off x="7550785" y="4378960"/>
              <a:ext cx="402590" cy="688340"/>
            </p14:xfrm>
          </p:contentPart>
        </mc:Choice>
        <mc:Fallback xmlns="">
          <p:pic>
            <p:nvPicPr>
              <p:cNvPr id="9" name="墨迹 8"/>
            </p:nvPicPr>
            <p:blipFill>
              <a:blip r:embed="rId17"/>
            </p:blipFill>
            <p:spPr>
              <a:xfrm>
                <a:off x="7550785" y="4378960"/>
                <a:ext cx="402590" cy="68834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0" name="墨迹 9"/>
              <p14:cNvContentPartPr/>
              <p14:nvPr/>
            </p14:nvContentPartPr>
            <p14:xfrm>
              <a:off x="7487285" y="5019675"/>
              <a:ext cx="31750" cy="169545"/>
            </p14:xfrm>
          </p:contentPart>
        </mc:Choice>
        <mc:Fallback xmlns="">
          <p:pic>
            <p:nvPicPr>
              <p:cNvPr id="10" name="墨迹 9"/>
            </p:nvPicPr>
            <p:blipFill>
              <a:blip r:embed="rId19"/>
            </p:blipFill>
            <p:spPr>
              <a:xfrm>
                <a:off x="7487285" y="5019675"/>
                <a:ext cx="31750" cy="16954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1" name="墨迹 10"/>
              <p14:cNvContentPartPr/>
              <p14:nvPr/>
            </p14:nvContentPartPr>
            <p14:xfrm>
              <a:off x="7513955" y="4966970"/>
              <a:ext cx="206375" cy="190500"/>
            </p14:xfrm>
          </p:contentPart>
        </mc:Choice>
        <mc:Fallback xmlns="">
          <p:pic>
            <p:nvPicPr>
              <p:cNvPr id="11" name="墨迹 10"/>
            </p:nvPicPr>
            <p:blipFill>
              <a:blip r:embed="rId21"/>
            </p:blipFill>
            <p:spPr>
              <a:xfrm>
                <a:off x="7513955" y="4966970"/>
                <a:ext cx="206375" cy="19050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2" name="墨迹 11"/>
              <p14:cNvContentPartPr/>
              <p14:nvPr/>
            </p14:nvContentPartPr>
            <p14:xfrm>
              <a:off x="7519035" y="5168265"/>
              <a:ext cx="180340" cy="5080"/>
            </p14:xfrm>
          </p:contentPart>
        </mc:Choice>
        <mc:Fallback xmlns="">
          <p:pic>
            <p:nvPicPr>
              <p:cNvPr id="12" name="墨迹 11"/>
            </p:nvPicPr>
            <p:blipFill>
              <a:blip r:embed="rId23"/>
            </p:blipFill>
            <p:spPr>
              <a:xfrm>
                <a:off x="7519035" y="5168265"/>
                <a:ext cx="180340" cy="508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3" name="墨迹 12"/>
              <p14:cNvContentPartPr/>
              <p14:nvPr/>
            </p14:nvContentPartPr>
            <p14:xfrm>
              <a:off x="8672830" y="4881880"/>
              <a:ext cx="36830" cy="407670"/>
            </p14:xfrm>
          </p:contentPart>
        </mc:Choice>
        <mc:Fallback xmlns="">
          <p:pic>
            <p:nvPicPr>
              <p:cNvPr id="13" name="墨迹 12"/>
            </p:nvPicPr>
            <p:blipFill>
              <a:blip r:embed="rId25"/>
            </p:blipFill>
            <p:spPr>
              <a:xfrm>
                <a:off x="8672830" y="4881880"/>
                <a:ext cx="36830" cy="40767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4" name="墨迹 13"/>
              <p14:cNvContentPartPr/>
              <p14:nvPr/>
            </p14:nvContentPartPr>
            <p14:xfrm>
              <a:off x="8620125" y="5194300"/>
              <a:ext cx="158750" cy="137795"/>
            </p14:xfrm>
          </p:contentPart>
        </mc:Choice>
        <mc:Fallback xmlns="">
          <p:pic>
            <p:nvPicPr>
              <p:cNvPr id="14" name="墨迹 13"/>
            </p:nvPicPr>
            <p:blipFill>
              <a:blip r:embed="rId27"/>
            </p:blipFill>
            <p:spPr>
              <a:xfrm>
                <a:off x="8620125" y="5194300"/>
                <a:ext cx="158750" cy="13779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5" name="墨迹 14"/>
              <p14:cNvContentPartPr/>
              <p14:nvPr/>
            </p14:nvContentPartPr>
            <p14:xfrm>
              <a:off x="8693785" y="5003800"/>
              <a:ext cx="21590" cy="344170"/>
            </p14:xfrm>
          </p:contentPart>
        </mc:Choice>
        <mc:Fallback xmlns="">
          <p:pic>
            <p:nvPicPr>
              <p:cNvPr id="15" name="墨迹 14"/>
            </p:nvPicPr>
            <p:blipFill>
              <a:blip r:embed="rId29"/>
            </p:blipFill>
            <p:spPr>
              <a:xfrm>
                <a:off x="8693785" y="5003800"/>
                <a:ext cx="21590" cy="34417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6" name="墨迹 15"/>
              <p14:cNvContentPartPr/>
              <p14:nvPr/>
            </p14:nvContentPartPr>
            <p14:xfrm>
              <a:off x="8630285" y="5173345"/>
              <a:ext cx="169545" cy="153670"/>
            </p14:xfrm>
          </p:contentPart>
        </mc:Choice>
        <mc:Fallback xmlns="">
          <p:pic>
            <p:nvPicPr>
              <p:cNvPr id="16" name="墨迹 15"/>
            </p:nvPicPr>
            <p:blipFill>
              <a:blip r:embed="rId31"/>
            </p:blipFill>
            <p:spPr>
              <a:xfrm>
                <a:off x="8630285" y="5173345"/>
                <a:ext cx="169545" cy="15367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7" name="墨迹 16"/>
              <p14:cNvContentPartPr/>
              <p14:nvPr/>
            </p14:nvContentPartPr>
            <p14:xfrm>
              <a:off x="8815705" y="5257800"/>
              <a:ext cx="111125" cy="233045"/>
            </p14:xfrm>
          </p:contentPart>
        </mc:Choice>
        <mc:Fallback xmlns="">
          <p:pic>
            <p:nvPicPr>
              <p:cNvPr id="17" name="墨迹 16"/>
            </p:nvPicPr>
            <p:blipFill>
              <a:blip r:embed="rId33"/>
            </p:blipFill>
            <p:spPr>
              <a:xfrm>
                <a:off x="8815705" y="5257800"/>
                <a:ext cx="111125" cy="233045"/>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8" name="墨迹 17"/>
              <p14:cNvContentPartPr/>
              <p14:nvPr/>
            </p14:nvContentPartPr>
            <p14:xfrm>
              <a:off x="8916035" y="5427345"/>
              <a:ext cx="5715" cy="90170"/>
            </p14:xfrm>
          </p:contentPart>
        </mc:Choice>
        <mc:Fallback xmlns="">
          <p:pic>
            <p:nvPicPr>
              <p:cNvPr id="18" name="墨迹 17"/>
            </p:nvPicPr>
            <p:blipFill>
              <a:blip r:embed="rId35"/>
            </p:blipFill>
            <p:spPr>
              <a:xfrm>
                <a:off x="8916035" y="5427345"/>
                <a:ext cx="5715" cy="9017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19" name="墨迹 18"/>
              <p14:cNvContentPartPr/>
              <p14:nvPr/>
            </p14:nvContentPartPr>
            <p14:xfrm>
              <a:off x="8900160" y="5390515"/>
              <a:ext cx="106045" cy="111125"/>
            </p14:xfrm>
          </p:contentPart>
        </mc:Choice>
        <mc:Fallback xmlns="">
          <p:pic>
            <p:nvPicPr>
              <p:cNvPr id="19" name="墨迹 18"/>
            </p:nvPicPr>
            <p:blipFill>
              <a:blip r:embed="rId37"/>
            </p:blipFill>
            <p:spPr>
              <a:xfrm>
                <a:off x="8900160" y="5390515"/>
                <a:ext cx="106045" cy="11112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0" name="墨迹 19"/>
              <p14:cNvContentPartPr/>
              <p14:nvPr/>
            </p14:nvContentPartPr>
            <p14:xfrm>
              <a:off x="8614410" y="4638675"/>
              <a:ext cx="100965" cy="100330"/>
            </p14:xfrm>
          </p:contentPart>
        </mc:Choice>
        <mc:Fallback xmlns="">
          <p:pic>
            <p:nvPicPr>
              <p:cNvPr id="20" name="墨迹 19"/>
            </p:nvPicPr>
            <p:blipFill>
              <a:blip r:embed="rId39"/>
            </p:blipFill>
            <p:spPr>
              <a:xfrm>
                <a:off x="8614410" y="4638675"/>
                <a:ext cx="100965" cy="10033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1" name="墨迹 20"/>
              <p14:cNvContentPartPr/>
              <p14:nvPr/>
            </p14:nvContentPartPr>
            <p14:xfrm>
              <a:off x="8397875" y="4527550"/>
              <a:ext cx="142875" cy="163830"/>
            </p14:xfrm>
          </p:contentPart>
        </mc:Choice>
        <mc:Fallback xmlns="">
          <p:pic>
            <p:nvPicPr>
              <p:cNvPr id="21" name="墨迹 20"/>
            </p:nvPicPr>
            <p:blipFill>
              <a:blip r:embed="rId41"/>
            </p:blipFill>
            <p:spPr>
              <a:xfrm>
                <a:off x="8397875" y="4527550"/>
                <a:ext cx="142875" cy="16383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2" name="墨迹 21"/>
              <p14:cNvContentPartPr/>
              <p14:nvPr/>
            </p14:nvContentPartPr>
            <p14:xfrm>
              <a:off x="8556625" y="4654550"/>
              <a:ext cx="20955" cy="57785"/>
            </p14:xfrm>
          </p:contentPart>
        </mc:Choice>
        <mc:Fallback xmlns="">
          <p:pic>
            <p:nvPicPr>
              <p:cNvPr id="22" name="墨迹 21"/>
            </p:nvPicPr>
            <p:blipFill>
              <a:blip r:embed="rId43"/>
            </p:blipFill>
            <p:spPr>
              <a:xfrm>
                <a:off x="8556625" y="4654550"/>
                <a:ext cx="20955" cy="5778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3" name="墨迹 22"/>
              <p14:cNvContentPartPr/>
              <p14:nvPr/>
            </p14:nvContentPartPr>
            <p14:xfrm>
              <a:off x="8593455" y="4654550"/>
              <a:ext cx="31750" cy="95250"/>
            </p14:xfrm>
          </p:contentPart>
        </mc:Choice>
        <mc:Fallback xmlns="">
          <p:pic>
            <p:nvPicPr>
              <p:cNvPr id="23" name="墨迹 22"/>
            </p:nvPicPr>
            <p:blipFill>
              <a:blip r:embed="rId45"/>
            </p:blipFill>
            <p:spPr>
              <a:xfrm>
                <a:off x="8593455" y="4654550"/>
                <a:ext cx="31750" cy="9525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4" name="墨迹 23"/>
              <p14:cNvContentPartPr/>
              <p14:nvPr/>
            </p14:nvContentPartPr>
            <p14:xfrm>
              <a:off x="7434580" y="5035550"/>
              <a:ext cx="63500" cy="100965"/>
            </p14:xfrm>
          </p:contentPart>
        </mc:Choice>
        <mc:Fallback xmlns="">
          <p:pic>
            <p:nvPicPr>
              <p:cNvPr id="24" name="墨迹 23"/>
            </p:nvPicPr>
            <p:blipFill>
              <a:blip r:embed="rId47"/>
            </p:blipFill>
            <p:spPr>
              <a:xfrm>
                <a:off x="7434580" y="5035550"/>
                <a:ext cx="63500" cy="10096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5" name="墨迹 24"/>
              <p14:cNvContentPartPr/>
              <p14:nvPr/>
            </p14:nvContentPartPr>
            <p14:xfrm>
              <a:off x="7471410" y="4972050"/>
              <a:ext cx="285750" cy="206375"/>
            </p14:xfrm>
          </p:contentPart>
        </mc:Choice>
        <mc:Fallback xmlns="">
          <p:pic>
            <p:nvPicPr>
              <p:cNvPr id="25" name="墨迹 24"/>
            </p:nvPicPr>
            <p:blipFill>
              <a:blip r:embed="rId49"/>
            </p:blipFill>
            <p:spPr>
              <a:xfrm>
                <a:off x="7471410" y="4972050"/>
                <a:ext cx="285750" cy="206375"/>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6" name="墨迹 25"/>
              <p14:cNvContentPartPr/>
              <p14:nvPr/>
            </p14:nvContentPartPr>
            <p14:xfrm>
              <a:off x="7482205" y="4754880"/>
              <a:ext cx="206375" cy="275590"/>
            </p14:xfrm>
          </p:contentPart>
        </mc:Choice>
        <mc:Fallback xmlns="">
          <p:pic>
            <p:nvPicPr>
              <p:cNvPr id="26" name="墨迹 25"/>
            </p:nvPicPr>
            <p:blipFill>
              <a:blip r:embed="rId51"/>
            </p:blipFill>
            <p:spPr>
              <a:xfrm>
                <a:off x="7482205" y="4754880"/>
                <a:ext cx="206375" cy="27559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7" name="墨迹 26"/>
              <p14:cNvContentPartPr/>
              <p14:nvPr/>
            </p14:nvContentPartPr>
            <p14:xfrm>
              <a:off x="7572375" y="4606925"/>
              <a:ext cx="227330" cy="312420"/>
            </p14:xfrm>
          </p:contentPart>
        </mc:Choice>
        <mc:Fallback xmlns="">
          <p:pic>
            <p:nvPicPr>
              <p:cNvPr id="27" name="墨迹 26"/>
            </p:nvPicPr>
            <p:blipFill>
              <a:blip r:embed="rId53"/>
            </p:blipFill>
            <p:spPr>
              <a:xfrm>
                <a:off x="7572375" y="4606925"/>
                <a:ext cx="227330" cy="31242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8" name="墨迹 27"/>
              <p14:cNvContentPartPr/>
              <p14:nvPr/>
            </p14:nvContentPartPr>
            <p14:xfrm>
              <a:off x="7487285" y="5035550"/>
              <a:ext cx="566420" cy="36830"/>
            </p14:xfrm>
          </p:contentPart>
        </mc:Choice>
        <mc:Fallback xmlns="">
          <p:pic>
            <p:nvPicPr>
              <p:cNvPr id="28" name="墨迹 27"/>
            </p:nvPicPr>
            <p:blipFill>
              <a:blip r:embed="rId55"/>
            </p:blipFill>
            <p:spPr>
              <a:xfrm>
                <a:off x="7487285" y="5035550"/>
                <a:ext cx="566420" cy="3683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29" name="墨迹 28"/>
              <p14:cNvContentPartPr/>
              <p14:nvPr/>
            </p14:nvContentPartPr>
            <p14:xfrm>
              <a:off x="7625080" y="5030470"/>
              <a:ext cx="508000" cy="47625"/>
            </p14:xfrm>
          </p:contentPart>
        </mc:Choice>
        <mc:Fallback xmlns="">
          <p:pic>
            <p:nvPicPr>
              <p:cNvPr id="29" name="墨迹 28"/>
            </p:nvPicPr>
            <p:blipFill>
              <a:blip r:embed="rId57"/>
            </p:blipFill>
            <p:spPr>
              <a:xfrm>
                <a:off x="7625080" y="5030470"/>
                <a:ext cx="508000" cy="4762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0" name="墨迹 29"/>
              <p14:cNvContentPartPr/>
              <p14:nvPr/>
            </p14:nvContentPartPr>
            <p14:xfrm>
              <a:off x="7990205" y="4993005"/>
              <a:ext cx="127000" cy="143510"/>
            </p14:xfrm>
          </p:contentPart>
        </mc:Choice>
        <mc:Fallback xmlns="">
          <p:pic>
            <p:nvPicPr>
              <p:cNvPr id="30" name="墨迹 29"/>
            </p:nvPicPr>
            <p:blipFill>
              <a:blip r:embed="rId59"/>
            </p:blipFill>
            <p:spPr>
              <a:xfrm>
                <a:off x="7990205" y="4993005"/>
                <a:ext cx="127000" cy="14351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1" name="墨迹 30"/>
              <p14:cNvContentPartPr/>
              <p14:nvPr/>
            </p14:nvContentPartPr>
            <p14:xfrm>
              <a:off x="7915910" y="5194300"/>
              <a:ext cx="164465" cy="227965"/>
            </p14:xfrm>
          </p:contentPart>
        </mc:Choice>
        <mc:Fallback xmlns="">
          <p:pic>
            <p:nvPicPr>
              <p:cNvPr id="31" name="墨迹 30"/>
            </p:nvPicPr>
            <p:blipFill>
              <a:blip r:embed="rId61"/>
            </p:blipFill>
            <p:spPr>
              <a:xfrm>
                <a:off x="7915910" y="5194300"/>
                <a:ext cx="164465" cy="22796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2" name="墨迹 31"/>
              <p14:cNvContentPartPr/>
              <p14:nvPr/>
            </p14:nvContentPartPr>
            <p14:xfrm>
              <a:off x="8090535" y="5353050"/>
              <a:ext cx="31750" cy="137795"/>
            </p14:xfrm>
          </p:contentPart>
        </mc:Choice>
        <mc:Fallback xmlns="">
          <p:pic>
            <p:nvPicPr>
              <p:cNvPr id="32" name="墨迹 31"/>
            </p:nvPicPr>
            <p:blipFill>
              <a:blip r:embed="rId63"/>
            </p:blipFill>
            <p:spPr>
              <a:xfrm>
                <a:off x="8090535" y="5353050"/>
                <a:ext cx="31750" cy="13779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3" name="墨迹 32"/>
              <p14:cNvContentPartPr/>
              <p14:nvPr/>
            </p14:nvContentPartPr>
            <p14:xfrm>
              <a:off x="8143875" y="5337175"/>
              <a:ext cx="68580" cy="127635"/>
            </p14:xfrm>
          </p:contentPart>
        </mc:Choice>
        <mc:Fallback xmlns="">
          <p:pic>
            <p:nvPicPr>
              <p:cNvPr id="33" name="墨迹 32"/>
            </p:nvPicPr>
            <p:blipFill>
              <a:blip r:embed="rId65"/>
            </p:blipFill>
            <p:spPr>
              <a:xfrm>
                <a:off x="8143875" y="5337175"/>
                <a:ext cx="68580" cy="127635"/>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4" name="墨迹 33"/>
              <p14:cNvContentPartPr/>
              <p14:nvPr/>
            </p14:nvContentPartPr>
            <p14:xfrm>
              <a:off x="8101330" y="5411470"/>
              <a:ext cx="95250" cy="15875"/>
            </p14:xfrm>
          </p:contentPart>
        </mc:Choice>
        <mc:Fallback xmlns="">
          <p:pic>
            <p:nvPicPr>
              <p:cNvPr id="34" name="墨迹 33"/>
            </p:nvPicPr>
            <p:blipFill>
              <a:blip r:embed="rId67"/>
            </p:blipFill>
            <p:spPr>
              <a:xfrm>
                <a:off x="8101330" y="5411470"/>
                <a:ext cx="95250" cy="1587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5" name="墨迹 34"/>
              <p14:cNvContentPartPr/>
              <p14:nvPr/>
            </p14:nvContentPartPr>
            <p14:xfrm>
              <a:off x="7519035" y="4707255"/>
              <a:ext cx="212090" cy="354965"/>
            </p14:xfrm>
          </p:contentPart>
        </mc:Choice>
        <mc:Fallback xmlns="">
          <p:pic>
            <p:nvPicPr>
              <p:cNvPr id="35" name="墨迹 34"/>
            </p:nvPicPr>
            <p:blipFill>
              <a:blip r:embed="rId69"/>
            </p:blipFill>
            <p:spPr>
              <a:xfrm>
                <a:off x="7519035" y="4707255"/>
                <a:ext cx="212090" cy="354965"/>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6" name="墨迹 35"/>
              <p14:cNvContentPartPr/>
              <p14:nvPr/>
            </p14:nvContentPartPr>
            <p14:xfrm>
              <a:off x="7582535" y="4707255"/>
              <a:ext cx="132715" cy="74295"/>
            </p14:xfrm>
          </p:contentPart>
        </mc:Choice>
        <mc:Fallback xmlns="">
          <p:pic>
            <p:nvPicPr>
              <p:cNvPr id="36" name="墨迹 35"/>
            </p:nvPicPr>
            <p:blipFill>
              <a:blip r:embed="rId71"/>
            </p:blipFill>
            <p:spPr>
              <a:xfrm>
                <a:off x="7582535" y="4707255"/>
                <a:ext cx="132715" cy="7429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7" name="墨迹 36"/>
              <p14:cNvContentPartPr/>
              <p14:nvPr/>
            </p14:nvContentPartPr>
            <p14:xfrm>
              <a:off x="7635875" y="4749800"/>
              <a:ext cx="127000" cy="68580"/>
            </p14:xfrm>
          </p:contentPart>
        </mc:Choice>
        <mc:Fallback xmlns="">
          <p:pic>
            <p:nvPicPr>
              <p:cNvPr id="37" name="墨迹 36"/>
            </p:nvPicPr>
            <p:blipFill>
              <a:blip r:embed="rId73"/>
            </p:blipFill>
            <p:spPr>
              <a:xfrm>
                <a:off x="7635875" y="4749800"/>
                <a:ext cx="127000" cy="6858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8" name="墨迹 37"/>
              <p14:cNvContentPartPr/>
              <p14:nvPr/>
            </p14:nvContentPartPr>
            <p14:xfrm>
              <a:off x="7677785" y="4733925"/>
              <a:ext cx="460375" cy="312420"/>
            </p14:xfrm>
          </p:contentPart>
        </mc:Choice>
        <mc:Fallback xmlns="">
          <p:pic>
            <p:nvPicPr>
              <p:cNvPr id="38" name="墨迹 37"/>
            </p:nvPicPr>
            <p:blipFill>
              <a:blip r:embed="rId75"/>
            </p:blipFill>
            <p:spPr>
              <a:xfrm>
                <a:off x="7677785" y="4733925"/>
                <a:ext cx="460375" cy="31242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39" name="墨迹 38"/>
              <p14:cNvContentPartPr/>
              <p14:nvPr/>
            </p14:nvContentPartPr>
            <p14:xfrm>
              <a:off x="7635875" y="4781550"/>
              <a:ext cx="168910" cy="137795"/>
            </p14:xfrm>
          </p:contentPart>
        </mc:Choice>
        <mc:Fallback xmlns="">
          <p:pic>
            <p:nvPicPr>
              <p:cNvPr id="39" name="墨迹 38"/>
            </p:nvPicPr>
            <p:blipFill>
              <a:blip r:embed="rId77"/>
            </p:blipFill>
            <p:spPr>
              <a:xfrm>
                <a:off x="7635875" y="4781550"/>
                <a:ext cx="168910" cy="13779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0" name="墨迹 39"/>
              <p14:cNvContentPartPr/>
              <p14:nvPr/>
            </p14:nvContentPartPr>
            <p14:xfrm>
              <a:off x="7513955" y="5104130"/>
              <a:ext cx="79375" cy="37465"/>
            </p14:xfrm>
          </p:contentPart>
        </mc:Choice>
        <mc:Fallback xmlns="">
          <p:pic>
            <p:nvPicPr>
              <p:cNvPr id="40" name="墨迹 39"/>
            </p:nvPicPr>
            <p:blipFill>
              <a:blip r:embed="rId79"/>
            </p:blipFill>
            <p:spPr>
              <a:xfrm>
                <a:off x="7513955" y="5104130"/>
                <a:ext cx="79375" cy="3746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1" name="墨迹 40"/>
              <p14:cNvContentPartPr/>
              <p14:nvPr/>
            </p14:nvContentPartPr>
            <p14:xfrm>
              <a:off x="7709535" y="5200015"/>
              <a:ext cx="53340" cy="57785"/>
            </p14:xfrm>
          </p:contentPart>
        </mc:Choice>
        <mc:Fallback xmlns="">
          <p:pic>
            <p:nvPicPr>
              <p:cNvPr id="41" name="墨迹 40"/>
            </p:nvPicPr>
            <p:blipFill>
              <a:blip r:embed="rId81"/>
            </p:blipFill>
            <p:spPr>
              <a:xfrm>
                <a:off x="7709535" y="5200015"/>
                <a:ext cx="53340" cy="5778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2" name="墨迹 41"/>
              <p14:cNvContentPartPr/>
              <p14:nvPr/>
            </p14:nvContentPartPr>
            <p14:xfrm>
              <a:off x="7820660" y="5289550"/>
              <a:ext cx="26670" cy="15875"/>
            </p14:xfrm>
          </p:contentPart>
        </mc:Choice>
        <mc:Fallback xmlns="">
          <p:pic>
            <p:nvPicPr>
              <p:cNvPr id="42" name="墨迹 41"/>
            </p:nvPicPr>
            <p:blipFill>
              <a:blip r:embed="rId83"/>
            </p:blipFill>
            <p:spPr>
              <a:xfrm>
                <a:off x="7820660" y="5289550"/>
                <a:ext cx="26670" cy="1587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3" name="墨迹 42"/>
              <p14:cNvContentPartPr/>
              <p14:nvPr/>
            </p14:nvContentPartPr>
            <p14:xfrm>
              <a:off x="7534910" y="5078095"/>
              <a:ext cx="317500" cy="217170"/>
            </p14:xfrm>
          </p:contentPart>
        </mc:Choice>
        <mc:Fallback xmlns="">
          <p:pic>
            <p:nvPicPr>
              <p:cNvPr id="43" name="墨迹 42"/>
            </p:nvPicPr>
            <p:blipFill>
              <a:blip r:embed="rId85"/>
            </p:blipFill>
            <p:spPr>
              <a:xfrm>
                <a:off x="7534910" y="5078095"/>
                <a:ext cx="317500" cy="217170"/>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4" name="墨迹 43"/>
              <p14:cNvContentPartPr/>
              <p14:nvPr/>
            </p14:nvContentPartPr>
            <p14:xfrm>
              <a:off x="7762875" y="5231765"/>
              <a:ext cx="127000" cy="100330"/>
            </p14:xfrm>
          </p:contentPart>
        </mc:Choice>
        <mc:Fallback xmlns="">
          <p:pic>
            <p:nvPicPr>
              <p:cNvPr id="44" name="墨迹 43"/>
            </p:nvPicPr>
            <p:blipFill>
              <a:blip r:embed="rId87"/>
            </p:blipFill>
            <p:spPr>
              <a:xfrm>
                <a:off x="7762875" y="5231765"/>
                <a:ext cx="127000" cy="10033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5" name="墨迹 44"/>
              <p14:cNvContentPartPr/>
              <p14:nvPr/>
            </p14:nvContentPartPr>
            <p14:xfrm>
              <a:off x="7529830" y="4993005"/>
              <a:ext cx="127000" cy="90170"/>
            </p14:xfrm>
          </p:contentPart>
        </mc:Choice>
        <mc:Fallback xmlns="">
          <p:pic>
            <p:nvPicPr>
              <p:cNvPr id="45" name="墨迹 44"/>
            </p:nvPicPr>
            <p:blipFill>
              <a:blip r:embed="rId89"/>
            </p:blipFill>
            <p:spPr>
              <a:xfrm>
                <a:off x="7529830" y="4993005"/>
                <a:ext cx="127000" cy="9017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6" name="墨迹 45"/>
              <p14:cNvContentPartPr/>
              <p14:nvPr/>
            </p14:nvContentPartPr>
            <p14:xfrm>
              <a:off x="7683500" y="4860925"/>
              <a:ext cx="121285" cy="185420"/>
            </p14:xfrm>
          </p:contentPart>
        </mc:Choice>
        <mc:Fallback xmlns="">
          <p:pic>
            <p:nvPicPr>
              <p:cNvPr id="46" name="墨迹 45"/>
            </p:nvPicPr>
            <p:blipFill>
              <a:blip r:embed="rId91"/>
            </p:blipFill>
            <p:spPr>
              <a:xfrm>
                <a:off x="7683500" y="4860925"/>
                <a:ext cx="121285" cy="18542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7" name="墨迹 46"/>
              <p14:cNvContentPartPr/>
              <p14:nvPr/>
            </p14:nvContentPartPr>
            <p14:xfrm>
              <a:off x="7699375" y="4956175"/>
              <a:ext cx="111125" cy="15875"/>
            </p14:xfrm>
          </p:contentPart>
        </mc:Choice>
        <mc:Fallback xmlns="">
          <p:pic>
            <p:nvPicPr>
              <p:cNvPr id="47" name="墨迹 46"/>
            </p:nvPicPr>
            <p:blipFill>
              <a:blip r:embed="rId93"/>
            </p:blipFill>
            <p:spPr>
              <a:xfrm>
                <a:off x="7699375" y="4956175"/>
                <a:ext cx="111125" cy="15875"/>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8" name="墨迹 47"/>
              <p14:cNvContentPartPr/>
              <p14:nvPr/>
            </p14:nvContentPartPr>
            <p14:xfrm>
              <a:off x="7524750" y="4765675"/>
              <a:ext cx="121285" cy="274955"/>
            </p14:xfrm>
          </p:contentPart>
        </mc:Choice>
        <mc:Fallback xmlns="">
          <p:pic>
            <p:nvPicPr>
              <p:cNvPr id="48" name="墨迹 47"/>
            </p:nvPicPr>
            <p:blipFill>
              <a:blip r:embed="rId95"/>
            </p:blipFill>
            <p:spPr>
              <a:xfrm>
                <a:off x="7524750" y="4765675"/>
                <a:ext cx="121285" cy="274955"/>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49" name="墨迹 48"/>
              <p14:cNvContentPartPr/>
              <p14:nvPr/>
            </p14:nvContentPartPr>
            <p14:xfrm>
              <a:off x="7307580" y="4490085"/>
              <a:ext cx="127000" cy="339090"/>
            </p14:xfrm>
          </p:contentPart>
        </mc:Choice>
        <mc:Fallback xmlns="">
          <p:pic>
            <p:nvPicPr>
              <p:cNvPr id="49" name="墨迹 48"/>
            </p:nvPicPr>
            <p:blipFill>
              <a:blip r:embed="rId97"/>
            </p:blipFill>
            <p:spPr>
              <a:xfrm>
                <a:off x="7307580" y="4490085"/>
                <a:ext cx="127000" cy="339090"/>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0" name="墨迹 49"/>
              <p14:cNvContentPartPr/>
              <p14:nvPr/>
            </p14:nvContentPartPr>
            <p14:xfrm>
              <a:off x="7477125" y="4728210"/>
              <a:ext cx="20955" cy="90170"/>
            </p14:xfrm>
          </p:contentPart>
        </mc:Choice>
        <mc:Fallback xmlns="">
          <p:pic>
            <p:nvPicPr>
              <p:cNvPr id="50" name="墨迹 49"/>
            </p:nvPicPr>
            <p:blipFill>
              <a:blip r:embed="rId99"/>
            </p:blipFill>
            <p:spPr>
              <a:xfrm>
                <a:off x="7477125" y="4728210"/>
                <a:ext cx="20955" cy="9017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1" name="墨迹 50"/>
              <p14:cNvContentPartPr/>
              <p14:nvPr/>
            </p14:nvContentPartPr>
            <p14:xfrm>
              <a:off x="7529830" y="4718050"/>
              <a:ext cx="26670" cy="163830"/>
            </p14:xfrm>
          </p:contentPart>
        </mc:Choice>
        <mc:Fallback xmlns="">
          <p:pic>
            <p:nvPicPr>
              <p:cNvPr id="51" name="墨迹 50"/>
            </p:nvPicPr>
            <p:blipFill>
              <a:blip r:embed="rId101"/>
            </p:blipFill>
            <p:spPr>
              <a:xfrm>
                <a:off x="7529830" y="4718050"/>
                <a:ext cx="26670" cy="16383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2" name="墨迹 51"/>
              <p14:cNvContentPartPr/>
              <p14:nvPr/>
            </p14:nvContentPartPr>
            <p14:xfrm>
              <a:off x="7233285" y="4632960"/>
              <a:ext cx="100965" cy="158750"/>
            </p14:xfrm>
          </p:contentPart>
        </mc:Choice>
        <mc:Fallback xmlns="">
          <p:pic>
            <p:nvPicPr>
              <p:cNvPr id="52" name="墨迹 51"/>
            </p:nvPicPr>
            <p:blipFill>
              <a:blip r:embed="rId103"/>
            </p:blipFill>
            <p:spPr>
              <a:xfrm>
                <a:off x="7233285" y="4632960"/>
                <a:ext cx="100965" cy="15875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3" name="墨迹 52"/>
              <p14:cNvContentPartPr/>
              <p14:nvPr/>
            </p14:nvContentPartPr>
            <p14:xfrm>
              <a:off x="8101330" y="4156710"/>
              <a:ext cx="354330" cy="1059180"/>
            </p14:xfrm>
          </p:contentPart>
        </mc:Choice>
        <mc:Fallback xmlns="">
          <p:pic>
            <p:nvPicPr>
              <p:cNvPr id="53" name="墨迹 52"/>
            </p:nvPicPr>
            <p:blipFill>
              <a:blip r:embed="rId105"/>
            </p:blipFill>
            <p:spPr>
              <a:xfrm>
                <a:off x="8101330" y="4156710"/>
                <a:ext cx="354330" cy="105918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4" name="墨迹 53"/>
              <p14:cNvContentPartPr/>
              <p14:nvPr/>
            </p14:nvContentPartPr>
            <p14:xfrm>
              <a:off x="1613535" y="2531110"/>
              <a:ext cx="1720215" cy="57785"/>
            </p14:xfrm>
          </p:contentPart>
        </mc:Choice>
        <mc:Fallback xmlns="">
          <p:pic>
            <p:nvPicPr>
              <p:cNvPr id="54" name="墨迹 53"/>
            </p:nvPicPr>
            <p:blipFill>
              <a:blip r:embed="rId107"/>
            </p:blipFill>
            <p:spPr>
              <a:xfrm>
                <a:off x="1613535" y="2531110"/>
                <a:ext cx="1720215" cy="57785"/>
              </a:xfrm>
              <a:prstGeom prst="rect"/>
            </p:spPr>
          </p:pic>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5378" name="文本框 1125377"/>
          <p:cNvSpPr txBox="1"/>
          <p:nvPr/>
        </p:nvSpPr>
        <p:spPr>
          <a:xfrm>
            <a:off x="250825" y="641350"/>
            <a:ext cx="8620125" cy="4965700"/>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两物体组成的系统</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只有动能和重力势能的转化</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机械能守恒。设</a:t>
            </a:r>
            <a:r>
              <a:rPr lang="en-US" altLang="zh-CN">
                <a:solidFill>
                  <a:srgbClr val="000000"/>
                </a:solidFill>
                <a:latin typeface="楷体_GB2312" pitchFamily="49" charset="-122"/>
                <a:ea typeface="楷体_GB2312" pitchFamily="49" charset="-122"/>
              </a:rPr>
              <a:t>θ</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=53</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时</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两物体的速度分别为</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B</a:t>
            </a:r>
            <a:r>
              <a:rPr lang="en-US" altLang="zh-CN" err="1">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下降的高度为</a:t>
            </a:r>
            <a:r>
              <a:rPr lang="en-US" altLang="zh-CN">
                <a:solidFill>
                  <a:srgbClr val="000000"/>
                </a:solidFill>
                <a:latin typeface="楷体_GB2312" pitchFamily="49" charset="-122"/>
                <a:ea typeface="楷体_GB2312" pitchFamily="49" charset="-122"/>
              </a:rPr>
              <a:t>h</a:t>
            </a:r>
            <a:r>
              <a:rPr lang="en-US" altLang="zh-CN" baseline="-30000">
                <a:solidFill>
                  <a:srgbClr val="000000"/>
                </a:solidFill>
                <a:latin typeface="楷体_GB2312" pitchFamily="49" charset="-122"/>
                <a:ea typeface="楷体_GB2312" pitchFamily="49" charset="-122"/>
              </a:rPr>
              <a:t>1</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则有</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endParaRPr lang="en-US" altLang="zh-CN">
              <a:solidFill>
                <a:srgbClr val="000000"/>
              </a:solidFill>
              <a:latin typeface="楷体_GB2312" pitchFamily="49" charset="-122"/>
              <a:ea typeface="楷体_GB2312" pitchFamily="49" charset="-122"/>
            </a:endParaRPr>
          </a:p>
          <a:p>
            <a:endParaRPr lang="en-US" altLang="zh-CN">
              <a:solidFill>
                <a:srgbClr val="000000"/>
              </a:solidFill>
              <a:latin typeface="楷体_GB2312" pitchFamily="49" charset="-122"/>
              <a:ea typeface="楷体_GB2312" pitchFamily="49" charset="-122"/>
            </a:endParaRPr>
          </a:p>
          <a:p>
            <a:r>
              <a:rPr lang="en-US" altLang="zh-CN">
                <a:solidFill>
                  <a:srgbClr val="000000"/>
                </a:solidFill>
                <a:latin typeface="楷体_GB2312" pitchFamily="49" charset="-122"/>
                <a:ea typeface="楷体_GB2312" pitchFamily="49" charset="-122"/>
              </a:rPr>
              <a:t>   </a:t>
            </a:r>
            <a:endParaRPr lang="en-US" altLang="zh-CN">
              <a:solidFill>
                <a:srgbClr val="000000"/>
              </a:solidFill>
              <a:latin typeface="楷体_GB2312" pitchFamily="49" charset="-122"/>
              <a:ea typeface="楷体_GB2312" pitchFamily="49" charset="-122"/>
            </a:endParaRPr>
          </a:p>
          <a:p>
            <a:pPr>
              <a:lnSpc>
                <a:spcPct val="90000"/>
              </a:lnSpc>
            </a:pPr>
            <a:r>
              <a:rPr lang="en-US" altLang="zh-CN">
                <a:solidFill>
                  <a:srgbClr val="000000"/>
                </a:solidFill>
                <a:latin typeface="楷体_GB2312" pitchFamily="49" charset="-122"/>
                <a:ea typeface="楷体_GB2312" pitchFamily="49" charset="-122"/>
              </a:rPr>
              <a:t>v</a:t>
            </a:r>
            <a:r>
              <a:rPr lang="en-US" altLang="zh-CN" baseline="-30000">
                <a:solidFill>
                  <a:srgbClr val="000000"/>
                </a:solidFill>
                <a:latin typeface="楷体_GB2312" pitchFamily="49" charset="-122"/>
                <a:ea typeface="楷体_GB2312" pitchFamily="49" charset="-122"/>
              </a:rPr>
              <a:t>A</a:t>
            </a:r>
            <a:r>
              <a:rPr lang="en-US" altLang="zh-CN">
                <a:solidFill>
                  <a:srgbClr val="000000"/>
                </a:solidFill>
                <a:latin typeface="楷体_GB2312" pitchFamily="49" charset="-122"/>
                <a:ea typeface="楷体_GB2312" pitchFamily="49" charset="-122"/>
              </a:rPr>
              <a:t>cosθ</a:t>
            </a:r>
            <a:r>
              <a:rPr lang="en-US" altLang="zh-CN" baseline="-30000">
                <a:solidFill>
                  <a:srgbClr val="000000"/>
                </a:solidFill>
                <a:latin typeface="楷体_GB2312" pitchFamily="49" charset="-122"/>
                <a:ea typeface="楷体_GB2312" pitchFamily="49" charset="-122"/>
              </a:rPr>
              <a:t>2</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B</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代入数据解得</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A</a:t>
            </a:r>
            <a:r>
              <a:rPr lang="en-US" altLang="zh-CN">
                <a:solidFill>
                  <a:srgbClr val="000000"/>
                </a:solidFill>
                <a:latin typeface="楷体_GB2312" pitchFamily="49" charset="-122"/>
                <a:ea typeface="楷体_GB2312" pitchFamily="49" charset="-122"/>
              </a:rPr>
              <a:t>=1.1m/s</a:t>
            </a:r>
            <a:endParaRPr lang="en-US" altLang="zh-CN">
              <a:solidFill>
                <a:srgbClr val="000000"/>
              </a:solidFill>
              <a:latin typeface="楷体_GB2312" pitchFamily="49" charset="-122"/>
              <a:ea typeface="楷体_GB2312" pitchFamily="49" charset="-122"/>
            </a:endParaRPr>
          </a:p>
        </p:txBody>
      </p:sp>
      <p:graphicFrame>
        <p:nvGraphicFramePr>
          <p:cNvPr id="1125381" name="对象 1125380"/>
          <p:cNvGraphicFramePr/>
          <p:nvPr/>
        </p:nvGraphicFramePr>
        <p:xfrm>
          <a:off x="346075" y="2773363"/>
          <a:ext cx="2768600" cy="1625600"/>
        </p:xfrm>
        <a:graphic>
          <a:graphicData uri="http://schemas.openxmlformats.org/presentationml/2006/ole">
            <mc:AlternateContent xmlns:mc="http://schemas.openxmlformats.org/markup-compatibility/2006">
              <mc:Choice xmlns:v="urn:schemas-microsoft-com:vml" Requires="v">
                <p:oleObj spid="_x0000_s3120" name="" r:id="rId1" imgW="2768600" imgH="1625600" progId="Equation.DSMT4">
                  <p:embed/>
                </p:oleObj>
              </mc:Choice>
              <mc:Fallback>
                <p:oleObj name="" r:id="rId1" imgW="2768600" imgH="1625600" progId="Equation.DSMT4">
                  <p:embed/>
                  <p:pic>
                    <p:nvPicPr>
                      <p:cNvPr id="0" name="图片 3119"/>
                      <p:cNvPicPr/>
                      <p:nvPr/>
                    </p:nvPicPr>
                    <p:blipFill>
                      <a:blip r:embed="rId2"/>
                      <a:stretch>
                        <a:fillRect/>
                      </a:stretch>
                    </p:blipFill>
                    <p:spPr>
                      <a:xfrm>
                        <a:off x="346075" y="2773363"/>
                        <a:ext cx="2768600" cy="1625600"/>
                      </a:xfrm>
                      <a:prstGeom prst="rect">
                        <a:avLst/>
                      </a:prstGeom>
                      <a:noFill/>
                      <a:ln w="38100">
                        <a:noFill/>
                        <a:miter/>
                      </a:ln>
                    </p:spPr>
                  </p:pic>
                </p:oleObj>
              </mc:Fallback>
            </mc:AlternateContent>
          </a:graphicData>
        </a:graphic>
      </p:graphicFrame>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1730375" y="1101090"/>
              <a:ext cx="4550410" cy="169545"/>
            </p14:xfrm>
          </p:contentPart>
        </mc:Choice>
        <mc:Fallback xmlns="">
          <p:pic>
            <p:nvPicPr>
              <p:cNvPr id="2" name="墨迹 1"/>
            </p:nvPicPr>
            <p:blipFill>
              <a:blip r:embed="rId4"/>
            </p:blipFill>
            <p:spPr>
              <a:xfrm>
                <a:off x="1730375" y="1101090"/>
                <a:ext cx="4550410" cy="16954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3" name="墨迹 2"/>
              <p14:cNvContentPartPr/>
              <p14:nvPr/>
            </p14:nvContentPartPr>
            <p14:xfrm>
              <a:off x="1550035" y="1953895"/>
              <a:ext cx="1841500" cy="68580"/>
            </p14:xfrm>
          </p:contentPart>
        </mc:Choice>
        <mc:Fallback xmlns="">
          <p:pic>
            <p:nvPicPr>
              <p:cNvPr id="3" name="墨迹 2"/>
            </p:nvPicPr>
            <p:blipFill>
              <a:blip r:embed="rId6"/>
            </p:blipFill>
            <p:spPr>
              <a:xfrm>
                <a:off x="1550035" y="1953895"/>
                <a:ext cx="1841500" cy="6858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4" name="墨迹 3"/>
              <p14:cNvContentPartPr/>
              <p14:nvPr/>
            </p14:nvContentPartPr>
            <p14:xfrm>
              <a:off x="4381500" y="2991485"/>
              <a:ext cx="10160" cy="360"/>
            </p14:xfrm>
          </p:contentPart>
        </mc:Choice>
        <mc:Fallback xmlns="">
          <p:pic>
            <p:nvPicPr>
              <p:cNvPr id="4" name="墨迹 3"/>
            </p:nvPicPr>
            <p:blipFill>
              <a:blip r:embed="rId8"/>
            </p:blipFill>
            <p:spPr>
              <a:xfrm>
                <a:off x="4381500" y="2991485"/>
                <a:ext cx="10160" cy="36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5" name="墨迹 4"/>
              <p14:cNvContentPartPr/>
              <p14:nvPr/>
            </p14:nvContentPartPr>
            <p14:xfrm>
              <a:off x="7593330" y="2795905"/>
              <a:ext cx="10795" cy="360"/>
            </p14:xfrm>
          </p:contentPart>
        </mc:Choice>
        <mc:Fallback xmlns="">
          <p:pic>
            <p:nvPicPr>
              <p:cNvPr id="5" name="墨迹 4"/>
            </p:nvPicPr>
            <p:blipFill>
              <a:blip r:embed="rId10"/>
            </p:blipFill>
            <p:spPr>
              <a:xfrm>
                <a:off x="7593330" y="2795905"/>
                <a:ext cx="10795" cy="36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6" name="墨迹 5"/>
              <p14:cNvContentPartPr/>
              <p14:nvPr/>
            </p14:nvContentPartPr>
            <p14:xfrm>
              <a:off x="1857375" y="2610485"/>
              <a:ext cx="1254125" cy="15875"/>
            </p14:xfrm>
          </p:contentPart>
        </mc:Choice>
        <mc:Fallback xmlns="">
          <p:pic>
            <p:nvPicPr>
              <p:cNvPr id="6" name="墨迹 5"/>
            </p:nvPicPr>
            <p:blipFill>
              <a:blip r:embed="rId12"/>
            </p:blipFill>
            <p:spPr>
              <a:xfrm>
                <a:off x="1857375" y="2610485"/>
                <a:ext cx="1254125" cy="1587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7" name="墨迹 6"/>
              <p14:cNvContentPartPr/>
              <p14:nvPr/>
            </p14:nvContentPartPr>
            <p14:xfrm>
              <a:off x="3084830" y="2520315"/>
              <a:ext cx="3449955" cy="111125"/>
            </p14:xfrm>
          </p:contentPart>
        </mc:Choice>
        <mc:Fallback xmlns="">
          <p:pic>
            <p:nvPicPr>
              <p:cNvPr id="7" name="墨迹 6"/>
            </p:nvPicPr>
            <p:blipFill>
              <a:blip r:embed="rId14"/>
            </p:blipFill>
            <p:spPr>
              <a:xfrm>
                <a:off x="3084830" y="2520315"/>
                <a:ext cx="3449955" cy="11112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8" name="墨迹 7"/>
              <p14:cNvContentPartPr/>
              <p14:nvPr/>
            </p14:nvContentPartPr>
            <p14:xfrm>
              <a:off x="354330" y="3330575"/>
              <a:ext cx="560705" cy="79375"/>
            </p14:xfrm>
          </p:contentPart>
        </mc:Choice>
        <mc:Fallback xmlns="">
          <p:pic>
            <p:nvPicPr>
              <p:cNvPr id="8" name="墨迹 7"/>
            </p:nvPicPr>
            <p:blipFill>
              <a:blip r:embed="rId16"/>
            </p:blipFill>
            <p:spPr>
              <a:xfrm>
                <a:off x="354330" y="3330575"/>
                <a:ext cx="560705" cy="7937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9" name="墨迹 8"/>
              <p14:cNvContentPartPr/>
              <p14:nvPr/>
            </p14:nvContentPartPr>
            <p14:xfrm>
              <a:off x="322580" y="3362325"/>
              <a:ext cx="471170" cy="36830"/>
            </p14:xfrm>
          </p:contentPart>
        </mc:Choice>
        <mc:Fallback xmlns="">
          <p:pic>
            <p:nvPicPr>
              <p:cNvPr id="9" name="墨迹 8"/>
            </p:nvPicPr>
            <p:blipFill>
              <a:blip r:embed="rId18"/>
            </p:blipFill>
            <p:spPr>
              <a:xfrm>
                <a:off x="322580" y="3362325"/>
                <a:ext cx="471170" cy="3683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0" name="墨迹 9"/>
              <p14:cNvContentPartPr/>
              <p14:nvPr/>
            </p14:nvContentPartPr>
            <p14:xfrm>
              <a:off x="1153160" y="3510280"/>
              <a:ext cx="2307590" cy="42545"/>
            </p14:xfrm>
          </p:contentPart>
        </mc:Choice>
        <mc:Fallback xmlns="">
          <p:pic>
            <p:nvPicPr>
              <p:cNvPr id="10" name="墨迹 9"/>
            </p:nvPicPr>
            <p:blipFill>
              <a:blip r:embed="rId20"/>
            </p:blipFill>
            <p:spPr>
              <a:xfrm>
                <a:off x="1153160" y="3510280"/>
                <a:ext cx="2307590" cy="4254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1" name="墨迹 10"/>
              <p14:cNvContentPartPr/>
              <p14:nvPr/>
            </p14:nvContentPartPr>
            <p14:xfrm>
              <a:off x="777875" y="3325495"/>
              <a:ext cx="147955" cy="190500"/>
            </p14:xfrm>
          </p:contentPart>
        </mc:Choice>
        <mc:Fallback xmlns="">
          <p:pic>
            <p:nvPicPr>
              <p:cNvPr id="11" name="墨迹 10"/>
            </p:nvPicPr>
            <p:blipFill>
              <a:blip r:embed="rId22"/>
            </p:blipFill>
            <p:spPr>
              <a:xfrm>
                <a:off x="777875" y="3325495"/>
                <a:ext cx="147955" cy="1905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2" name="墨迹 11"/>
              <p14:cNvContentPartPr/>
              <p14:nvPr/>
            </p14:nvContentPartPr>
            <p14:xfrm>
              <a:off x="412750" y="4940300"/>
              <a:ext cx="1952625" cy="58420"/>
            </p14:xfrm>
          </p:contentPart>
        </mc:Choice>
        <mc:Fallback xmlns="">
          <p:pic>
            <p:nvPicPr>
              <p:cNvPr id="12" name="墨迹 11"/>
            </p:nvPicPr>
            <p:blipFill>
              <a:blip r:embed="rId24"/>
            </p:blipFill>
            <p:spPr>
              <a:xfrm>
                <a:off x="412750" y="4940300"/>
                <a:ext cx="1952625" cy="5842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3" name="墨迹 12"/>
              <p14:cNvContentPartPr/>
              <p14:nvPr/>
            </p14:nvContentPartPr>
            <p14:xfrm>
              <a:off x="301625" y="4956175"/>
              <a:ext cx="682625" cy="26670"/>
            </p14:xfrm>
          </p:contentPart>
        </mc:Choice>
        <mc:Fallback xmlns="">
          <p:pic>
            <p:nvPicPr>
              <p:cNvPr id="13" name="墨迹 12"/>
            </p:nvPicPr>
            <p:blipFill>
              <a:blip r:embed="rId26"/>
            </p:blipFill>
            <p:spPr>
              <a:xfrm>
                <a:off x="301625" y="4956175"/>
                <a:ext cx="682625" cy="2667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4" name="墨迹 13"/>
              <p14:cNvContentPartPr/>
              <p14:nvPr/>
            </p14:nvContentPartPr>
            <p14:xfrm>
              <a:off x="295910" y="3505200"/>
              <a:ext cx="2127250" cy="42545"/>
            </p14:xfrm>
          </p:contentPart>
        </mc:Choice>
        <mc:Fallback xmlns="">
          <p:pic>
            <p:nvPicPr>
              <p:cNvPr id="14" name="墨迹 13"/>
            </p:nvPicPr>
            <p:blipFill>
              <a:blip r:embed="rId28"/>
            </p:blipFill>
            <p:spPr>
              <a:xfrm>
                <a:off x="295910" y="3505200"/>
                <a:ext cx="2127250" cy="4254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5" name="墨迹 14"/>
              <p14:cNvContentPartPr/>
              <p14:nvPr/>
            </p14:nvContentPartPr>
            <p14:xfrm>
              <a:off x="883285" y="3192780"/>
              <a:ext cx="10795" cy="360"/>
            </p14:xfrm>
          </p:contentPart>
        </mc:Choice>
        <mc:Fallback xmlns="">
          <p:pic>
            <p:nvPicPr>
              <p:cNvPr id="15" name="墨迹 14"/>
            </p:nvPicPr>
            <p:blipFill>
              <a:blip r:embed="rId10"/>
            </p:blipFill>
            <p:spPr>
              <a:xfrm>
                <a:off x="883285" y="3192780"/>
                <a:ext cx="10795" cy="36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6" name="墨迹 15"/>
              <p14:cNvContentPartPr/>
              <p14:nvPr/>
            </p14:nvContentPartPr>
            <p14:xfrm>
              <a:off x="1915160" y="3070860"/>
              <a:ext cx="10795" cy="360"/>
            </p14:xfrm>
          </p:contentPart>
        </mc:Choice>
        <mc:Fallback xmlns="">
          <p:pic>
            <p:nvPicPr>
              <p:cNvPr id="16" name="墨迹 15"/>
            </p:nvPicPr>
            <p:blipFill>
              <a:blip r:embed="rId10"/>
            </p:blipFill>
            <p:spPr>
              <a:xfrm>
                <a:off x="1915160" y="3070860"/>
                <a:ext cx="10795" cy="36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7" name="墨迹 16"/>
              <p14:cNvContentPartPr/>
              <p14:nvPr/>
            </p14:nvContentPartPr>
            <p14:xfrm>
              <a:off x="2973705" y="3166110"/>
              <a:ext cx="10795" cy="360"/>
            </p14:xfrm>
          </p:contentPart>
        </mc:Choice>
        <mc:Fallback xmlns="">
          <p:pic>
            <p:nvPicPr>
              <p:cNvPr id="17" name="墨迹 16"/>
            </p:nvPicPr>
            <p:blipFill>
              <a:blip r:embed="rId10"/>
            </p:blipFill>
            <p:spPr>
              <a:xfrm>
                <a:off x="2973705" y="3166110"/>
                <a:ext cx="10795" cy="36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613410" y="4378960"/>
              <a:ext cx="2799715" cy="106045"/>
            </p14:xfrm>
          </p:contentPart>
        </mc:Choice>
        <mc:Fallback xmlns="">
          <p:pic>
            <p:nvPicPr>
              <p:cNvPr id="18" name="墨迹 17"/>
            </p:nvPicPr>
            <p:blipFill>
              <a:blip r:embed="rId33"/>
            </p:blipFill>
            <p:spPr>
              <a:xfrm>
                <a:off x="613410" y="4378960"/>
                <a:ext cx="2799715" cy="106045"/>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740410" y="2721610"/>
              <a:ext cx="164465" cy="222250"/>
            </p14:xfrm>
          </p:contentPart>
        </mc:Choice>
        <mc:Fallback xmlns="">
          <p:pic>
            <p:nvPicPr>
              <p:cNvPr id="19" name="墨迹 18"/>
            </p:nvPicPr>
            <p:blipFill>
              <a:blip r:embed="rId35"/>
            </p:blipFill>
            <p:spPr>
              <a:xfrm>
                <a:off x="740410" y="2721610"/>
                <a:ext cx="164465" cy="22225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1841500" y="2864485"/>
              <a:ext cx="84455" cy="79375"/>
            </p14:xfrm>
          </p:contentPart>
        </mc:Choice>
        <mc:Fallback xmlns="">
          <p:pic>
            <p:nvPicPr>
              <p:cNvPr id="20" name="墨迹 19"/>
            </p:nvPicPr>
            <p:blipFill>
              <a:blip r:embed="rId37"/>
            </p:blipFill>
            <p:spPr>
              <a:xfrm>
                <a:off x="1841500" y="2864485"/>
                <a:ext cx="84455" cy="7937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2921000" y="2864485"/>
              <a:ext cx="57785" cy="90170"/>
            </p14:xfrm>
          </p:contentPart>
        </mc:Choice>
        <mc:Fallback xmlns="">
          <p:pic>
            <p:nvPicPr>
              <p:cNvPr id="21" name="墨迹 20"/>
            </p:nvPicPr>
            <p:blipFill>
              <a:blip r:embed="rId39"/>
            </p:blipFill>
            <p:spPr>
              <a:xfrm>
                <a:off x="2921000" y="2864485"/>
                <a:ext cx="57785" cy="9017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3434080" y="3801745"/>
              <a:ext cx="259080" cy="556260"/>
            </p14:xfrm>
          </p:contentPart>
        </mc:Choice>
        <mc:Fallback xmlns="">
          <p:pic>
            <p:nvPicPr>
              <p:cNvPr id="22" name="墨迹 21"/>
            </p:nvPicPr>
            <p:blipFill>
              <a:blip r:embed="rId41"/>
            </p:blipFill>
            <p:spPr>
              <a:xfrm>
                <a:off x="3434080" y="3801745"/>
                <a:ext cx="259080" cy="55626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3846830" y="3796665"/>
              <a:ext cx="42545" cy="116205"/>
            </p14:xfrm>
          </p:contentPart>
        </mc:Choice>
        <mc:Fallback xmlns="">
          <p:pic>
            <p:nvPicPr>
              <p:cNvPr id="23" name="墨迹 22"/>
            </p:nvPicPr>
            <p:blipFill>
              <a:blip r:embed="rId43"/>
            </p:blipFill>
            <p:spPr>
              <a:xfrm>
                <a:off x="3846830" y="3796665"/>
                <a:ext cx="42545" cy="11620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3629660" y="3806825"/>
              <a:ext cx="418465" cy="529590"/>
            </p14:xfrm>
          </p:contentPart>
        </mc:Choice>
        <mc:Fallback xmlns="">
          <p:pic>
            <p:nvPicPr>
              <p:cNvPr id="24" name="墨迹 23"/>
            </p:nvPicPr>
            <p:blipFill>
              <a:blip r:embed="rId45"/>
            </p:blipFill>
            <p:spPr>
              <a:xfrm>
                <a:off x="3629660" y="3806825"/>
                <a:ext cx="418465" cy="52959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4069080" y="3653790"/>
              <a:ext cx="401955" cy="746125"/>
            </p14:xfrm>
          </p:contentPart>
        </mc:Choice>
        <mc:Fallback xmlns="">
          <p:pic>
            <p:nvPicPr>
              <p:cNvPr id="25" name="墨迹 24"/>
            </p:nvPicPr>
            <p:blipFill>
              <a:blip r:embed="rId47"/>
            </p:blipFill>
            <p:spPr>
              <a:xfrm>
                <a:off x="4069080" y="3653790"/>
                <a:ext cx="401955" cy="74612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4524375" y="3663950"/>
              <a:ext cx="36830" cy="334010"/>
            </p14:xfrm>
          </p:contentPart>
        </mc:Choice>
        <mc:Fallback xmlns="">
          <p:pic>
            <p:nvPicPr>
              <p:cNvPr id="26" name="墨迹 25"/>
            </p:nvPicPr>
            <p:blipFill>
              <a:blip r:embed="rId49"/>
            </p:blipFill>
            <p:spPr>
              <a:xfrm>
                <a:off x="4524375" y="3663950"/>
                <a:ext cx="36830" cy="33401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4529455" y="3822700"/>
              <a:ext cx="121920" cy="339090"/>
            </p14:xfrm>
          </p:contentPart>
        </mc:Choice>
        <mc:Fallback xmlns="">
          <p:pic>
            <p:nvPicPr>
              <p:cNvPr id="27" name="墨迹 26"/>
            </p:nvPicPr>
            <p:blipFill>
              <a:blip r:embed="rId51"/>
            </p:blipFill>
            <p:spPr>
              <a:xfrm>
                <a:off x="4529455" y="3822700"/>
                <a:ext cx="121920" cy="33909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4550410" y="3960495"/>
              <a:ext cx="90170" cy="31750"/>
            </p14:xfrm>
          </p:contentPart>
        </mc:Choice>
        <mc:Fallback xmlns="">
          <p:pic>
            <p:nvPicPr>
              <p:cNvPr id="28" name="墨迹 27"/>
            </p:nvPicPr>
            <p:blipFill>
              <a:blip r:embed="rId53"/>
            </p:blipFill>
            <p:spPr>
              <a:xfrm>
                <a:off x="4550410" y="3960495"/>
                <a:ext cx="90170" cy="3175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4592955" y="3907790"/>
              <a:ext cx="185420" cy="402590"/>
            </p14:xfrm>
          </p:contentPart>
        </mc:Choice>
        <mc:Fallback xmlns="">
          <p:pic>
            <p:nvPicPr>
              <p:cNvPr id="29" name="墨迹 28"/>
            </p:nvPicPr>
            <p:blipFill>
              <a:blip r:embed="rId55"/>
            </p:blipFill>
            <p:spPr>
              <a:xfrm>
                <a:off x="4592955" y="3907790"/>
                <a:ext cx="185420" cy="40259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4709160" y="4182745"/>
              <a:ext cx="74295" cy="42545"/>
            </p14:xfrm>
          </p:contentPart>
        </mc:Choice>
        <mc:Fallback xmlns="">
          <p:pic>
            <p:nvPicPr>
              <p:cNvPr id="30" name="墨迹 29"/>
            </p:nvPicPr>
            <p:blipFill>
              <a:blip r:embed="rId57"/>
            </p:blipFill>
            <p:spPr>
              <a:xfrm>
                <a:off x="4709160" y="4182745"/>
                <a:ext cx="74295" cy="4254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2566035" y="4543425"/>
              <a:ext cx="169545" cy="179705"/>
            </p14:xfrm>
          </p:contentPart>
        </mc:Choice>
        <mc:Fallback xmlns="">
          <p:pic>
            <p:nvPicPr>
              <p:cNvPr id="31" name="墨迹 30"/>
            </p:nvPicPr>
            <p:blipFill>
              <a:blip r:embed="rId59"/>
            </p:blipFill>
            <p:spPr>
              <a:xfrm>
                <a:off x="2566035" y="4543425"/>
                <a:ext cx="169545" cy="17970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2555875" y="4500880"/>
              <a:ext cx="454660" cy="624840"/>
            </p14:xfrm>
          </p:contentPart>
        </mc:Choice>
        <mc:Fallback xmlns="">
          <p:pic>
            <p:nvPicPr>
              <p:cNvPr id="32" name="墨迹 31"/>
            </p:nvPicPr>
            <p:blipFill>
              <a:blip r:embed="rId61"/>
            </p:blipFill>
            <p:spPr>
              <a:xfrm>
                <a:off x="2555875" y="4500880"/>
                <a:ext cx="454660" cy="62484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2915285" y="4961255"/>
              <a:ext cx="238125" cy="111125"/>
            </p14:xfrm>
          </p:contentPart>
        </mc:Choice>
        <mc:Fallback xmlns="">
          <p:pic>
            <p:nvPicPr>
              <p:cNvPr id="33" name="墨迹 32"/>
            </p:nvPicPr>
            <p:blipFill>
              <a:blip r:embed="rId63"/>
            </p:blipFill>
            <p:spPr>
              <a:xfrm>
                <a:off x="2915285" y="4961255"/>
                <a:ext cx="238125" cy="11112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3248660" y="4548505"/>
              <a:ext cx="217170" cy="132080"/>
            </p14:xfrm>
          </p:contentPart>
        </mc:Choice>
        <mc:Fallback xmlns="">
          <p:pic>
            <p:nvPicPr>
              <p:cNvPr id="34" name="墨迹 33"/>
            </p:nvPicPr>
            <p:blipFill>
              <a:blip r:embed="rId65"/>
            </p:blipFill>
            <p:spPr>
              <a:xfrm>
                <a:off x="3248660" y="4548505"/>
                <a:ext cx="217170" cy="13208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3259455" y="4490085"/>
              <a:ext cx="195580" cy="487045"/>
            </p14:xfrm>
          </p:contentPart>
        </mc:Choice>
        <mc:Fallback xmlns="">
          <p:pic>
            <p:nvPicPr>
              <p:cNvPr id="35" name="墨迹 34"/>
            </p:nvPicPr>
            <p:blipFill>
              <a:blip r:embed="rId67"/>
            </p:blipFill>
            <p:spPr>
              <a:xfrm>
                <a:off x="3259455" y="4490085"/>
                <a:ext cx="195580" cy="48704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3386455" y="4686300"/>
              <a:ext cx="58420" cy="259080"/>
            </p14:xfrm>
          </p:contentPart>
        </mc:Choice>
        <mc:Fallback xmlns="">
          <p:pic>
            <p:nvPicPr>
              <p:cNvPr id="36" name="墨迹 35"/>
            </p:nvPicPr>
            <p:blipFill>
              <a:blip r:embed="rId69"/>
            </p:blipFill>
            <p:spPr>
              <a:xfrm>
                <a:off x="3386455" y="4686300"/>
                <a:ext cx="58420" cy="25908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3275330" y="4500880"/>
              <a:ext cx="306705" cy="661670"/>
            </p14:xfrm>
          </p:contentPart>
        </mc:Choice>
        <mc:Fallback xmlns="">
          <p:pic>
            <p:nvPicPr>
              <p:cNvPr id="37" name="墨迹 36"/>
            </p:nvPicPr>
            <p:blipFill>
              <a:blip r:embed="rId71"/>
            </p:blipFill>
            <p:spPr>
              <a:xfrm>
                <a:off x="3275330" y="4500880"/>
                <a:ext cx="306705" cy="66167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3349625" y="4559300"/>
              <a:ext cx="555625" cy="577215"/>
            </p14:xfrm>
          </p:contentPart>
        </mc:Choice>
        <mc:Fallback xmlns="">
          <p:pic>
            <p:nvPicPr>
              <p:cNvPr id="38" name="墨迹 37"/>
            </p:nvPicPr>
            <p:blipFill>
              <a:blip r:embed="rId73"/>
            </p:blipFill>
            <p:spPr>
              <a:xfrm>
                <a:off x="3349625" y="4559300"/>
                <a:ext cx="555625" cy="57721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4053205" y="4527550"/>
              <a:ext cx="254000" cy="158750"/>
            </p14:xfrm>
          </p:contentPart>
        </mc:Choice>
        <mc:Fallback xmlns="">
          <p:pic>
            <p:nvPicPr>
              <p:cNvPr id="39" name="墨迹 38"/>
            </p:nvPicPr>
            <p:blipFill>
              <a:blip r:embed="rId75"/>
            </p:blipFill>
            <p:spPr>
              <a:xfrm>
                <a:off x="4053205" y="4527550"/>
                <a:ext cx="254000" cy="15875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4111625" y="4548505"/>
              <a:ext cx="254000" cy="375920"/>
            </p14:xfrm>
          </p:contentPart>
        </mc:Choice>
        <mc:Fallback xmlns="">
          <p:pic>
            <p:nvPicPr>
              <p:cNvPr id="40" name="墨迹 39"/>
            </p:nvPicPr>
            <p:blipFill>
              <a:blip r:embed="rId77"/>
            </p:blipFill>
            <p:spPr>
              <a:xfrm>
                <a:off x="4111625" y="4548505"/>
                <a:ext cx="254000" cy="37592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4206875" y="4505960"/>
              <a:ext cx="100330" cy="572135"/>
            </p14:xfrm>
          </p:contentPart>
        </mc:Choice>
        <mc:Fallback xmlns="">
          <p:pic>
            <p:nvPicPr>
              <p:cNvPr id="41" name="墨迹 40"/>
            </p:nvPicPr>
            <p:blipFill>
              <a:blip r:embed="rId79"/>
            </p:blipFill>
            <p:spPr>
              <a:xfrm>
                <a:off x="4206875" y="4505960"/>
                <a:ext cx="100330" cy="57213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4148455" y="4881880"/>
              <a:ext cx="217170" cy="142875"/>
            </p14:xfrm>
          </p:contentPart>
        </mc:Choice>
        <mc:Fallback xmlns="">
          <p:pic>
            <p:nvPicPr>
              <p:cNvPr id="42" name="墨迹 41"/>
            </p:nvPicPr>
            <p:blipFill>
              <a:blip r:embed="rId81"/>
            </p:blipFill>
            <p:spPr>
              <a:xfrm>
                <a:off x="4148455" y="4881880"/>
                <a:ext cx="217170" cy="14287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3873500" y="4754880"/>
              <a:ext cx="671830" cy="344170"/>
            </p14:xfrm>
          </p:contentPart>
        </mc:Choice>
        <mc:Fallback xmlns="">
          <p:pic>
            <p:nvPicPr>
              <p:cNvPr id="43" name="墨迹 42"/>
            </p:nvPicPr>
            <p:blipFill>
              <a:blip r:embed="rId83"/>
            </p:blipFill>
            <p:spPr>
              <a:xfrm>
                <a:off x="3873500" y="4754880"/>
                <a:ext cx="671830" cy="344170"/>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4053205" y="4601210"/>
              <a:ext cx="58420" cy="79375"/>
            </p14:xfrm>
          </p:contentPart>
        </mc:Choice>
        <mc:Fallback xmlns="">
          <p:pic>
            <p:nvPicPr>
              <p:cNvPr id="44" name="墨迹 43"/>
            </p:nvPicPr>
            <p:blipFill>
              <a:blip r:embed="rId85"/>
            </p:blipFill>
            <p:spPr>
              <a:xfrm>
                <a:off x="4053205" y="4601210"/>
                <a:ext cx="58420" cy="7937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4524375" y="4368165"/>
              <a:ext cx="163830" cy="143510"/>
            </p14:xfrm>
          </p:contentPart>
        </mc:Choice>
        <mc:Fallback xmlns="">
          <p:pic>
            <p:nvPicPr>
              <p:cNvPr id="45" name="墨迹 44"/>
            </p:nvPicPr>
            <p:blipFill>
              <a:blip r:embed="rId87"/>
            </p:blipFill>
            <p:spPr>
              <a:xfrm>
                <a:off x="4524375" y="4368165"/>
                <a:ext cx="163830" cy="14351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4465955" y="4426585"/>
              <a:ext cx="614045" cy="672465"/>
            </p14:xfrm>
          </p:contentPart>
        </mc:Choice>
        <mc:Fallback xmlns="">
          <p:pic>
            <p:nvPicPr>
              <p:cNvPr id="46" name="墨迹 45"/>
            </p:nvPicPr>
            <p:blipFill>
              <a:blip r:embed="rId89"/>
            </p:blipFill>
            <p:spPr>
              <a:xfrm>
                <a:off x="4465955" y="4426585"/>
                <a:ext cx="614045" cy="672465"/>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5593080" y="3251200"/>
              <a:ext cx="10795" cy="360"/>
            </p14:xfrm>
          </p:contentPart>
        </mc:Choice>
        <mc:Fallback xmlns="">
          <p:pic>
            <p:nvPicPr>
              <p:cNvPr id="47" name="墨迹 46"/>
            </p:nvPicPr>
            <p:blipFill>
              <a:blip r:embed="rId10"/>
            </p:blipFill>
            <p:spPr>
              <a:xfrm>
                <a:off x="5593080" y="3251200"/>
                <a:ext cx="10795" cy="360"/>
              </a:xfrm>
              <a:prstGeom prst="rect"/>
            </p:spPr>
          </p:pic>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402" name="文本框 1126401"/>
          <p:cNvSpPr txBox="1"/>
          <p:nvPr/>
        </p:nvSpPr>
        <p:spPr>
          <a:xfrm>
            <a:off x="250825" y="641350"/>
            <a:ext cx="9277350" cy="4837113"/>
          </a:xfrm>
          <a:prstGeom prst="rect">
            <a:avLst/>
          </a:prstGeom>
          <a:noFill/>
          <a:ln w="9525">
            <a:noFill/>
          </a:ln>
        </p:spPr>
        <p:txBody>
          <a:bodyPr>
            <a:spAutoFit/>
          </a:bodyPr>
          <a:p>
            <a:r>
              <a:rPr lang="zh-CN" altLang="en-US" dirty="0">
                <a:solidFill>
                  <a:srgbClr val="000000"/>
                </a:solidFill>
                <a:latin typeface="楷体_GB2312" pitchFamily="49" charset="-122"/>
                <a:ea typeface="楷体_GB2312" pitchFamily="49" charset="-122"/>
              </a:rPr>
              <a:t>由于绳子的拉力对</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做正功</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使</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加速</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至左滑轮正下方</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时速度最大</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此时</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的速度为零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此过程</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下降高度设为</a:t>
            </a:r>
            <a:endParaRPr lang="zh-CN" altLang="en-US" dirty="0">
              <a:solidFill>
                <a:srgbClr val="000000"/>
              </a:solidFill>
              <a:latin typeface="楷体_GB2312" pitchFamily="49" charset="-122"/>
              <a:ea typeface="楷体_GB2312" pitchFamily="49" charset="-122"/>
            </a:endParaRPr>
          </a:p>
          <a:p>
            <a:r>
              <a:rPr lang="en-US" altLang="zh-CN">
                <a:solidFill>
                  <a:srgbClr val="000000"/>
                </a:solidFill>
                <a:latin typeface="楷体_GB2312" pitchFamily="49" charset="-122"/>
                <a:ea typeface="楷体_GB2312" pitchFamily="49" charset="-122"/>
              </a:rPr>
              <a:t>h</a:t>
            </a:r>
            <a:r>
              <a:rPr lang="en-US" altLang="zh-CN" baseline="-30000">
                <a:solidFill>
                  <a:srgbClr val="000000"/>
                </a:solidFill>
                <a:latin typeface="楷体_GB2312" pitchFamily="49" charset="-122"/>
                <a:ea typeface="楷体_GB2312" pitchFamily="49" charset="-122"/>
              </a:rPr>
              <a:t>2</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则由机械能守恒定律得</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endParaRPr lang="en-US" altLang="zh-CN">
              <a:solidFill>
                <a:srgbClr val="000000"/>
              </a:solidFill>
              <a:latin typeface="楷体_GB2312" pitchFamily="49" charset="-122"/>
              <a:ea typeface="楷体_GB2312" pitchFamily="49" charset="-122"/>
            </a:endParaRPr>
          </a:p>
          <a:p>
            <a:endParaRPr lang="en-US" altLang="zh-CN" dirty="0">
              <a:solidFill>
                <a:srgbClr val="000000"/>
              </a:solidFill>
              <a:latin typeface="楷体_GB2312" pitchFamily="49" charset="-122"/>
              <a:ea typeface="楷体_GB2312" pitchFamily="49" charset="-122"/>
            </a:endParaRPr>
          </a:p>
          <a:p>
            <a:pPr>
              <a:lnSpc>
                <a:spcPct val="210000"/>
              </a:lnSpc>
            </a:pPr>
            <a:r>
              <a:rPr lang="zh-CN" altLang="en-US" dirty="0">
                <a:solidFill>
                  <a:srgbClr val="000000"/>
                </a:solidFill>
                <a:latin typeface="楷体_GB2312" pitchFamily="49" charset="-122"/>
                <a:ea typeface="楷体_GB2312" pitchFamily="49" charset="-122"/>
              </a:rPr>
              <a:t>代入数据解得</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Am</a:t>
            </a:r>
            <a:r>
              <a:rPr lang="en-US" altLang="zh-CN">
                <a:solidFill>
                  <a:srgbClr val="000000"/>
                </a:solidFill>
                <a:latin typeface="楷体_GB2312" pitchFamily="49" charset="-122"/>
                <a:ea typeface="楷体_GB2312" pitchFamily="49" charset="-122"/>
              </a:rPr>
              <a:t>=1.6m/s</a:t>
            </a:r>
            <a:endParaRPr lang="en-US" altLang="zh-CN">
              <a:solidFill>
                <a:srgbClr val="FF0000"/>
              </a:solidFill>
              <a:latin typeface="楷体_GB2312" pitchFamily="49" charset="-122"/>
              <a:ea typeface="楷体_GB2312" pitchFamily="49" charset="-122"/>
            </a:endParaRPr>
          </a:p>
          <a:p>
            <a:r>
              <a:rPr lang="zh-CN" altLang="en-US" dirty="0">
                <a:solidFill>
                  <a:srgbClr val="FF0000"/>
                </a:solidFill>
                <a:latin typeface="楷体_GB2312" pitchFamily="49" charset="-122"/>
                <a:ea typeface="楷体_GB2312" pitchFamily="49" charset="-122"/>
              </a:rPr>
              <a:t>答案</a:t>
            </a:r>
            <a:r>
              <a:rPr lang="en-US" altLang="zh-CN">
                <a:solidFill>
                  <a:srgbClr val="FF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1.1m/s</a:t>
            </a:r>
            <a:r>
              <a:rPr lang="zh-CN" altLang="en-US" dirty="0">
                <a:solidFill>
                  <a:srgbClr val="000000"/>
                </a:solidFill>
                <a:latin typeface="楷体_GB2312" pitchFamily="49" charset="-122"/>
                <a:ea typeface="楷体_GB2312" pitchFamily="49" charset="-122"/>
              </a:rPr>
              <a:t>　</a:t>
            </a:r>
            <a:r>
              <a:rPr lang="en-US" altLang="zh-CN">
                <a:solidFill>
                  <a:srgbClr val="000000"/>
                </a:solidFill>
                <a:latin typeface="楷体_GB2312" pitchFamily="49" charset="-122"/>
                <a:ea typeface="楷体_GB2312" pitchFamily="49" charset="-122"/>
              </a:rPr>
              <a:t>1.6m/s</a:t>
            </a:r>
            <a:endParaRPr lang="en-US" altLang="zh-CN">
              <a:solidFill>
                <a:srgbClr val="000000"/>
              </a:solidFill>
              <a:latin typeface="楷体_GB2312" pitchFamily="49" charset="-122"/>
              <a:ea typeface="楷体_GB2312" pitchFamily="49" charset="-122"/>
            </a:endParaRPr>
          </a:p>
        </p:txBody>
      </p:sp>
      <p:graphicFrame>
        <p:nvGraphicFramePr>
          <p:cNvPr id="1126403" name="对象 1126402"/>
          <p:cNvGraphicFramePr/>
          <p:nvPr/>
        </p:nvGraphicFramePr>
        <p:xfrm>
          <a:off x="358775" y="2649538"/>
          <a:ext cx="2286000" cy="1625600"/>
        </p:xfrm>
        <a:graphic>
          <a:graphicData uri="http://schemas.openxmlformats.org/presentationml/2006/ole">
            <mc:AlternateContent xmlns:mc="http://schemas.openxmlformats.org/markup-compatibility/2006">
              <mc:Choice xmlns:v="urn:schemas-microsoft-com:vml" Requires="v">
                <p:oleObj spid="_x0000_s3121" name="" r:id="rId1" imgW="2286000" imgH="1625600" progId="Equation.DSMT4">
                  <p:embed/>
                </p:oleObj>
              </mc:Choice>
              <mc:Fallback>
                <p:oleObj name="" r:id="rId1" imgW="2286000" imgH="1625600" progId="Equation.DSMT4">
                  <p:embed/>
                  <p:pic>
                    <p:nvPicPr>
                      <p:cNvPr id="0" name="图片 3120"/>
                      <p:cNvPicPr/>
                      <p:nvPr/>
                    </p:nvPicPr>
                    <p:blipFill>
                      <a:blip r:embed="rId2"/>
                      <a:stretch>
                        <a:fillRect/>
                      </a:stretch>
                    </p:blipFill>
                    <p:spPr>
                      <a:xfrm>
                        <a:off x="358775" y="2649538"/>
                        <a:ext cx="2286000" cy="1625600"/>
                      </a:xfrm>
                      <a:prstGeom prst="rect">
                        <a:avLst/>
                      </a:prstGeom>
                      <a:noFill/>
                      <a:ln w="38100">
                        <a:noFill/>
                        <a:miter/>
                      </a:ln>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7426" name="文本框 1127425"/>
          <p:cNvSpPr txBox="1"/>
          <p:nvPr/>
        </p:nvSpPr>
        <p:spPr>
          <a:xfrm>
            <a:off x="250825" y="641350"/>
            <a:ext cx="8620125" cy="4879975"/>
          </a:xfrm>
          <a:prstGeom prst="rect">
            <a:avLst/>
          </a:prstGeom>
          <a:noFill/>
          <a:ln w="9525">
            <a:noFill/>
          </a:ln>
        </p:spPr>
        <p:txBody>
          <a:bodyPr>
            <a:spAutoFit/>
          </a:bodyPr>
          <a:p>
            <a:pPr>
              <a:lnSpc>
                <a:spcPct val="140000"/>
              </a:lnSpc>
            </a:pP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【加固训练</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b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b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多选</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倾角为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30°</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、高为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L</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的固定斜面底端与光滑水平面平滑相连</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质量分别为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的两个小球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用一根长为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L</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的轻绳连接</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球置于斜面顶端。现由静止释放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球与弧形挡板碰撞过程时间极短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无机械能损失</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且碰后只能沿斜面下滑</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两球最终均滑到水平面上。已知重力加速度为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g,</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不计一切摩擦</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　</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gn="r">
              <a:lnSpc>
                <a:spcPct val="14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a:latin typeface="宋体" panose="02010600030101010101" pitchFamily="2" charset="-122"/>
                <a:ea typeface="宋体" panose="02010600030101010101" pitchFamily="2" charset="-122"/>
                <a:cs typeface="Times New Roman" panose="02020603050405020304" pitchFamily="18" charset="0"/>
              </a:rPr>
              <a:t> </a:t>
            </a:r>
            <a:endParaRPr lang="en-US" altLang="zh-CN">
              <a:latin typeface="宋体" panose="02010600030101010101" pitchFamily="2" charset="-122"/>
              <a:ea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8450" name="文本框 1128449"/>
          <p:cNvSpPr txBox="1"/>
          <p:nvPr/>
        </p:nvSpPr>
        <p:spPr>
          <a:xfrm>
            <a:off x="250825" y="2214563"/>
            <a:ext cx="9296400" cy="32988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球刚滑至水平面时的速度大小为   </a:t>
            </a:r>
            <a:b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b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球刚滑至水平面时的速度大小为   </a:t>
            </a:r>
            <a:b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b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球沿斜面下滑的过程中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轻绳对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球先做正功、后</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不做功</a:t>
            </a:r>
            <a:b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b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两小球在水平面上不可能相撞</a:t>
            </a:r>
            <a:endParaRPr lang="zh-CN" altLang="en-US">
              <a:solidFill>
                <a:srgbClr val="000000"/>
              </a:solidFill>
              <a:latin typeface="宋体" panose="02010600030101010101" pitchFamily="2" charset="-122"/>
              <a:ea typeface="Times New Roman" panose="02020603050405020304" pitchFamily="18" charset="0"/>
            </a:endParaRPr>
          </a:p>
        </p:txBody>
      </p:sp>
      <p:pic>
        <p:nvPicPr>
          <p:cNvPr id="1128451" name="Image0250.jpeg"/>
          <p:cNvPicPr>
            <a:picLocks noChangeAspect="1"/>
          </p:cNvPicPr>
          <p:nvPr/>
        </p:nvPicPr>
        <p:blipFill>
          <a:blip r:embed="rId1"/>
          <a:stretch>
            <a:fillRect/>
          </a:stretch>
        </p:blipFill>
        <p:spPr>
          <a:xfrm>
            <a:off x="2403475" y="714375"/>
            <a:ext cx="3378200" cy="1584325"/>
          </a:xfrm>
          <a:prstGeom prst="rect">
            <a:avLst/>
          </a:prstGeom>
          <a:noFill/>
          <a:ln w="9525">
            <a:noFill/>
          </a:ln>
        </p:spPr>
      </p:pic>
      <p:graphicFrame>
        <p:nvGraphicFramePr>
          <p:cNvPr id="1128452" name="对象 1128451"/>
          <p:cNvGraphicFramePr/>
          <p:nvPr/>
        </p:nvGraphicFramePr>
        <p:xfrm>
          <a:off x="5949950" y="2176463"/>
          <a:ext cx="800100" cy="800100"/>
        </p:xfrm>
        <a:graphic>
          <a:graphicData uri="http://schemas.openxmlformats.org/presentationml/2006/ole">
            <mc:AlternateContent xmlns:mc="http://schemas.openxmlformats.org/markup-compatibility/2006">
              <mc:Choice xmlns:v="urn:schemas-microsoft-com:vml" Requires="v">
                <p:oleObj spid="_x0000_s3122" name="" r:id="rId2" imgW="799465" imgH="799465" progId="Equation.DSMT4">
                  <p:embed/>
                </p:oleObj>
              </mc:Choice>
              <mc:Fallback>
                <p:oleObj name="" r:id="rId2" imgW="799465" imgH="799465" progId="Equation.DSMT4">
                  <p:embed/>
                  <p:pic>
                    <p:nvPicPr>
                      <p:cNvPr id="0" name="图片 3121"/>
                      <p:cNvPicPr/>
                      <p:nvPr/>
                    </p:nvPicPr>
                    <p:blipFill>
                      <a:blip r:embed="rId3"/>
                      <a:stretch>
                        <a:fillRect/>
                      </a:stretch>
                    </p:blipFill>
                    <p:spPr>
                      <a:xfrm>
                        <a:off x="5949950" y="2176463"/>
                        <a:ext cx="800100" cy="800100"/>
                      </a:xfrm>
                      <a:prstGeom prst="rect">
                        <a:avLst/>
                      </a:prstGeom>
                      <a:noFill/>
                      <a:ln w="38100">
                        <a:noFill/>
                        <a:miter/>
                      </a:ln>
                    </p:spPr>
                  </p:pic>
                </p:oleObj>
              </mc:Fallback>
            </mc:AlternateContent>
          </a:graphicData>
        </a:graphic>
      </p:graphicFrame>
      <p:graphicFrame>
        <p:nvGraphicFramePr>
          <p:cNvPr id="1128453" name="对象 1128452"/>
          <p:cNvGraphicFramePr/>
          <p:nvPr/>
        </p:nvGraphicFramePr>
        <p:xfrm>
          <a:off x="5943600" y="2986088"/>
          <a:ext cx="812800" cy="800100"/>
        </p:xfrm>
        <a:graphic>
          <a:graphicData uri="http://schemas.openxmlformats.org/presentationml/2006/ole">
            <mc:AlternateContent xmlns:mc="http://schemas.openxmlformats.org/markup-compatibility/2006">
              <mc:Choice xmlns:v="urn:schemas-microsoft-com:vml" Requires="v">
                <p:oleObj spid="_x0000_s3123" name="" r:id="rId4" imgW="812165" imgH="799465" progId="Equation.DSMT4">
                  <p:embed/>
                </p:oleObj>
              </mc:Choice>
              <mc:Fallback>
                <p:oleObj name="" r:id="rId4" imgW="812165" imgH="799465" progId="Equation.DSMT4">
                  <p:embed/>
                  <p:pic>
                    <p:nvPicPr>
                      <p:cNvPr id="0" name="图片 3122"/>
                      <p:cNvPicPr/>
                      <p:nvPr/>
                    </p:nvPicPr>
                    <p:blipFill>
                      <a:blip r:embed="rId5"/>
                      <a:stretch>
                        <a:fillRect/>
                      </a:stretch>
                    </p:blipFill>
                    <p:spPr>
                      <a:xfrm>
                        <a:off x="5943600" y="2986088"/>
                        <a:ext cx="812800" cy="800100"/>
                      </a:xfrm>
                      <a:prstGeom prst="rect">
                        <a:avLst/>
                      </a:prstGeom>
                      <a:noFill/>
                      <a:ln w="38100">
                        <a:noFill/>
                        <a:miter/>
                      </a:ln>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32546" name="文本框 1132545"/>
          <p:cNvSpPr txBox="1"/>
          <p:nvPr/>
        </p:nvSpPr>
        <p:spPr>
          <a:xfrm>
            <a:off x="250825" y="641350"/>
            <a:ext cx="9315450" cy="458152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球运动至斜面顶端的过程</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两个小</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球</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系统机械能守恒</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a:t>
            </a:r>
            <a:r>
              <a:rPr lang="en-US" altLang="zh-CN">
                <a:solidFill>
                  <a:srgbClr val="000000"/>
                </a:solidFill>
                <a:latin typeface="楷体_GB2312" pitchFamily="49" charset="-122"/>
                <a:ea typeface="楷体_GB2312" pitchFamily="49" charset="-122"/>
              </a:rPr>
              <a:t>3mg</a:t>
            </a:r>
            <a:r>
              <a:rPr lang="en-US" altLang="zh-CN">
                <a:solidFill>
                  <a:srgbClr val="000000"/>
                </a:solidFill>
                <a:latin typeface="宋体" panose="02010600030101010101" pitchFamily="2" charset="-122"/>
                <a:ea typeface="Times New Roman" panose="02020603050405020304" pitchFamily="18" charset="0"/>
              </a:rPr>
              <a:t>·</a:t>
            </a:r>
            <a:r>
              <a:rPr lang="en-US" altLang="zh-CN" err="1">
                <a:solidFill>
                  <a:srgbClr val="000000"/>
                </a:solidFill>
                <a:latin typeface="楷体_GB2312" pitchFamily="49" charset="-122"/>
                <a:ea typeface="楷体_GB2312" pitchFamily="49" charset="-122"/>
              </a:rPr>
              <a:t>  L-mgL</a:t>
            </a:r>
            <a:r>
              <a:rPr lang="en-US" altLang="zh-CN">
                <a:solidFill>
                  <a:srgbClr val="000000"/>
                </a:solidFill>
                <a:latin typeface="楷体_GB2312" pitchFamily="49" charset="-122"/>
                <a:ea typeface="楷体_GB2312" pitchFamily="49" charset="-122"/>
              </a:rPr>
              <a:t>=  (3m+m)v</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解得</a:t>
            </a:r>
            <a:r>
              <a:rPr lang="en-US" altLang="zh-CN" dirty="0">
                <a:solidFill>
                  <a:srgbClr val="000000"/>
                </a:solidFill>
                <a:latin typeface="楷体_GB2312" pitchFamily="49" charset="-122"/>
                <a:ea typeface="楷体_GB2312" pitchFamily="49" charset="-122"/>
              </a:rPr>
              <a:t>v=     ,</a:t>
            </a:r>
            <a:r>
              <a:rPr lang="zh-CN" altLang="en-US" dirty="0">
                <a:solidFill>
                  <a:srgbClr val="000000"/>
                </a:solidFill>
                <a:latin typeface="楷体_GB2312" pitchFamily="49" charset="-122"/>
                <a:ea typeface="楷体_GB2312" pitchFamily="49" charset="-122"/>
              </a:rPr>
              <a:t>此后绳中无张力。</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球运动至水平面过程</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对</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由机械能守恒定律得</a:t>
            </a:r>
            <a:r>
              <a:rPr lang="en-US" altLang="zh-CN">
                <a:solidFill>
                  <a:srgbClr val="000000"/>
                </a:solidFill>
                <a:latin typeface="楷体_GB2312" pitchFamily="49" charset="-122"/>
                <a:ea typeface="楷体_GB2312" pitchFamily="49" charset="-122"/>
              </a:rPr>
              <a:t>3mg</a:t>
            </a:r>
            <a:r>
              <a:rPr lang="en-US" altLang="zh-CN">
                <a:solidFill>
                  <a:srgbClr val="000000"/>
                </a:solidFill>
                <a:latin typeface="宋体" panose="02010600030101010101" pitchFamily="2" charset="-122"/>
                <a:ea typeface="Times New Roman" panose="02020603050405020304" pitchFamily="18" charset="0"/>
              </a:rPr>
              <a:t>·</a:t>
            </a:r>
            <a:r>
              <a:rPr lang="en-US" altLang="zh-CN">
                <a:solidFill>
                  <a:srgbClr val="000000"/>
                </a:solidFill>
                <a:latin typeface="楷体_GB2312" pitchFamily="49" charset="-122"/>
                <a:ea typeface="楷体_GB2312" pitchFamily="49" charset="-122"/>
              </a:rPr>
              <a:t>  L=  (3m)</a:t>
            </a:r>
            <a:r>
              <a:rPr lang="en-US" altLang="zh-CN">
                <a:latin typeface="宋体" panose="02010600030101010101" pitchFamily="2" charset="-122"/>
                <a:ea typeface="楷体_GB2312" pitchFamily="49" charset="-122"/>
              </a:rPr>
              <a:t>v</a:t>
            </a:r>
            <a:r>
              <a:rPr lang="en-US" altLang="zh-CN" baseline="-25000">
                <a:latin typeface="宋体" panose="02010600030101010101" pitchFamily="2" charset="-122"/>
                <a:ea typeface="楷体_GB2312" pitchFamily="49" charset="-122"/>
              </a:rPr>
              <a:t>A</a:t>
            </a:r>
            <a:r>
              <a:rPr lang="en-US" altLang="zh-CN" baseline="30000">
                <a:latin typeface="宋体" panose="02010600030101010101" pitchFamily="2" charset="-122"/>
                <a:ea typeface="楷体_GB2312" pitchFamily="49" charset="-122"/>
              </a:rPr>
              <a:t>2</a:t>
            </a:r>
            <a:r>
              <a:rPr lang="en-US" altLang="zh-CN">
                <a:solidFill>
                  <a:srgbClr val="000000"/>
                </a:solidFill>
                <a:latin typeface="楷体_GB2312" pitchFamily="49" charset="-122"/>
                <a:ea typeface="楷体_GB2312" pitchFamily="49" charset="-122"/>
              </a:rPr>
              <a:t>-  (3m)v</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解得</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A</a:t>
            </a:r>
            <a:r>
              <a:rPr lang="en-US" altLang="zh-CN" dirty="0">
                <a:solidFill>
                  <a:srgbClr val="000000"/>
                </a:solidFill>
                <a:latin typeface="楷体_GB2312" pitchFamily="49" charset="-122"/>
                <a:ea typeface="楷体_GB2312" pitchFamily="49" charset="-122"/>
              </a:rPr>
              <a:t>=      ,</a:t>
            </a:r>
            <a:r>
              <a:rPr lang="zh-CN" altLang="en-US" dirty="0">
                <a:solidFill>
                  <a:srgbClr val="000000"/>
                </a:solidFill>
                <a:latin typeface="楷体_GB2312" pitchFamily="49" charset="-122"/>
                <a:ea typeface="楷体_GB2312" pitchFamily="49" charset="-122"/>
              </a:rPr>
              <a:t>故</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正确</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球运动至水平面过程对</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由</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机械能守恒定律得</a:t>
            </a:r>
            <a:r>
              <a:rPr lang="en-US" altLang="zh-CN" err="1">
                <a:solidFill>
                  <a:srgbClr val="000000"/>
                </a:solidFill>
                <a:latin typeface="楷体_GB2312" pitchFamily="49" charset="-122"/>
                <a:ea typeface="楷体_GB2312" pitchFamily="49" charset="-122"/>
              </a:rPr>
              <a:t>mg</a:t>
            </a:r>
            <a:r>
              <a:rPr lang="en-US" altLang="zh-CN" err="1">
                <a:solidFill>
                  <a:srgbClr val="000000"/>
                </a:solidFill>
                <a:latin typeface="宋体" panose="02010600030101010101" pitchFamily="2" charset="-122"/>
                <a:ea typeface="Times New Roman" panose="02020603050405020304" pitchFamily="18" charset="0"/>
              </a:rPr>
              <a:t>·</a:t>
            </a:r>
            <a:r>
              <a:rPr lang="en-US" altLang="zh-CN" err="1">
                <a:solidFill>
                  <a:srgbClr val="000000"/>
                </a:solidFill>
                <a:latin typeface="楷体_GB2312" pitchFamily="49" charset="-122"/>
                <a:ea typeface="楷体_GB2312" pitchFamily="49" charset="-122"/>
              </a:rPr>
              <a:t>L</a:t>
            </a:r>
            <a:r>
              <a:rPr lang="en-US" altLang="zh-CN">
                <a:solidFill>
                  <a:srgbClr val="000000"/>
                </a:solidFill>
                <a:latin typeface="楷体_GB2312" pitchFamily="49" charset="-122"/>
                <a:ea typeface="楷体_GB2312" pitchFamily="49" charset="-122"/>
              </a:rPr>
              <a:t>=  m</a:t>
            </a:r>
            <a:r>
              <a:rPr lang="en-US" altLang="zh-CN">
                <a:latin typeface="宋体" panose="02010600030101010101" pitchFamily="2" charset="-122"/>
                <a:ea typeface="楷体_GB2312" pitchFamily="49" charset="-122"/>
              </a:rPr>
              <a:t>v</a:t>
            </a:r>
            <a:r>
              <a:rPr lang="en-US" altLang="zh-CN" baseline="-25000">
                <a:latin typeface="宋体" panose="02010600030101010101" pitchFamily="2" charset="-122"/>
                <a:ea typeface="楷体_GB2312" pitchFamily="49" charset="-122"/>
              </a:rPr>
              <a:t>B</a:t>
            </a:r>
            <a:r>
              <a:rPr lang="en-US" altLang="zh-CN" baseline="30000">
                <a:latin typeface="宋体" panose="02010600030101010101" pitchFamily="2" charset="-122"/>
                <a:ea typeface="楷体_GB2312" pitchFamily="49" charset="-122"/>
              </a:rPr>
              <a:t>2</a:t>
            </a:r>
            <a:r>
              <a:rPr lang="en-US" altLang="zh-CN">
                <a:solidFill>
                  <a:srgbClr val="000000"/>
                </a:solidFill>
                <a:latin typeface="楷体_GB2312" pitchFamily="49" charset="-122"/>
                <a:ea typeface="楷体_GB2312" pitchFamily="49" charset="-122"/>
              </a:rPr>
              <a:t>-  mv</a:t>
            </a:r>
            <a:r>
              <a:rPr lang="en-US" altLang="zh-CN" baseline="30000">
                <a:solidFill>
                  <a:srgbClr val="000000"/>
                </a:solidFill>
                <a:latin typeface="楷体_GB2312" pitchFamily="49" charset="-122"/>
                <a:ea typeface="楷体_GB2312" pitchFamily="49" charset="-122"/>
              </a:rPr>
              <a:t>2</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解得</a:t>
            </a:r>
            <a:r>
              <a:rPr lang="en-US" altLang="zh-CN" err="1">
                <a:solidFill>
                  <a:srgbClr val="000000"/>
                </a:solidFill>
                <a:latin typeface="楷体_GB2312" pitchFamily="49" charset="-122"/>
                <a:ea typeface="楷体_GB2312" pitchFamily="49" charset="-122"/>
              </a:rPr>
              <a:t>v</a:t>
            </a:r>
            <a:r>
              <a:rPr lang="en-US" altLang="zh-CN" baseline="-30000" err="1">
                <a:solidFill>
                  <a:srgbClr val="000000"/>
                </a:solidFill>
                <a:latin typeface="楷体_GB2312" pitchFamily="49" charset="-122"/>
                <a:ea typeface="楷体_GB2312" pitchFamily="49" charset="-122"/>
              </a:rPr>
              <a:t>B</a:t>
            </a:r>
            <a:r>
              <a:rPr lang="en-US" altLang="zh-CN">
                <a:solidFill>
                  <a:srgbClr val="000000"/>
                </a:solidFill>
                <a:latin typeface="楷体_GB2312" pitchFamily="49" charset="-122"/>
                <a:ea typeface="楷体_GB2312" pitchFamily="49" charset="-122"/>
              </a:rPr>
              <a:t>=     ,</a:t>
            </a:r>
            <a:endParaRPr lang="en-US" altLang="zh-CN">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故</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错误</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球在上升过程轻绳对</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球做正功</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二者一起</a:t>
            </a:r>
            <a:endParaRPr lang="zh-CN" altLang="en-US">
              <a:solidFill>
                <a:srgbClr val="000000"/>
              </a:solidFill>
              <a:latin typeface="楷体_GB2312" pitchFamily="49" charset="-122"/>
              <a:ea typeface="楷体_GB2312" pitchFamily="49" charset="-122"/>
            </a:endParaRPr>
          </a:p>
        </p:txBody>
      </p:sp>
      <p:graphicFrame>
        <p:nvGraphicFramePr>
          <p:cNvPr id="1132547" name="对象 1132546"/>
          <p:cNvGraphicFramePr/>
          <p:nvPr/>
        </p:nvGraphicFramePr>
        <p:xfrm>
          <a:off x="5337175" y="1414463"/>
          <a:ext cx="241300" cy="723900"/>
        </p:xfrm>
        <a:graphic>
          <a:graphicData uri="http://schemas.openxmlformats.org/presentationml/2006/ole">
            <mc:AlternateContent xmlns:mc="http://schemas.openxmlformats.org/markup-compatibility/2006">
              <mc:Choice xmlns:v="urn:schemas-microsoft-com:vml" Requires="v">
                <p:oleObj spid="_x0000_s3124" name="" r:id="rId1" imgW="241300" imgH="723900" progId="Equation.DSMT4">
                  <p:embed/>
                </p:oleObj>
              </mc:Choice>
              <mc:Fallback>
                <p:oleObj name="" r:id="rId1" imgW="241300" imgH="723900" progId="Equation.DSMT4">
                  <p:embed/>
                  <p:pic>
                    <p:nvPicPr>
                      <p:cNvPr id="0" name="图片 3123"/>
                      <p:cNvPicPr/>
                      <p:nvPr/>
                    </p:nvPicPr>
                    <p:blipFill>
                      <a:blip r:embed="rId2"/>
                      <a:stretch>
                        <a:fillRect/>
                      </a:stretch>
                    </p:blipFill>
                    <p:spPr>
                      <a:xfrm>
                        <a:off x="5337175" y="1414463"/>
                        <a:ext cx="241300" cy="723900"/>
                      </a:xfrm>
                      <a:prstGeom prst="rect">
                        <a:avLst/>
                      </a:prstGeom>
                      <a:noFill/>
                      <a:ln w="38100">
                        <a:noFill/>
                        <a:miter/>
                      </a:ln>
                    </p:spPr>
                  </p:pic>
                </p:oleObj>
              </mc:Fallback>
            </mc:AlternateContent>
          </a:graphicData>
        </a:graphic>
      </p:graphicFrame>
      <p:graphicFrame>
        <p:nvGraphicFramePr>
          <p:cNvPr id="1132548" name="对象 1132547"/>
          <p:cNvGraphicFramePr/>
          <p:nvPr/>
        </p:nvGraphicFramePr>
        <p:xfrm>
          <a:off x="6813550" y="1404938"/>
          <a:ext cx="241300" cy="723900"/>
        </p:xfrm>
        <a:graphic>
          <a:graphicData uri="http://schemas.openxmlformats.org/presentationml/2006/ole">
            <mc:AlternateContent xmlns:mc="http://schemas.openxmlformats.org/markup-compatibility/2006">
              <mc:Choice xmlns:v="urn:schemas-microsoft-com:vml" Requires="v">
                <p:oleObj spid="_x0000_s3125" name="" r:id="rId3" imgW="241300" imgH="723900" progId="Equation.DSMT4">
                  <p:embed/>
                </p:oleObj>
              </mc:Choice>
              <mc:Fallback>
                <p:oleObj name="" r:id="rId3" imgW="241300" imgH="723900" progId="Equation.DSMT4">
                  <p:embed/>
                  <p:pic>
                    <p:nvPicPr>
                      <p:cNvPr id="0" name="图片 3124"/>
                      <p:cNvPicPr/>
                      <p:nvPr/>
                    </p:nvPicPr>
                    <p:blipFill>
                      <a:blip r:embed="rId4"/>
                      <a:stretch>
                        <a:fillRect/>
                      </a:stretch>
                    </p:blipFill>
                    <p:spPr>
                      <a:xfrm>
                        <a:off x="6813550" y="1404938"/>
                        <a:ext cx="241300" cy="723900"/>
                      </a:xfrm>
                      <a:prstGeom prst="rect">
                        <a:avLst/>
                      </a:prstGeom>
                      <a:noFill/>
                      <a:ln w="38100">
                        <a:noFill/>
                        <a:miter/>
                      </a:ln>
                    </p:spPr>
                  </p:pic>
                </p:oleObj>
              </mc:Fallback>
            </mc:AlternateContent>
          </a:graphicData>
        </a:graphic>
      </p:graphicFrame>
      <p:graphicFrame>
        <p:nvGraphicFramePr>
          <p:cNvPr id="1132549" name="对象 1132548"/>
          <p:cNvGraphicFramePr/>
          <p:nvPr/>
        </p:nvGraphicFramePr>
        <p:xfrm>
          <a:off x="1447800" y="2043113"/>
          <a:ext cx="838200" cy="723900"/>
        </p:xfrm>
        <a:graphic>
          <a:graphicData uri="http://schemas.openxmlformats.org/presentationml/2006/ole">
            <mc:AlternateContent xmlns:mc="http://schemas.openxmlformats.org/markup-compatibility/2006">
              <mc:Choice xmlns:v="urn:schemas-microsoft-com:vml" Requires="v">
                <p:oleObj spid="_x0000_s3126" name="" r:id="rId5" imgW="837565" imgH="723900" progId="Equation.DSMT4">
                  <p:embed/>
                </p:oleObj>
              </mc:Choice>
              <mc:Fallback>
                <p:oleObj name="" r:id="rId5" imgW="837565" imgH="723900" progId="Equation.DSMT4">
                  <p:embed/>
                  <p:pic>
                    <p:nvPicPr>
                      <p:cNvPr id="0" name="图片 3125"/>
                      <p:cNvPicPr/>
                      <p:nvPr/>
                    </p:nvPicPr>
                    <p:blipFill>
                      <a:blip r:embed="rId6"/>
                      <a:stretch>
                        <a:fillRect/>
                      </a:stretch>
                    </p:blipFill>
                    <p:spPr>
                      <a:xfrm>
                        <a:off x="1447800" y="2043113"/>
                        <a:ext cx="838200" cy="723900"/>
                      </a:xfrm>
                      <a:prstGeom prst="rect">
                        <a:avLst/>
                      </a:prstGeom>
                      <a:noFill/>
                      <a:ln w="38100">
                        <a:noFill/>
                        <a:miter/>
                      </a:ln>
                    </p:spPr>
                  </p:pic>
                </p:oleObj>
              </mc:Fallback>
            </mc:AlternateContent>
          </a:graphicData>
        </a:graphic>
      </p:graphicFrame>
      <p:graphicFrame>
        <p:nvGraphicFramePr>
          <p:cNvPr id="1132550" name="对象 1132549"/>
          <p:cNvGraphicFramePr/>
          <p:nvPr/>
        </p:nvGraphicFramePr>
        <p:xfrm>
          <a:off x="4984750" y="2663825"/>
          <a:ext cx="241300" cy="723900"/>
        </p:xfrm>
        <a:graphic>
          <a:graphicData uri="http://schemas.openxmlformats.org/presentationml/2006/ole">
            <mc:AlternateContent xmlns:mc="http://schemas.openxmlformats.org/markup-compatibility/2006">
              <mc:Choice xmlns:v="urn:schemas-microsoft-com:vml" Requires="v">
                <p:oleObj spid="_x0000_s3127" name="" r:id="rId7" imgW="241300" imgH="723900" progId="Equation.DSMT4">
                  <p:embed/>
                </p:oleObj>
              </mc:Choice>
              <mc:Fallback>
                <p:oleObj name="" r:id="rId7" imgW="241300" imgH="723900" progId="Equation.DSMT4">
                  <p:embed/>
                  <p:pic>
                    <p:nvPicPr>
                      <p:cNvPr id="0" name="图片 3126"/>
                      <p:cNvPicPr/>
                      <p:nvPr/>
                    </p:nvPicPr>
                    <p:blipFill>
                      <a:blip r:embed="rId8"/>
                      <a:stretch>
                        <a:fillRect/>
                      </a:stretch>
                    </p:blipFill>
                    <p:spPr>
                      <a:xfrm>
                        <a:off x="4984750" y="2663825"/>
                        <a:ext cx="241300" cy="723900"/>
                      </a:xfrm>
                      <a:prstGeom prst="rect">
                        <a:avLst/>
                      </a:prstGeom>
                      <a:noFill/>
                      <a:ln w="38100">
                        <a:noFill/>
                        <a:miter/>
                      </a:ln>
                    </p:spPr>
                  </p:pic>
                </p:oleObj>
              </mc:Fallback>
            </mc:AlternateContent>
          </a:graphicData>
        </a:graphic>
      </p:graphicFrame>
      <p:graphicFrame>
        <p:nvGraphicFramePr>
          <p:cNvPr id="1132551" name="对象 1132550"/>
          <p:cNvGraphicFramePr/>
          <p:nvPr/>
        </p:nvGraphicFramePr>
        <p:xfrm>
          <a:off x="5775325" y="2663825"/>
          <a:ext cx="241300" cy="723900"/>
        </p:xfrm>
        <a:graphic>
          <a:graphicData uri="http://schemas.openxmlformats.org/presentationml/2006/ole">
            <mc:AlternateContent xmlns:mc="http://schemas.openxmlformats.org/markup-compatibility/2006">
              <mc:Choice xmlns:v="urn:schemas-microsoft-com:vml" Requires="v">
                <p:oleObj spid="_x0000_s3128" name="" r:id="rId9" imgW="241300" imgH="723900" progId="Equation.DSMT4">
                  <p:embed/>
                </p:oleObj>
              </mc:Choice>
              <mc:Fallback>
                <p:oleObj name="" r:id="rId9" imgW="241300" imgH="723900" progId="Equation.DSMT4">
                  <p:embed/>
                  <p:pic>
                    <p:nvPicPr>
                      <p:cNvPr id="0" name="图片 3127"/>
                      <p:cNvPicPr/>
                      <p:nvPr/>
                    </p:nvPicPr>
                    <p:blipFill>
                      <a:blip r:embed="rId4"/>
                      <a:stretch>
                        <a:fillRect/>
                      </a:stretch>
                    </p:blipFill>
                    <p:spPr>
                      <a:xfrm>
                        <a:off x="5775325" y="2663825"/>
                        <a:ext cx="241300" cy="723900"/>
                      </a:xfrm>
                      <a:prstGeom prst="rect">
                        <a:avLst/>
                      </a:prstGeom>
                      <a:noFill/>
                      <a:ln w="38100">
                        <a:noFill/>
                        <a:miter/>
                      </a:ln>
                    </p:spPr>
                  </p:pic>
                </p:oleObj>
              </mc:Fallback>
            </mc:AlternateContent>
          </a:graphicData>
        </a:graphic>
      </p:graphicFrame>
      <p:graphicFrame>
        <p:nvGraphicFramePr>
          <p:cNvPr id="1132552" name="对象 1132551"/>
          <p:cNvGraphicFramePr/>
          <p:nvPr/>
        </p:nvGraphicFramePr>
        <p:xfrm>
          <a:off x="1685925" y="3262313"/>
          <a:ext cx="800100" cy="800100"/>
        </p:xfrm>
        <a:graphic>
          <a:graphicData uri="http://schemas.openxmlformats.org/presentationml/2006/ole">
            <mc:AlternateContent xmlns:mc="http://schemas.openxmlformats.org/markup-compatibility/2006">
              <mc:Choice xmlns:v="urn:schemas-microsoft-com:vml" Requires="v">
                <p:oleObj spid="_x0000_s3129" name="" r:id="rId10" imgW="799465" imgH="799465" progId="Equation.DSMT4">
                  <p:embed/>
                </p:oleObj>
              </mc:Choice>
              <mc:Fallback>
                <p:oleObj name="" r:id="rId10" imgW="799465" imgH="799465" progId="Equation.DSMT4">
                  <p:embed/>
                  <p:pic>
                    <p:nvPicPr>
                      <p:cNvPr id="0" name="图片 3128"/>
                      <p:cNvPicPr/>
                      <p:nvPr/>
                    </p:nvPicPr>
                    <p:blipFill>
                      <a:blip r:embed="rId11"/>
                      <a:stretch>
                        <a:fillRect/>
                      </a:stretch>
                    </p:blipFill>
                    <p:spPr>
                      <a:xfrm>
                        <a:off x="1685925" y="3262313"/>
                        <a:ext cx="800100" cy="800100"/>
                      </a:xfrm>
                      <a:prstGeom prst="rect">
                        <a:avLst/>
                      </a:prstGeom>
                      <a:noFill/>
                      <a:ln w="38100">
                        <a:noFill/>
                        <a:miter/>
                      </a:ln>
                    </p:spPr>
                  </p:pic>
                </p:oleObj>
              </mc:Fallback>
            </mc:AlternateContent>
          </a:graphicData>
        </a:graphic>
      </p:graphicFrame>
      <p:graphicFrame>
        <p:nvGraphicFramePr>
          <p:cNvPr id="1132553" name="对象 1132552"/>
          <p:cNvGraphicFramePr/>
          <p:nvPr/>
        </p:nvGraphicFramePr>
        <p:xfrm>
          <a:off x="4356100" y="3940175"/>
          <a:ext cx="241300" cy="723900"/>
        </p:xfrm>
        <a:graphic>
          <a:graphicData uri="http://schemas.openxmlformats.org/presentationml/2006/ole">
            <mc:AlternateContent xmlns:mc="http://schemas.openxmlformats.org/markup-compatibility/2006">
              <mc:Choice xmlns:v="urn:schemas-microsoft-com:vml" Requires="v">
                <p:oleObj spid="_x0000_s3130" name="" r:id="rId12" imgW="241300" imgH="723900" progId="Equation.DSMT4">
                  <p:embed/>
                </p:oleObj>
              </mc:Choice>
              <mc:Fallback>
                <p:oleObj name="" r:id="rId12" imgW="241300" imgH="723900" progId="Equation.DSMT4">
                  <p:embed/>
                  <p:pic>
                    <p:nvPicPr>
                      <p:cNvPr id="0" name="图片 3129"/>
                      <p:cNvPicPr/>
                      <p:nvPr/>
                    </p:nvPicPr>
                    <p:blipFill>
                      <a:blip r:embed="rId8"/>
                      <a:stretch>
                        <a:fillRect/>
                      </a:stretch>
                    </p:blipFill>
                    <p:spPr>
                      <a:xfrm>
                        <a:off x="4356100" y="3940175"/>
                        <a:ext cx="241300" cy="723900"/>
                      </a:xfrm>
                      <a:prstGeom prst="rect">
                        <a:avLst/>
                      </a:prstGeom>
                      <a:noFill/>
                      <a:ln w="38100">
                        <a:noFill/>
                        <a:miter/>
                      </a:ln>
                    </p:spPr>
                  </p:pic>
                </p:oleObj>
              </mc:Fallback>
            </mc:AlternateContent>
          </a:graphicData>
        </a:graphic>
      </p:graphicFrame>
      <p:graphicFrame>
        <p:nvGraphicFramePr>
          <p:cNvPr id="1132554" name="对象 1132553"/>
          <p:cNvGraphicFramePr/>
          <p:nvPr/>
        </p:nvGraphicFramePr>
        <p:xfrm>
          <a:off x="5470525" y="3930650"/>
          <a:ext cx="241300" cy="723900"/>
        </p:xfrm>
        <a:graphic>
          <a:graphicData uri="http://schemas.openxmlformats.org/presentationml/2006/ole">
            <mc:AlternateContent xmlns:mc="http://schemas.openxmlformats.org/markup-compatibility/2006">
              <mc:Choice xmlns:v="urn:schemas-microsoft-com:vml" Requires="v">
                <p:oleObj spid="_x0000_s3131" name="" r:id="rId13" imgW="241300" imgH="723900" progId="Equation.DSMT4">
                  <p:embed/>
                </p:oleObj>
              </mc:Choice>
              <mc:Fallback>
                <p:oleObj name="" r:id="rId13" imgW="241300" imgH="723900" progId="Equation.DSMT4">
                  <p:embed/>
                  <p:pic>
                    <p:nvPicPr>
                      <p:cNvPr id="0" name="图片 3130"/>
                      <p:cNvPicPr/>
                      <p:nvPr/>
                    </p:nvPicPr>
                    <p:blipFill>
                      <a:blip r:embed="rId8"/>
                      <a:stretch>
                        <a:fillRect/>
                      </a:stretch>
                    </p:blipFill>
                    <p:spPr>
                      <a:xfrm>
                        <a:off x="5470525" y="3930650"/>
                        <a:ext cx="241300" cy="723900"/>
                      </a:xfrm>
                      <a:prstGeom prst="rect">
                        <a:avLst/>
                      </a:prstGeom>
                      <a:noFill/>
                      <a:ln w="38100">
                        <a:noFill/>
                        <a:miter/>
                      </a:ln>
                    </p:spPr>
                  </p:pic>
                </p:oleObj>
              </mc:Fallback>
            </mc:AlternateContent>
          </a:graphicData>
        </a:graphic>
      </p:graphicFrame>
      <p:graphicFrame>
        <p:nvGraphicFramePr>
          <p:cNvPr id="1132555" name="对象 1132554"/>
          <p:cNvGraphicFramePr/>
          <p:nvPr/>
        </p:nvGraphicFramePr>
        <p:xfrm>
          <a:off x="7696200" y="3881438"/>
          <a:ext cx="800100" cy="800100"/>
        </p:xfrm>
        <a:graphic>
          <a:graphicData uri="http://schemas.openxmlformats.org/presentationml/2006/ole">
            <mc:AlternateContent xmlns:mc="http://schemas.openxmlformats.org/markup-compatibility/2006">
              <mc:Choice xmlns:v="urn:schemas-microsoft-com:vml" Requires="v">
                <p:oleObj spid="_x0000_s3132" name="" r:id="rId14" imgW="799465" imgH="799465" progId="Equation.DSMT4">
                  <p:embed/>
                </p:oleObj>
              </mc:Choice>
              <mc:Fallback>
                <p:oleObj name="" r:id="rId14" imgW="799465" imgH="799465" progId="Equation.DSMT4">
                  <p:embed/>
                  <p:pic>
                    <p:nvPicPr>
                      <p:cNvPr id="0" name="图片 3131"/>
                      <p:cNvPicPr/>
                      <p:nvPr/>
                    </p:nvPicPr>
                    <p:blipFill>
                      <a:blip r:embed="rId15"/>
                      <a:stretch>
                        <a:fillRect/>
                      </a:stretch>
                    </p:blipFill>
                    <p:spPr>
                      <a:xfrm>
                        <a:off x="7696200" y="3881438"/>
                        <a:ext cx="800100" cy="800100"/>
                      </a:xfrm>
                      <a:prstGeom prst="rect">
                        <a:avLst/>
                      </a:prstGeom>
                      <a:noFill/>
                      <a:ln w="38100">
                        <a:noFill/>
                        <a:miter/>
                      </a:ln>
                    </p:spPr>
                  </p:pic>
                </p:oleObj>
              </mc:Fallback>
            </mc:AlternateContent>
          </a:graphicData>
        </a:graphic>
      </p:graphicFrame>
      <p:graphicFrame>
        <p:nvGraphicFramePr>
          <p:cNvPr id="1132556" name="对象 1132555"/>
          <p:cNvGraphicFramePr/>
          <p:nvPr/>
        </p:nvGraphicFramePr>
        <p:xfrm>
          <a:off x="7432675" y="2663825"/>
          <a:ext cx="241300" cy="723900"/>
        </p:xfrm>
        <a:graphic>
          <a:graphicData uri="http://schemas.openxmlformats.org/presentationml/2006/ole">
            <mc:AlternateContent xmlns:mc="http://schemas.openxmlformats.org/markup-compatibility/2006">
              <mc:Choice xmlns:v="urn:schemas-microsoft-com:vml" Requires="v">
                <p:oleObj spid="_x0000_s3133" name="" r:id="rId16" imgW="241300" imgH="723900" progId="Equation.DSMT4">
                  <p:embed/>
                </p:oleObj>
              </mc:Choice>
              <mc:Fallback>
                <p:oleObj name="" r:id="rId16" imgW="241300" imgH="723900" progId="Equation.DSMT4">
                  <p:embed/>
                  <p:pic>
                    <p:nvPicPr>
                      <p:cNvPr id="0" name="图片 3132"/>
                      <p:cNvPicPr/>
                      <p:nvPr/>
                    </p:nvPicPr>
                    <p:blipFill>
                      <a:blip r:embed="rId4"/>
                      <a:stretch>
                        <a:fillRect/>
                      </a:stretch>
                    </p:blipFill>
                    <p:spPr>
                      <a:xfrm>
                        <a:off x="7432675" y="2663825"/>
                        <a:ext cx="241300" cy="723900"/>
                      </a:xfrm>
                      <a:prstGeom prst="rect">
                        <a:avLst/>
                      </a:prstGeom>
                      <a:noFill/>
                      <a:ln w="38100">
                        <a:noFill/>
                        <a:miter/>
                      </a:ln>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33570" name="文本框 1133569"/>
          <p:cNvSpPr txBox="1"/>
          <p:nvPr/>
        </p:nvSpPr>
        <p:spPr>
          <a:xfrm>
            <a:off x="250825" y="641350"/>
            <a:ext cx="8620125" cy="2016125"/>
          </a:xfrm>
          <a:prstGeom prst="rect">
            <a:avLst/>
          </a:prstGeom>
          <a:noFill/>
          <a:ln w="9525">
            <a:noFill/>
          </a:ln>
        </p:spPr>
        <p:txBody>
          <a:bodyPr>
            <a:spAutoFit/>
          </a:bodyPr>
          <a:p>
            <a:r>
              <a:rPr lang="zh-CN" altLang="en-US" dirty="0">
                <a:solidFill>
                  <a:srgbClr val="000000"/>
                </a:solidFill>
                <a:latin typeface="楷体_GB2312" pitchFamily="49" charset="-122"/>
                <a:ea typeface="楷体_GB2312" pitchFamily="49" charset="-122"/>
              </a:rPr>
              <a:t>沿斜面下滑时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轻绳张力为零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不做功</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a:t>
            </a:r>
            <a:r>
              <a:rPr lang="en-US" altLang="zh-CN" dirty="0">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正确</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两个小球</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运动到水平面上</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由于后面的</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球速度大于</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球速度</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所以小球</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在水平面上会相撞</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a:t>
            </a:r>
            <a:r>
              <a:rPr lang="en-US" altLang="zh-CN" dirty="0">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错误。</a:t>
            </a:r>
            <a:endParaRPr lang="zh-CN" altLang="en-US">
              <a:solidFill>
                <a:srgbClr val="000000"/>
              </a:solidFill>
              <a:latin typeface="楷体_GB2312" pitchFamily="49" charset="-122"/>
              <a:ea typeface="楷体_GB2312" pitchFamily="49"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9474" name="文本框 1129473"/>
          <p:cNvSpPr txBox="1"/>
          <p:nvPr/>
        </p:nvSpPr>
        <p:spPr>
          <a:xfrm>
            <a:off x="250825" y="641350"/>
            <a:ext cx="8620125" cy="4581525"/>
          </a:xfrm>
          <a:prstGeom prst="rect">
            <a:avLst/>
          </a:prstGeom>
          <a:noFill/>
          <a:ln w="9525">
            <a:noFill/>
          </a:ln>
        </p:spPr>
        <p:txBody>
          <a:bodyPr>
            <a:spAutoFit/>
          </a:bodyPr>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考点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含弹簧类机械能守恒问题</a:t>
            </a:r>
            <a:r>
              <a:rPr lang="zh-CN" altLang="en-US" dirty="0">
                <a:latin typeface="宋体" panose="02010600030101010101" pitchFamily="2" charset="-122"/>
                <a:ea typeface="宋体" panose="02010600030101010101" pitchFamily="2" charset="-122"/>
                <a:cs typeface="Times New Roman" panose="02020603050405020304" pitchFamily="18" charset="0"/>
              </a:rPr>
              <a:t> </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【核心要素精讲</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解答含弹簧类机械能守恒问题“四点”注意</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含弹簧的物体系统在只有弹簧弹力和重力做功时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物体的动能、重力势能和弹簧的弹性势能之间相互转化</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物体和弹簧组成的系统机械能守恒</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而单个物体和弹簧机械能都不守恒。</a:t>
            </a:r>
            <a:endParaRPr lang="zh-CN" altLang="en-US">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34594" name="文本框 1134593"/>
          <p:cNvSpPr txBox="1"/>
          <p:nvPr/>
        </p:nvSpPr>
        <p:spPr>
          <a:xfrm>
            <a:off x="250825" y="641350"/>
            <a:ext cx="8620125" cy="4706938"/>
          </a:xfrm>
          <a:prstGeom prst="rect">
            <a:avLst/>
          </a:prstGeom>
          <a:noFill/>
          <a:ln w="9525">
            <a:noFill/>
          </a:ln>
        </p:spPr>
        <p:txBody>
          <a:bodyPr>
            <a:spAutoFit/>
          </a:bodyPr>
          <a:p>
            <a:pPr>
              <a:lnSpc>
                <a:spcPct val="12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含弹簧的物体系统机械能守恒问题</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符合一般的运动学解题规律</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同时还要注意弹簧弹力和弹性势能的特点。</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弹簧弹力做的功等于弹簧弹性势能的减少量</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而弹簧弹力做功与路径无关</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只取决于初、末状态弹簧形变量的大小。</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由两个或两个以上的物体与弹簧组成的系统</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当弹簧形变量最大时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弹簧两端连接的物体具有相同的速度</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弹簧处于自然长度时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弹簧弹性势能最小</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为零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3938" name="文本框 1063937"/>
          <p:cNvSpPr txBox="1"/>
          <p:nvPr/>
        </p:nvSpPr>
        <p:spPr>
          <a:xfrm>
            <a:off x="231775" y="688975"/>
            <a:ext cx="9601200" cy="4581525"/>
          </a:xfrm>
          <a:prstGeom prst="rect">
            <a:avLst/>
          </a:prstGeom>
          <a:noFill/>
          <a:ln w="9525">
            <a:noFill/>
          </a:ln>
        </p:spPr>
        <p:txBody>
          <a:bodyPr>
            <a:spAutoFit/>
          </a:bodyPr>
          <a:p>
            <a:r>
              <a:rPr lang="zh-CN" altLang="en-US" dirty="0">
                <a:latin typeface="宋体" panose="02010600030101010101" pitchFamily="2" charset="-122"/>
                <a:ea typeface="宋体" panose="02010600030101010101" pitchFamily="2" charset="-122"/>
                <a:cs typeface="Times New Roman" panose="02020603050405020304" pitchFamily="18" charset="0"/>
              </a:rPr>
              <a:t>知识点</a:t>
            </a:r>
            <a:r>
              <a:rPr lang="en-US" altLang="zh-CN" dirty="0">
                <a:latin typeface="宋体" panose="02010600030101010101" pitchFamily="2" charset="-122"/>
                <a:ea typeface="宋体" panose="02010600030101010101" pitchFamily="2" charset="-122"/>
                <a:cs typeface="Times New Roman" panose="02020603050405020304" pitchFamily="18" charset="0"/>
              </a:rPr>
              <a:t>3</a:t>
            </a:r>
            <a:r>
              <a:rPr lang="zh-CN" altLang="en-US" dirty="0">
                <a:latin typeface="宋体" panose="02010600030101010101" pitchFamily="2" charset="-122"/>
                <a:ea typeface="宋体" panose="02010600030101010101" pitchFamily="2" charset="-122"/>
                <a:cs typeface="Times New Roman" panose="02020603050405020304" pitchFamily="18" charset="0"/>
              </a:rPr>
              <a:t>　机械能守恒定律及其应用</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1.</a:t>
            </a:r>
            <a:r>
              <a:rPr lang="zh-CN" altLang="en-US" dirty="0">
                <a:latin typeface="宋体" panose="02010600030101010101" pitchFamily="2" charset="-122"/>
                <a:ea typeface="宋体" panose="02010600030101010101" pitchFamily="2" charset="-122"/>
                <a:cs typeface="Times New Roman" panose="02020603050405020304" pitchFamily="18" charset="0"/>
              </a:rPr>
              <a:t>机械能</a:t>
            </a:r>
            <a:r>
              <a:rPr lang="en-US" altLang="zh-CN" dirty="0">
                <a:latin typeface="宋体" panose="02010600030101010101" pitchFamily="2" charset="-122"/>
                <a:ea typeface="宋体" panose="02010600030101010101" pitchFamily="2" charset="-122"/>
                <a:cs typeface="Times New Roman" panose="02020603050405020304" pitchFamily="18" charset="0"/>
              </a:rPr>
              <a:t>:___________</a:t>
            </a:r>
            <a:r>
              <a:rPr lang="zh-CN" altLang="en-US" dirty="0">
                <a:latin typeface="宋体" panose="02010600030101010101" pitchFamily="2" charset="-122"/>
                <a:ea typeface="宋体" panose="02010600030101010101" pitchFamily="2" charset="-122"/>
                <a:cs typeface="Times New Roman" panose="02020603050405020304" pitchFamily="18" charset="0"/>
              </a:rPr>
              <a:t>统称为机械能</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其中势能包括</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_________</a:t>
            </a:r>
            <a:r>
              <a:rPr lang="zh-CN" altLang="en-US" dirty="0">
                <a:latin typeface="宋体" panose="02010600030101010101" pitchFamily="2" charset="-122"/>
                <a:ea typeface="宋体" panose="02010600030101010101" pitchFamily="2" charset="-122"/>
                <a:cs typeface="Times New Roman" panose="02020603050405020304" pitchFamily="18" charset="0"/>
              </a:rPr>
              <a:t>和</a:t>
            </a:r>
            <a:r>
              <a:rPr lang="en-US" altLang="zh-CN" dirty="0">
                <a:latin typeface="宋体" panose="02010600030101010101" pitchFamily="2" charset="-122"/>
                <a:ea typeface="宋体" panose="02010600030101010101" pitchFamily="2" charset="-122"/>
                <a:cs typeface="Times New Roman" panose="02020603050405020304" pitchFamily="18" charset="0"/>
              </a:rPr>
              <a:t>_________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机械能守恒定律</a:t>
            </a:r>
            <a:r>
              <a:rPr lang="en-US" altLang="zh-CN">
                <a:latin typeface="宋体" panose="02010600030101010101" pitchFamily="2" charset="-122"/>
                <a:ea typeface="宋体" panose="02010600030101010101" pitchFamily="2" charset="-122"/>
                <a:cs typeface="Times New Roman" panose="02020603050405020304" pitchFamily="18" charset="0"/>
              </a:rPr>
              <a:t>:</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(1)</a:t>
            </a:r>
            <a:r>
              <a:rPr lang="zh-CN" altLang="en-US" dirty="0">
                <a:latin typeface="宋体" panose="02010600030101010101" pitchFamily="2" charset="-122"/>
                <a:ea typeface="宋体" panose="02010600030101010101" pitchFamily="2" charset="-122"/>
                <a:cs typeface="Times New Roman" panose="02020603050405020304" pitchFamily="18" charset="0"/>
              </a:rPr>
              <a:t>内容</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在</a:t>
            </a:r>
            <a:r>
              <a:rPr lang="en-US" altLang="zh-CN" dirty="0">
                <a:latin typeface="宋体" panose="02010600030101010101" pitchFamily="2" charset="-122"/>
                <a:ea typeface="宋体" panose="02010600030101010101" pitchFamily="2" charset="-122"/>
                <a:cs typeface="Times New Roman" panose="02020603050405020304" pitchFamily="18" charset="0"/>
              </a:rPr>
              <a:t>___________________</a:t>
            </a:r>
            <a:r>
              <a:rPr lang="zh-CN" altLang="en-US" dirty="0">
                <a:latin typeface="宋体" panose="02010600030101010101" pitchFamily="2" charset="-122"/>
                <a:ea typeface="宋体" panose="02010600030101010101" pitchFamily="2" charset="-122"/>
                <a:cs typeface="Times New Roman" panose="02020603050405020304" pitchFamily="18" charset="0"/>
              </a:rPr>
              <a:t>的物体系统内</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动能</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与势能可以相互转化</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而总的机械能</a:t>
            </a:r>
            <a:r>
              <a:rPr lang="en-US" altLang="zh-CN" dirty="0">
                <a:latin typeface="宋体" panose="02010600030101010101" pitchFamily="2" charset="-122"/>
                <a:ea typeface="宋体" panose="02010600030101010101" pitchFamily="2" charset="-122"/>
                <a:cs typeface="Times New Roman" panose="02020603050405020304" pitchFamily="18" charset="0"/>
              </a:rPr>
              <a:t>_________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守恒条件</a:t>
            </a:r>
            <a:r>
              <a:rPr lang="en-US" altLang="zh-CN" dirty="0">
                <a:latin typeface="宋体" panose="02010600030101010101" pitchFamily="2" charset="-122"/>
                <a:ea typeface="宋体" panose="02010600030101010101" pitchFamily="2" charset="-122"/>
                <a:cs typeface="Times New Roman" panose="02020603050405020304" pitchFamily="18" charset="0"/>
              </a:rPr>
              <a:t>:_________________________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endParaRPr lang="zh-CN" altLang="en-US">
              <a:latin typeface="宋体" panose="02010600030101010101" pitchFamily="2" charset="-122"/>
              <a:ea typeface="Times New Roman" panose="02020603050405020304" pitchFamily="18" charset="0"/>
            </a:endParaRPr>
          </a:p>
        </p:txBody>
      </p:sp>
      <p:sp>
        <p:nvSpPr>
          <p:cNvPr id="1063939" name="文本框 1063938"/>
          <p:cNvSpPr txBox="1"/>
          <p:nvPr/>
        </p:nvSpPr>
        <p:spPr>
          <a:xfrm>
            <a:off x="1443038" y="1273175"/>
            <a:ext cx="294322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动能和势能</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63940" name="文本框 1063939"/>
          <p:cNvSpPr txBox="1"/>
          <p:nvPr/>
        </p:nvSpPr>
        <p:spPr>
          <a:xfrm>
            <a:off x="-68262" y="1920875"/>
            <a:ext cx="240982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重力势能</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63941" name="文本框 1063940"/>
          <p:cNvSpPr txBox="1"/>
          <p:nvPr/>
        </p:nvSpPr>
        <p:spPr>
          <a:xfrm>
            <a:off x="1900238" y="1920875"/>
            <a:ext cx="240982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弹性势能</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63942" name="文本框 1063941"/>
          <p:cNvSpPr txBox="1"/>
          <p:nvPr/>
        </p:nvSpPr>
        <p:spPr>
          <a:xfrm>
            <a:off x="1271588" y="3203575"/>
            <a:ext cx="507682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只有重力或弹力做功</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63943" name="文本框 1063942"/>
          <p:cNvSpPr txBox="1"/>
          <p:nvPr/>
        </p:nvSpPr>
        <p:spPr>
          <a:xfrm>
            <a:off x="5468938" y="3838575"/>
            <a:ext cx="2409825"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保持不变</a:t>
            </a:r>
            <a:endParaRPr lang="zh-CN" altLang="en-US" dirty="0">
              <a:solidFill>
                <a:srgbClr val="FF0000"/>
              </a:solidFill>
              <a:latin typeface="宋体" panose="02010600030101010101" pitchFamily="2" charset="-122"/>
              <a:ea typeface="Times New Roman" panose="02020603050405020304" pitchFamily="18" charset="0"/>
            </a:endParaRPr>
          </a:p>
        </p:txBody>
      </p:sp>
      <p:sp>
        <p:nvSpPr>
          <p:cNvPr id="1063944" name="文本框 1063943"/>
          <p:cNvSpPr txBox="1"/>
          <p:nvPr/>
        </p:nvSpPr>
        <p:spPr>
          <a:xfrm>
            <a:off x="1368425" y="4486275"/>
            <a:ext cx="6673850" cy="733425"/>
          </a:xfrm>
          <a:prstGeom prst="rect">
            <a:avLst/>
          </a:prstGeom>
          <a:noFill/>
          <a:ln w="9525">
            <a:noFill/>
          </a:ln>
        </p:spPr>
        <p:txBody>
          <a:bodyPr anchor="b" anchorCtr="1">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只有重力或系统内弹力做功</a:t>
            </a:r>
            <a:endParaRPr lang="zh-CN" altLang="en-US" dirty="0">
              <a:solidFill>
                <a:srgbClr val="FF0000"/>
              </a:solidFill>
              <a:latin typeface="宋体" panose="02010600030101010101" pitchFamily="2" charset="-122"/>
              <a:ea typeface="Times New Roman" panose="02020603050405020304" pitchFamily="18" charset="0"/>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5518785" y="3124200"/>
              <a:ext cx="2021840" cy="36830"/>
            </p14:xfrm>
          </p:contentPart>
        </mc:Choice>
        <mc:Fallback xmlns="">
          <p:pic>
            <p:nvPicPr>
              <p:cNvPr id="2" name="墨迹 1"/>
            </p:nvPicPr>
            <p:blipFill>
              <a:blip r:embed="rId2"/>
            </p:blipFill>
            <p:spPr>
              <a:xfrm>
                <a:off x="5518785" y="3124200"/>
                <a:ext cx="2021840" cy="3683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6021705" y="2716530"/>
              <a:ext cx="79375" cy="375920"/>
            </p14:xfrm>
          </p:contentPart>
        </mc:Choice>
        <mc:Fallback xmlns="">
          <p:pic>
            <p:nvPicPr>
              <p:cNvPr id="3" name="墨迹 2"/>
            </p:nvPicPr>
            <p:blipFill>
              <a:blip r:embed="rId4"/>
            </p:blipFill>
            <p:spPr>
              <a:xfrm>
                <a:off x="6021705" y="2716530"/>
                <a:ext cx="79375" cy="37592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6042660" y="2647315"/>
              <a:ext cx="85090" cy="471170"/>
            </p14:xfrm>
          </p:contentPart>
        </mc:Choice>
        <mc:Fallback xmlns="">
          <p:pic>
            <p:nvPicPr>
              <p:cNvPr id="4" name="墨迹 3"/>
            </p:nvPicPr>
            <p:blipFill>
              <a:blip r:embed="rId6"/>
            </p:blipFill>
            <p:spPr>
              <a:xfrm>
                <a:off x="6042660" y="2647315"/>
                <a:ext cx="85090" cy="47117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6048375" y="2531110"/>
              <a:ext cx="767080" cy="523875"/>
            </p14:xfrm>
          </p:contentPart>
        </mc:Choice>
        <mc:Fallback xmlns="">
          <p:pic>
            <p:nvPicPr>
              <p:cNvPr id="5" name="墨迹 4"/>
            </p:nvPicPr>
            <p:blipFill>
              <a:blip r:embed="rId8"/>
            </p:blipFill>
            <p:spPr>
              <a:xfrm>
                <a:off x="6048375" y="2531110"/>
                <a:ext cx="767080" cy="52387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6815455" y="2938780"/>
              <a:ext cx="10795" cy="264795"/>
            </p14:xfrm>
          </p:contentPart>
        </mc:Choice>
        <mc:Fallback xmlns="">
          <p:pic>
            <p:nvPicPr>
              <p:cNvPr id="6" name="墨迹 5"/>
            </p:nvPicPr>
            <p:blipFill>
              <a:blip r:embed="rId10"/>
            </p:blipFill>
            <p:spPr>
              <a:xfrm>
                <a:off x="6815455" y="2938780"/>
                <a:ext cx="10795" cy="26479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 name="墨迹 6"/>
              <p14:cNvContentPartPr/>
              <p14:nvPr/>
            </p14:nvContentPartPr>
            <p14:xfrm>
              <a:off x="6418580" y="2816860"/>
              <a:ext cx="47625" cy="619760"/>
            </p14:xfrm>
          </p:contentPart>
        </mc:Choice>
        <mc:Fallback xmlns="">
          <p:pic>
            <p:nvPicPr>
              <p:cNvPr id="7" name="墨迹 6"/>
            </p:nvPicPr>
            <p:blipFill>
              <a:blip r:embed="rId12"/>
            </p:blipFill>
            <p:spPr>
              <a:xfrm>
                <a:off x="6418580" y="2816860"/>
                <a:ext cx="47625" cy="61976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6407785" y="3309620"/>
              <a:ext cx="132715" cy="127000"/>
            </p14:xfrm>
          </p:contentPart>
        </mc:Choice>
        <mc:Fallback xmlns="">
          <p:pic>
            <p:nvPicPr>
              <p:cNvPr id="8" name="墨迹 7"/>
            </p:nvPicPr>
            <p:blipFill>
              <a:blip r:embed="rId14"/>
            </p:blipFill>
            <p:spPr>
              <a:xfrm>
                <a:off x="6407785" y="3309620"/>
                <a:ext cx="132715" cy="12700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9" name="墨迹 8"/>
              <p14:cNvContentPartPr/>
              <p14:nvPr/>
            </p14:nvContentPartPr>
            <p14:xfrm>
              <a:off x="6619875" y="3298825"/>
              <a:ext cx="322580" cy="153670"/>
            </p14:xfrm>
          </p:contentPart>
        </mc:Choice>
        <mc:Fallback xmlns="">
          <p:pic>
            <p:nvPicPr>
              <p:cNvPr id="9" name="墨迹 8"/>
            </p:nvPicPr>
            <p:blipFill>
              <a:blip r:embed="rId16"/>
            </p:blipFill>
            <p:spPr>
              <a:xfrm>
                <a:off x="6619875" y="3298825"/>
                <a:ext cx="322580" cy="15367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 name="墨迹 9"/>
              <p14:cNvContentPartPr/>
              <p14:nvPr/>
            </p14:nvContentPartPr>
            <p14:xfrm>
              <a:off x="6820535" y="3240405"/>
              <a:ext cx="206375" cy="269875"/>
            </p14:xfrm>
          </p:contentPart>
        </mc:Choice>
        <mc:Fallback xmlns="">
          <p:pic>
            <p:nvPicPr>
              <p:cNvPr id="10" name="墨迹 9"/>
            </p:nvPicPr>
            <p:blipFill>
              <a:blip r:embed="rId18"/>
            </p:blipFill>
            <p:spPr>
              <a:xfrm>
                <a:off x="6820535" y="3240405"/>
                <a:ext cx="206375" cy="26987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1" name="墨迹 10"/>
              <p14:cNvContentPartPr/>
              <p14:nvPr/>
            </p14:nvContentPartPr>
            <p14:xfrm>
              <a:off x="6296660" y="2133600"/>
              <a:ext cx="164465" cy="783590"/>
            </p14:xfrm>
          </p:contentPart>
        </mc:Choice>
        <mc:Fallback xmlns="">
          <p:pic>
            <p:nvPicPr>
              <p:cNvPr id="11" name="墨迹 10"/>
            </p:nvPicPr>
            <p:blipFill>
              <a:blip r:embed="rId20"/>
            </p:blipFill>
            <p:spPr>
              <a:xfrm>
                <a:off x="6296660" y="2133600"/>
                <a:ext cx="164465" cy="78359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2" name="墨迹 11"/>
              <p14:cNvContentPartPr/>
              <p14:nvPr/>
            </p14:nvContentPartPr>
            <p14:xfrm>
              <a:off x="6455410" y="2149475"/>
              <a:ext cx="132715" cy="148590"/>
            </p14:xfrm>
          </p:contentPart>
        </mc:Choice>
        <mc:Fallback xmlns="">
          <p:pic>
            <p:nvPicPr>
              <p:cNvPr id="12" name="墨迹 11"/>
            </p:nvPicPr>
            <p:blipFill>
              <a:blip r:embed="rId22"/>
            </p:blipFill>
            <p:spPr>
              <a:xfrm>
                <a:off x="6455410" y="2149475"/>
                <a:ext cx="132715" cy="14859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3" name="墨迹 12"/>
              <p14:cNvContentPartPr/>
              <p14:nvPr/>
            </p14:nvContentPartPr>
            <p14:xfrm>
              <a:off x="6614160" y="2065020"/>
              <a:ext cx="137795" cy="10160"/>
            </p14:xfrm>
          </p:contentPart>
        </mc:Choice>
        <mc:Fallback xmlns="">
          <p:pic>
            <p:nvPicPr>
              <p:cNvPr id="13" name="墨迹 12"/>
            </p:nvPicPr>
            <p:blipFill>
              <a:blip r:embed="rId24"/>
            </p:blipFill>
            <p:spPr>
              <a:xfrm>
                <a:off x="6614160" y="2065020"/>
                <a:ext cx="137795" cy="1016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4" name="墨迹 13"/>
              <p14:cNvContentPartPr/>
              <p14:nvPr/>
            </p14:nvContentPartPr>
            <p14:xfrm>
              <a:off x="6699250" y="2101850"/>
              <a:ext cx="10160" cy="318135"/>
            </p14:xfrm>
          </p:contentPart>
        </mc:Choice>
        <mc:Fallback xmlns="">
          <p:pic>
            <p:nvPicPr>
              <p:cNvPr id="14" name="墨迹 13"/>
            </p:nvPicPr>
            <p:blipFill>
              <a:blip r:embed="rId26"/>
            </p:blipFill>
            <p:spPr>
              <a:xfrm>
                <a:off x="6699250" y="2101850"/>
                <a:ext cx="10160" cy="31813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5" name="墨迹 14"/>
              <p14:cNvContentPartPr/>
              <p14:nvPr/>
            </p14:nvContentPartPr>
            <p14:xfrm>
              <a:off x="6693535" y="2282190"/>
              <a:ext cx="111125" cy="36830"/>
            </p14:xfrm>
          </p:contentPart>
        </mc:Choice>
        <mc:Fallback xmlns="">
          <p:pic>
            <p:nvPicPr>
              <p:cNvPr id="15" name="墨迹 14"/>
            </p:nvPicPr>
            <p:blipFill>
              <a:blip r:embed="rId28"/>
            </p:blipFill>
            <p:spPr>
              <a:xfrm>
                <a:off x="6693535" y="2282190"/>
                <a:ext cx="111125" cy="3683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6" name="墨迹 15"/>
              <p14:cNvContentPartPr/>
              <p14:nvPr/>
            </p14:nvContentPartPr>
            <p14:xfrm>
              <a:off x="6831330" y="2218690"/>
              <a:ext cx="26670" cy="190500"/>
            </p14:xfrm>
          </p:contentPart>
        </mc:Choice>
        <mc:Fallback xmlns="">
          <p:pic>
            <p:nvPicPr>
              <p:cNvPr id="16" name="墨迹 15"/>
            </p:nvPicPr>
            <p:blipFill>
              <a:blip r:embed="rId30"/>
            </p:blipFill>
            <p:spPr>
              <a:xfrm>
                <a:off x="6831330" y="2218690"/>
                <a:ext cx="26670" cy="19050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7" name="墨迹 16"/>
              <p14:cNvContentPartPr/>
              <p14:nvPr/>
            </p14:nvContentPartPr>
            <p14:xfrm>
              <a:off x="6831330" y="2181225"/>
              <a:ext cx="137795" cy="174625"/>
            </p14:xfrm>
          </p:contentPart>
        </mc:Choice>
        <mc:Fallback xmlns="">
          <p:pic>
            <p:nvPicPr>
              <p:cNvPr id="17" name="墨迹 16"/>
            </p:nvPicPr>
            <p:blipFill>
              <a:blip r:embed="rId32"/>
            </p:blipFill>
            <p:spPr>
              <a:xfrm>
                <a:off x="6831330" y="2181225"/>
                <a:ext cx="137795" cy="17462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8" name="墨迹 17"/>
              <p14:cNvContentPartPr/>
              <p14:nvPr/>
            </p14:nvContentPartPr>
            <p14:xfrm>
              <a:off x="6683375" y="2027555"/>
              <a:ext cx="153035" cy="10795"/>
            </p14:xfrm>
          </p:contentPart>
        </mc:Choice>
        <mc:Fallback xmlns="">
          <p:pic>
            <p:nvPicPr>
              <p:cNvPr id="18" name="墨迹 17"/>
            </p:nvPicPr>
            <p:blipFill>
              <a:blip r:embed="rId34"/>
            </p:blipFill>
            <p:spPr>
              <a:xfrm>
                <a:off x="6683375" y="2027555"/>
                <a:ext cx="153035" cy="1079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9" name="墨迹 18"/>
              <p14:cNvContentPartPr/>
              <p14:nvPr/>
            </p14:nvContentPartPr>
            <p14:xfrm>
              <a:off x="6677660" y="2054225"/>
              <a:ext cx="42545" cy="391795"/>
            </p14:xfrm>
          </p:contentPart>
        </mc:Choice>
        <mc:Fallback xmlns="">
          <p:pic>
            <p:nvPicPr>
              <p:cNvPr id="19" name="墨迹 18"/>
            </p:nvPicPr>
            <p:blipFill>
              <a:blip r:embed="rId36"/>
            </p:blipFill>
            <p:spPr>
              <a:xfrm>
                <a:off x="6677660" y="2054225"/>
                <a:ext cx="42545" cy="39179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0" name="墨迹 19"/>
              <p14:cNvContentPartPr/>
              <p14:nvPr/>
            </p14:nvContentPartPr>
            <p14:xfrm>
              <a:off x="6720205" y="2260600"/>
              <a:ext cx="111125" cy="21590"/>
            </p14:xfrm>
          </p:contentPart>
        </mc:Choice>
        <mc:Fallback xmlns="">
          <p:pic>
            <p:nvPicPr>
              <p:cNvPr id="20" name="墨迹 19"/>
            </p:nvPicPr>
            <p:blipFill>
              <a:blip r:embed="rId38"/>
            </p:blipFill>
            <p:spPr>
              <a:xfrm>
                <a:off x="6720205" y="2260600"/>
                <a:ext cx="111125" cy="2159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1" name="墨迹 20"/>
              <p14:cNvContentPartPr/>
              <p14:nvPr/>
            </p14:nvContentPartPr>
            <p14:xfrm>
              <a:off x="6280785" y="1058545"/>
              <a:ext cx="164465" cy="1477645"/>
            </p14:xfrm>
          </p:contentPart>
        </mc:Choice>
        <mc:Fallback xmlns="">
          <p:pic>
            <p:nvPicPr>
              <p:cNvPr id="21" name="墨迹 20"/>
            </p:nvPicPr>
            <p:blipFill>
              <a:blip r:embed="rId40"/>
            </p:blipFill>
            <p:spPr>
              <a:xfrm>
                <a:off x="6280785" y="1058545"/>
                <a:ext cx="164465" cy="147764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2" name="墨迹 21"/>
              <p14:cNvContentPartPr/>
              <p14:nvPr/>
            </p14:nvContentPartPr>
            <p14:xfrm>
              <a:off x="6386830" y="1090295"/>
              <a:ext cx="179705" cy="217170"/>
            </p14:xfrm>
          </p:contentPart>
        </mc:Choice>
        <mc:Fallback xmlns="">
          <p:pic>
            <p:nvPicPr>
              <p:cNvPr id="22" name="墨迹 21"/>
            </p:nvPicPr>
            <p:blipFill>
              <a:blip r:embed="rId42"/>
            </p:blipFill>
            <p:spPr>
              <a:xfrm>
                <a:off x="6386830" y="1090295"/>
                <a:ext cx="179705" cy="21717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3" name="墨迹 22"/>
              <p14:cNvContentPartPr/>
              <p14:nvPr/>
            </p14:nvContentPartPr>
            <p14:xfrm>
              <a:off x="6704330" y="2080895"/>
              <a:ext cx="322580" cy="248920"/>
            </p14:xfrm>
          </p:contentPart>
        </mc:Choice>
        <mc:Fallback xmlns="">
          <p:pic>
            <p:nvPicPr>
              <p:cNvPr id="23" name="墨迹 22"/>
            </p:nvPicPr>
            <p:blipFill>
              <a:blip r:embed="rId44"/>
            </p:blipFill>
            <p:spPr>
              <a:xfrm>
                <a:off x="6704330" y="2080895"/>
                <a:ext cx="322580" cy="24892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4" name="墨迹 23"/>
              <p14:cNvContentPartPr/>
              <p14:nvPr/>
            </p14:nvContentPartPr>
            <p14:xfrm>
              <a:off x="6725285" y="995045"/>
              <a:ext cx="307340" cy="100965"/>
            </p14:xfrm>
          </p:contentPart>
        </mc:Choice>
        <mc:Fallback xmlns="">
          <p:pic>
            <p:nvPicPr>
              <p:cNvPr id="24" name="墨迹 23"/>
            </p:nvPicPr>
            <p:blipFill>
              <a:blip r:embed="rId46"/>
            </p:blipFill>
            <p:spPr>
              <a:xfrm>
                <a:off x="6725285" y="995045"/>
                <a:ext cx="307340" cy="10096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5" name="墨迹 24"/>
              <p14:cNvContentPartPr/>
              <p14:nvPr/>
            </p14:nvContentPartPr>
            <p14:xfrm>
              <a:off x="6990080" y="995045"/>
              <a:ext cx="36830" cy="423545"/>
            </p14:xfrm>
          </p:contentPart>
        </mc:Choice>
        <mc:Fallback xmlns="">
          <p:pic>
            <p:nvPicPr>
              <p:cNvPr id="25" name="墨迹 24"/>
            </p:nvPicPr>
            <p:blipFill>
              <a:blip r:embed="rId48"/>
            </p:blipFill>
            <p:spPr>
              <a:xfrm>
                <a:off x="6990080" y="995045"/>
                <a:ext cx="36830" cy="42354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6" name="墨迹 25"/>
              <p14:cNvContentPartPr/>
              <p14:nvPr/>
            </p14:nvContentPartPr>
            <p14:xfrm>
              <a:off x="6937375" y="1010920"/>
              <a:ext cx="200660" cy="10795"/>
            </p14:xfrm>
          </p:contentPart>
        </mc:Choice>
        <mc:Fallback xmlns="">
          <p:pic>
            <p:nvPicPr>
              <p:cNvPr id="26" name="墨迹 25"/>
            </p:nvPicPr>
            <p:blipFill>
              <a:blip r:embed="rId50"/>
            </p:blipFill>
            <p:spPr>
              <a:xfrm>
                <a:off x="6937375" y="1010920"/>
                <a:ext cx="200660" cy="10795"/>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7" name="墨迹 26"/>
              <p14:cNvContentPartPr/>
              <p14:nvPr/>
            </p14:nvContentPartPr>
            <p14:xfrm>
              <a:off x="6704330" y="2642235"/>
              <a:ext cx="381000" cy="333375"/>
            </p14:xfrm>
          </p:contentPart>
        </mc:Choice>
        <mc:Fallback xmlns="">
          <p:pic>
            <p:nvPicPr>
              <p:cNvPr id="27" name="墨迹 26"/>
            </p:nvPicPr>
            <p:blipFill>
              <a:blip r:embed="rId52"/>
            </p:blipFill>
            <p:spPr>
              <a:xfrm>
                <a:off x="6704330" y="2642235"/>
                <a:ext cx="381000" cy="333375"/>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8" name="墨迹 27"/>
              <p14:cNvContentPartPr/>
              <p14:nvPr/>
            </p14:nvContentPartPr>
            <p14:xfrm>
              <a:off x="6751955" y="958215"/>
              <a:ext cx="587375" cy="661670"/>
            </p14:xfrm>
          </p:contentPart>
        </mc:Choice>
        <mc:Fallback xmlns="">
          <p:pic>
            <p:nvPicPr>
              <p:cNvPr id="28" name="墨迹 27"/>
            </p:nvPicPr>
            <p:blipFill>
              <a:blip r:embed="rId54"/>
            </p:blipFill>
            <p:spPr>
              <a:xfrm>
                <a:off x="6751955" y="958215"/>
                <a:ext cx="587375" cy="66167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29" name="墨迹 28"/>
              <p14:cNvContentPartPr/>
              <p14:nvPr/>
            </p14:nvContentPartPr>
            <p14:xfrm>
              <a:off x="2962910" y="4495165"/>
              <a:ext cx="418465" cy="58420"/>
            </p14:xfrm>
          </p:contentPart>
        </mc:Choice>
        <mc:Fallback xmlns="">
          <p:pic>
            <p:nvPicPr>
              <p:cNvPr id="29" name="墨迹 28"/>
            </p:nvPicPr>
            <p:blipFill>
              <a:blip r:embed="rId56"/>
            </p:blipFill>
            <p:spPr>
              <a:xfrm>
                <a:off x="2962910" y="4495165"/>
                <a:ext cx="418465" cy="58420"/>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3939"/>
                                        </p:tgtEl>
                                        <p:attrNameLst>
                                          <p:attrName>style.visibility</p:attrName>
                                        </p:attrNameLst>
                                      </p:cBhvr>
                                      <p:to>
                                        <p:strVal val="visible"/>
                                      </p:to>
                                    </p:set>
                                    <p:animEffect transition="in" filter="blinds(horizontal)">
                                      <p:cBhvr>
                                        <p:cTn id="7" dur="500"/>
                                        <p:tgtEl>
                                          <p:spTgt spid="10639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63940"/>
                                        </p:tgtEl>
                                        <p:attrNameLst>
                                          <p:attrName>style.visibility</p:attrName>
                                        </p:attrNameLst>
                                      </p:cBhvr>
                                      <p:to>
                                        <p:strVal val="visible"/>
                                      </p:to>
                                    </p:set>
                                    <p:animEffect transition="in" filter="blinds(horizontal)">
                                      <p:cBhvr>
                                        <p:cTn id="12" dur="500"/>
                                        <p:tgtEl>
                                          <p:spTgt spid="10639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63941"/>
                                        </p:tgtEl>
                                        <p:attrNameLst>
                                          <p:attrName>style.visibility</p:attrName>
                                        </p:attrNameLst>
                                      </p:cBhvr>
                                      <p:to>
                                        <p:strVal val="visible"/>
                                      </p:to>
                                    </p:set>
                                    <p:animEffect transition="in" filter="blinds(horizontal)">
                                      <p:cBhvr>
                                        <p:cTn id="17" dur="500"/>
                                        <p:tgtEl>
                                          <p:spTgt spid="10639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63942"/>
                                        </p:tgtEl>
                                        <p:attrNameLst>
                                          <p:attrName>style.visibility</p:attrName>
                                        </p:attrNameLst>
                                      </p:cBhvr>
                                      <p:to>
                                        <p:strVal val="visible"/>
                                      </p:to>
                                    </p:set>
                                    <p:animEffect transition="in" filter="blinds(horizontal)">
                                      <p:cBhvr>
                                        <p:cTn id="22" dur="500"/>
                                        <p:tgtEl>
                                          <p:spTgt spid="106394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63943"/>
                                        </p:tgtEl>
                                        <p:attrNameLst>
                                          <p:attrName>style.visibility</p:attrName>
                                        </p:attrNameLst>
                                      </p:cBhvr>
                                      <p:to>
                                        <p:strVal val="visible"/>
                                      </p:to>
                                    </p:set>
                                    <p:animEffect transition="in" filter="blinds(horizontal)">
                                      <p:cBhvr>
                                        <p:cTn id="27" dur="500"/>
                                        <p:tgtEl>
                                          <p:spTgt spid="106394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63944"/>
                                        </p:tgtEl>
                                        <p:attrNameLst>
                                          <p:attrName>style.visibility</p:attrName>
                                        </p:attrNameLst>
                                      </p:cBhvr>
                                      <p:to>
                                        <p:strVal val="visible"/>
                                      </p:to>
                                    </p:set>
                                    <p:animEffect transition="in" filter="blinds(horizontal)">
                                      <p:cBhvr>
                                        <p:cTn id="32" dur="500"/>
                                        <p:tgtEl>
                                          <p:spTgt spid="1063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9" grpId="0"/>
      <p:bldP spid="1063940" grpId="0"/>
      <p:bldP spid="1063941" grpId="0"/>
      <p:bldP spid="1063942" grpId="0"/>
      <p:bldP spid="1063943" grpId="0"/>
      <p:bldP spid="1063944"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31522" name="文本框 1131521"/>
          <p:cNvSpPr txBox="1"/>
          <p:nvPr/>
        </p:nvSpPr>
        <p:spPr>
          <a:xfrm>
            <a:off x="250825" y="641350"/>
            <a:ext cx="9315450" cy="4310380"/>
          </a:xfrm>
          <a:prstGeom prst="rect">
            <a:avLst/>
          </a:prstGeom>
          <a:noFill/>
          <a:ln w="9525">
            <a:noFill/>
          </a:ln>
        </p:spPr>
        <p:txBody>
          <a:bodyPr>
            <a:spAutoFit/>
          </a:bodyPr>
          <a:p>
            <a:pPr>
              <a:lnSpc>
                <a:spcPct val="140000"/>
              </a:lnSpc>
            </a:pP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【高考命题探究</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【典例</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)(2016</a:t>
            </a:r>
            <a:r>
              <a:rPr lang="en-US" altLang="zh-CN">
                <a:solidFill>
                  <a:srgbClr val="000000"/>
                </a:solidFill>
                <a:latin typeface="宋体" panose="02010600030101010101" pitchFamily="2" charset="-122"/>
                <a:ea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全国卷</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Ⅱ)</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套在光滑的竖直杆上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轻弹簧一端固定于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另一端与小球相连。现将小球从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点由静止释</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它在下降的过程中经过了</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N</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点。已知在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N</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两点处</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弹簧对小球的弹力大小相等</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且</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∠ONM&lt;∠OMN&lt;  </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点运动到</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N</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点的过程中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131523" name="Image0251.jpeg"/>
          <p:cNvPicPr>
            <a:picLocks noChangeAspect="1"/>
          </p:cNvPicPr>
          <p:nvPr/>
        </p:nvPicPr>
        <p:blipFill>
          <a:blip r:embed="rId1"/>
          <a:stretch>
            <a:fillRect/>
          </a:stretch>
        </p:blipFill>
        <p:spPr>
          <a:xfrm>
            <a:off x="7600950" y="1004888"/>
            <a:ext cx="1203325" cy="2120900"/>
          </a:xfrm>
          <a:prstGeom prst="rect">
            <a:avLst/>
          </a:prstGeom>
          <a:noFill/>
          <a:ln w="9525">
            <a:noFill/>
          </a:ln>
        </p:spPr>
      </p:pic>
      <p:graphicFrame>
        <p:nvGraphicFramePr>
          <p:cNvPr id="1131524" name="对象 1131523"/>
          <p:cNvGraphicFramePr/>
          <p:nvPr/>
        </p:nvGraphicFramePr>
        <p:xfrm>
          <a:off x="7373938" y="3686175"/>
          <a:ext cx="254000" cy="723900"/>
        </p:xfrm>
        <a:graphic>
          <a:graphicData uri="http://schemas.openxmlformats.org/presentationml/2006/ole">
            <mc:AlternateContent xmlns:mc="http://schemas.openxmlformats.org/markup-compatibility/2006">
              <mc:Choice xmlns:v="urn:schemas-microsoft-com:vml" Requires="v">
                <p:oleObj spid="_x0000_s3134" name="" r:id="rId2" imgW="254000" imgH="723265" progId="Equation.DSMT4">
                  <p:embed/>
                </p:oleObj>
              </mc:Choice>
              <mc:Fallback>
                <p:oleObj name="" r:id="rId2" imgW="254000" imgH="723265" progId="Equation.DSMT4">
                  <p:embed/>
                  <p:pic>
                    <p:nvPicPr>
                      <p:cNvPr id="0" name="图片 3133"/>
                      <p:cNvPicPr/>
                      <p:nvPr/>
                    </p:nvPicPr>
                    <p:blipFill>
                      <a:blip r:embed="rId3"/>
                      <a:stretch>
                        <a:fillRect/>
                      </a:stretch>
                    </p:blipFill>
                    <p:spPr>
                      <a:xfrm>
                        <a:off x="7373938" y="3686175"/>
                        <a:ext cx="254000" cy="723900"/>
                      </a:xfrm>
                      <a:prstGeom prst="rect">
                        <a:avLst/>
                      </a:prstGeom>
                      <a:noFill/>
                      <a:ln w="38100">
                        <a:noFill/>
                        <a:miter/>
                      </a:ln>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43810" name="文本框 1143809"/>
          <p:cNvSpPr txBox="1"/>
          <p:nvPr/>
        </p:nvSpPr>
        <p:spPr>
          <a:xfrm>
            <a:off x="250825" y="641350"/>
            <a:ext cx="8620125" cy="32988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弹力对小球先做正功后做负功</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有两个时刻小球的加速度等于重力加速度</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弹簧长度最短时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弹力对小球做功的功率为零</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小球到达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N</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点时的动能等于其在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N</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两点的重力势能差</a:t>
            </a:r>
            <a:endParaRPr lang="zh-CN" altLang="en-US">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35618" name="文本框 1135617"/>
          <p:cNvSpPr txBox="1"/>
          <p:nvPr/>
        </p:nvSpPr>
        <p:spPr>
          <a:xfrm>
            <a:off x="250825" y="641350"/>
            <a:ext cx="9401175" cy="458152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。由于小球在</a:t>
            </a:r>
            <a:r>
              <a:rPr lang="en-US" altLang="zh-CN" dirty="0">
                <a:solidFill>
                  <a:srgbClr val="000000"/>
                </a:solidFill>
                <a:latin typeface="楷体_GB2312" pitchFamily="49" charset="-122"/>
                <a:ea typeface="楷体_GB2312" pitchFamily="49" charset="-122"/>
              </a:rPr>
              <a:t>M</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N</a:t>
            </a:r>
            <a:r>
              <a:rPr lang="zh-CN" altLang="en-US" dirty="0">
                <a:solidFill>
                  <a:srgbClr val="000000"/>
                </a:solidFill>
                <a:latin typeface="楷体_GB2312" pitchFamily="49" charset="-122"/>
                <a:ea typeface="楷体_GB2312" pitchFamily="49" charset="-122"/>
              </a:rPr>
              <a:t>两点</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处</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弹簧对小球的弹力大小相等</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且</a:t>
            </a:r>
            <a:r>
              <a:rPr lang="en-US" altLang="zh-CN"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ONM&lt;</a:t>
            </a:r>
            <a:endParaRPr lang="en-US" altLang="zh-CN">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∠OMN&lt;  ,</a:t>
            </a:r>
            <a:r>
              <a:rPr lang="zh-CN" altLang="en-US" dirty="0">
                <a:solidFill>
                  <a:srgbClr val="000000"/>
                </a:solidFill>
                <a:latin typeface="楷体_GB2312" pitchFamily="49" charset="-122"/>
                <a:ea typeface="楷体_GB2312" pitchFamily="49" charset="-122"/>
              </a:rPr>
              <a:t>所以小球在</a:t>
            </a:r>
            <a:r>
              <a:rPr lang="en-US" altLang="zh-CN" dirty="0">
                <a:solidFill>
                  <a:srgbClr val="000000"/>
                </a:solidFill>
                <a:latin typeface="楷体_GB2312" pitchFamily="49" charset="-122"/>
                <a:ea typeface="楷体_GB2312" pitchFamily="49" charset="-122"/>
              </a:rPr>
              <a:t>M</a:t>
            </a:r>
            <a:r>
              <a:rPr lang="zh-CN" altLang="en-US" dirty="0">
                <a:solidFill>
                  <a:srgbClr val="000000"/>
                </a:solidFill>
                <a:latin typeface="楷体_GB2312" pitchFamily="49" charset="-122"/>
                <a:ea typeface="楷体_GB2312" pitchFamily="49" charset="-122"/>
              </a:rPr>
              <a:t>处弹簧处于压缩状</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态</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弹簧给小球压力</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在</a:t>
            </a:r>
            <a:r>
              <a:rPr lang="en-US" altLang="zh-CN" dirty="0">
                <a:solidFill>
                  <a:srgbClr val="000000"/>
                </a:solidFill>
                <a:latin typeface="楷体_GB2312" pitchFamily="49" charset="-122"/>
                <a:ea typeface="楷体_GB2312" pitchFamily="49" charset="-122"/>
              </a:rPr>
              <a:t>N</a:t>
            </a:r>
            <a:r>
              <a:rPr lang="zh-CN" altLang="en-US" dirty="0">
                <a:solidFill>
                  <a:srgbClr val="000000"/>
                </a:solidFill>
                <a:latin typeface="楷体_GB2312" pitchFamily="49" charset="-122"/>
                <a:ea typeface="楷体_GB2312" pitchFamily="49" charset="-122"/>
              </a:rPr>
              <a:t>处弹簧处于拉伸状</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态</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弹簧给小球拉力。因为</a:t>
            </a:r>
            <a:r>
              <a:rPr lang="en-US" altLang="zh-CN" dirty="0">
                <a:solidFill>
                  <a:srgbClr val="000000"/>
                </a:solidFill>
                <a:latin typeface="楷体_GB2312" pitchFamily="49" charset="-122"/>
                <a:ea typeface="楷体_GB2312" pitchFamily="49" charset="-122"/>
              </a:rPr>
              <a:t>∠ONM&lt;∠OMN&lt;   ,</a:t>
            </a:r>
            <a:r>
              <a:rPr lang="zh-CN" altLang="en-US" dirty="0">
                <a:solidFill>
                  <a:srgbClr val="000000"/>
                </a:solidFill>
                <a:latin typeface="楷体_GB2312" pitchFamily="49" charset="-122"/>
                <a:ea typeface="楷体_GB2312" pitchFamily="49" charset="-122"/>
              </a:rPr>
              <a:t>所以</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小</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球向下运动过程中</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弹簧先缩短再伸长</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故弹力对小球</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先做负功再做正功后做负功</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选项</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错误</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弹簧的长度等</a:t>
            </a:r>
            <a:endParaRPr lang="zh-CN" altLang="en-US" dirty="0">
              <a:solidFill>
                <a:srgbClr val="000000"/>
              </a:solidFill>
              <a:latin typeface="楷体_GB2312" pitchFamily="49" charset="-122"/>
              <a:ea typeface="楷体_GB2312" pitchFamily="49" charset="-122"/>
            </a:endParaRPr>
          </a:p>
        </p:txBody>
      </p:sp>
      <p:pic>
        <p:nvPicPr>
          <p:cNvPr id="1135619" name="Image0252.jpeg"/>
          <p:cNvPicPr>
            <a:picLocks noChangeAspect="1"/>
          </p:cNvPicPr>
          <p:nvPr/>
        </p:nvPicPr>
        <p:blipFill>
          <a:blip r:embed="rId1"/>
          <a:stretch>
            <a:fillRect/>
          </a:stretch>
        </p:blipFill>
        <p:spPr>
          <a:xfrm>
            <a:off x="7000875" y="881063"/>
            <a:ext cx="1898650" cy="2343150"/>
          </a:xfrm>
          <a:prstGeom prst="rect">
            <a:avLst/>
          </a:prstGeom>
          <a:noFill/>
          <a:ln w="9525">
            <a:noFill/>
          </a:ln>
        </p:spPr>
      </p:pic>
      <p:graphicFrame>
        <p:nvGraphicFramePr>
          <p:cNvPr id="1135620" name="对象 1135619"/>
          <p:cNvGraphicFramePr/>
          <p:nvPr/>
        </p:nvGraphicFramePr>
        <p:xfrm>
          <a:off x="1487488" y="2019300"/>
          <a:ext cx="254000" cy="723900"/>
        </p:xfrm>
        <a:graphic>
          <a:graphicData uri="http://schemas.openxmlformats.org/presentationml/2006/ole">
            <mc:AlternateContent xmlns:mc="http://schemas.openxmlformats.org/markup-compatibility/2006">
              <mc:Choice xmlns:v="urn:schemas-microsoft-com:vml" Requires="v">
                <p:oleObj spid="_x0000_s3135" name="" r:id="rId2" imgW="254000" imgH="723265" progId="Equation.DSMT4">
                  <p:embed/>
                </p:oleObj>
              </mc:Choice>
              <mc:Fallback>
                <p:oleObj name="" r:id="rId2" imgW="254000" imgH="723265" progId="Equation.DSMT4">
                  <p:embed/>
                  <p:pic>
                    <p:nvPicPr>
                      <p:cNvPr id="0" name="图片 3134"/>
                      <p:cNvPicPr/>
                      <p:nvPr/>
                    </p:nvPicPr>
                    <p:blipFill>
                      <a:blip r:embed="rId3"/>
                      <a:stretch>
                        <a:fillRect/>
                      </a:stretch>
                    </p:blipFill>
                    <p:spPr>
                      <a:xfrm>
                        <a:off x="1487488" y="2019300"/>
                        <a:ext cx="254000" cy="723900"/>
                      </a:xfrm>
                      <a:prstGeom prst="rect">
                        <a:avLst/>
                      </a:prstGeom>
                      <a:noFill/>
                      <a:ln w="38100">
                        <a:noFill/>
                        <a:miter/>
                      </a:ln>
                    </p:spPr>
                  </p:pic>
                </p:oleObj>
              </mc:Fallback>
            </mc:AlternateContent>
          </a:graphicData>
        </a:graphic>
      </p:graphicFrame>
      <p:graphicFrame>
        <p:nvGraphicFramePr>
          <p:cNvPr id="1135621" name="对象 1135620"/>
          <p:cNvGraphicFramePr/>
          <p:nvPr/>
        </p:nvGraphicFramePr>
        <p:xfrm>
          <a:off x="6754813" y="3305175"/>
          <a:ext cx="254000" cy="723900"/>
        </p:xfrm>
        <a:graphic>
          <a:graphicData uri="http://schemas.openxmlformats.org/presentationml/2006/ole">
            <mc:AlternateContent xmlns:mc="http://schemas.openxmlformats.org/markup-compatibility/2006">
              <mc:Choice xmlns:v="urn:schemas-microsoft-com:vml" Requires="v">
                <p:oleObj spid="_x0000_s3136" name="" r:id="rId4" imgW="254000" imgH="723265" progId="Equation.DSMT4">
                  <p:embed/>
                </p:oleObj>
              </mc:Choice>
              <mc:Fallback>
                <p:oleObj name="" r:id="rId4" imgW="254000" imgH="723265" progId="Equation.DSMT4">
                  <p:embed/>
                  <p:pic>
                    <p:nvPicPr>
                      <p:cNvPr id="0" name="图片 3135"/>
                      <p:cNvPicPr/>
                      <p:nvPr/>
                    </p:nvPicPr>
                    <p:blipFill>
                      <a:blip r:embed="rId3"/>
                      <a:stretch>
                        <a:fillRect/>
                      </a:stretch>
                    </p:blipFill>
                    <p:spPr>
                      <a:xfrm>
                        <a:off x="6754813" y="3305175"/>
                        <a:ext cx="254000" cy="723900"/>
                      </a:xfrm>
                      <a:prstGeom prst="rect">
                        <a:avLst/>
                      </a:prstGeom>
                      <a:noFill/>
                      <a:ln w="38100">
                        <a:noFill/>
                        <a:miter/>
                      </a:ln>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44834" name="文本框 1144833"/>
          <p:cNvSpPr txBox="1"/>
          <p:nvPr/>
        </p:nvSpPr>
        <p:spPr>
          <a:xfrm>
            <a:off x="250825" y="641350"/>
            <a:ext cx="9544050" cy="4879975"/>
          </a:xfrm>
          <a:prstGeom prst="rect">
            <a:avLst/>
          </a:prstGeom>
          <a:noFill/>
          <a:ln w="9525">
            <a:noFill/>
          </a:ln>
        </p:spPr>
        <p:txBody>
          <a:bodyPr>
            <a:spAutoFit/>
          </a:bodyPr>
          <a:p>
            <a:pPr>
              <a:lnSpc>
                <a:spcPct val="140000"/>
              </a:lnSpc>
            </a:pPr>
            <a:r>
              <a:rPr lang="zh-CN" altLang="en-US" dirty="0">
                <a:solidFill>
                  <a:srgbClr val="000000"/>
                </a:solidFill>
                <a:latin typeface="楷体_GB2312" pitchFamily="49" charset="-122"/>
                <a:ea typeface="楷体_GB2312" pitchFamily="49" charset="-122"/>
              </a:rPr>
              <a:t>于原长时小球所受的合力等于重力</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弹簧处于水平时</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小球在竖直方向上合力也等于重力</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这两个时刻小球的</a:t>
            </a:r>
            <a:endParaRPr lang="zh-CN" altLang="en-US" dirty="0">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加速度等于重力加速度</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选项</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正确</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弹簧长度最短时</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弹力的方向垂直于杆</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在弹力的方向上小球的速度为零</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故弹力对小球做功的功率为零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选项</a:t>
            </a:r>
            <a:r>
              <a:rPr lang="en-US" altLang="zh-CN" dirty="0">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正确</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因为小球在</a:t>
            </a:r>
            <a:endParaRPr lang="zh-CN" altLang="en-US" dirty="0">
              <a:solidFill>
                <a:srgbClr val="000000"/>
              </a:solidFill>
              <a:latin typeface="楷体_GB2312" pitchFamily="49" charset="-122"/>
              <a:ea typeface="楷体_GB2312" pitchFamily="49" charset="-122"/>
            </a:endParaRPr>
          </a:p>
          <a:p>
            <a:pPr>
              <a:lnSpc>
                <a:spcPct val="140000"/>
              </a:lnSpc>
            </a:pPr>
            <a:r>
              <a:rPr lang="en-US" altLang="zh-CN" dirty="0">
                <a:solidFill>
                  <a:srgbClr val="000000"/>
                </a:solidFill>
                <a:latin typeface="楷体_GB2312" pitchFamily="49" charset="-122"/>
                <a:ea typeface="楷体_GB2312" pitchFamily="49" charset="-122"/>
              </a:rPr>
              <a:t>M</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N</a:t>
            </a:r>
            <a:r>
              <a:rPr lang="zh-CN" altLang="en-US" dirty="0">
                <a:solidFill>
                  <a:srgbClr val="000000"/>
                </a:solidFill>
                <a:latin typeface="楷体_GB2312" pitchFamily="49" charset="-122"/>
                <a:ea typeface="楷体_GB2312" pitchFamily="49" charset="-122"/>
              </a:rPr>
              <a:t>两点处</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弹簧对小球的弹力大小相等</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则小球在</a:t>
            </a:r>
            <a:r>
              <a:rPr lang="en-US" altLang="zh-CN" dirty="0">
                <a:solidFill>
                  <a:srgbClr val="000000"/>
                </a:solidFill>
                <a:latin typeface="楷体_GB2312" pitchFamily="49" charset="-122"/>
                <a:ea typeface="楷体_GB2312" pitchFamily="49" charset="-122"/>
              </a:rPr>
              <a:t>M</a:t>
            </a:r>
            <a:r>
              <a:rPr lang="zh-CN" altLang="en-US" dirty="0">
                <a:solidFill>
                  <a:srgbClr val="000000"/>
                </a:solidFill>
                <a:latin typeface="楷体_GB2312" pitchFamily="49" charset="-122"/>
                <a:ea typeface="楷体_GB2312" pitchFamily="49" charset="-122"/>
              </a:rPr>
              <a:t>、</a:t>
            </a:r>
            <a:endParaRPr lang="zh-CN" altLang="en-US" dirty="0">
              <a:solidFill>
                <a:srgbClr val="000000"/>
              </a:solidFill>
              <a:latin typeface="楷体_GB2312" pitchFamily="49" charset="-122"/>
              <a:ea typeface="楷体_GB2312" pitchFamily="49" charset="-122"/>
            </a:endParaRPr>
          </a:p>
          <a:p>
            <a:pPr>
              <a:lnSpc>
                <a:spcPct val="140000"/>
              </a:lnSpc>
            </a:pPr>
            <a:r>
              <a:rPr lang="en-US" altLang="zh-CN" dirty="0">
                <a:solidFill>
                  <a:srgbClr val="000000"/>
                </a:solidFill>
                <a:latin typeface="楷体_GB2312" pitchFamily="49" charset="-122"/>
                <a:ea typeface="楷体_GB2312" pitchFamily="49" charset="-122"/>
              </a:rPr>
              <a:t>N</a:t>
            </a:r>
            <a:r>
              <a:rPr lang="zh-CN" altLang="en-US" dirty="0">
                <a:solidFill>
                  <a:srgbClr val="000000"/>
                </a:solidFill>
                <a:latin typeface="楷体_GB2312" pitchFamily="49" charset="-122"/>
                <a:ea typeface="楷体_GB2312" pitchFamily="49" charset="-122"/>
              </a:rPr>
              <a:t>两点处</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弹簧的缩短量和伸长量相同</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弹性势能也相同</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pPr>
              <a:lnSpc>
                <a:spcPct val="140000"/>
              </a:lnSpc>
            </a:pPr>
            <a:r>
              <a:rPr lang="zh-CN" altLang="en-US" dirty="0">
                <a:solidFill>
                  <a:srgbClr val="000000"/>
                </a:solidFill>
                <a:latin typeface="楷体_GB2312" pitchFamily="49" charset="-122"/>
                <a:ea typeface="楷体_GB2312" pitchFamily="49" charset="-122"/>
              </a:rPr>
              <a:t>弹簧对小球做的功为零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根据动能定理可知小球到达</a:t>
            </a:r>
            <a:r>
              <a:rPr lang="en-US" altLang="zh-CN">
                <a:solidFill>
                  <a:srgbClr val="000000"/>
                </a:solidFill>
                <a:latin typeface="楷体_GB2312" pitchFamily="49" charset="-122"/>
                <a:ea typeface="楷体_GB2312" pitchFamily="49" charset="-122"/>
              </a:rPr>
              <a:t>N</a:t>
            </a:r>
            <a:endParaRPr lang="en-US" altLang="zh-CN">
              <a:solidFill>
                <a:srgbClr val="000000"/>
              </a:solidFill>
              <a:latin typeface="楷体_GB2312" pitchFamily="49" charset="-122"/>
              <a:ea typeface="楷体_GB2312" pitchFamily="49"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81698" name="文本框 1181697"/>
          <p:cNvSpPr txBox="1"/>
          <p:nvPr/>
        </p:nvSpPr>
        <p:spPr>
          <a:xfrm>
            <a:off x="250825" y="641350"/>
            <a:ext cx="8620125" cy="1289050"/>
          </a:xfrm>
          <a:prstGeom prst="rect">
            <a:avLst/>
          </a:prstGeom>
          <a:noFill/>
          <a:ln w="9525">
            <a:noFill/>
          </a:ln>
        </p:spPr>
        <p:txBody>
          <a:bodyPr>
            <a:spAutoFit/>
          </a:bodyPr>
          <a:p>
            <a:pPr>
              <a:lnSpc>
                <a:spcPct val="140000"/>
              </a:lnSpc>
            </a:pPr>
            <a:r>
              <a:rPr lang="zh-CN" altLang="en-US" dirty="0">
                <a:solidFill>
                  <a:srgbClr val="000000"/>
                </a:solidFill>
                <a:latin typeface="楷体_GB2312" pitchFamily="49" charset="-122"/>
                <a:ea typeface="楷体_GB2312" pitchFamily="49" charset="-122"/>
              </a:rPr>
              <a:t>点时的动能等于其在</a:t>
            </a:r>
            <a:r>
              <a:rPr lang="en-US" altLang="zh-CN" dirty="0">
                <a:solidFill>
                  <a:srgbClr val="000000"/>
                </a:solidFill>
                <a:latin typeface="楷体_GB2312" pitchFamily="49" charset="-122"/>
                <a:ea typeface="楷体_GB2312" pitchFamily="49" charset="-122"/>
              </a:rPr>
              <a:t>M</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N</a:t>
            </a:r>
            <a:r>
              <a:rPr lang="zh-CN" altLang="en-US" dirty="0">
                <a:solidFill>
                  <a:srgbClr val="000000"/>
                </a:solidFill>
                <a:latin typeface="楷体_GB2312" pitchFamily="49" charset="-122"/>
                <a:ea typeface="楷体_GB2312" pitchFamily="49" charset="-122"/>
              </a:rPr>
              <a:t>两点的重力势能差</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选项</a:t>
            </a:r>
            <a:r>
              <a:rPr lang="en-US" altLang="zh-CN" dirty="0">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正确。</a:t>
            </a:r>
            <a:endParaRPr lang="zh-CN" altLang="en-US">
              <a:solidFill>
                <a:srgbClr val="000000"/>
              </a:solidFill>
              <a:latin typeface="楷体_GB2312" pitchFamily="49" charset="-122"/>
              <a:ea typeface="楷体_GB2312" pitchFamily="49"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38690" name="文本框 1138689"/>
          <p:cNvSpPr txBox="1"/>
          <p:nvPr/>
        </p:nvSpPr>
        <p:spPr>
          <a:xfrm>
            <a:off x="250825" y="641350"/>
            <a:ext cx="8620125" cy="4879975"/>
          </a:xfrm>
          <a:prstGeom prst="rect">
            <a:avLst/>
          </a:prstGeom>
          <a:noFill/>
          <a:ln w="9525">
            <a:noFill/>
          </a:ln>
        </p:spPr>
        <p:txBody>
          <a:bodyPr>
            <a:spAutoFit/>
          </a:bodyPr>
          <a:p>
            <a:pPr>
              <a:lnSpc>
                <a:spcPct val="140000"/>
              </a:lnSpc>
            </a:pPr>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【强化训练</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1.(2017</a:t>
            </a:r>
            <a:r>
              <a:rPr lang="en-US" altLang="zh-CN">
                <a:solidFill>
                  <a:srgbClr val="000000"/>
                </a:solidFill>
                <a:latin typeface="宋体" panose="02010600030101010101" pitchFamily="2" charset="-122"/>
                <a:ea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铜仁模拟</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在高</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1.5m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的光滑平台上有一个质量为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2kg</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的小球被一细线拴在墙上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球与墙之间有一根被压缩的轻质弹簧。当烧断细线时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小球被弹出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小球落地时的速度方向与水平方向成</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60°</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角</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则弹簧被压缩时具有的弹性势能为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(g</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取</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10m/s</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A.10J</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B.15J</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C.20J</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D.25J</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138691" name="Image0253.jpeg"/>
          <p:cNvPicPr>
            <a:picLocks noChangeAspect="1"/>
          </p:cNvPicPr>
          <p:nvPr/>
        </p:nvPicPr>
        <p:blipFill>
          <a:blip r:embed="rId1"/>
          <a:stretch>
            <a:fillRect/>
          </a:stretch>
        </p:blipFill>
        <p:spPr>
          <a:xfrm>
            <a:off x="5449888" y="4252913"/>
            <a:ext cx="2825750" cy="1431925"/>
          </a:xfrm>
          <a:prstGeom prst="rect">
            <a:avLst/>
          </a:prstGeom>
          <a:noFill/>
          <a:ln w="9525">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45858" name="文本框 1145857"/>
          <p:cNvSpPr txBox="1"/>
          <p:nvPr/>
        </p:nvSpPr>
        <p:spPr>
          <a:xfrm>
            <a:off x="250825" y="641350"/>
            <a:ext cx="9401175" cy="359727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楷体_GB2312" pitchFamily="49" charset="-122"/>
              </a:rPr>
              <a:t>【解析</a:t>
            </a:r>
            <a:r>
              <a:rPr lang="zh-CN" altLang="en-US">
                <a:solidFill>
                  <a:srgbClr val="FF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。由</a:t>
            </a:r>
            <a:r>
              <a:rPr lang="en-US" altLang="zh-CN">
                <a:solidFill>
                  <a:srgbClr val="000000"/>
                </a:solidFill>
                <a:latin typeface="宋体" panose="02010600030101010101" pitchFamily="2" charset="-122"/>
                <a:ea typeface="楷体_GB2312" pitchFamily="49" charset="-122"/>
              </a:rPr>
              <a:t>h=  gt</a:t>
            </a:r>
            <a:r>
              <a:rPr lang="en-US" altLang="zh-CN" baseline="30000">
                <a:solidFill>
                  <a:srgbClr val="000000"/>
                </a:solidFill>
                <a:latin typeface="宋体" panose="02010600030101010101" pitchFamily="2" charset="-122"/>
                <a:ea typeface="楷体_GB2312" pitchFamily="49" charset="-122"/>
              </a:rPr>
              <a:t>2</a:t>
            </a:r>
            <a:r>
              <a:rPr lang="zh-CN" altLang="en-US" dirty="0">
                <a:solidFill>
                  <a:srgbClr val="000000"/>
                </a:solidFill>
                <a:latin typeface="宋体" panose="02010600030101010101" pitchFamily="2" charset="-122"/>
                <a:ea typeface="楷体_GB2312" pitchFamily="49" charset="-122"/>
              </a:rPr>
              <a:t>得</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,t=         s,</a:t>
            </a:r>
            <a:r>
              <a:rPr lang="zh-CN" altLang="en-US" dirty="0">
                <a:solidFill>
                  <a:srgbClr val="000000"/>
                </a:solidFill>
                <a:latin typeface="宋体" panose="02010600030101010101" pitchFamily="2" charset="-122"/>
                <a:ea typeface="楷体_GB2312" pitchFamily="49" charset="-122"/>
              </a:rPr>
              <a:t>则落地时</a:t>
            </a:r>
            <a:endParaRPr lang="zh-CN" altLang="en-US" dirty="0">
              <a:solidFill>
                <a:srgbClr val="000000"/>
              </a:solidFill>
              <a:latin typeface="宋体" panose="02010600030101010101" pitchFamily="2" charset="-122"/>
              <a:ea typeface="楷体_GB2312" pitchFamily="49" charset="-122"/>
            </a:endParaRPr>
          </a:p>
          <a:p>
            <a:pPr>
              <a:lnSpc>
                <a:spcPct val="220000"/>
              </a:lnSpc>
            </a:pPr>
            <a:r>
              <a:rPr lang="zh-CN" altLang="en-US" dirty="0">
                <a:solidFill>
                  <a:srgbClr val="000000"/>
                </a:solidFill>
                <a:latin typeface="宋体" panose="02010600030101010101" pitchFamily="2" charset="-122"/>
                <a:ea typeface="楷体_GB2312" pitchFamily="49" charset="-122"/>
              </a:rPr>
              <a:t>竖直方向上的分速度</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v</a:t>
            </a:r>
            <a:r>
              <a:rPr lang="en-US" altLang="zh-CN" baseline="-30000" err="1">
                <a:solidFill>
                  <a:srgbClr val="000000"/>
                </a:solidFill>
                <a:latin typeface="宋体" panose="02010600030101010101" pitchFamily="2" charset="-122"/>
                <a:ea typeface="宋体" panose="02010600030101010101" pitchFamily="2" charset="-122"/>
                <a:cs typeface="Times New Roman" panose="02020603050405020304" pitchFamily="18" charset="0"/>
              </a:rPr>
              <a:t>y</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=gt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=10    m/s,tan60</a:t>
            </a:r>
            <a:r>
              <a:rPr lang="en-US" altLang="zh-CN">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楷体_GB2312" pitchFamily="49" charset="-122"/>
              </a:rPr>
              <a:t>解得</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v</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0</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    m/s</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由机械能守恒定律得弹簧被压缩时具</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有的弹性势能为物体所获得动能</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即</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err="1">
                <a:solidFill>
                  <a:srgbClr val="000000"/>
                </a:solidFill>
                <a:latin typeface="宋体" panose="02010600030101010101" pitchFamily="2" charset="-122"/>
                <a:ea typeface="宋体" panose="02010600030101010101" pitchFamily="2" charset="-122"/>
                <a:cs typeface="Times New Roman" panose="02020603050405020304" pitchFamily="18" charset="0"/>
              </a:rPr>
              <a:t>p</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=10J,</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楷体_GB2312" pitchFamily="49" charset="-122"/>
              </a:rPr>
              <a:t>正确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楷体_GB2312" pitchFamily="49" charset="-122"/>
              </a:rPr>
              <a:t>错误。</a:t>
            </a:r>
            <a:endParaRPr lang="zh-CN" altLang="en-US" dirty="0">
              <a:solidFill>
                <a:srgbClr val="000000"/>
              </a:solidFill>
              <a:latin typeface="宋体" panose="02010600030101010101" pitchFamily="2" charset="-122"/>
              <a:ea typeface="Times New Roman" panose="02020603050405020304" pitchFamily="18" charset="0"/>
            </a:endParaRPr>
          </a:p>
        </p:txBody>
      </p:sp>
      <p:graphicFrame>
        <p:nvGraphicFramePr>
          <p:cNvPr id="1145859" name="对象 1145858"/>
          <p:cNvGraphicFramePr/>
          <p:nvPr/>
        </p:nvGraphicFramePr>
        <p:xfrm>
          <a:off x="3419475" y="747713"/>
          <a:ext cx="241300" cy="723900"/>
        </p:xfrm>
        <a:graphic>
          <a:graphicData uri="http://schemas.openxmlformats.org/presentationml/2006/ole">
            <mc:AlternateContent xmlns:mc="http://schemas.openxmlformats.org/markup-compatibility/2006">
              <mc:Choice xmlns:v="urn:schemas-microsoft-com:vml" Requires="v">
                <p:oleObj spid="_x0000_s3137" name="" r:id="rId1" imgW="241300" imgH="723900" progId="Equation.DSMT4">
                  <p:embed/>
                </p:oleObj>
              </mc:Choice>
              <mc:Fallback>
                <p:oleObj name="" r:id="rId1" imgW="241300" imgH="723900" progId="Equation.DSMT4">
                  <p:embed/>
                  <p:pic>
                    <p:nvPicPr>
                      <p:cNvPr id="0" name="图片 3136"/>
                      <p:cNvPicPr/>
                      <p:nvPr/>
                    </p:nvPicPr>
                    <p:blipFill>
                      <a:blip r:embed="rId2"/>
                      <a:stretch>
                        <a:fillRect/>
                      </a:stretch>
                    </p:blipFill>
                    <p:spPr>
                      <a:xfrm>
                        <a:off x="3419475" y="747713"/>
                        <a:ext cx="241300" cy="723900"/>
                      </a:xfrm>
                      <a:prstGeom prst="rect">
                        <a:avLst/>
                      </a:prstGeom>
                      <a:noFill/>
                      <a:ln w="38100">
                        <a:noFill/>
                        <a:miter/>
                      </a:ln>
                    </p:spPr>
                  </p:pic>
                </p:oleObj>
              </mc:Fallback>
            </mc:AlternateContent>
          </a:graphicData>
        </a:graphic>
      </p:graphicFrame>
      <p:graphicFrame>
        <p:nvGraphicFramePr>
          <p:cNvPr id="1145860" name="对象 1145859"/>
          <p:cNvGraphicFramePr/>
          <p:nvPr/>
        </p:nvGraphicFramePr>
        <p:xfrm>
          <a:off x="5156200" y="681038"/>
          <a:ext cx="1473200" cy="876300"/>
        </p:xfrm>
        <a:graphic>
          <a:graphicData uri="http://schemas.openxmlformats.org/presentationml/2006/ole">
            <mc:AlternateContent xmlns:mc="http://schemas.openxmlformats.org/markup-compatibility/2006">
              <mc:Choice xmlns:v="urn:schemas-microsoft-com:vml" Requires="v">
                <p:oleObj spid="_x0000_s3138" name="" r:id="rId3" imgW="1473200" imgH="876300" progId="Equation.DSMT4">
                  <p:embed/>
                </p:oleObj>
              </mc:Choice>
              <mc:Fallback>
                <p:oleObj name="" r:id="rId3" imgW="1473200" imgH="876300" progId="Equation.DSMT4">
                  <p:embed/>
                  <p:pic>
                    <p:nvPicPr>
                      <p:cNvPr id="0" name="图片 3137"/>
                      <p:cNvPicPr/>
                      <p:nvPr/>
                    </p:nvPicPr>
                    <p:blipFill>
                      <a:blip r:embed="rId4"/>
                      <a:stretch>
                        <a:fillRect/>
                      </a:stretch>
                    </p:blipFill>
                    <p:spPr>
                      <a:xfrm>
                        <a:off x="5156200" y="681038"/>
                        <a:ext cx="1473200" cy="876300"/>
                      </a:xfrm>
                      <a:prstGeom prst="rect">
                        <a:avLst/>
                      </a:prstGeom>
                      <a:noFill/>
                      <a:ln w="38100">
                        <a:noFill/>
                        <a:miter/>
                      </a:ln>
                    </p:spPr>
                  </p:pic>
                </p:oleObj>
              </mc:Fallback>
            </mc:AlternateContent>
          </a:graphicData>
        </a:graphic>
      </p:graphicFrame>
      <p:graphicFrame>
        <p:nvGraphicFramePr>
          <p:cNvPr id="1145861" name="对象 1145860"/>
          <p:cNvGraphicFramePr/>
          <p:nvPr/>
        </p:nvGraphicFramePr>
        <p:xfrm>
          <a:off x="4949825" y="1601788"/>
          <a:ext cx="571500" cy="825500"/>
        </p:xfrm>
        <a:graphic>
          <a:graphicData uri="http://schemas.openxmlformats.org/presentationml/2006/ole">
            <mc:AlternateContent xmlns:mc="http://schemas.openxmlformats.org/markup-compatibility/2006">
              <mc:Choice xmlns:v="urn:schemas-microsoft-com:vml" Requires="v">
                <p:oleObj spid="_x0000_s3139" name="" r:id="rId5" imgW="571500" imgH="824865" progId="Equation.DSMT4">
                  <p:embed/>
                </p:oleObj>
              </mc:Choice>
              <mc:Fallback>
                <p:oleObj name="" r:id="rId5" imgW="571500" imgH="824865" progId="Equation.DSMT4">
                  <p:embed/>
                  <p:pic>
                    <p:nvPicPr>
                      <p:cNvPr id="0" name="图片 3138"/>
                      <p:cNvPicPr/>
                      <p:nvPr/>
                    </p:nvPicPr>
                    <p:blipFill>
                      <a:blip r:embed="rId6"/>
                      <a:stretch>
                        <a:fillRect/>
                      </a:stretch>
                    </p:blipFill>
                    <p:spPr>
                      <a:xfrm>
                        <a:off x="4949825" y="1601788"/>
                        <a:ext cx="571500" cy="825500"/>
                      </a:xfrm>
                      <a:prstGeom prst="rect">
                        <a:avLst/>
                      </a:prstGeom>
                      <a:noFill/>
                      <a:ln w="38100">
                        <a:noFill/>
                        <a:miter/>
                      </a:ln>
                    </p:spPr>
                  </p:pic>
                </p:oleObj>
              </mc:Fallback>
            </mc:AlternateContent>
          </a:graphicData>
        </a:graphic>
      </p:graphicFrame>
      <p:graphicFrame>
        <p:nvGraphicFramePr>
          <p:cNvPr id="1145862" name="对象 1145861"/>
          <p:cNvGraphicFramePr/>
          <p:nvPr/>
        </p:nvGraphicFramePr>
        <p:xfrm>
          <a:off x="7883525" y="1574800"/>
          <a:ext cx="381000" cy="850900"/>
        </p:xfrm>
        <a:graphic>
          <a:graphicData uri="http://schemas.openxmlformats.org/presentationml/2006/ole">
            <mc:AlternateContent xmlns:mc="http://schemas.openxmlformats.org/markup-compatibility/2006">
              <mc:Choice xmlns:v="urn:schemas-microsoft-com:vml" Requires="v">
                <p:oleObj spid="_x0000_s3140" name="" r:id="rId7" imgW="381000" imgH="850265" progId="Equation.DSMT4">
                  <p:embed/>
                </p:oleObj>
              </mc:Choice>
              <mc:Fallback>
                <p:oleObj name="" r:id="rId7" imgW="381000" imgH="850265" progId="Equation.DSMT4">
                  <p:embed/>
                  <p:pic>
                    <p:nvPicPr>
                      <p:cNvPr id="0" name="图片 3139"/>
                      <p:cNvPicPr/>
                      <p:nvPr/>
                    </p:nvPicPr>
                    <p:blipFill>
                      <a:blip r:embed="rId8"/>
                      <a:stretch>
                        <a:fillRect/>
                      </a:stretch>
                    </p:blipFill>
                    <p:spPr>
                      <a:xfrm>
                        <a:off x="7883525" y="1574800"/>
                        <a:ext cx="381000" cy="850900"/>
                      </a:xfrm>
                      <a:prstGeom prst="rect">
                        <a:avLst/>
                      </a:prstGeom>
                      <a:noFill/>
                      <a:ln w="38100">
                        <a:noFill/>
                        <a:miter/>
                      </a:ln>
                    </p:spPr>
                  </p:pic>
                </p:oleObj>
              </mc:Fallback>
            </mc:AlternateContent>
          </a:graphicData>
        </a:graphic>
      </p:graphicFrame>
      <p:graphicFrame>
        <p:nvGraphicFramePr>
          <p:cNvPr id="1145863" name="对象 1145862"/>
          <p:cNvGraphicFramePr/>
          <p:nvPr/>
        </p:nvGraphicFramePr>
        <p:xfrm>
          <a:off x="1581150" y="2509838"/>
          <a:ext cx="546100" cy="393700"/>
        </p:xfrm>
        <a:graphic>
          <a:graphicData uri="http://schemas.openxmlformats.org/presentationml/2006/ole">
            <mc:AlternateContent xmlns:mc="http://schemas.openxmlformats.org/markup-compatibility/2006">
              <mc:Choice xmlns:v="urn:schemas-microsoft-com:vml" Requires="v">
                <p:oleObj spid="_x0000_s3141" name="" r:id="rId9" imgW="546100" imgH="393700" progId="Equation.DSMT4">
                  <p:embed/>
                </p:oleObj>
              </mc:Choice>
              <mc:Fallback>
                <p:oleObj name="" r:id="rId9" imgW="546100" imgH="393700" progId="Equation.DSMT4">
                  <p:embed/>
                  <p:pic>
                    <p:nvPicPr>
                      <p:cNvPr id="0" name="图片 3140"/>
                      <p:cNvPicPr/>
                      <p:nvPr/>
                    </p:nvPicPr>
                    <p:blipFill>
                      <a:blip r:embed="rId10"/>
                      <a:stretch>
                        <a:fillRect/>
                      </a:stretch>
                    </p:blipFill>
                    <p:spPr>
                      <a:xfrm>
                        <a:off x="1581150" y="2509838"/>
                        <a:ext cx="546100" cy="393700"/>
                      </a:xfrm>
                      <a:prstGeom prst="rect">
                        <a:avLst/>
                      </a:prstGeom>
                      <a:noFill/>
                      <a:ln w="38100">
                        <a:noFill/>
                        <a:miter/>
                      </a:ln>
                    </p:spPr>
                  </p:pic>
                </p:oleObj>
              </mc:Fallback>
            </mc:AlternateContent>
          </a:graphicData>
        </a:graphic>
      </p:graphicFrame>
      <p:graphicFrame>
        <p:nvGraphicFramePr>
          <p:cNvPr id="1145864" name="对象 1145863"/>
          <p:cNvGraphicFramePr/>
          <p:nvPr/>
        </p:nvGraphicFramePr>
        <p:xfrm>
          <a:off x="6426200" y="2955925"/>
          <a:ext cx="762000" cy="723900"/>
        </p:xfrm>
        <a:graphic>
          <a:graphicData uri="http://schemas.openxmlformats.org/presentationml/2006/ole">
            <mc:AlternateContent xmlns:mc="http://schemas.openxmlformats.org/markup-compatibility/2006">
              <mc:Choice xmlns:v="urn:schemas-microsoft-com:vml" Requires="v">
                <p:oleObj spid="_x0000_s3142" name="" r:id="rId11" imgW="761365" imgH="723900" progId="Equation.DSMT4">
                  <p:embed/>
                </p:oleObj>
              </mc:Choice>
              <mc:Fallback>
                <p:oleObj name="" r:id="rId11" imgW="761365" imgH="723900" progId="Equation.DSMT4">
                  <p:embed/>
                  <p:pic>
                    <p:nvPicPr>
                      <p:cNvPr id="0" name="图片 3141"/>
                      <p:cNvPicPr/>
                      <p:nvPr/>
                    </p:nvPicPr>
                    <p:blipFill>
                      <a:blip r:embed="rId12"/>
                      <a:stretch>
                        <a:fillRect/>
                      </a:stretch>
                    </p:blipFill>
                    <p:spPr>
                      <a:xfrm>
                        <a:off x="6426200" y="2955925"/>
                        <a:ext cx="762000" cy="723900"/>
                      </a:xfrm>
                      <a:prstGeom prst="rect">
                        <a:avLst/>
                      </a:prstGeom>
                      <a:noFill/>
                      <a:ln w="38100">
                        <a:noFill/>
                        <a:miter/>
                      </a:ln>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46882" name="文本框 1146881"/>
          <p:cNvSpPr txBox="1"/>
          <p:nvPr/>
        </p:nvSpPr>
        <p:spPr>
          <a:xfrm>
            <a:off x="250825" y="641350"/>
            <a:ext cx="8620125" cy="4581525"/>
          </a:xfrm>
          <a:prstGeom prst="rect">
            <a:avLst/>
          </a:prstGeom>
          <a:noFill/>
          <a:ln w="9525">
            <a:noFill/>
          </a:ln>
        </p:spPr>
        <p:txBody>
          <a:bodyPr>
            <a:spAutoFit/>
          </a:bodyPr>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2.(2017</a:t>
            </a:r>
            <a:r>
              <a:rPr lang="en-US" altLang="zh-CN">
                <a:solidFill>
                  <a:srgbClr val="000000"/>
                </a:solidFill>
                <a:latin typeface="宋体" panose="02010600030101010101" pitchFamily="2" charset="-122"/>
                <a:ea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孝感模拟</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竖直光滑杆固定不动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弹簧下端固定</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将滑块向下压缩弹簧至离地高度</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h=0.1m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处</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滑块与弹簧不拴接</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现由静止释放滑块</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通过传感器测量到滑块的速度和离地高度</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h,</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并作出其</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err="1">
                <a:solidFill>
                  <a:srgbClr val="000000"/>
                </a:solidFill>
                <a:latin typeface="宋体" panose="02010600030101010101" pitchFamily="2" charset="-122"/>
                <a:ea typeface="宋体" panose="02010600030101010101" pitchFamily="2" charset="-122"/>
                <a:cs typeface="Times New Roman" panose="02020603050405020304" pitchFamily="18" charset="0"/>
              </a:rPr>
              <a:t>k</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-h</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图象</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其中高度从</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0.2m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上升到</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0.35m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范围内图象为直线</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其余部分为曲线</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以地面为零势能面</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,g</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取</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10m/s</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由图象可知　</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gn="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147907" name="Image0254.jpeg"/>
          <p:cNvPicPr>
            <a:picLocks noChangeAspect="1"/>
          </p:cNvPicPr>
          <p:nvPr/>
        </p:nvPicPr>
        <p:blipFill>
          <a:blip r:embed="rId1"/>
          <a:stretch>
            <a:fillRect/>
          </a:stretch>
        </p:blipFill>
        <p:spPr>
          <a:xfrm>
            <a:off x="1379538" y="1262063"/>
            <a:ext cx="6113462" cy="3255962"/>
          </a:xfrm>
          <a:prstGeom prst="rect">
            <a:avLst/>
          </a:prstGeom>
          <a:noFill/>
          <a:ln w="9525">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39714" name="文本框 1139713"/>
          <p:cNvSpPr txBox="1"/>
          <p:nvPr/>
        </p:nvSpPr>
        <p:spPr>
          <a:xfrm>
            <a:off x="250825" y="641350"/>
            <a:ext cx="8620125" cy="32988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轻弹簧原长为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0.3m</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小滑块的质量为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0.1kg</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弹簧最大弹性势能为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0.5J</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小滑块的重力势能与弹簧的弹性势能总和最小为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0.4J</a:t>
            </a:r>
            <a:endParaRPr lang="en-US" altLang="zh-CN">
              <a:solidFill>
                <a:srgbClr val="FF0000"/>
              </a:solidFill>
              <a:latin typeface="宋体" panose="02010600030101010101" pitchFamily="2" charset="-122"/>
              <a:ea typeface="楷体_GB2312"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4962" name="文本框 1064961"/>
          <p:cNvSpPr txBox="1"/>
          <p:nvPr/>
        </p:nvSpPr>
        <p:spPr>
          <a:xfrm>
            <a:off x="231775" y="688975"/>
            <a:ext cx="9410700" cy="4581525"/>
          </a:xfrm>
          <a:prstGeom prst="rect">
            <a:avLst/>
          </a:prstGeom>
          <a:noFill/>
          <a:ln w="9525">
            <a:noFill/>
          </a:ln>
        </p:spPr>
        <p:txBody>
          <a:bodyPr>
            <a:spAutoFit/>
          </a:bodyPr>
          <a:p>
            <a:r>
              <a:rPr lang="en-US" altLang="zh-CN" dirty="0">
                <a:latin typeface="宋体" panose="02010600030101010101" pitchFamily="2" charset="-122"/>
                <a:ea typeface="宋体" panose="02010600030101010101" pitchFamily="2" charset="-122"/>
                <a:cs typeface="Times New Roman" panose="02020603050405020304" pitchFamily="18" charset="0"/>
              </a:rPr>
              <a:t>(3)</a:t>
            </a:r>
            <a:r>
              <a:rPr lang="zh-CN" altLang="en-US" dirty="0">
                <a:latin typeface="宋体" panose="02010600030101010101" pitchFamily="2" charset="-122"/>
                <a:ea typeface="宋体" panose="02010600030101010101" pitchFamily="2" charset="-122"/>
                <a:cs typeface="Times New Roman" panose="02020603050405020304" pitchFamily="18" charset="0"/>
              </a:rPr>
              <a:t>常用的三种表达式</a:t>
            </a:r>
            <a:r>
              <a:rPr lang="en-US" altLang="zh-CN">
                <a:latin typeface="宋体" panose="02010600030101010101" pitchFamily="2" charset="-122"/>
                <a:ea typeface="宋体" panose="02010600030101010101" pitchFamily="2" charset="-122"/>
                <a:cs typeface="Times New Roman" panose="02020603050405020304" pitchFamily="18" charset="0"/>
              </a:rPr>
              <a:t>:</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①</a:t>
            </a:r>
            <a:r>
              <a:rPr lang="zh-CN" altLang="en-US" dirty="0">
                <a:latin typeface="宋体" panose="02010600030101010101" pitchFamily="2" charset="-122"/>
                <a:ea typeface="宋体" panose="02010600030101010101" pitchFamily="2" charset="-122"/>
                <a:cs typeface="Times New Roman" panose="02020603050405020304" pitchFamily="18" charset="0"/>
              </a:rPr>
              <a:t>守恒式</a:t>
            </a:r>
            <a:r>
              <a:rPr lang="en-US" altLang="zh-CN">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latin typeface="宋体" panose="02010600030101010101" pitchFamily="2" charset="-122"/>
                <a:ea typeface="宋体" panose="02010600030101010101" pitchFamily="2" charset="-122"/>
                <a:cs typeface="Times New Roman" panose="02020603050405020304" pitchFamily="18" charset="0"/>
              </a:rPr>
              <a:t>1</a:t>
            </a:r>
            <a:r>
              <a:rPr lang="en-US" altLang="zh-CN">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或</a:t>
            </a:r>
            <a:r>
              <a:rPr lang="en-US" altLang="zh-CN" dirty="0">
                <a:latin typeface="宋体" panose="02010600030101010101" pitchFamily="2" charset="-122"/>
                <a:ea typeface="宋体" panose="02010600030101010101" pitchFamily="2" charset="-122"/>
                <a:cs typeface="Times New Roman" panose="02020603050405020304" pitchFamily="18" charset="0"/>
              </a:rPr>
              <a:t>_____________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en-US" altLang="zh-CN">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latin typeface="宋体" panose="02010600030101010101" pitchFamily="2" charset="-122"/>
                <a:ea typeface="宋体" panose="02010600030101010101" pitchFamily="2" charset="-122"/>
                <a:cs typeface="Times New Roman" panose="02020603050405020304" pitchFamily="18" charset="0"/>
              </a:rPr>
              <a:t>1</a:t>
            </a: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en-US" altLang="zh-CN">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latin typeface="宋体" panose="02010600030101010101" pitchFamily="2" charset="-122"/>
                <a:ea typeface="宋体" panose="02010600030101010101" pitchFamily="2" charset="-122"/>
                <a:cs typeface="Times New Roman" panose="02020603050405020304" pitchFamily="18" charset="0"/>
              </a:rPr>
              <a:t>2</a:t>
            </a:r>
            <a:r>
              <a:rPr lang="zh-CN" altLang="en-US" dirty="0">
                <a:latin typeface="宋体" panose="02010600030101010101" pitchFamily="2" charset="-122"/>
                <a:ea typeface="宋体" panose="02010600030101010101" pitchFamily="2" charset="-122"/>
                <a:cs typeface="Times New Roman" panose="02020603050405020304" pitchFamily="18" charset="0"/>
              </a:rPr>
              <a:t>分别表示系</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统初末状态时的总机械能</a:t>
            </a:r>
            <a:r>
              <a:rPr lang="en-US" altLang="zh-CN">
                <a:latin typeface="宋体" panose="02010600030101010101" pitchFamily="2" charset="-122"/>
                <a:ea typeface="宋体" panose="02010600030101010101" pitchFamily="2" charset="-122"/>
                <a:cs typeface="Times New Roman" panose="02020603050405020304" pitchFamily="18" charset="0"/>
              </a:rPr>
              <a:t>)</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②</a:t>
            </a:r>
            <a:r>
              <a:rPr lang="zh-CN" altLang="en-US" dirty="0">
                <a:latin typeface="宋体" panose="02010600030101010101" pitchFamily="2" charset="-122"/>
                <a:ea typeface="宋体" panose="02010600030101010101" pitchFamily="2" charset="-122"/>
                <a:cs typeface="Times New Roman" panose="02020603050405020304" pitchFamily="18" charset="0"/>
              </a:rPr>
              <a:t>转化式</a:t>
            </a:r>
            <a:r>
              <a:rPr lang="en-US" altLang="zh-CN" err="1">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err="1">
                <a:latin typeface="宋体" panose="02010600030101010101" pitchFamily="2" charset="-122"/>
                <a:ea typeface="宋体" panose="02010600030101010101" pitchFamily="2" charset="-122"/>
                <a:cs typeface="Times New Roman" panose="02020603050405020304" pitchFamily="18" charset="0"/>
              </a:rPr>
              <a:t>k</a:t>
            </a:r>
            <a:r>
              <a:rPr lang="en-US" altLang="zh-CN" dirty="0">
                <a:latin typeface="宋体" panose="02010600030101010101" pitchFamily="2" charset="-122"/>
                <a:ea typeface="宋体" panose="02010600030101010101" pitchFamily="2" charset="-122"/>
                <a:cs typeface="Times New Roman" panose="02020603050405020304" pitchFamily="18" charset="0"/>
              </a:rPr>
              <a:t>= _____</a:t>
            </a:r>
            <a:r>
              <a:rPr lang="zh-CN" altLang="en-US" dirty="0">
                <a:latin typeface="宋体" panose="02010600030101010101" pitchFamily="2" charset="-122"/>
                <a:ea typeface="宋体" panose="02010600030101010101" pitchFamily="2" charset="-122"/>
                <a:cs typeface="Times New Roman" panose="02020603050405020304" pitchFamily="18" charset="0"/>
              </a:rPr>
              <a:t>或</a:t>
            </a:r>
            <a:r>
              <a:rPr lang="en-US" altLang="zh-CN" err="1">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err="1">
                <a:latin typeface="宋体" panose="02010600030101010101" pitchFamily="2" charset="-122"/>
                <a:ea typeface="宋体" panose="02010600030101010101" pitchFamily="2" charset="-122"/>
                <a:cs typeface="Times New Roman" panose="02020603050405020304" pitchFamily="18" charset="0"/>
              </a:rPr>
              <a:t>k</a:t>
            </a:r>
            <a:r>
              <a:rPr lang="zh-CN" altLang="en-US" baseline="-30000" dirty="0">
                <a:latin typeface="宋体" panose="02010600030101010101" pitchFamily="2" charset="-122"/>
                <a:ea typeface="宋体" panose="02010600030101010101" pitchFamily="2" charset="-122"/>
                <a:cs typeface="Times New Roman" panose="02020603050405020304" pitchFamily="18" charset="0"/>
              </a:rPr>
              <a:t>增</a:t>
            </a:r>
            <a:r>
              <a:rPr lang="en-US" altLang="zh-CN" dirty="0">
                <a:latin typeface="宋体" panose="02010600030101010101" pitchFamily="2" charset="-122"/>
                <a:ea typeface="宋体" panose="02010600030101010101" pitchFamily="2" charset="-122"/>
                <a:cs typeface="Times New Roman" panose="02020603050405020304" pitchFamily="18" charset="0"/>
              </a:rPr>
              <a:t>=______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表示系统势</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能的减少量等于动能的增加量</a:t>
            </a:r>
            <a:r>
              <a:rPr lang="en-US" altLang="zh-CN">
                <a:latin typeface="宋体" panose="02010600030101010101" pitchFamily="2" charset="-122"/>
                <a:ea typeface="宋体" panose="02010600030101010101" pitchFamily="2" charset="-122"/>
                <a:cs typeface="Times New Roman" panose="02020603050405020304" pitchFamily="18" charset="0"/>
              </a:rPr>
              <a:t>)</a:t>
            </a:r>
            <a:endParaRPr lang="en-US" altLang="zh-CN">
              <a:latin typeface="宋体" panose="02010600030101010101" pitchFamily="2" charset="-122"/>
              <a:ea typeface="宋体" panose="02010600030101010101" pitchFamily="2" charset="-122"/>
              <a:cs typeface="Times New Roman" panose="02020603050405020304" pitchFamily="18" charset="0"/>
            </a:endParaRPr>
          </a:p>
          <a:p>
            <a:r>
              <a:rPr lang="en-US" altLang="zh-CN" dirty="0">
                <a:latin typeface="宋体" panose="02010600030101010101" pitchFamily="2" charset="-122"/>
                <a:ea typeface="宋体" panose="02010600030101010101" pitchFamily="2" charset="-122"/>
                <a:cs typeface="Times New Roman" panose="02020603050405020304" pitchFamily="18" charset="0"/>
              </a:rPr>
              <a:t>③</a:t>
            </a:r>
            <a:r>
              <a:rPr lang="zh-CN" altLang="en-US" dirty="0">
                <a:latin typeface="宋体" panose="02010600030101010101" pitchFamily="2" charset="-122"/>
                <a:ea typeface="宋体" panose="02010600030101010101" pitchFamily="2" charset="-122"/>
                <a:cs typeface="Times New Roman" panose="02020603050405020304" pitchFamily="18" charset="0"/>
              </a:rPr>
              <a:t>转移式</a:t>
            </a:r>
            <a:r>
              <a:rPr lang="en-US" altLang="zh-CN">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a:latin typeface="宋体" panose="02010600030101010101" pitchFamily="2" charset="-122"/>
                <a:ea typeface="宋体" panose="02010600030101010101" pitchFamily="2" charset="-122"/>
                <a:cs typeface="Times New Roman" panose="02020603050405020304" pitchFamily="18" charset="0"/>
              </a:rPr>
              <a:t>A</a:t>
            </a:r>
            <a:r>
              <a:rPr lang="en-US" altLang="zh-CN" dirty="0">
                <a:latin typeface="宋体" panose="02010600030101010101" pitchFamily="2" charset="-122"/>
                <a:ea typeface="宋体" panose="02010600030101010101" pitchFamily="2" charset="-122"/>
                <a:cs typeface="Times New Roman" panose="02020603050405020304" pitchFamily="18" charset="0"/>
              </a:rPr>
              <a:t>= _____</a:t>
            </a:r>
            <a:r>
              <a:rPr lang="zh-CN" altLang="en-US" dirty="0">
                <a:latin typeface="宋体" panose="02010600030101010101" pitchFamily="2" charset="-122"/>
                <a:ea typeface="宋体" panose="02010600030101010101" pitchFamily="2" charset="-122"/>
                <a:cs typeface="Times New Roman" panose="02020603050405020304" pitchFamily="18" charset="0"/>
              </a:rPr>
              <a:t>或</a:t>
            </a:r>
            <a:r>
              <a:rPr lang="en-US" altLang="zh-CN">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dirty="0">
                <a:latin typeface="宋体" panose="02010600030101010101" pitchFamily="2" charset="-122"/>
                <a:ea typeface="宋体" panose="02010600030101010101" pitchFamily="2" charset="-122"/>
                <a:cs typeface="Times New Roman" panose="02020603050405020304" pitchFamily="18" charset="0"/>
              </a:rPr>
              <a:t>A</a:t>
            </a:r>
            <a:r>
              <a:rPr lang="zh-CN" altLang="en-US" baseline="-30000" dirty="0">
                <a:latin typeface="宋体" panose="02010600030101010101" pitchFamily="2" charset="-122"/>
                <a:ea typeface="宋体" panose="02010600030101010101" pitchFamily="2" charset="-122"/>
                <a:cs typeface="Times New Roman" panose="02020603050405020304" pitchFamily="18" charset="0"/>
              </a:rPr>
              <a:t>增</a:t>
            </a:r>
            <a:r>
              <a:rPr lang="en-US" altLang="zh-CN" dirty="0">
                <a:latin typeface="宋体" panose="02010600030101010101" pitchFamily="2" charset="-122"/>
                <a:ea typeface="宋体" panose="02010600030101010101" pitchFamily="2" charset="-122"/>
                <a:cs typeface="Times New Roman" panose="02020603050405020304" pitchFamily="18" charset="0"/>
              </a:rPr>
              <a:t>=______</a:t>
            </a: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en-US" dirty="0">
                <a:latin typeface="宋体" panose="02010600030101010101" pitchFamily="2" charset="-122"/>
                <a:ea typeface="宋体" panose="02010600030101010101" pitchFamily="2" charset="-122"/>
                <a:cs typeface="Times New Roman" panose="02020603050405020304" pitchFamily="18" charset="0"/>
              </a:rPr>
              <a:t>表示系统只</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latin typeface="宋体" panose="02010600030101010101" pitchFamily="2" charset="-122"/>
                <a:ea typeface="宋体" panose="02010600030101010101" pitchFamily="2" charset="-122"/>
                <a:cs typeface="Times New Roman" panose="02020603050405020304" pitchFamily="18" charset="0"/>
              </a:rPr>
              <a:t>有</a:t>
            </a:r>
            <a:r>
              <a:rPr lang="en-US" altLang="zh-CN" dirty="0">
                <a:latin typeface="宋体" panose="02010600030101010101" pitchFamily="2" charset="-122"/>
                <a:ea typeface="宋体" panose="02010600030101010101" pitchFamily="2" charset="-122"/>
                <a:cs typeface="Times New Roman" panose="02020603050405020304" pitchFamily="18" charset="0"/>
              </a:rPr>
              <a:t>A</a:t>
            </a: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en-US" altLang="zh-CN" dirty="0">
                <a:latin typeface="宋体" panose="02010600030101010101" pitchFamily="2" charset="-122"/>
                <a:ea typeface="宋体" panose="02010600030101010101" pitchFamily="2" charset="-122"/>
                <a:cs typeface="Times New Roman" panose="02020603050405020304" pitchFamily="18" charset="0"/>
              </a:rPr>
              <a:t>B</a:t>
            </a:r>
            <a:r>
              <a:rPr lang="zh-CN" altLang="en-US" dirty="0">
                <a:latin typeface="宋体" panose="02010600030101010101" pitchFamily="2" charset="-122"/>
                <a:ea typeface="宋体" panose="02010600030101010101" pitchFamily="2" charset="-122"/>
                <a:cs typeface="Times New Roman" panose="02020603050405020304" pitchFamily="18" charset="0"/>
              </a:rPr>
              <a:t>两物体时</a:t>
            </a:r>
            <a:r>
              <a:rPr lang="en-US" altLang="zh-CN" dirty="0">
                <a:latin typeface="宋体" panose="02010600030101010101" pitchFamily="2" charset="-122"/>
                <a:ea typeface="宋体" panose="02010600030101010101" pitchFamily="2" charset="-122"/>
                <a:cs typeface="Times New Roman" panose="02020603050405020304" pitchFamily="18" charset="0"/>
              </a:rPr>
              <a:t>,A</a:t>
            </a:r>
            <a:r>
              <a:rPr lang="zh-CN" altLang="en-US" dirty="0">
                <a:latin typeface="宋体" panose="02010600030101010101" pitchFamily="2" charset="-122"/>
                <a:ea typeface="宋体" panose="02010600030101010101" pitchFamily="2" charset="-122"/>
                <a:cs typeface="Times New Roman" panose="02020603050405020304" pitchFamily="18" charset="0"/>
              </a:rPr>
              <a:t>增加的机械能等于</a:t>
            </a:r>
            <a:r>
              <a:rPr lang="en-US" altLang="zh-CN" dirty="0">
                <a:latin typeface="宋体" panose="02010600030101010101" pitchFamily="2" charset="-122"/>
                <a:ea typeface="宋体" panose="02010600030101010101" pitchFamily="2" charset="-122"/>
                <a:cs typeface="Times New Roman" panose="02020603050405020304" pitchFamily="18" charset="0"/>
              </a:rPr>
              <a:t>B</a:t>
            </a:r>
            <a:r>
              <a:rPr lang="zh-CN" altLang="en-US" dirty="0">
                <a:latin typeface="宋体" panose="02010600030101010101" pitchFamily="2" charset="-122"/>
                <a:ea typeface="宋体" panose="02010600030101010101" pitchFamily="2" charset="-122"/>
                <a:cs typeface="Times New Roman" panose="02020603050405020304" pitchFamily="18" charset="0"/>
              </a:rPr>
              <a:t>减少的机械能</a:t>
            </a:r>
            <a:r>
              <a:rPr lang="en-US" altLang="zh-CN">
                <a:latin typeface="宋体" panose="02010600030101010101" pitchFamily="2" charset="-122"/>
                <a:ea typeface="宋体" panose="02010600030101010101" pitchFamily="2" charset="-122"/>
                <a:cs typeface="Times New Roman" panose="02020603050405020304" pitchFamily="18" charset="0"/>
              </a:rPr>
              <a:t>)</a:t>
            </a:r>
            <a:endParaRPr lang="en-US" altLang="zh-CN">
              <a:latin typeface="宋体" panose="02010600030101010101" pitchFamily="2" charset="-122"/>
              <a:ea typeface="Times New Roman" panose="02020603050405020304" pitchFamily="18" charset="0"/>
            </a:endParaRPr>
          </a:p>
        </p:txBody>
      </p:sp>
      <p:sp>
        <p:nvSpPr>
          <p:cNvPr id="1064963" name="文本框 1064962"/>
          <p:cNvSpPr txBox="1"/>
          <p:nvPr/>
        </p:nvSpPr>
        <p:spPr>
          <a:xfrm>
            <a:off x="2447925" y="1196975"/>
            <a:ext cx="3587750" cy="733425"/>
          </a:xfrm>
          <a:prstGeom prst="rect">
            <a:avLst/>
          </a:prstGeom>
          <a:noFill/>
          <a:ln w="9525">
            <a:noFill/>
          </a:ln>
        </p:spPr>
        <p:txBody>
          <a:bodyPr anchor="b" anchorCtr="1">
            <a:spAutoFit/>
          </a:bodyPr>
          <a:p>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solidFill>
                  <a:srgbClr val="FF0000"/>
                </a:solidFill>
                <a:latin typeface="宋体" panose="02010600030101010101" pitchFamily="2" charset="-122"/>
                <a:ea typeface="宋体" panose="02010600030101010101" pitchFamily="2" charset="-122"/>
                <a:cs typeface="Times New Roman" panose="02020603050405020304" pitchFamily="18" charset="0"/>
              </a:rPr>
              <a:t>k1</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solidFill>
                  <a:srgbClr val="FF0000"/>
                </a:solidFill>
                <a:latin typeface="宋体" panose="02010600030101010101" pitchFamily="2" charset="-122"/>
                <a:ea typeface="宋体" panose="02010600030101010101" pitchFamily="2" charset="-122"/>
                <a:cs typeface="Times New Roman" panose="02020603050405020304" pitchFamily="18" charset="0"/>
              </a:rPr>
              <a:t>p1</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solidFill>
                  <a:srgbClr val="FF0000"/>
                </a:solidFill>
                <a:latin typeface="宋体" panose="02010600030101010101" pitchFamily="2" charset="-122"/>
                <a:ea typeface="宋体" panose="02010600030101010101" pitchFamily="2" charset="-122"/>
                <a:cs typeface="Times New Roman" panose="02020603050405020304" pitchFamily="18" charset="0"/>
              </a:rPr>
              <a:t>k2</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solidFill>
                  <a:srgbClr val="FF0000"/>
                </a:solidFill>
                <a:latin typeface="宋体" panose="02010600030101010101" pitchFamily="2" charset="-122"/>
                <a:ea typeface="宋体" panose="02010600030101010101" pitchFamily="2" charset="-122"/>
                <a:cs typeface="Times New Roman" panose="02020603050405020304" pitchFamily="18" charset="0"/>
              </a:rPr>
              <a:t>p2</a:t>
            </a:r>
            <a:endParaRPr lang="en-US" altLang="zh-CN" baseline="-30000" dirty="0">
              <a:solidFill>
                <a:srgbClr val="FF0000"/>
              </a:solidFill>
              <a:latin typeface="宋体" panose="02010600030101010101" pitchFamily="2" charset="-122"/>
              <a:ea typeface="Times New Roman" panose="02020603050405020304" pitchFamily="18" charset="0"/>
            </a:endParaRPr>
          </a:p>
        </p:txBody>
      </p:sp>
      <p:sp>
        <p:nvSpPr>
          <p:cNvPr id="1064964" name="文本框 1064963"/>
          <p:cNvSpPr txBox="1"/>
          <p:nvPr/>
        </p:nvSpPr>
        <p:spPr>
          <a:xfrm>
            <a:off x="2638425" y="2489200"/>
            <a:ext cx="1517650" cy="733425"/>
          </a:xfrm>
          <a:prstGeom prst="rect">
            <a:avLst/>
          </a:prstGeom>
          <a:noFill/>
          <a:ln w="9525">
            <a:noFill/>
          </a:ln>
        </p:spPr>
        <p:txBody>
          <a:bodyPr anchor="b" anchorCtr="1">
            <a:spAutoFit/>
          </a:bodyPr>
          <a:p>
            <a:r>
              <a:rPr lang="en-US" altLang="zh-CN" err="1">
                <a:solidFill>
                  <a:srgbClr val="FF0000"/>
                </a:solidFill>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err="1">
                <a:solidFill>
                  <a:srgbClr val="FF0000"/>
                </a:solidFill>
                <a:latin typeface="宋体" panose="02010600030101010101" pitchFamily="2" charset="-122"/>
                <a:ea typeface="宋体" panose="02010600030101010101" pitchFamily="2" charset="-122"/>
                <a:cs typeface="Times New Roman" panose="02020603050405020304" pitchFamily="18" charset="0"/>
              </a:rPr>
              <a:t>p</a:t>
            </a:r>
            <a:endParaRPr lang="en-US" altLang="zh-CN" baseline="-30000" dirty="0">
              <a:solidFill>
                <a:srgbClr val="FF0000"/>
              </a:solidFill>
              <a:latin typeface="宋体" panose="02010600030101010101" pitchFamily="2" charset="-122"/>
              <a:ea typeface="Times New Roman" panose="02020603050405020304" pitchFamily="18" charset="0"/>
            </a:endParaRPr>
          </a:p>
        </p:txBody>
      </p:sp>
      <p:sp>
        <p:nvSpPr>
          <p:cNvPr id="1064965" name="文本框 1064964"/>
          <p:cNvSpPr txBox="1"/>
          <p:nvPr/>
        </p:nvSpPr>
        <p:spPr>
          <a:xfrm>
            <a:off x="5018088" y="2489200"/>
            <a:ext cx="1609725" cy="733425"/>
          </a:xfrm>
          <a:prstGeom prst="rect">
            <a:avLst/>
          </a:prstGeom>
          <a:noFill/>
          <a:ln w="9525">
            <a:noFill/>
          </a:ln>
        </p:spPr>
        <p:txBody>
          <a:bodyPr anchor="b" anchorCtr="1">
            <a:spAutoFit/>
          </a:bodyPr>
          <a:p>
            <a:r>
              <a:rPr lang="en-US" altLang="zh-CN" err="1">
                <a:solidFill>
                  <a:srgbClr val="FF0000"/>
                </a:solidFill>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err="1">
                <a:solidFill>
                  <a:srgbClr val="FF0000"/>
                </a:solidFill>
                <a:latin typeface="宋体" panose="02010600030101010101" pitchFamily="2" charset="-122"/>
                <a:ea typeface="宋体" panose="02010600030101010101" pitchFamily="2" charset="-122"/>
                <a:cs typeface="Times New Roman" panose="02020603050405020304" pitchFamily="18" charset="0"/>
              </a:rPr>
              <a:t>p</a:t>
            </a:r>
            <a:r>
              <a:rPr lang="zh-CN" altLang="en-US" baseline="-30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减</a:t>
            </a:r>
            <a:endParaRPr lang="zh-CN" altLang="en-US" baseline="-30000" dirty="0">
              <a:solidFill>
                <a:srgbClr val="FF0000"/>
              </a:solidFill>
              <a:latin typeface="宋体" panose="02010600030101010101" pitchFamily="2" charset="-122"/>
              <a:ea typeface="Times New Roman" panose="02020603050405020304" pitchFamily="18" charset="0"/>
            </a:endParaRPr>
          </a:p>
        </p:txBody>
      </p:sp>
      <p:sp>
        <p:nvSpPr>
          <p:cNvPr id="1064966" name="文本框 1064965"/>
          <p:cNvSpPr txBox="1"/>
          <p:nvPr/>
        </p:nvSpPr>
        <p:spPr>
          <a:xfrm>
            <a:off x="2638425" y="3790950"/>
            <a:ext cx="1517650" cy="733425"/>
          </a:xfrm>
          <a:prstGeom prst="rect">
            <a:avLst/>
          </a:prstGeom>
          <a:noFill/>
          <a:ln w="9525">
            <a:noFill/>
          </a:ln>
        </p:spPr>
        <p:txBody>
          <a:bodyPr anchor="b" anchorCtr="1">
            <a:spAutoFit/>
          </a:bodyPr>
          <a:p>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a:solidFill>
                  <a:srgbClr val="FF0000"/>
                </a:solidFill>
                <a:latin typeface="宋体" panose="02010600030101010101" pitchFamily="2" charset="-122"/>
                <a:ea typeface="宋体" panose="02010600030101010101" pitchFamily="2" charset="-122"/>
                <a:cs typeface="Times New Roman" panose="02020603050405020304" pitchFamily="18" charset="0"/>
              </a:rPr>
              <a:t>B</a:t>
            </a:r>
            <a:endParaRPr lang="en-US" altLang="zh-CN" baseline="-30000" dirty="0">
              <a:solidFill>
                <a:srgbClr val="FF0000"/>
              </a:solidFill>
              <a:latin typeface="宋体" panose="02010600030101010101" pitchFamily="2" charset="-122"/>
              <a:ea typeface="Times New Roman" panose="02020603050405020304" pitchFamily="18" charset="0"/>
            </a:endParaRPr>
          </a:p>
        </p:txBody>
      </p:sp>
      <p:sp>
        <p:nvSpPr>
          <p:cNvPr id="1064967" name="文本框 1064966"/>
          <p:cNvSpPr txBox="1"/>
          <p:nvPr/>
        </p:nvSpPr>
        <p:spPr>
          <a:xfrm>
            <a:off x="5018088" y="3790950"/>
            <a:ext cx="1609725" cy="733425"/>
          </a:xfrm>
          <a:prstGeom prst="rect">
            <a:avLst/>
          </a:prstGeom>
          <a:noFill/>
          <a:ln w="9525">
            <a:noFill/>
          </a:ln>
        </p:spPr>
        <p:txBody>
          <a:bodyPr anchor="b" anchorCtr="1">
            <a:spAutoFit/>
          </a:bodyPr>
          <a:p>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ΔE</a:t>
            </a:r>
            <a:r>
              <a:rPr lang="en-US" altLang="zh-CN" baseline="-30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baseline="-30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减</a:t>
            </a:r>
            <a:endParaRPr lang="zh-CN" altLang="en-US" baseline="-30000"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4963"/>
                                        </p:tgtEl>
                                        <p:attrNameLst>
                                          <p:attrName>style.visibility</p:attrName>
                                        </p:attrNameLst>
                                      </p:cBhvr>
                                      <p:to>
                                        <p:strVal val="visible"/>
                                      </p:to>
                                    </p:set>
                                    <p:animEffect transition="in" filter="blinds(horizontal)">
                                      <p:cBhvr>
                                        <p:cTn id="7" dur="500"/>
                                        <p:tgtEl>
                                          <p:spTgt spid="10649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64964"/>
                                        </p:tgtEl>
                                        <p:attrNameLst>
                                          <p:attrName>style.visibility</p:attrName>
                                        </p:attrNameLst>
                                      </p:cBhvr>
                                      <p:to>
                                        <p:strVal val="visible"/>
                                      </p:to>
                                    </p:set>
                                    <p:animEffect transition="in" filter="blinds(horizontal)">
                                      <p:cBhvr>
                                        <p:cTn id="12" dur="500"/>
                                        <p:tgtEl>
                                          <p:spTgt spid="10649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64965"/>
                                        </p:tgtEl>
                                        <p:attrNameLst>
                                          <p:attrName>style.visibility</p:attrName>
                                        </p:attrNameLst>
                                      </p:cBhvr>
                                      <p:to>
                                        <p:strVal val="visible"/>
                                      </p:to>
                                    </p:set>
                                    <p:animEffect transition="in" filter="blinds(horizontal)">
                                      <p:cBhvr>
                                        <p:cTn id="17" dur="500"/>
                                        <p:tgtEl>
                                          <p:spTgt spid="10649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64966"/>
                                        </p:tgtEl>
                                        <p:attrNameLst>
                                          <p:attrName>style.visibility</p:attrName>
                                        </p:attrNameLst>
                                      </p:cBhvr>
                                      <p:to>
                                        <p:strVal val="visible"/>
                                      </p:to>
                                    </p:set>
                                    <p:animEffect transition="in" filter="blinds(horizontal)">
                                      <p:cBhvr>
                                        <p:cTn id="22" dur="500"/>
                                        <p:tgtEl>
                                          <p:spTgt spid="10649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64967"/>
                                        </p:tgtEl>
                                        <p:attrNameLst>
                                          <p:attrName>style.visibility</p:attrName>
                                        </p:attrNameLst>
                                      </p:cBhvr>
                                      <p:to>
                                        <p:strVal val="visible"/>
                                      </p:to>
                                    </p:set>
                                    <p:animEffect transition="in" filter="blinds(horizontal)">
                                      <p:cBhvr>
                                        <p:cTn id="27" dur="500"/>
                                        <p:tgtEl>
                                          <p:spTgt spid="1064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63" grpId="0"/>
      <p:bldP spid="1064964" grpId="0"/>
      <p:bldP spid="1064965" grpId="0"/>
      <p:bldP spid="1064966" grpId="0"/>
      <p:bldP spid="1064967"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48930" name="文本框 1148929"/>
          <p:cNvSpPr txBox="1"/>
          <p:nvPr/>
        </p:nvSpPr>
        <p:spPr>
          <a:xfrm>
            <a:off x="250825" y="641350"/>
            <a:ext cx="9267825" cy="45815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楷体_GB2312" pitchFamily="49" charset="-122"/>
              </a:rPr>
              <a:t>【解析</a:t>
            </a:r>
            <a:r>
              <a:rPr lang="zh-CN" altLang="en-US">
                <a:solidFill>
                  <a:srgbClr val="FF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楷体_GB2312" pitchFamily="49" charset="-122"/>
              </a:rPr>
              <a:t>C</a:t>
            </a:r>
            <a:r>
              <a:rPr lang="zh-CN" altLang="en-US" dirty="0">
                <a:solidFill>
                  <a:srgbClr val="000000"/>
                </a:solidFill>
                <a:latin typeface="宋体" panose="02010600030101010101" pitchFamily="2" charset="-122"/>
                <a:ea typeface="楷体_GB2312" pitchFamily="49" charset="-122"/>
              </a:rPr>
              <a:t>。在</a:t>
            </a:r>
            <a:r>
              <a:rPr lang="en-US" altLang="zh-CN" err="1">
                <a:solidFill>
                  <a:srgbClr val="000000"/>
                </a:solidFill>
                <a:latin typeface="宋体" panose="02010600030101010101" pitchFamily="2" charset="-122"/>
                <a:ea typeface="楷体_GB2312" pitchFamily="49" charset="-122"/>
              </a:rPr>
              <a:t>E</a:t>
            </a:r>
            <a:r>
              <a:rPr lang="en-US" altLang="zh-CN" baseline="-30000" err="1">
                <a:solidFill>
                  <a:srgbClr val="000000"/>
                </a:solidFill>
                <a:latin typeface="宋体" panose="02010600030101010101" pitchFamily="2" charset="-122"/>
                <a:ea typeface="楷体_GB2312" pitchFamily="49" charset="-122"/>
              </a:rPr>
              <a:t>k</a:t>
            </a:r>
            <a:r>
              <a:rPr lang="en-US" altLang="zh-CN" err="1">
                <a:solidFill>
                  <a:srgbClr val="000000"/>
                </a:solidFill>
                <a:latin typeface="宋体" panose="02010600030101010101" pitchFamily="2" charset="-122"/>
                <a:ea typeface="楷体_GB2312" pitchFamily="49" charset="-122"/>
              </a:rPr>
              <a:t>-h</a:t>
            </a:r>
            <a:r>
              <a:rPr lang="zh-CN" altLang="en-US" dirty="0">
                <a:solidFill>
                  <a:srgbClr val="000000"/>
                </a:solidFill>
                <a:latin typeface="宋体" panose="02010600030101010101" pitchFamily="2" charset="-122"/>
                <a:ea typeface="楷体_GB2312" pitchFamily="49" charset="-122"/>
              </a:rPr>
              <a:t>图象中</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图线的斜率表示滑块所</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受的合外力</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由于高度从</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0.2m</a:t>
            </a:r>
            <a:r>
              <a:rPr lang="zh-CN" altLang="en-US" dirty="0">
                <a:solidFill>
                  <a:srgbClr val="000000"/>
                </a:solidFill>
                <a:latin typeface="宋体" panose="02010600030101010101" pitchFamily="2" charset="-122"/>
                <a:ea typeface="楷体_GB2312" pitchFamily="49" charset="-122"/>
              </a:rPr>
              <a:t>上升到</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0.35m</a:t>
            </a:r>
            <a:r>
              <a:rPr lang="zh-CN" altLang="en-US" dirty="0">
                <a:solidFill>
                  <a:srgbClr val="000000"/>
                </a:solidFill>
                <a:latin typeface="宋体" panose="02010600030101010101" pitchFamily="2" charset="-122"/>
                <a:ea typeface="楷体_GB2312" pitchFamily="49" charset="-122"/>
              </a:rPr>
              <a:t>范围内图象</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为直线</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其余部分为曲线</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说明滑块从</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0.2m</a:t>
            </a:r>
            <a:r>
              <a:rPr lang="zh-CN" altLang="en-US" dirty="0">
                <a:solidFill>
                  <a:srgbClr val="000000"/>
                </a:solidFill>
                <a:latin typeface="宋体" panose="02010600030101010101" pitchFamily="2" charset="-122"/>
                <a:ea typeface="楷体_GB2312" pitchFamily="49" charset="-122"/>
              </a:rPr>
              <a:t>上升到</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0.35m</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楷体_GB2312" pitchFamily="49" charset="-122"/>
              </a:rPr>
              <a:t>范围内所受作用力为恒力</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所以从</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h=0.2m,</a:t>
            </a:r>
            <a:r>
              <a:rPr lang="zh-CN" altLang="en-US" dirty="0">
                <a:solidFill>
                  <a:srgbClr val="000000"/>
                </a:solidFill>
                <a:latin typeface="宋体" panose="02010600030101010101" pitchFamily="2" charset="-122"/>
                <a:ea typeface="楷体_GB2312" pitchFamily="49" charset="-122"/>
              </a:rPr>
              <a:t>滑块与弹簧</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分离</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在从</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0.2m</a:t>
            </a:r>
            <a:r>
              <a:rPr lang="zh-CN" altLang="en-US" dirty="0">
                <a:solidFill>
                  <a:srgbClr val="000000"/>
                </a:solidFill>
                <a:latin typeface="宋体" panose="02010600030101010101" pitchFamily="2" charset="-122"/>
                <a:ea typeface="楷体_GB2312" pitchFamily="49" charset="-122"/>
              </a:rPr>
              <a:t>上升到</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0.35m</a:t>
            </a:r>
            <a:r>
              <a:rPr lang="zh-CN" altLang="en-US" dirty="0">
                <a:solidFill>
                  <a:srgbClr val="000000"/>
                </a:solidFill>
                <a:latin typeface="宋体" panose="02010600030101010101" pitchFamily="2" charset="-122"/>
                <a:ea typeface="楷体_GB2312" pitchFamily="49" charset="-122"/>
              </a:rPr>
              <a:t>范围内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图线的斜</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率绝对值为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k=mg=2N,</a:t>
            </a:r>
            <a:r>
              <a:rPr lang="zh-CN" altLang="en-US" dirty="0">
                <a:solidFill>
                  <a:srgbClr val="000000"/>
                </a:solidFill>
                <a:latin typeface="宋体" panose="02010600030101010101" pitchFamily="2" charset="-122"/>
                <a:ea typeface="楷体_GB2312" pitchFamily="49" charset="-122"/>
              </a:rPr>
              <a:t>解得</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m=0.2kg,</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由机械能</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守恒定律得</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当滑块上升至最大高度时</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增加的重力势</a:t>
            </a:r>
            <a:endParaRPr lang="zh-CN" altLang="en-US" dirty="0">
              <a:solidFill>
                <a:srgbClr val="000000"/>
              </a:solidFill>
              <a:latin typeface="宋体" panose="02010600030101010101" pitchFamily="2" charset="-122"/>
              <a:ea typeface="楷体_GB2312" pitchFamily="49"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49954" name="文本框 1149953"/>
          <p:cNvSpPr txBox="1"/>
          <p:nvPr/>
        </p:nvSpPr>
        <p:spPr>
          <a:xfrm>
            <a:off x="250825" y="641350"/>
            <a:ext cx="9277350" cy="4581525"/>
          </a:xfrm>
          <a:prstGeom prst="rect">
            <a:avLst/>
          </a:prstGeom>
          <a:noFill/>
          <a:ln w="9525">
            <a:noFill/>
          </a:ln>
        </p:spPr>
        <p:txBody>
          <a:bodyPr>
            <a:spAutoFit/>
          </a:bodyPr>
          <a:p>
            <a:r>
              <a:rPr lang="zh-CN" altLang="en-US" dirty="0">
                <a:solidFill>
                  <a:srgbClr val="000000"/>
                </a:solidFill>
                <a:latin typeface="宋体" panose="02010600030101010101" pitchFamily="2" charset="-122"/>
                <a:ea typeface="楷体_GB2312" pitchFamily="49" charset="-122"/>
              </a:rPr>
              <a:t>能即为弹簧最大弹性势能</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即</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err="1">
                <a:solidFill>
                  <a:srgbClr val="000000"/>
                </a:solidFill>
                <a:latin typeface="宋体" panose="02010600030101010101" pitchFamily="2" charset="-122"/>
                <a:ea typeface="宋体" panose="02010600030101010101" pitchFamily="2" charset="-122"/>
                <a:cs typeface="Times New Roman" panose="02020603050405020304" pitchFamily="18" charset="0"/>
              </a:rPr>
              <a:t>pm</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=mg</a:t>
            </a:r>
            <a:r>
              <a:rPr lang="en-US" altLang="zh-CN" err="1">
                <a:solidFill>
                  <a:srgbClr val="000000"/>
                </a:solidFill>
                <a:latin typeface="宋体" panose="02010600030101010101" pitchFamily="2" charset="-122"/>
                <a:ea typeface="楷体_GB2312" pitchFamily="49" charset="-122"/>
              </a:rPr>
              <a:t>Δ</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h</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=0.2</a:t>
            </a:r>
            <a:r>
              <a:rPr lang="en-US" altLang="zh-CN">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10</a:t>
            </a:r>
            <a:r>
              <a:rPr lang="en-US" altLang="zh-CN">
                <a:solidFill>
                  <a:srgbClr val="000000"/>
                </a:solidFill>
                <a:latin typeface="宋体" panose="02010600030101010101" pitchFamily="2" charset="-122"/>
                <a:ea typeface="楷体_GB2312" pitchFamily="49" charset="-122"/>
              </a:rPr>
              <a:t>×</a:t>
            </a:r>
            <a:endParaRPr lang="en-US" altLang="zh-CN">
              <a:solidFill>
                <a:srgbClr val="000000"/>
              </a:solidFill>
              <a:latin typeface="宋体" panose="02010600030101010101" pitchFamily="2" charset="-122"/>
              <a:ea typeface="楷体_GB2312" pitchFamily="49" charset="-122"/>
            </a:endParaRPr>
          </a:p>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(0.35-0.1)J=0.5J,</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正确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在滑块整个运动过程中</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楷体_GB2312" pitchFamily="49" charset="-122"/>
              </a:rPr>
              <a:t>系统机械能守恒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其动能、重力势能和弹性势能之间相</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互转化。系统总机械能</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a:solidFill>
                  <a:srgbClr val="000000"/>
                </a:solidFill>
                <a:latin typeface="宋体" panose="02010600030101010101" pitchFamily="2" charset="-122"/>
                <a:ea typeface="楷体_GB2312" pitchFamily="49" charset="-122"/>
              </a:rPr>
              <a:t>′</a:t>
            </a:r>
            <a:r>
              <a:rPr lang="zh-CN" altLang="en-US" baseline="-30000" dirty="0">
                <a:solidFill>
                  <a:srgbClr val="000000"/>
                </a:solidFill>
                <a:latin typeface="宋体" panose="02010600030101010101" pitchFamily="2" charset="-122"/>
                <a:ea typeface="楷体_GB2312" pitchFamily="49" charset="-122"/>
              </a:rPr>
              <a:t>总</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err="1">
                <a:solidFill>
                  <a:srgbClr val="000000"/>
                </a:solidFill>
                <a:latin typeface="宋体" panose="02010600030101010101" pitchFamily="2" charset="-122"/>
                <a:ea typeface="楷体_GB2312" pitchFamily="49" charset="-122"/>
              </a:rPr>
              <a:t>′</a:t>
            </a:r>
            <a:r>
              <a:rPr lang="en-US" altLang="zh-CN" baseline="-30000" err="1">
                <a:solidFill>
                  <a:srgbClr val="000000"/>
                </a:solidFill>
                <a:latin typeface="宋体" panose="02010600030101010101" pitchFamily="2" charset="-122"/>
                <a:ea typeface="宋体" panose="02010600030101010101" pitchFamily="2" charset="-122"/>
                <a:cs typeface="Times New Roman" panose="02020603050405020304" pitchFamily="18" charset="0"/>
              </a:rPr>
              <a:t>pm</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=mgh</a:t>
            </a:r>
            <a:r>
              <a:rPr lang="en-US" altLang="zh-CN" baseline="-30000" err="1">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=0.2</a:t>
            </a:r>
            <a:r>
              <a:rPr lang="en-US" altLang="zh-CN">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10</a:t>
            </a:r>
            <a:r>
              <a:rPr lang="en-US" altLang="zh-CN">
                <a:solidFill>
                  <a:srgbClr val="000000"/>
                </a:solidFill>
                <a:latin typeface="宋体" panose="02010600030101010101" pitchFamily="2" charset="-122"/>
                <a:ea typeface="楷体_GB2312" pitchFamily="49" charset="-122"/>
              </a:rPr>
              <a:t>×</a:t>
            </a:r>
            <a:endParaRPr lang="en-US" altLang="zh-CN">
              <a:solidFill>
                <a:srgbClr val="000000"/>
              </a:solidFill>
              <a:latin typeface="宋体" panose="02010600030101010101" pitchFamily="2" charset="-122"/>
              <a:ea typeface="楷体_GB2312" pitchFamily="49" charset="-122"/>
            </a:endParaRPr>
          </a:p>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0.35J=0.7J</a:t>
            </a:r>
            <a:r>
              <a:rPr lang="zh-CN" altLang="en-US" dirty="0">
                <a:solidFill>
                  <a:srgbClr val="000000"/>
                </a:solidFill>
                <a:latin typeface="宋体" panose="02010600030101010101" pitchFamily="2" charset="-122"/>
                <a:ea typeface="楷体_GB2312" pitchFamily="49" charset="-122"/>
              </a:rPr>
              <a:t>。由图象可知</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err="1">
                <a:solidFill>
                  <a:srgbClr val="000000"/>
                </a:solidFill>
                <a:latin typeface="宋体" panose="02010600030101010101" pitchFamily="2" charset="-122"/>
                <a:ea typeface="宋体" panose="02010600030101010101" pitchFamily="2" charset="-122"/>
                <a:cs typeface="Times New Roman" panose="02020603050405020304" pitchFamily="18" charset="0"/>
              </a:rPr>
              <a:t>km</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=0.32J</a:t>
            </a:r>
            <a:r>
              <a:rPr lang="zh-CN" altLang="en-US" dirty="0">
                <a:solidFill>
                  <a:srgbClr val="000000"/>
                </a:solidFill>
                <a:latin typeface="宋体" panose="02010600030101010101" pitchFamily="2" charset="-122"/>
                <a:ea typeface="楷体_GB2312" pitchFamily="49" charset="-122"/>
              </a:rPr>
              <a:t>时</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小滑块的重力</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势能与弹簧的弹性势能之和最小</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其值为</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:E=E</a:t>
            </a:r>
            <a:r>
              <a:rPr lang="en-US" altLang="zh-CN" err="1">
                <a:solidFill>
                  <a:srgbClr val="000000"/>
                </a:solidFill>
                <a:latin typeface="宋体" panose="02010600030101010101" pitchFamily="2" charset="-122"/>
                <a:ea typeface="楷体_GB2312" pitchFamily="49" charset="-122"/>
              </a:rPr>
              <a:t>′</a:t>
            </a:r>
            <a:r>
              <a:rPr lang="en-US" altLang="zh-CN" baseline="-30000" err="1">
                <a:solidFill>
                  <a:srgbClr val="000000"/>
                </a:solidFill>
                <a:latin typeface="宋体" panose="02010600030101010101" pitchFamily="2" charset="-122"/>
                <a:ea typeface="宋体" panose="02010600030101010101" pitchFamily="2" charset="-122"/>
                <a:cs typeface="Times New Roman" panose="02020603050405020304" pitchFamily="18" charset="0"/>
              </a:rPr>
              <a:t>pm</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err="1">
                <a:solidFill>
                  <a:srgbClr val="000000"/>
                </a:solidFill>
                <a:latin typeface="宋体" panose="02010600030101010101" pitchFamily="2" charset="-122"/>
                <a:ea typeface="宋体" panose="02010600030101010101" pitchFamily="2" charset="-122"/>
                <a:cs typeface="Times New Roman" panose="02020603050405020304" pitchFamily="18" charset="0"/>
              </a:rPr>
              <a:t>km</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0.7J-0.32J=0.38J,</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楷体_GB2312" pitchFamily="49" charset="-122"/>
              </a:rPr>
              <a:t>错误。</a:t>
            </a:r>
            <a:endParaRPr lang="zh-CN" altLang="en-US">
              <a:solidFill>
                <a:srgbClr val="000000"/>
              </a:solidFill>
              <a:latin typeface="宋体" panose="02010600030101010101" pitchFamily="2" charset="-122"/>
              <a:ea typeface="楷体_GB2312" pitchFamily="49"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50978" name="文本框 1150977"/>
          <p:cNvSpPr txBox="1"/>
          <p:nvPr/>
        </p:nvSpPr>
        <p:spPr>
          <a:xfrm>
            <a:off x="250825" y="641350"/>
            <a:ext cx="8620125" cy="394017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【加固训练</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b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b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多选</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直立弹射装置的轻质弹簧顶端原来在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与管口</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P</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的距离为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2x</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0</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现将一个重力为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mg</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的钢珠置于弹簧顶端</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再把弹簧压缩至</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压缩量为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x</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0</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。释放弹簧后钢珠被弹出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钢珠运动到</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P</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点时的动能为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4mgx</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0</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不计一切阻力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下列说法中正确的是</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57122" name="文本框 1157121"/>
          <p:cNvSpPr txBox="1"/>
          <p:nvPr/>
        </p:nvSpPr>
        <p:spPr>
          <a:xfrm>
            <a:off x="250825" y="2212975"/>
            <a:ext cx="8620125" cy="329882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弹射过程</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弹簧和钢珠组成的系统机械能守恒</a:t>
            </a:r>
            <a:b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b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弹簧恢复原长时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弹簧的弹性势能全部转化为钢珠的动能</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钢珠弹射所到达的最高点距管口</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P</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的距离为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7x</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0</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弹簧被压缩至</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点时的弹性势能为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7mgx</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0</a:t>
            </a:r>
            <a:endParaRPr lang="en-US" altLang="zh-CN">
              <a:solidFill>
                <a:srgbClr val="FF0000"/>
              </a:solidFill>
              <a:latin typeface="宋体" panose="02010600030101010101" pitchFamily="2" charset="-122"/>
              <a:ea typeface="楷体_GB2312" pitchFamily="49" charset="-122"/>
            </a:endParaRPr>
          </a:p>
        </p:txBody>
      </p:sp>
      <p:pic>
        <p:nvPicPr>
          <p:cNvPr id="1157123" name="Image0255.jpeg"/>
          <p:cNvPicPr>
            <a:picLocks noChangeAspect="1"/>
          </p:cNvPicPr>
          <p:nvPr/>
        </p:nvPicPr>
        <p:blipFill>
          <a:blip r:embed="rId1"/>
          <a:stretch>
            <a:fillRect/>
          </a:stretch>
        </p:blipFill>
        <p:spPr>
          <a:xfrm>
            <a:off x="3716338" y="703263"/>
            <a:ext cx="1825625" cy="1774825"/>
          </a:xfrm>
          <a:prstGeom prst="rect">
            <a:avLst/>
          </a:prstGeom>
          <a:noFill/>
          <a:ln w="9525">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58146" name="文本框 1158145"/>
          <p:cNvSpPr txBox="1"/>
          <p:nvPr/>
        </p:nvSpPr>
        <p:spPr>
          <a:xfrm>
            <a:off x="250825" y="641350"/>
            <a:ext cx="9334500" cy="394017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。弹射过程中</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对弹簧和钢珠组成的系</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统而言</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只有重力和系统内弹力做功</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故系统机械能守</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恒</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a:t>
            </a:r>
            <a:r>
              <a:rPr lang="en-US" altLang="zh-CN">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正确</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弹簧恢复原长时</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弹簧的弹性势能一部分</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转化为钢珠的动能</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一部分转化为钢珠的重力势能</a:t>
            </a:r>
            <a:r>
              <a:rPr lang="en-US" altLang="zh-CN">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错</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误</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钢珠由</a:t>
            </a:r>
            <a:r>
              <a:rPr lang="en-US" altLang="zh-CN">
                <a:solidFill>
                  <a:srgbClr val="000000"/>
                </a:solidFill>
                <a:latin typeface="楷体_GB2312" pitchFamily="49" charset="-122"/>
                <a:ea typeface="楷体_GB2312" pitchFamily="49" charset="-122"/>
              </a:rPr>
              <a:t>M</a:t>
            </a:r>
            <a:r>
              <a:rPr lang="zh-CN" altLang="en-US" dirty="0">
                <a:solidFill>
                  <a:srgbClr val="000000"/>
                </a:solidFill>
                <a:latin typeface="楷体_GB2312" pitchFamily="49" charset="-122"/>
                <a:ea typeface="楷体_GB2312" pitchFamily="49" charset="-122"/>
              </a:rPr>
              <a:t>到</a:t>
            </a:r>
            <a:r>
              <a:rPr lang="en-US" altLang="zh-CN">
                <a:solidFill>
                  <a:srgbClr val="000000"/>
                </a:solidFill>
                <a:latin typeface="楷体_GB2312" pitchFamily="49" charset="-122"/>
                <a:ea typeface="楷体_GB2312" pitchFamily="49" charset="-122"/>
              </a:rPr>
              <a:t>P</a:t>
            </a:r>
            <a:r>
              <a:rPr lang="zh-CN" altLang="en-US" dirty="0">
                <a:solidFill>
                  <a:srgbClr val="000000"/>
                </a:solidFill>
                <a:latin typeface="楷体_GB2312" pitchFamily="49" charset="-122"/>
                <a:ea typeface="楷体_GB2312" pitchFamily="49" charset="-122"/>
              </a:rPr>
              <a:t>的过程</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弹簧的弹性势能转化为钢珠的</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动能和重力势能</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故弹簧被压缩至</a:t>
            </a:r>
            <a:r>
              <a:rPr lang="en-US" altLang="zh-CN" dirty="0">
                <a:solidFill>
                  <a:srgbClr val="000000"/>
                </a:solidFill>
                <a:latin typeface="楷体_GB2312" pitchFamily="49" charset="-122"/>
                <a:ea typeface="楷体_GB2312" pitchFamily="49" charset="-122"/>
              </a:rPr>
              <a:t>M</a:t>
            </a:r>
            <a:r>
              <a:rPr lang="zh-CN" altLang="en-US" dirty="0">
                <a:solidFill>
                  <a:srgbClr val="000000"/>
                </a:solidFill>
                <a:latin typeface="楷体_GB2312" pitchFamily="49" charset="-122"/>
                <a:ea typeface="楷体_GB2312" pitchFamily="49" charset="-122"/>
              </a:rPr>
              <a:t>点时的总弹性势能</a:t>
            </a:r>
            <a:endParaRPr lang="zh-CN" altLang="en-US">
              <a:solidFill>
                <a:srgbClr val="000000"/>
              </a:solidFill>
              <a:latin typeface="楷体_GB2312" pitchFamily="49" charset="-122"/>
              <a:ea typeface="楷体_GB2312" pitchFamily="49"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59170" name="文本框 1159169"/>
          <p:cNvSpPr txBox="1"/>
          <p:nvPr/>
        </p:nvSpPr>
        <p:spPr>
          <a:xfrm>
            <a:off x="250825" y="641350"/>
            <a:ext cx="8620125" cy="3298825"/>
          </a:xfrm>
          <a:prstGeom prst="rect">
            <a:avLst/>
          </a:prstGeom>
          <a:noFill/>
          <a:ln w="9525">
            <a:noFill/>
          </a:ln>
        </p:spPr>
        <p:txBody>
          <a:bodyPr>
            <a:spAutoFit/>
          </a:bodyPr>
          <a:p>
            <a:r>
              <a:rPr lang="zh-CN" altLang="en-US" dirty="0">
                <a:solidFill>
                  <a:srgbClr val="000000"/>
                </a:solidFill>
                <a:latin typeface="楷体_GB2312" pitchFamily="49" charset="-122"/>
                <a:ea typeface="楷体_GB2312" pitchFamily="49" charset="-122"/>
              </a:rPr>
              <a:t>为</a:t>
            </a:r>
            <a:r>
              <a:rPr lang="en-US" altLang="zh-CN" err="1">
                <a:solidFill>
                  <a:srgbClr val="000000"/>
                </a:solidFill>
                <a:latin typeface="楷体_GB2312" pitchFamily="49" charset="-122"/>
                <a:ea typeface="楷体_GB2312" pitchFamily="49" charset="-122"/>
              </a:rPr>
              <a:t>E</a:t>
            </a:r>
            <a:r>
              <a:rPr lang="en-US" altLang="zh-CN" baseline="-30000" err="1">
                <a:solidFill>
                  <a:srgbClr val="000000"/>
                </a:solidFill>
                <a:latin typeface="楷体_GB2312" pitchFamily="49" charset="-122"/>
                <a:ea typeface="楷体_GB2312" pitchFamily="49" charset="-122"/>
              </a:rPr>
              <a:t>p</a:t>
            </a:r>
            <a:r>
              <a:rPr lang="en-US" altLang="zh-CN">
                <a:solidFill>
                  <a:srgbClr val="000000"/>
                </a:solidFill>
                <a:latin typeface="楷体_GB2312" pitchFamily="49" charset="-122"/>
                <a:ea typeface="楷体_GB2312" pitchFamily="49" charset="-122"/>
              </a:rPr>
              <a:t>=4mgx</a:t>
            </a:r>
            <a:r>
              <a:rPr lang="en-US" altLang="zh-CN" baseline="-30000">
                <a:solidFill>
                  <a:srgbClr val="000000"/>
                </a:solidFill>
                <a:latin typeface="楷体_GB2312" pitchFamily="49" charset="-122"/>
                <a:ea typeface="楷体_GB2312" pitchFamily="49" charset="-122"/>
              </a:rPr>
              <a:t>0</a:t>
            </a:r>
            <a:r>
              <a:rPr lang="en-US" altLang="zh-CN">
                <a:solidFill>
                  <a:srgbClr val="000000"/>
                </a:solidFill>
                <a:latin typeface="楷体_GB2312" pitchFamily="49" charset="-122"/>
                <a:ea typeface="楷体_GB2312" pitchFamily="49" charset="-122"/>
              </a:rPr>
              <a:t>+3mgx</a:t>
            </a:r>
            <a:r>
              <a:rPr lang="en-US" altLang="zh-CN" baseline="-30000">
                <a:solidFill>
                  <a:srgbClr val="000000"/>
                </a:solidFill>
                <a:latin typeface="楷体_GB2312" pitchFamily="49" charset="-122"/>
                <a:ea typeface="楷体_GB2312" pitchFamily="49" charset="-122"/>
              </a:rPr>
              <a:t>0</a:t>
            </a:r>
            <a:r>
              <a:rPr lang="en-US" altLang="zh-CN">
                <a:solidFill>
                  <a:srgbClr val="000000"/>
                </a:solidFill>
                <a:latin typeface="楷体_GB2312" pitchFamily="49" charset="-122"/>
                <a:ea typeface="楷体_GB2312" pitchFamily="49" charset="-122"/>
              </a:rPr>
              <a:t>=7mgx</a:t>
            </a:r>
            <a:r>
              <a:rPr lang="en-US" altLang="zh-CN" baseline="-30000">
                <a:solidFill>
                  <a:srgbClr val="000000"/>
                </a:solidFill>
                <a:latin typeface="楷体_GB2312" pitchFamily="49" charset="-122"/>
                <a:ea typeface="楷体_GB2312" pitchFamily="49" charset="-122"/>
              </a:rPr>
              <a:t>0</a:t>
            </a:r>
            <a:r>
              <a:rPr lang="en-US" altLang="zh-CN" dirty="0">
                <a:solidFill>
                  <a:srgbClr val="000000"/>
                </a:solidFill>
                <a:latin typeface="楷体_GB2312" pitchFamily="49" charset="-122"/>
                <a:ea typeface="楷体_GB2312" pitchFamily="49" charset="-122"/>
              </a:rPr>
              <a:t>,D</a:t>
            </a:r>
            <a:r>
              <a:rPr lang="zh-CN" altLang="en-US" dirty="0">
                <a:solidFill>
                  <a:srgbClr val="000000"/>
                </a:solidFill>
                <a:latin typeface="楷体_GB2312" pitchFamily="49" charset="-122"/>
                <a:ea typeface="楷体_GB2312" pitchFamily="49" charset="-122"/>
              </a:rPr>
              <a:t>正确</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钢珠到达管口</a:t>
            </a:r>
            <a:r>
              <a:rPr lang="en-US" altLang="zh-CN" dirty="0">
                <a:solidFill>
                  <a:srgbClr val="000000"/>
                </a:solidFill>
                <a:latin typeface="楷体_GB2312" pitchFamily="49" charset="-122"/>
                <a:ea typeface="楷体_GB2312" pitchFamily="49" charset="-122"/>
              </a:rPr>
              <a:t>P</a:t>
            </a:r>
            <a:r>
              <a:rPr lang="zh-CN" altLang="en-US" dirty="0">
                <a:solidFill>
                  <a:srgbClr val="000000"/>
                </a:solidFill>
                <a:latin typeface="楷体_GB2312" pitchFamily="49" charset="-122"/>
                <a:ea typeface="楷体_GB2312" pitchFamily="49" charset="-122"/>
              </a:rPr>
              <a:t>点时动能为</a:t>
            </a:r>
            <a:r>
              <a:rPr lang="en-US" altLang="zh-CN">
                <a:solidFill>
                  <a:srgbClr val="000000"/>
                </a:solidFill>
                <a:latin typeface="楷体_GB2312" pitchFamily="49" charset="-122"/>
                <a:ea typeface="楷体_GB2312" pitchFamily="49" charset="-122"/>
              </a:rPr>
              <a:t>4mgx</a:t>
            </a:r>
            <a:r>
              <a:rPr lang="en-US" altLang="zh-CN" baseline="-30000">
                <a:solidFill>
                  <a:srgbClr val="000000"/>
                </a:solidFill>
                <a:latin typeface="楷体_GB2312" pitchFamily="49" charset="-122"/>
                <a:ea typeface="楷体_GB2312" pitchFamily="49" charset="-122"/>
              </a:rPr>
              <a:t>0</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当钢珠达到最大高度时</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动能为</a:t>
            </a:r>
            <a:r>
              <a:rPr lang="en-US" altLang="zh-CN" dirty="0">
                <a:solidFill>
                  <a:srgbClr val="000000"/>
                </a:solidFill>
                <a:latin typeface="楷体_GB2312" pitchFamily="49" charset="-122"/>
                <a:ea typeface="楷体_GB2312" pitchFamily="49" charset="-122"/>
              </a:rPr>
              <a:t>0,</a:t>
            </a:r>
            <a:r>
              <a:rPr lang="zh-CN" altLang="en-US" dirty="0">
                <a:solidFill>
                  <a:srgbClr val="000000"/>
                </a:solidFill>
                <a:latin typeface="楷体_GB2312" pitchFamily="49" charset="-122"/>
                <a:ea typeface="楷体_GB2312" pitchFamily="49" charset="-122"/>
              </a:rPr>
              <a:t>动能转化为重力势能</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则上升的最大高度距离管口的距离</a:t>
            </a:r>
            <a:r>
              <a:rPr lang="en-US" altLang="zh-CN" dirty="0">
                <a:solidFill>
                  <a:srgbClr val="000000"/>
                </a:solidFill>
                <a:latin typeface="楷体_GB2312" pitchFamily="49" charset="-122"/>
                <a:ea typeface="楷体_GB2312" pitchFamily="49" charset="-122"/>
              </a:rPr>
              <a:t>h</a:t>
            </a:r>
            <a:r>
              <a:rPr lang="zh-CN" altLang="en-US" dirty="0">
                <a:solidFill>
                  <a:srgbClr val="000000"/>
                </a:solidFill>
                <a:latin typeface="楷体_GB2312" pitchFamily="49" charset="-122"/>
                <a:ea typeface="楷体_GB2312" pitchFamily="49" charset="-122"/>
              </a:rPr>
              <a:t>满足</a:t>
            </a:r>
            <a:r>
              <a:rPr lang="en-US" altLang="zh-CN" err="1">
                <a:solidFill>
                  <a:srgbClr val="000000"/>
                </a:solidFill>
                <a:latin typeface="楷体_GB2312" pitchFamily="49" charset="-122"/>
                <a:ea typeface="楷体_GB2312" pitchFamily="49" charset="-122"/>
              </a:rPr>
              <a:t>mgh</a:t>
            </a:r>
            <a:r>
              <a:rPr lang="en-US" altLang="zh-CN">
                <a:solidFill>
                  <a:srgbClr val="000000"/>
                </a:solidFill>
                <a:latin typeface="楷体_GB2312" pitchFamily="49" charset="-122"/>
                <a:ea typeface="楷体_GB2312" pitchFamily="49" charset="-122"/>
              </a:rPr>
              <a:t>=4mgx</a:t>
            </a:r>
            <a:r>
              <a:rPr lang="en-US" altLang="zh-CN" baseline="-30000">
                <a:solidFill>
                  <a:srgbClr val="000000"/>
                </a:solidFill>
                <a:latin typeface="楷体_GB2312" pitchFamily="49" charset="-122"/>
                <a:ea typeface="楷体_GB2312" pitchFamily="49" charset="-122"/>
              </a:rPr>
              <a:t>0</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故上升的最大高度距离管口的距离</a:t>
            </a:r>
            <a:r>
              <a:rPr lang="en-US" altLang="zh-CN">
                <a:solidFill>
                  <a:srgbClr val="000000"/>
                </a:solidFill>
                <a:latin typeface="楷体_GB2312" pitchFamily="49" charset="-122"/>
                <a:ea typeface="楷体_GB2312" pitchFamily="49" charset="-122"/>
              </a:rPr>
              <a:t>h=4x</a:t>
            </a:r>
            <a:r>
              <a:rPr lang="en-US" altLang="zh-CN" baseline="-30000">
                <a:solidFill>
                  <a:srgbClr val="000000"/>
                </a:solidFill>
                <a:latin typeface="楷体_GB2312" pitchFamily="49" charset="-122"/>
                <a:ea typeface="楷体_GB2312" pitchFamily="49" charset="-122"/>
              </a:rPr>
              <a:t>0</a:t>
            </a:r>
            <a:r>
              <a:rPr lang="en-US" altLang="zh-CN" dirty="0">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错误。</a:t>
            </a:r>
            <a:endParaRPr lang="zh-CN" altLang="en-US">
              <a:solidFill>
                <a:srgbClr val="000000"/>
              </a:solidFill>
              <a:latin typeface="楷体_GB2312" pitchFamily="49" charset="-122"/>
              <a:ea typeface="楷体_GB2312" pitchFamily="49"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52002" name="文本框 1152001"/>
          <p:cNvSpPr txBox="1"/>
          <p:nvPr/>
        </p:nvSpPr>
        <p:spPr>
          <a:xfrm>
            <a:off x="250825" y="641350"/>
            <a:ext cx="8620125" cy="3940175"/>
          </a:xfrm>
          <a:prstGeom prst="rect">
            <a:avLst/>
          </a:prstGeom>
          <a:noFill/>
          <a:ln w="9525">
            <a:noFill/>
          </a:ln>
        </p:spPr>
        <p:txBody>
          <a:bodyPr>
            <a:spAutoFit/>
          </a:bodyPr>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考点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5</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机械能守恒中的轻杆模型</a:t>
            </a:r>
            <a:r>
              <a:rPr lang="zh-CN" altLang="en-US" dirty="0">
                <a:latin typeface="宋体" panose="02010600030101010101" pitchFamily="2" charset="-122"/>
                <a:ea typeface="宋体" panose="02010600030101010101" pitchFamily="2" charset="-122"/>
                <a:cs typeface="Times New Roman" panose="02020603050405020304" pitchFamily="18" charset="0"/>
              </a:rPr>
              <a:t> </a:t>
            </a:r>
            <a:endParaRPr lang="zh-CN" altLang="en-US"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【核心要素精讲</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解答轻杆连接类问题的“三点”注意</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通过轻杆连接的物体系统</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轻杆对两个物体都施加力的作用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物体各自的机械能不守恒</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但轻杆只使机械能在物体间转移</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并不把机械能转化为其他形式的能。</a:t>
            </a:r>
            <a:endParaRPr lang="zh-CN" altLang="en-US" dirty="0">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60194" name="文本框 1160193"/>
          <p:cNvSpPr txBox="1"/>
          <p:nvPr/>
        </p:nvSpPr>
        <p:spPr>
          <a:xfrm>
            <a:off x="250825" y="641350"/>
            <a:ext cx="8620125" cy="39401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轻杆不可伸长和压缩</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若轻杆绕某点转动时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轻杆上各点具有相同的角速度</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各点的线速度不一定相等</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若轻杆两端连接的物体沿接触面运动时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两物体沿杆方向的分速度大小相等。</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轻杆对与其连接的物体的作用力属于变力</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该力对物体做功一般用动能定理求解。</a:t>
            </a:r>
            <a:endParaRPr lang="zh-CN" altLang="en-US">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54050" name="文本框 1154049"/>
          <p:cNvSpPr txBox="1"/>
          <p:nvPr/>
        </p:nvSpPr>
        <p:spPr>
          <a:xfrm>
            <a:off x="250825" y="641350"/>
            <a:ext cx="8620125" cy="461581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【高考命题探究</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【典例</a:t>
            </a:r>
            <a:r>
              <a:rPr lang="en-US" altLang="zh-CN">
                <a:solidFill>
                  <a:srgbClr val="FF0000"/>
                </a:solidFill>
                <a:latin typeface="宋体" panose="02010600030101010101" pitchFamily="2" charset="-122"/>
                <a:ea typeface="宋体" panose="02010600030101010101" pitchFamily="2" charset="-122"/>
                <a:cs typeface="Times New Roman" panose="02020603050405020304" pitchFamily="18" charset="0"/>
              </a:rPr>
              <a:t>5</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多选</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)(2015</a:t>
            </a:r>
            <a:r>
              <a:rPr lang="en-US" altLang="zh-CN">
                <a:solidFill>
                  <a:srgbClr val="000000"/>
                </a:solidFill>
                <a:latin typeface="宋体" panose="02010600030101010101" pitchFamily="2" charset="-122"/>
                <a:ea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全国卷</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Ⅱ)</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滑块</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的质量均为</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m,a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套在固定竖直杆上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与光滑水平地面相距</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h,b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放在地面上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通过铰链用刚性轻杆连接</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由静止开始运动。不计摩擦</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可视为质点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重力加速度大小为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g,</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gn="r"/>
            <a:endParaRPr lang="en-US" altLang="zh-CN">
              <a:solidFill>
                <a:srgbClr val="0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61218" name="文本框 1161217"/>
          <p:cNvSpPr txBox="1"/>
          <p:nvPr/>
        </p:nvSpPr>
        <p:spPr>
          <a:xfrm>
            <a:off x="250825" y="2146300"/>
            <a:ext cx="8620125" cy="3298825"/>
          </a:xfrm>
          <a:prstGeom prst="rect">
            <a:avLst/>
          </a:prstGeom>
          <a:noFill/>
          <a:ln w="9525">
            <a:noFill/>
          </a:ln>
        </p:spPr>
        <p:txBody>
          <a:bodyPr>
            <a:spAutoFit/>
          </a:bodyPr>
          <a:p>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A.a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落地前</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轻杆对</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一直做正功</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B.a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落地时速度大小为   </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C.a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下落过程中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其加速度大小始终不大于</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g</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D.a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落地前</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的机械能最小时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对地面的压力大小为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mg</a:t>
            </a:r>
            <a:endParaRPr lang="en-US" altLang="zh-CN">
              <a:solidFill>
                <a:srgbClr val="FF0000"/>
              </a:solidFill>
              <a:latin typeface="宋体" panose="02010600030101010101" pitchFamily="2" charset="-122"/>
              <a:ea typeface="楷体_GB2312" pitchFamily="49" charset="-122"/>
            </a:endParaRPr>
          </a:p>
        </p:txBody>
      </p:sp>
      <p:pic>
        <p:nvPicPr>
          <p:cNvPr id="1161219" name="Image0256.jpeg"/>
          <p:cNvPicPr>
            <a:picLocks noChangeAspect="1"/>
          </p:cNvPicPr>
          <p:nvPr/>
        </p:nvPicPr>
        <p:blipFill>
          <a:blip r:embed="rId1"/>
          <a:stretch>
            <a:fillRect/>
          </a:stretch>
        </p:blipFill>
        <p:spPr>
          <a:xfrm>
            <a:off x="3494088" y="655638"/>
            <a:ext cx="2009775" cy="1727200"/>
          </a:xfrm>
          <a:prstGeom prst="rect">
            <a:avLst/>
          </a:prstGeom>
          <a:noFill/>
          <a:ln w="9525">
            <a:noFill/>
          </a:ln>
        </p:spPr>
      </p:pic>
      <p:graphicFrame>
        <p:nvGraphicFramePr>
          <p:cNvPr id="1161220" name="对象 1161219"/>
          <p:cNvGraphicFramePr/>
          <p:nvPr/>
        </p:nvGraphicFramePr>
        <p:xfrm>
          <a:off x="3813175" y="3033713"/>
          <a:ext cx="736600" cy="457200"/>
        </p:xfrm>
        <a:graphic>
          <a:graphicData uri="http://schemas.openxmlformats.org/presentationml/2006/ole">
            <mc:AlternateContent xmlns:mc="http://schemas.openxmlformats.org/markup-compatibility/2006">
              <mc:Choice xmlns:v="urn:schemas-microsoft-com:vml" Requires="v">
                <p:oleObj spid="_x0000_s3143" name="" r:id="rId2" imgW="736600" imgH="457200" progId="Equation.DSMT4">
                  <p:embed/>
                </p:oleObj>
              </mc:Choice>
              <mc:Fallback>
                <p:oleObj name="" r:id="rId2" imgW="736600" imgH="457200" progId="Equation.DSMT4">
                  <p:embed/>
                  <p:pic>
                    <p:nvPicPr>
                      <p:cNvPr id="0" name="图片 3142"/>
                      <p:cNvPicPr/>
                      <p:nvPr/>
                    </p:nvPicPr>
                    <p:blipFill>
                      <a:blip r:embed="rId3"/>
                      <a:stretch>
                        <a:fillRect/>
                      </a:stretch>
                    </p:blipFill>
                    <p:spPr>
                      <a:xfrm>
                        <a:off x="3813175" y="3033713"/>
                        <a:ext cx="736600" cy="457200"/>
                      </a:xfrm>
                      <a:prstGeom prst="rect">
                        <a:avLst/>
                      </a:prstGeom>
                      <a:noFill/>
                      <a:ln w="38100">
                        <a:noFill/>
                        <a:miter/>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6037" name="文本框 1066036"/>
          <p:cNvSpPr txBox="1"/>
          <p:nvPr/>
        </p:nvSpPr>
        <p:spPr>
          <a:xfrm>
            <a:off x="336550" y="679450"/>
            <a:ext cx="9194800" cy="47085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【直观解读</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质量为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&lt;m</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的两物体</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通过轻绳绕过光滑的定滑轮</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现将</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由静</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止释放</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落地时的速度为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v</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则</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选地面为零势能面</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释放前系统的机械能</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80000"/>
              </a:lnSpc>
            </a:pP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gh,m</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落地时系统的机械能</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=__________________;</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且</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=E</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dirty="0">
              <a:solidFill>
                <a:srgbClr val="000000"/>
              </a:solidFill>
              <a:latin typeface="宋体" panose="02010600030101010101" pitchFamily="2" charset="-122"/>
              <a:ea typeface="Times New Roman" panose="02020603050405020304" pitchFamily="18" charset="0"/>
            </a:endParaRPr>
          </a:p>
        </p:txBody>
      </p:sp>
      <p:pic>
        <p:nvPicPr>
          <p:cNvPr id="1066038" name="Image0237.jpeg"/>
          <p:cNvPicPr>
            <a:picLocks noChangeAspect="1"/>
          </p:cNvPicPr>
          <p:nvPr/>
        </p:nvPicPr>
        <p:blipFill>
          <a:blip r:embed="rId1"/>
          <a:stretch>
            <a:fillRect/>
          </a:stretch>
        </p:blipFill>
        <p:spPr>
          <a:xfrm>
            <a:off x="6858000" y="1371600"/>
            <a:ext cx="1838325" cy="1958975"/>
          </a:xfrm>
          <a:prstGeom prst="rect">
            <a:avLst/>
          </a:prstGeom>
          <a:noFill/>
          <a:ln w="9525">
            <a:noFill/>
          </a:ln>
        </p:spPr>
      </p:pic>
      <p:graphicFrame>
        <p:nvGraphicFramePr>
          <p:cNvPr id="1066039" name="对象 1066038"/>
          <p:cNvGraphicFramePr/>
          <p:nvPr/>
        </p:nvGraphicFramePr>
        <p:xfrm>
          <a:off x="5356225" y="3910013"/>
          <a:ext cx="2908300" cy="723900"/>
        </p:xfrm>
        <a:graphic>
          <a:graphicData uri="http://schemas.openxmlformats.org/presentationml/2006/ole">
            <mc:AlternateContent xmlns:mc="http://schemas.openxmlformats.org/markup-compatibility/2006">
              <mc:Choice xmlns:v="urn:schemas-microsoft-com:vml" Requires="v">
                <p:oleObj spid="_x0000_s3076" name="" r:id="rId2" imgW="2907030" imgH="723900" progId="Equation.DSMT4">
                  <p:embed/>
                </p:oleObj>
              </mc:Choice>
              <mc:Fallback>
                <p:oleObj name="" r:id="rId2" imgW="2907030" imgH="723900" progId="Equation.DSMT4">
                  <p:embed/>
                  <p:pic>
                    <p:nvPicPr>
                      <p:cNvPr id="0" name="图片 3075"/>
                      <p:cNvPicPr/>
                      <p:nvPr/>
                    </p:nvPicPr>
                    <p:blipFill>
                      <a:blip r:embed="rId3"/>
                      <a:stretch>
                        <a:fillRect/>
                      </a:stretch>
                    </p:blipFill>
                    <p:spPr>
                      <a:xfrm>
                        <a:off x="5356225" y="3910013"/>
                        <a:ext cx="2908300" cy="723900"/>
                      </a:xfrm>
                      <a:prstGeom prst="rect">
                        <a:avLst/>
                      </a:prstGeom>
                      <a:noFill/>
                      <a:ln w="38100">
                        <a:noFill/>
                        <a:miter/>
                      </a:ln>
                    </p:spPr>
                  </p:pic>
                </p:oleObj>
              </mc:Fallback>
            </mc:AlternateContent>
          </a:graphicData>
        </a:graphic>
      </p:graphicFrame>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1391285" y="3886200"/>
              <a:ext cx="3212465" cy="80010"/>
            </p14:xfrm>
          </p:contentPart>
        </mc:Choice>
        <mc:Fallback xmlns="">
          <p:pic>
            <p:nvPicPr>
              <p:cNvPr id="2" name="墨迹 1"/>
            </p:nvPicPr>
            <p:blipFill>
              <a:blip r:embed="rId5"/>
            </p:blipFill>
            <p:spPr>
              <a:xfrm>
                <a:off x="1391285" y="3886200"/>
                <a:ext cx="3212465" cy="8001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3" name="墨迹 2"/>
              <p14:cNvContentPartPr/>
              <p14:nvPr/>
            </p14:nvContentPartPr>
            <p14:xfrm>
              <a:off x="7836535" y="3876040"/>
              <a:ext cx="333375" cy="31750"/>
            </p14:xfrm>
          </p:contentPart>
        </mc:Choice>
        <mc:Fallback xmlns="">
          <p:pic>
            <p:nvPicPr>
              <p:cNvPr id="3" name="墨迹 2"/>
            </p:nvPicPr>
            <p:blipFill>
              <a:blip r:embed="rId7"/>
            </p:blipFill>
            <p:spPr>
              <a:xfrm>
                <a:off x="7836535" y="3876040"/>
                <a:ext cx="333375" cy="3175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4" name="墨迹 3"/>
              <p14:cNvContentPartPr/>
              <p14:nvPr/>
            </p14:nvContentPartPr>
            <p14:xfrm>
              <a:off x="508000" y="4691380"/>
              <a:ext cx="645160" cy="5080"/>
            </p14:xfrm>
          </p:contentPart>
        </mc:Choice>
        <mc:Fallback xmlns="">
          <p:pic>
            <p:nvPicPr>
              <p:cNvPr id="4" name="墨迹 3"/>
            </p:nvPicPr>
            <p:blipFill>
              <a:blip r:embed="rId9"/>
            </p:blipFill>
            <p:spPr>
              <a:xfrm>
                <a:off x="508000" y="4691380"/>
                <a:ext cx="645160" cy="508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5" name="墨迹 4"/>
              <p14:cNvContentPartPr/>
              <p14:nvPr/>
            </p14:nvContentPartPr>
            <p14:xfrm>
              <a:off x="2000250" y="4813300"/>
              <a:ext cx="10160" cy="106045"/>
            </p14:xfrm>
          </p:contentPart>
        </mc:Choice>
        <mc:Fallback xmlns="">
          <p:pic>
            <p:nvPicPr>
              <p:cNvPr id="5" name="墨迹 4"/>
            </p:nvPicPr>
            <p:blipFill>
              <a:blip r:embed="rId11"/>
            </p:blipFill>
            <p:spPr>
              <a:xfrm>
                <a:off x="2000250" y="4813300"/>
                <a:ext cx="10160" cy="10604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6" name="墨迹 5"/>
              <p14:cNvContentPartPr/>
              <p14:nvPr/>
            </p14:nvContentPartPr>
            <p14:xfrm>
              <a:off x="1767205" y="4982845"/>
              <a:ext cx="31750" cy="132080"/>
            </p14:xfrm>
          </p:contentPart>
        </mc:Choice>
        <mc:Fallback xmlns="">
          <p:pic>
            <p:nvPicPr>
              <p:cNvPr id="6" name="墨迹 5"/>
            </p:nvPicPr>
            <p:blipFill>
              <a:blip r:embed="rId13"/>
            </p:blipFill>
            <p:spPr>
              <a:xfrm>
                <a:off x="1767205" y="4982845"/>
                <a:ext cx="31750" cy="13208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7" name="墨迹 6"/>
              <p14:cNvContentPartPr/>
              <p14:nvPr/>
            </p14:nvContentPartPr>
            <p14:xfrm>
              <a:off x="1925955" y="4871720"/>
              <a:ext cx="333375" cy="63500"/>
            </p14:xfrm>
          </p:contentPart>
        </mc:Choice>
        <mc:Fallback xmlns="">
          <p:pic>
            <p:nvPicPr>
              <p:cNvPr id="7" name="墨迹 6"/>
            </p:nvPicPr>
            <p:blipFill>
              <a:blip r:embed="rId15"/>
            </p:blipFill>
            <p:spPr>
              <a:xfrm>
                <a:off x="1925955" y="4871720"/>
                <a:ext cx="333375" cy="6350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8" name="墨迹 7"/>
              <p14:cNvContentPartPr/>
              <p14:nvPr/>
            </p14:nvContentPartPr>
            <p14:xfrm>
              <a:off x="1925955" y="5046345"/>
              <a:ext cx="121920" cy="31750"/>
            </p14:xfrm>
          </p:contentPart>
        </mc:Choice>
        <mc:Fallback xmlns="">
          <p:pic>
            <p:nvPicPr>
              <p:cNvPr id="8" name="墨迹 7"/>
            </p:nvPicPr>
            <p:blipFill>
              <a:blip r:embed="rId17"/>
            </p:blipFill>
            <p:spPr>
              <a:xfrm>
                <a:off x="1925955" y="5046345"/>
                <a:ext cx="121920" cy="3175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9" name="墨迹 8"/>
              <p14:cNvContentPartPr/>
              <p14:nvPr/>
            </p14:nvContentPartPr>
            <p14:xfrm>
              <a:off x="1984375" y="4966970"/>
              <a:ext cx="68580" cy="375920"/>
            </p14:xfrm>
          </p:contentPart>
        </mc:Choice>
        <mc:Fallback xmlns="">
          <p:pic>
            <p:nvPicPr>
              <p:cNvPr id="9" name="墨迹 8"/>
            </p:nvPicPr>
            <p:blipFill>
              <a:blip r:embed="rId19"/>
            </p:blipFill>
            <p:spPr>
              <a:xfrm>
                <a:off x="1984375" y="4966970"/>
                <a:ext cx="68580" cy="37592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0" name="墨迹 9"/>
              <p14:cNvContentPartPr/>
              <p14:nvPr/>
            </p14:nvContentPartPr>
            <p14:xfrm>
              <a:off x="2000250" y="5157470"/>
              <a:ext cx="47625" cy="20955"/>
            </p14:xfrm>
          </p:contentPart>
        </mc:Choice>
        <mc:Fallback xmlns="">
          <p:pic>
            <p:nvPicPr>
              <p:cNvPr id="10" name="墨迹 9"/>
            </p:nvPicPr>
            <p:blipFill>
              <a:blip r:embed="rId21"/>
            </p:blipFill>
            <p:spPr>
              <a:xfrm>
                <a:off x="2000250" y="5157470"/>
                <a:ext cx="47625" cy="2095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1" name="墨迹 10"/>
              <p14:cNvContentPartPr/>
              <p14:nvPr/>
            </p14:nvContentPartPr>
            <p14:xfrm>
              <a:off x="2306955" y="4993005"/>
              <a:ext cx="10795" cy="164465"/>
            </p14:xfrm>
          </p:contentPart>
        </mc:Choice>
        <mc:Fallback xmlns="">
          <p:pic>
            <p:nvPicPr>
              <p:cNvPr id="11" name="墨迹 10"/>
            </p:nvPicPr>
            <p:blipFill>
              <a:blip r:embed="rId23"/>
            </p:blipFill>
            <p:spPr>
              <a:xfrm>
                <a:off x="2306955" y="4993005"/>
                <a:ext cx="10795" cy="16446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2" name="墨迹 11"/>
              <p14:cNvContentPartPr/>
              <p14:nvPr/>
            </p14:nvContentPartPr>
            <p14:xfrm>
              <a:off x="2354580" y="4845050"/>
              <a:ext cx="58420" cy="466090"/>
            </p14:xfrm>
          </p:contentPart>
        </mc:Choice>
        <mc:Fallback xmlns="">
          <p:pic>
            <p:nvPicPr>
              <p:cNvPr id="12" name="墨迹 11"/>
            </p:nvPicPr>
            <p:blipFill>
              <a:blip r:embed="rId25"/>
            </p:blipFill>
            <p:spPr>
              <a:xfrm>
                <a:off x="2354580" y="4845050"/>
                <a:ext cx="58420" cy="46609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3" name="墨迹 12"/>
              <p14:cNvContentPartPr/>
              <p14:nvPr/>
            </p14:nvContentPartPr>
            <p14:xfrm>
              <a:off x="2465705" y="5019675"/>
              <a:ext cx="74295" cy="31750"/>
            </p14:xfrm>
          </p:contentPart>
        </mc:Choice>
        <mc:Fallback xmlns="">
          <p:pic>
            <p:nvPicPr>
              <p:cNvPr id="13" name="墨迹 12"/>
            </p:nvPicPr>
            <p:blipFill>
              <a:blip r:embed="rId27"/>
            </p:blipFill>
            <p:spPr>
              <a:xfrm>
                <a:off x="2465705" y="5019675"/>
                <a:ext cx="74295" cy="3175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4" name="墨迹 13"/>
              <p14:cNvContentPartPr/>
              <p14:nvPr/>
            </p14:nvContentPartPr>
            <p14:xfrm>
              <a:off x="2540000" y="4866005"/>
              <a:ext cx="127000" cy="15875"/>
            </p14:xfrm>
          </p:contentPart>
        </mc:Choice>
        <mc:Fallback xmlns="">
          <p:pic>
            <p:nvPicPr>
              <p:cNvPr id="14" name="墨迹 13"/>
            </p:nvPicPr>
            <p:blipFill>
              <a:blip r:embed="rId29"/>
            </p:blipFill>
            <p:spPr>
              <a:xfrm>
                <a:off x="2540000" y="4866005"/>
                <a:ext cx="127000" cy="1587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5" name="墨迹 14"/>
              <p14:cNvContentPartPr/>
              <p14:nvPr/>
            </p14:nvContentPartPr>
            <p14:xfrm>
              <a:off x="2550160" y="5014595"/>
              <a:ext cx="37465" cy="195580"/>
            </p14:xfrm>
          </p:contentPart>
        </mc:Choice>
        <mc:Fallback xmlns="">
          <p:pic>
            <p:nvPicPr>
              <p:cNvPr id="15" name="墨迹 14"/>
            </p:nvPicPr>
            <p:blipFill>
              <a:blip r:embed="rId31"/>
            </p:blipFill>
            <p:spPr>
              <a:xfrm>
                <a:off x="2550160" y="5014595"/>
                <a:ext cx="37465" cy="19558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6" name="墨迹 15"/>
              <p14:cNvContentPartPr/>
              <p14:nvPr/>
            </p14:nvContentPartPr>
            <p14:xfrm>
              <a:off x="2534285" y="4977130"/>
              <a:ext cx="153670" cy="222885"/>
            </p14:xfrm>
          </p:contentPart>
        </mc:Choice>
        <mc:Fallback xmlns="">
          <p:pic>
            <p:nvPicPr>
              <p:cNvPr id="16" name="墨迹 15"/>
            </p:nvPicPr>
            <p:blipFill>
              <a:blip r:embed="rId33"/>
            </p:blipFill>
            <p:spPr>
              <a:xfrm>
                <a:off x="2534285" y="4977130"/>
                <a:ext cx="153670" cy="222885"/>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7" name="墨迹 16"/>
              <p14:cNvContentPartPr/>
              <p14:nvPr/>
            </p14:nvContentPartPr>
            <p14:xfrm>
              <a:off x="2592705" y="5114925"/>
              <a:ext cx="79375" cy="5715"/>
            </p14:xfrm>
          </p:contentPart>
        </mc:Choice>
        <mc:Fallback xmlns="">
          <p:pic>
            <p:nvPicPr>
              <p:cNvPr id="17" name="墨迹 16"/>
            </p:nvPicPr>
            <p:blipFill>
              <a:blip r:embed="rId35"/>
            </p:blipFill>
            <p:spPr>
              <a:xfrm>
                <a:off x="2592705" y="5114925"/>
                <a:ext cx="79375" cy="571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18" name="墨迹 17"/>
              <p14:cNvContentPartPr/>
              <p14:nvPr/>
            </p14:nvContentPartPr>
            <p14:xfrm>
              <a:off x="2592705" y="5189220"/>
              <a:ext cx="63500" cy="5080"/>
            </p14:xfrm>
          </p:contentPart>
        </mc:Choice>
        <mc:Fallback xmlns="">
          <p:pic>
            <p:nvPicPr>
              <p:cNvPr id="18" name="墨迹 17"/>
            </p:nvPicPr>
            <p:blipFill>
              <a:blip r:embed="rId37"/>
            </p:blipFill>
            <p:spPr>
              <a:xfrm>
                <a:off x="2592705" y="5189220"/>
                <a:ext cx="63500" cy="508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19" name="墨迹 18"/>
              <p14:cNvContentPartPr/>
              <p14:nvPr/>
            </p14:nvContentPartPr>
            <p14:xfrm>
              <a:off x="2550160" y="5252720"/>
              <a:ext cx="407670" cy="15875"/>
            </p14:xfrm>
          </p:contentPart>
        </mc:Choice>
        <mc:Fallback xmlns="">
          <p:pic>
            <p:nvPicPr>
              <p:cNvPr id="19" name="墨迹 18"/>
            </p:nvPicPr>
            <p:blipFill>
              <a:blip r:embed="rId39"/>
            </p:blipFill>
            <p:spPr>
              <a:xfrm>
                <a:off x="2550160" y="5252720"/>
                <a:ext cx="407670" cy="1587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0" name="墨迹 19"/>
              <p14:cNvContentPartPr/>
              <p14:nvPr/>
            </p14:nvContentPartPr>
            <p14:xfrm>
              <a:off x="2830830" y="4897755"/>
              <a:ext cx="471170" cy="85090"/>
            </p14:xfrm>
          </p:contentPart>
        </mc:Choice>
        <mc:Fallback xmlns="">
          <p:pic>
            <p:nvPicPr>
              <p:cNvPr id="20" name="墨迹 19"/>
            </p:nvPicPr>
            <p:blipFill>
              <a:blip r:embed="rId41"/>
            </p:blipFill>
            <p:spPr>
              <a:xfrm>
                <a:off x="2830830" y="4897755"/>
                <a:ext cx="471170" cy="8509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1" name="墨迹 20"/>
              <p14:cNvContentPartPr/>
              <p14:nvPr/>
            </p14:nvContentPartPr>
            <p14:xfrm>
              <a:off x="2851785" y="5035550"/>
              <a:ext cx="227965" cy="68580"/>
            </p14:xfrm>
          </p:contentPart>
        </mc:Choice>
        <mc:Fallback xmlns="">
          <p:pic>
            <p:nvPicPr>
              <p:cNvPr id="21" name="墨迹 20"/>
            </p:nvPicPr>
            <p:blipFill>
              <a:blip r:embed="rId43"/>
            </p:blipFill>
            <p:spPr>
              <a:xfrm>
                <a:off x="2851785" y="5035550"/>
                <a:ext cx="227965" cy="6858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2" name="墨迹 21"/>
              <p14:cNvContentPartPr/>
              <p14:nvPr/>
            </p14:nvContentPartPr>
            <p14:xfrm>
              <a:off x="2978785" y="5051425"/>
              <a:ext cx="5715" cy="180340"/>
            </p14:xfrm>
          </p:contentPart>
        </mc:Choice>
        <mc:Fallback xmlns="">
          <p:pic>
            <p:nvPicPr>
              <p:cNvPr id="22" name="墨迹 21"/>
            </p:nvPicPr>
            <p:blipFill>
              <a:blip r:embed="rId45"/>
            </p:blipFill>
            <p:spPr>
              <a:xfrm>
                <a:off x="2978785" y="5051425"/>
                <a:ext cx="5715" cy="18034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3" name="墨迹 22"/>
              <p14:cNvContentPartPr/>
              <p14:nvPr/>
            </p14:nvContentPartPr>
            <p14:xfrm>
              <a:off x="2926080" y="5157470"/>
              <a:ext cx="179705" cy="106045"/>
            </p14:xfrm>
          </p:contentPart>
        </mc:Choice>
        <mc:Fallback xmlns="">
          <p:pic>
            <p:nvPicPr>
              <p:cNvPr id="23" name="墨迹 22"/>
            </p:nvPicPr>
            <p:blipFill>
              <a:blip r:embed="rId47"/>
            </p:blipFill>
            <p:spPr>
              <a:xfrm>
                <a:off x="2926080" y="5157470"/>
                <a:ext cx="179705" cy="10604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4" name="墨迹 23"/>
              <p14:cNvContentPartPr/>
              <p14:nvPr/>
            </p14:nvContentPartPr>
            <p14:xfrm>
              <a:off x="3016250" y="4707255"/>
              <a:ext cx="311785" cy="683260"/>
            </p14:xfrm>
          </p:contentPart>
        </mc:Choice>
        <mc:Fallback xmlns="">
          <p:pic>
            <p:nvPicPr>
              <p:cNvPr id="24" name="墨迹 23"/>
            </p:nvPicPr>
            <p:blipFill>
              <a:blip r:embed="rId49"/>
            </p:blipFill>
            <p:spPr>
              <a:xfrm>
                <a:off x="3016250" y="4707255"/>
                <a:ext cx="311785" cy="68326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5" name="墨迹 24"/>
              <p14:cNvContentPartPr/>
              <p14:nvPr/>
            </p14:nvContentPartPr>
            <p14:xfrm>
              <a:off x="3169285" y="4791710"/>
              <a:ext cx="74295" cy="69215"/>
            </p14:xfrm>
          </p:contentPart>
        </mc:Choice>
        <mc:Fallback xmlns="">
          <p:pic>
            <p:nvPicPr>
              <p:cNvPr id="25" name="墨迹 24"/>
            </p:nvPicPr>
            <p:blipFill>
              <a:blip r:embed="rId51"/>
            </p:blipFill>
            <p:spPr>
              <a:xfrm>
                <a:off x="3169285" y="4791710"/>
                <a:ext cx="74295" cy="6921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6" name="墨迹 25"/>
              <p14:cNvContentPartPr/>
              <p14:nvPr/>
            </p14:nvContentPartPr>
            <p14:xfrm>
              <a:off x="1550035" y="4627880"/>
              <a:ext cx="2021840" cy="926465"/>
            </p14:xfrm>
          </p:contentPart>
        </mc:Choice>
        <mc:Fallback xmlns="">
          <p:pic>
            <p:nvPicPr>
              <p:cNvPr id="26" name="墨迹 25"/>
            </p:nvPicPr>
            <p:blipFill>
              <a:blip r:embed="rId53"/>
            </p:blipFill>
            <p:spPr>
              <a:xfrm>
                <a:off x="1550035" y="4627880"/>
                <a:ext cx="2021840" cy="926465"/>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7" name="墨迹 26"/>
              <p14:cNvContentPartPr/>
              <p14:nvPr/>
            </p14:nvContentPartPr>
            <p14:xfrm>
              <a:off x="1243330" y="3430905"/>
              <a:ext cx="3084830" cy="508635"/>
            </p14:xfrm>
          </p:contentPart>
        </mc:Choice>
        <mc:Fallback xmlns="">
          <p:pic>
            <p:nvPicPr>
              <p:cNvPr id="27" name="墨迹 26"/>
            </p:nvPicPr>
            <p:blipFill>
              <a:blip r:embed="rId55"/>
            </p:blipFill>
            <p:spPr>
              <a:xfrm>
                <a:off x="1243330" y="3430905"/>
                <a:ext cx="3084830" cy="508635"/>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28" name="墨迹 27"/>
              <p14:cNvContentPartPr/>
              <p14:nvPr/>
            </p14:nvContentPartPr>
            <p14:xfrm>
              <a:off x="1407160" y="3399155"/>
              <a:ext cx="3095625" cy="551180"/>
            </p14:xfrm>
          </p:contentPart>
        </mc:Choice>
        <mc:Fallback xmlns="">
          <p:pic>
            <p:nvPicPr>
              <p:cNvPr id="28" name="墨迹 27"/>
            </p:nvPicPr>
            <p:blipFill>
              <a:blip r:embed="rId57"/>
            </p:blipFill>
            <p:spPr>
              <a:xfrm>
                <a:off x="1407160" y="3399155"/>
                <a:ext cx="3095625" cy="55118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29" name="墨迹 28"/>
              <p14:cNvContentPartPr/>
              <p14:nvPr/>
            </p14:nvContentPartPr>
            <p14:xfrm>
              <a:off x="6482080" y="2588895"/>
              <a:ext cx="338455" cy="5715"/>
            </p14:xfrm>
          </p:contentPart>
        </mc:Choice>
        <mc:Fallback xmlns="">
          <p:pic>
            <p:nvPicPr>
              <p:cNvPr id="29" name="墨迹 28"/>
            </p:nvPicPr>
            <p:blipFill>
              <a:blip r:embed="rId59"/>
            </p:blipFill>
            <p:spPr>
              <a:xfrm>
                <a:off x="6482080" y="2588895"/>
                <a:ext cx="338455" cy="571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0" name="墨迹 29"/>
              <p14:cNvContentPartPr/>
              <p14:nvPr/>
            </p14:nvContentPartPr>
            <p14:xfrm>
              <a:off x="6249035" y="2583815"/>
              <a:ext cx="418465" cy="10795"/>
            </p14:xfrm>
          </p:contentPart>
        </mc:Choice>
        <mc:Fallback xmlns="">
          <p:pic>
            <p:nvPicPr>
              <p:cNvPr id="30" name="墨迹 29"/>
            </p:nvPicPr>
            <p:blipFill>
              <a:blip r:embed="rId61"/>
            </p:blipFill>
            <p:spPr>
              <a:xfrm>
                <a:off x="6249035" y="2583815"/>
                <a:ext cx="418465" cy="1079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1" name="墨迹 30"/>
              <p14:cNvContentPartPr/>
              <p14:nvPr/>
            </p14:nvContentPartPr>
            <p14:xfrm>
              <a:off x="422910" y="3161030"/>
              <a:ext cx="1222375" cy="42545"/>
            </p14:xfrm>
          </p:contentPart>
        </mc:Choice>
        <mc:Fallback xmlns="">
          <p:pic>
            <p:nvPicPr>
              <p:cNvPr id="31" name="墨迹 30"/>
            </p:nvPicPr>
            <p:blipFill>
              <a:blip r:embed="rId63"/>
            </p:blipFill>
            <p:spPr>
              <a:xfrm>
                <a:off x="422910" y="3161030"/>
                <a:ext cx="1222375" cy="4254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2" name="墨迹 31"/>
              <p14:cNvContentPartPr/>
              <p14:nvPr/>
            </p14:nvContentPartPr>
            <p14:xfrm>
              <a:off x="5365750" y="4733925"/>
              <a:ext cx="428625" cy="386715"/>
            </p14:xfrm>
          </p:contentPart>
        </mc:Choice>
        <mc:Fallback xmlns="">
          <p:pic>
            <p:nvPicPr>
              <p:cNvPr id="32" name="墨迹 31"/>
            </p:nvPicPr>
            <p:blipFill>
              <a:blip r:embed="rId65"/>
            </p:blipFill>
            <p:spPr>
              <a:xfrm>
                <a:off x="5365750" y="4733925"/>
                <a:ext cx="428625" cy="386715"/>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3" name="墨迹 32"/>
              <p14:cNvContentPartPr/>
              <p14:nvPr/>
            </p14:nvContentPartPr>
            <p14:xfrm>
              <a:off x="5836285" y="4712335"/>
              <a:ext cx="201295" cy="391795"/>
            </p14:xfrm>
          </p:contentPart>
        </mc:Choice>
        <mc:Fallback xmlns="">
          <p:pic>
            <p:nvPicPr>
              <p:cNvPr id="33" name="墨迹 32"/>
            </p:nvPicPr>
            <p:blipFill>
              <a:blip r:embed="rId67"/>
            </p:blipFill>
            <p:spPr>
              <a:xfrm>
                <a:off x="5836285" y="4712335"/>
                <a:ext cx="201295" cy="39179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4" name="墨迹 33"/>
              <p14:cNvContentPartPr/>
              <p14:nvPr/>
            </p14:nvContentPartPr>
            <p14:xfrm>
              <a:off x="6143625" y="4648835"/>
              <a:ext cx="195580" cy="413385"/>
            </p14:xfrm>
          </p:contentPart>
        </mc:Choice>
        <mc:Fallback xmlns="">
          <p:pic>
            <p:nvPicPr>
              <p:cNvPr id="34" name="墨迹 33"/>
            </p:nvPicPr>
            <p:blipFill>
              <a:blip r:embed="rId69"/>
            </p:blipFill>
            <p:spPr>
              <a:xfrm>
                <a:off x="6143625" y="4648835"/>
                <a:ext cx="195580" cy="413385"/>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5" name="墨迹 34"/>
              <p14:cNvContentPartPr/>
              <p14:nvPr/>
            </p14:nvContentPartPr>
            <p14:xfrm>
              <a:off x="5826125" y="4924425"/>
              <a:ext cx="15875" cy="259715"/>
            </p14:xfrm>
          </p:contentPart>
        </mc:Choice>
        <mc:Fallback xmlns="">
          <p:pic>
            <p:nvPicPr>
              <p:cNvPr id="35" name="墨迹 34"/>
            </p:nvPicPr>
            <p:blipFill>
              <a:blip r:embed="rId71"/>
            </p:blipFill>
            <p:spPr>
              <a:xfrm>
                <a:off x="5826125" y="4924425"/>
                <a:ext cx="15875" cy="25971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6" name="墨迹 35"/>
              <p14:cNvContentPartPr/>
              <p14:nvPr/>
            </p14:nvContentPartPr>
            <p14:xfrm>
              <a:off x="4026535" y="3240405"/>
              <a:ext cx="608965" cy="10795"/>
            </p14:xfrm>
          </p:contentPart>
        </mc:Choice>
        <mc:Fallback xmlns="">
          <p:pic>
            <p:nvPicPr>
              <p:cNvPr id="36" name="墨迹 35"/>
            </p:nvPicPr>
            <p:blipFill>
              <a:blip r:embed="rId73"/>
            </p:blipFill>
            <p:spPr>
              <a:xfrm>
                <a:off x="4026535" y="3240405"/>
                <a:ext cx="608965" cy="1079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7" name="墨迹 36"/>
              <p14:cNvContentPartPr/>
              <p14:nvPr/>
            </p14:nvContentPartPr>
            <p14:xfrm>
              <a:off x="7572375" y="2244725"/>
              <a:ext cx="84455" cy="455295"/>
            </p14:xfrm>
          </p:contentPart>
        </mc:Choice>
        <mc:Fallback xmlns="">
          <p:pic>
            <p:nvPicPr>
              <p:cNvPr id="37" name="墨迹 36"/>
            </p:nvPicPr>
            <p:blipFill>
              <a:blip r:embed="rId75"/>
            </p:blipFill>
            <p:spPr>
              <a:xfrm>
                <a:off x="7572375" y="2244725"/>
                <a:ext cx="84455" cy="45529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38" name="墨迹 37"/>
              <p14:cNvContentPartPr/>
              <p14:nvPr/>
            </p14:nvContentPartPr>
            <p14:xfrm>
              <a:off x="7646035" y="2260600"/>
              <a:ext cx="116840" cy="127000"/>
            </p14:xfrm>
          </p:contentPart>
        </mc:Choice>
        <mc:Fallback xmlns="">
          <p:pic>
            <p:nvPicPr>
              <p:cNvPr id="38" name="墨迹 37"/>
            </p:nvPicPr>
            <p:blipFill>
              <a:blip r:embed="rId77"/>
            </p:blipFill>
            <p:spPr>
              <a:xfrm>
                <a:off x="7646035" y="2260600"/>
                <a:ext cx="116840" cy="12700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39" name="墨迹 38"/>
              <p14:cNvContentPartPr/>
              <p14:nvPr/>
            </p14:nvContentPartPr>
            <p14:xfrm>
              <a:off x="7122160" y="2139315"/>
              <a:ext cx="307340" cy="306705"/>
            </p14:xfrm>
          </p:contentPart>
        </mc:Choice>
        <mc:Fallback xmlns="">
          <p:pic>
            <p:nvPicPr>
              <p:cNvPr id="39" name="墨迹 38"/>
            </p:nvPicPr>
            <p:blipFill>
              <a:blip r:embed="rId79"/>
            </p:blipFill>
            <p:spPr>
              <a:xfrm>
                <a:off x="7122160" y="2139315"/>
                <a:ext cx="307340" cy="30670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0" name="墨迹 39"/>
              <p14:cNvContentPartPr/>
              <p14:nvPr/>
            </p14:nvContentPartPr>
            <p14:xfrm>
              <a:off x="7413625" y="2319020"/>
              <a:ext cx="121285" cy="52705"/>
            </p14:xfrm>
          </p:contentPart>
        </mc:Choice>
        <mc:Fallback xmlns="">
          <p:pic>
            <p:nvPicPr>
              <p:cNvPr id="40" name="墨迹 39"/>
            </p:nvPicPr>
            <p:blipFill>
              <a:blip r:embed="rId81"/>
            </p:blipFill>
            <p:spPr>
              <a:xfrm>
                <a:off x="7413625" y="2319020"/>
                <a:ext cx="121285" cy="5270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1" name="墨迹 40"/>
              <p14:cNvContentPartPr/>
              <p14:nvPr/>
            </p14:nvContentPartPr>
            <p14:xfrm>
              <a:off x="7466330" y="2350770"/>
              <a:ext cx="26670" cy="185420"/>
            </p14:xfrm>
          </p:contentPart>
        </mc:Choice>
        <mc:Fallback xmlns="">
          <p:pic>
            <p:nvPicPr>
              <p:cNvPr id="41" name="墨迹 40"/>
            </p:nvPicPr>
            <p:blipFill>
              <a:blip r:embed="rId83"/>
            </p:blipFill>
            <p:spPr>
              <a:xfrm>
                <a:off x="7466330" y="2350770"/>
                <a:ext cx="26670" cy="185420"/>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2" name="墨迹 41"/>
              <p14:cNvContentPartPr/>
              <p14:nvPr/>
            </p14:nvContentPartPr>
            <p14:xfrm>
              <a:off x="7640955" y="2610485"/>
              <a:ext cx="5080" cy="137795"/>
            </p14:xfrm>
          </p:contentPart>
        </mc:Choice>
        <mc:Fallback xmlns="">
          <p:pic>
            <p:nvPicPr>
              <p:cNvPr id="42" name="墨迹 41"/>
            </p:nvPicPr>
            <p:blipFill>
              <a:blip r:embed="rId85"/>
            </p:blipFill>
            <p:spPr>
              <a:xfrm>
                <a:off x="7640955" y="2610485"/>
                <a:ext cx="5080" cy="13779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3" name="墨迹 42"/>
              <p14:cNvContentPartPr/>
              <p14:nvPr/>
            </p14:nvContentPartPr>
            <p14:xfrm>
              <a:off x="7620000" y="3002280"/>
              <a:ext cx="36830" cy="375920"/>
            </p14:xfrm>
          </p:contentPart>
        </mc:Choice>
        <mc:Fallback xmlns="">
          <p:pic>
            <p:nvPicPr>
              <p:cNvPr id="43" name="墨迹 42"/>
            </p:nvPicPr>
            <p:blipFill>
              <a:blip r:embed="rId87"/>
            </p:blipFill>
            <p:spPr>
              <a:xfrm>
                <a:off x="7620000" y="3002280"/>
                <a:ext cx="36830" cy="37592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4" name="墨迹 43"/>
              <p14:cNvContentPartPr/>
              <p14:nvPr/>
            </p14:nvContentPartPr>
            <p14:xfrm>
              <a:off x="7582535" y="3267075"/>
              <a:ext cx="169545" cy="147955"/>
            </p14:xfrm>
          </p:contentPart>
        </mc:Choice>
        <mc:Fallback xmlns="">
          <p:pic>
            <p:nvPicPr>
              <p:cNvPr id="44" name="墨迹 43"/>
            </p:nvPicPr>
            <p:blipFill>
              <a:blip r:embed="rId89"/>
            </p:blipFill>
            <p:spPr>
              <a:xfrm>
                <a:off x="7582535" y="3267075"/>
                <a:ext cx="169545" cy="147955"/>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5" name="墨迹 44"/>
              <p14:cNvContentPartPr/>
              <p14:nvPr/>
            </p14:nvContentPartPr>
            <p14:xfrm>
              <a:off x="7752080" y="3267075"/>
              <a:ext cx="79375" cy="174625"/>
            </p14:xfrm>
          </p:contentPart>
        </mc:Choice>
        <mc:Fallback xmlns="">
          <p:pic>
            <p:nvPicPr>
              <p:cNvPr id="45" name="墨迹 44"/>
            </p:nvPicPr>
            <p:blipFill>
              <a:blip r:embed="rId91"/>
            </p:blipFill>
            <p:spPr>
              <a:xfrm>
                <a:off x="7752080" y="3267075"/>
                <a:ext cx="79375" cy="174625"/>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6" name="墨迹 45"/>
              <p14:cNvContentPartPr/>
              <p14:nvPr/>
            </p14:nvContentPartPr>
            <p14:xfrm>
              <a:off x="7752080" y="3192780"/>
              <a:ext cx="190500" cy="222250"/>
            </p14:xfrm>
          </p:contentPart>
        </mc:Choice>
        <mc:Fallback xmlns="">
          <p:pic>
            <p:nvPicPr>
              <p:cNvPr id="46" name="墨迹 45"/>
            </p:nvPicPr>
            <p:blipFill>
              <a:blip r:embed="rId93"/>
            </p:blipFill>
            <p:spPr>
              <a:xfrm>
                <a:off x="7752080" y="3192780"/>
                <a:ext cx="190500" cy="22225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7" name="墨迹 46"/>
              <p14:cNvContentPartPr/>
              <p14:nvPr/>
            </p14:nvContentPartPr>
            <p14:xfrm>
              <a:off x="7953375" y="2117725"/>
              <a:ext cx="168910" cy="423545"/>
            </p14:xfrm>
          </p:contentPart>
        </mc:Choice>
        <mc:Fallback xmlns="">
          <p:pic>
            <p:nvPicPr>
              <p:cNvPr id="47" name="墨迹 46"/>
            </p:nvPicPr>
            <p:blipFill>
              <a:blip r:embed="rId95"/>
            </p:blipFill>
            <p:spPr>
              <a:xfrm>
                <a:off x="7953375" y="2117725"/>
                <a:ext cx="168910" cy="423545"/>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48" name="墨迹 47"/>
              <p14:cNvContentPartPr/>
              <p14:nvPr/>
            </p14:nvContentPartPr>
            <p14:xfrm>
              <a:off x="8101330" y="2123440"/>
              <a:ext cx="132080" cy="132080"/>
            </p14:xfrm>
          </p:contentPart>
        </mc:Choice>
        <mc:Fallback xmlns="">
          <p:pic>
            <p:nvPicPr>
              <p:cNvPr id="48" name="墨迹 47"/>
            </p:nvPicPr>
            <p:blipFill>
              <a:blip r:embed="rId97"/>
            </p:blipFill>
            <p:spPr>
              <a:xfrm>
                <a:off x="8101330" y="2123440"/>
                <a:ext cx="132080" cy="132080"/>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49" name="墨迹 48"/>
              <p14:cNvContentPartPr/>
              <p14:nvPr/>
            </p14:nvContentPartPr>
            <p14:xfrm>
              <a:off x="8255000" y="1964055"/>
              <a:ext cx="179705" cy="74295"/>
            </p14:xfrm>
          </p:contentPart>
        </mc:Choice>
        <mc:Fallback xmlns="">
          <p:pic>
            <p:nvPicPr>
              <p:cNvPr id="49" name="墨迹 48"/>
            </p:nvPicPr>
            <p:blipFill>
              <a:blip r:embed="rId99"/>
            </p:blipFill>
            <p:spPr>
              <a:xfrm>
                <a:off x="8255000" y="1964055"/>
                <a:ext cx="179705" cy="74295"/>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0" name="墨迹 49"/>
              <p14:cNvContentPartPr/>
              <p14:nvPr/>
            </p14:nvContentPartPr>
            <p14:xfrm>
              <a:off x="8387080" y="2017395"/>
              <a:ext cx="84455" cy="269875"/>
            </p14:xfrm>
          </p:contentPart>
        </mc:Choice>
        <mc:Fallback xmlns="">
          <p:pic>
            <p:nvPicPr>
              <p:cNvPr id="50" name="墨迹 49"/>
            </p:nvPicPr>
            <p:blipFill>
              <a:blip r:embed="rId101"/>
            </p:blipFill>
            <p:spPr>
              <a:xfrm>
                <a:off x="8387080" y="2017395"/>
                <a:ext cx="84455" cy="269875"/>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1" name="墨迹 50"/>
              <p14:cNvContentPartPr/>
              <p14:nvPr/>
            </p14:nvContentPartPr>
            <p14:xfrm>
              <a:off x="8090535" y="1900555"/>
              <a:ext cx="233045" cy="339090"/>
            </p14:xfrm>
          </p:contentPart>
        </mc:Choice>
        <mc:Fallback xmlns="">
          <p:pic>
            <p:nvPicPr>
              <p:cNvPr id="51" name="墨迹 50"/>
            </p:nvPicPr>
            <p:blipFill>
              <a:blip r:embed="rId103"/>
            </p:blipFill>
            <p:spPr>
              <a:xfrm>
                <a:off x="8090535" y="1900555"/>
                <a:ext cx="233045" cy="33909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2" name="墨迹 51"/>
              <p14:cNvContentPartPr/>
              <p14:nvPr/>
            </p14:nvContentPartPr>
            <p14:xfrm>
              <a:off x="7037705" y="2054225"/>
              <a:ext cx="640080" cy="582295"/>
            </p14:xfrm>
          </p:contentPart>
        </mc:Choice>
        <mc:Fallback xmlns="">
          <p:pic>
            <p:nvPicPr>
              <p:cNvPr id="52" name="墨迹 51"/>
            </p:nvPicPr>
            <p:blipFill>
              <a:blip r:embed="rId105"/>
            </p:blipFill>
            <p:spPr>
              <a:xfrm>
                <a:off x="7037705" y="2054225"/>
                <a:ext cx="640080" cy="58229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3" name="墨迹 52"/>
              <p14:cNvContentPartPr/>
              <p14:nvPr/>
            </p14:nvContentPartPr>
            <p14:xfrm>
              <a:off x="7985125" y="1821180"/>
              <a:ext cx="645160" cy="502920"/>
            </p14:xfrm>
          </p:contentPart>
        </mc:Choice>
        <mc:Fallback xmlns="">
          <p:pic>
            <p:nvPicPr>
              <p:cNvPr id="53" name="墨迹 52"/>
            </p:nvPicPr>
            <p:blipFill>
              <a:blip r:embed="rId107"/>
            </p:blipFill>
            <p:spPr>
              <a:xfrm>
                <a:off x="7985125" y="1821180"/>
                <a:ext cx="645160" cy="502920"/>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4" name="墨迹 53"/>
              <p14:cNvContentPartPr/>
              <p14:nvPr/>
            </p14:nvContentPartPr>
            <p14:xfrm>
              <a:off x="1111250" y="4055745"/>
              <a:ext cx="3502660" cy="26670"/>
            </p14:xfrm>
          </p:contentPart>
        </mc:Choice>
        <mc:Fallback xmlns="">
          <p:pic>
            <p:nvPicPr>
              <p:cNvPr id="54" name="墨迹 53"/>
            </p:nvPicPr>
            <p:blipFill>
              <a:blip r:embed="rId109"/>
            </p:blipFill>
            <p:spPr>
              <a:xfrm>
                <a:off x="1111250" y="4055745"/>
                <a:ext cx="3502660" cy="26670"/>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6039"/>
                                        </p:tgtEl>
                                        <p:attrNameLst>
                                          <p:attrName>style.visibility</p:attrName>
                                        </p:attrNameLst>
                                      </p:cBhvr>
                                      <p:to>
                                        <p:strVal val="visible"/>
                                      </p:to>
                                    </p:set>
                                    <p:animEffect transition="in" filter="blinds(horizontal)">
                                      <p:cBhvr>
                                        <p:cTn id="7" dur="500"/>
                                        <p:tgtEl>
                                          <p:spTgt spid="1066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62242" name="文本框 1162241"/>
          <p:cNvSpPr txBox="1"/>
          <p:nvPr/>
        </p:nvSpPr>
        <p:spPr>
          <a:xfrm>
            <a:off x="250825" y="641350"/>
            <a:ext cx="9439275" cy="45815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楷体_GB2312" pitchFamily="49" charset="-122"/>
              </a:rPr>
              <a:t>【解析</a:t>
            </a:r>
            <a:r>
              <a:rPr lang="zh-CN" altLang="en-US">
                <a:solidFill>
                  <a:srgbClr val="FF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楷体_GB2312" pitchFamily="49" charset="-122"/>
              </a:rPr>
              <a:t>D</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滑块为研究对象</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滑块的初速度</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为零</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当</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滑块落地时</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滑块没有在水平方向上的分速</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度</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所以</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滑块的末速度也为零</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由此可得</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滑块速度是</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先增大再减小</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当</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滑块速度减小时</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轻杆对</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一直做负</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功</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项错误</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当</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滑块落地时</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滑块的速度为零</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由机械</a:t>
            </a:r>
            <a:endParaRPr lang="zh-CN" altLang="en-US" dirty="0">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能守恒定律</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可得</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落地时速度大小为     </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项正确</a:t>
            </a:r>
            <a:r>
              <a:rPr lang="en-US" altLang="zh-CN">
                <a:solidFill>
                  <a:srgbClr val="000000"/>
                </a:solidFill>
                <a:latin typeface="宋体" panose="02010600030101010101" pitchFamily="2" charset="-122"/>
                <a:ea typeface="楷体_GB2312" pitchFamily="49" charset="-122"/>
              </a:rPr>
              <a:t>;</a:t>
            </a:r>
            <a:endParaRPr lang="en-US" altLang="zh-CN">
              <a:solidFill>
                <a:srgbClr val="000000"/>
              </a:solidFill>
              <a:latin typeface="宋体" panose="02010600030101010101" pitchFamily="2" charset="-122"/>
              <a:ea typeface="楷体_GB2312" pitchFamily="49" charset="-122"/>
            </a:endParaRPr>
          </a:p>
          <a:p>
            <a:r>
              <a:rPr lang="zh-CN" altLang="en-US" dirty="0">
                <a:solidFill>
                  <a:srgbClr val="000000"/>
                </a:solidFill>
                <a:latin typeface="宋体" panose="02010600030101010101" pitchFamily="2" charset="-122"/>
                <a:ea typeface="楷体_GB2312" pitchFamily="49" charset="-122"/>
              </a:rPr>
              <a:t>当</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滑块速度减小时</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轻杆对</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都表现为拉力</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拉力在</a:t>
            </a:r>
            <a:endParaRPr lang="zh-CN" altLang="en-US">
              <a:latin typeface="宋体" panose="02010600030101010101" pitchFamily="2" charset="-122"/>
              <a:ea typeface="楷体_GB2312" pitchFamily="49" charset="-122"/>
            </a:endParaRPr>
          </a:p>
        </p:txBody>
      </p:sp>
      <p:graphicFrame>
        <p:nvGraphicFramePr>
          <p:cNvPr id="1162243" name="对象 1162242"/>
          <p:cNvGraphicFramePr/>
          <p:nvPr/>
        </p:nvGraphicFramePr>
        <p:xfrm>
          <a:off x="6089650" y="4071938"/>
          <a:ext cx="736600" cy="457200"/>
        </p:xfrm>
        <a:graphic>
          <a:graphicData uri="http://schemas.openxmlformats.org/presentationml/2006/ole">
            <mc:AlternateContent xmlns:mc="http://schemas.openxmlformats.org/markup-compatibility/2006">
              <mc:Choice xmlns:v="urn:schemas-microsoft-com:vml" Requires="v">
                <p:oleObj spid="_x0000_s3144" name="" r:id="rId1" imgW="736600" imgH="457200" progId="Equation.DSMT4">
                  <p:embed/>
                </p:oleObj>
              </mc:Choice>
              <mc:Fallback>
                <p:oleObj name="" r:id="rId1" imgW="736600" imgH="457200" progId="Equation.DSMT4">
                  <p:embed/>
                  <p:pic>
                    <p:nvPicPr>
                      <p:cNvPr id="0" name="图片 3143"/>
                      <p:cNvPicPr/>
                      <p:nvPr/>
                    </p:nvPicPr>
                    <p:blipFill>
                      <a:blip r:embed="rId2"/>
                      <a:stretch>
                        <a:fillRect/>
                      </a:stretch>
                    </p:blipFill>
                    <p:spPr>
                      <a:xfrm>
                        <a:off x="6089650" y="4071938"/>
                        <a:ext cx="736600" cy="457200"/>
                      </a:xfrm>
                      <a:prstGeom prst="rect">
                        <a:avLst/>
                      </a:prstGeom>
                      <a:noFill/>
                      <a:ln w="38100">
                        <a:noFill/>
                        <a:miter/>
                      </a:ln>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63266" name="文本框 1163265"/>
          <p:cNvSpPr txBox="1"/>
          <p:nvPr/>
        </p:nvSpPr>
        <p:spPr>
          <a:xfrm>
            <a:off x="250825" y="641350"/>
            <a:ext cx="8620125" cy="2657475"/>
          </a:xfrm>
          <a:prstGeom prst="rect">
            <a:avLst/>
          </a:prstGeom>
          <a:noFill/>
          <a:ln w="9525">
            <a:noFill/>
          </a:ln>
        </p:spPr>
        <p:txBody>
          <a:bodyPr>
            <a:spAutoFit/>
          </a:bodyPr>
          <a:p>
            <a:r>
              <a:rPr lang="zh-CN" altLang="en-US" dirty="0">
                <a:solidFill>
                  <a:srgbClr val="000000"/>
                </a:solidFill>
                <a:latin typeface="宋体" panose="02010600030101010101" pitchFamily="2" charset="-122"/>
                <a:ea typeface="楷体_GB2312" pitchFamily="49" charset="-122"/>
              </a:rPr>
              <a:t>竖直方向上有分力与</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的重力合成</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其加速度大小大于</a:t>
            </a:r>
            <a:r>
              <a:rPr lang="en-US" altLang="zh-CN" err="1">
                <a:solidFill>
                  <a:srgbClr val="000000"/>
                </a:solidFill>
                <a:latin typeface="宋体" panose="02010600030101010101" pitchFamily="2" charset="-122"/>
                <a:ea typeface="楷体_GB2312" pitchFamily="49" charset="-122"/>
              </a:rPr>
              <a:t>g,C</a:t>
            </a:r>
            <a:r>
              <a:rPr lang="zh-CN" altLang="en-US" dirty="0">
                <a:solidFill>
                  <a:srgbClr val="000000"/>
                </a:solidFill>
                <a:latin typeface="宋体" panose="02010600030101010101" pitchFamily="2" charset="-122"/>
                <a:ea typeface="楷体_GB2312" pitchFamily="49" charset="-122"/>
              </a:rPr>
              <a:t>项错误</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的机械能先减小再增大</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当</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的机械能最小时</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轻杆对</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的作用力均为零</a:t>
            </a:r>
            <a:r>
              <a:rPr lang="en-US" altLang="zh-CN">
                <a:solidFill>
                  <a:srgbClr val="00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故此时</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对地面的压力大小为</a:t>
            </a:r>
            <a:r>
              <a:rPr lang="en-US" altLang="zh-CN" err="1">
                <a:solidFill>
                  <a:srgbClr val="000000"/>
                </a:solidFill>
                <a:latin typeface="宋体" panose="02010600030101010101" pitchFamily="2" charset="-122"/>
                <a:ea typeface="楷体_GB2312" pitchFamily="49" charset="-122"/>
              </a:rPr>
              <a:t>mg,D</a:t>
            </a:r>
            <a:r>
              <a:rPr lang="zh-CN" altLang="en-US" dirty="0">
                <a:solidFill>
                  <a:srgbClr val="000000"/>
                </a:solidFill>
                <a:latin typeface="宋体" panose="02010600030101010101" pitchFamily="2" charset="-122"/>
                <a:ea typeface="楷体_GB2312" pitchFamily="49" charset="-122"/>
              </a:rPr>
              <a:t>项正确。</a:t>
            </a:r>
            <a:r>
              <a:rPr lang="zh-CN" altLang="en-US" dirty="0">
                <a:latin typeface="宋体" panose="02010600030101010101" pitchFamily="2" charset="-122"/>
                <a:ea typeface="楷体_GB2312" pitchFamily="49" charset="-122"/>
              </a:rPr>
              <a:t> </a:t>
            </a:r>
            <a:endParaRPr lang="zh-CN" altLang="en-US">
              <a:latin typeface="宋体" panose="02010600030101010101" pitchFamily="2" charset="-122"/>
              <a:ea typeface="楷体_GB2312" pitchFamily="49"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55074" name="文本框 1155073"/>
          <p:cNvSpPr txBox="1"/>
          <p:nvPr/>
        </p:nvSpPr>
        <p:spPr>
          <a:xfrm>
            <a:off x="250825" y="641350"/>
            <a:ext cx="8620125" cy="7334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宋体" panose="02010600030101010101" pitchFamily="2" charset="-122"/>
                <a:cs typeface="Times New Roman" panose="02020603050405020304" pitchFamily="18" charset="0"/>
              </a:rPr>
              <a:t>【迁移训练</a:t>
            </a:r>
            <a:r>
              <a:rPr lang="zh-CN" altLang="en-US">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a:solidFill>
                <a:srgbClr val="FF0000"/>
              </a:solidFill>
              <a:latin typeface="宋体" panose="02010600030101010101" pitchFamily="2" charset="-122"/>
              <a:ea typeface="Times New Roman" panose="02020603050405020304" pitchFamily="18" charset="0"/>
            </a:endParaRPr>
          </a:p>
        </p:txBody>
      </p:sp>
      <p:pic>
        <p:nvPicPr>
          <p:cNvPr id="1155075" name="Image0257.jpeg"/>
          <p:cNvPicPr>
            <a:picLocks noChangeAspect="1"/>
          </p:cNvPicPr>
          <p:nvPr/>
        </p:nvPicPr>
        <p:blipFill>
          <a:blip r:embed="rId1"/>
          <a:stretch>
            <a:fillRect/>
          </a:stretch>
        </p:blipFill>
        <p:spPr>
          <a:xfrm>
            <a:off x="1414463" y="2241550"/>
            <a:ext cx="6111875" cy="2125663"/>
          </a:xfrm>
          <a:prstGeom prst="rect">
            <a:avLst/>
          </a:prstGeom>
          <a:noFill/>
          <a:ln w="9525">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41762" name="文本框 1141761"/>
          <p:cNvSpPr txBox="1"/>
          <p:nvPr/>
        </p:nvSpPr>
        <p:spPr>
          <a:xfrm>
            <a:off x="123825" y="31115"/>
            <a:ext cx="8620125" cy="332295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多选</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在两个质量分别为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的小球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之间</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用一根长为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L</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的轻杆连接</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两小球可绕穿过轻杆中心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O</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的水平轴无摩擦转动。现让轻杆处于水平位置</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然后无初速释放</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重球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向下</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轻球</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向上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产生转动</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在轻杆转至竖直位置的过程中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p:pic>
        <p:nvPicPr>
          <p:cNvPr id="1164291" name="Image0258.jpeg"/>
          <p:cNvPicPr>
            <a:picLocks noChangeAspect="1"/>
          </p:cNvPicPr>
          <p:nvPr/>
        </p:nvPicPr>
        <p:blipFill>
          <a:blip r:embed="rId1"/>
          <a:stretch>
            <a:fillRect/>
          </a:stretch>
        </p:blipFill>
        <p:spPr>
          <a:xfrm>
            <a:off x="6548438" y="2674303"/>
            <a:ext cx="2336800" cy="2292350"/>
          </a:xfrm>
          <a:prstGeom prst="rect">
            <a:avLst/>
          </a:prstGeom>
          <a:noFill/>
          <a:ln w="9525">
            <a:noFill/>
          </a:ln>
        </p:spPr>
      </p:pic>
      <p:sp>
        <p:nvSpPr>
          <p:cNvPr id="1164290" name="文本框 1164289"/>
          <p:cNvSpPr txBox="1"/>
          <p:nvPr/>
        </p:nvSpPr>
        <p:spPr>
          <a:xfrm>
            <a:off x="250825" y="3072130"/>
            <a:ext cx="8620125" cy="2657475"/>
          </a:xfrm>
          <a:prstGeom prst="rect">
            <a:avLst/>
          </a:prstGeom>
          <a:noFill/>
          <a:ln w="9525">
            <a:noFill/>
          </a:ln>
        </p:spPr>
        <p:txBody>
          <a:bodyPr>
            <a:spAutoFit/>
          </a:bodyPr>
          <a:p>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A.a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球的重力势能增加</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动能减少</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B.b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球的重力势能减少</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动能增加</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C.a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球的总机械能守恒</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D.a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球的总机械能不守恒</a:t>
            </a:r>
            <a:endParaRPr lang="zh-CN" altLang="en-US" dirty="0">
              <a:solidFill>
                <a:srgbClr val="FF0000"/>
              </a:solidFill>
              <a:latin typeface="宋体" panose="02010600030101010101" pitchFamily="2" charset="-122"/>
              <a:ea typeface="楷体_GB2312" pitchFamily="49"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64290" name="文本框 1164289"/>
          <p:cNvSpPr txBox="1"/>
          <p:nvPr/>
        </p:nvSpPr>
        <p:spPr>
          <a:xfrm>
            <a:off x="250825" y="641350"/>
            <a:ext cx="8620125" cy="2657475"/>
          </a:xfrm>
          <a:prstGeom prst="rect">
            <a:avLst/>
          </a:prstGeom>
          <a:noFill/>
          <a:ln w="9525">
            <a:noFill/>
          </a:ln>
        </p:spPr>
        <p:txBody>
          <a:bodyPr>
            <a:spAutoFit/>
          </a:bodyPr>
          <a:p>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A.a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球的重力势能增加</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动能减少</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B.b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球的重力势能减少</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动能增加</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C.a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球的总机械能守恒</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D.a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球的总机械能不守恒</a:t>
            </a:r>
            <a:endParaRPr lang="zh-CN" altLang="en-US" dirty="0">
              <a:solidFill>
                <a:srgbClr val="FF0000"/>
              </a:solidFill>
              <a:latin typeface="宋体" panose="02010600030101010101" pitchFamily="2" charset="-122"/>
              <a:ea typeface="楷体_GB2312" pitchFamily="49" charset="-122"/>
            </a:endParaRPr>
          </a:p>
        </p:txBody>
      </p:sp>
      <p:pic>
        <p:nvPicPr>
          <p:cNvPr id="1164291" name="Image0258.jpeg"/>
          <p:cNvPicPr>
            <a:picLocks noChangeAspect="1"/>
          </p:cNvPicPr>
          <p:nvPr/>
        </p:nvPicPr>
        <p:blipFill>
          <a:blip r:embed="rId1"/>
          <a:stretch>
            <a:fillRect/>
          </a:stretch>
        </p:blipFill>
        <p:spPr>
          <a:xfrm>
            <a:off x="6091238" y="1128078"/>
            <a:ext cx="2336800" cy="2292350"/>
          </a:xfrm>
          <a:prstGeom prst="rect">
            <a:avLst/>
          </a:prstGeom>
          <a:noFill/>
          <a:ln w="9525">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65314" name="文本框 1165313"/>
          <p:cNvSpPr txBox="1"/>
          <p:nvPr/>
        </p:nvSpPr>
        <p:spPr>
          <a:xfrm>
            <a:off x="250825" y="641350"/>
            <a:ext cx="8620125" cy="3298825"/>
          </a:xfrm>
          <a:prstGeom prst="rect">
            <a:avLst/>
          </a:prstGeom>
          <a:noFill/>
          <a:ln w="9525">
            <a:noFill/>
          </a:ln>
        </p:spPr>
        <p:txBody>
          <a:bodyPr>
            <a:spAutoFit/>
          </a:bodyPr>
          <a:p>
            <a:r>
              <a:rPr lang="zh-CN" altLang="en-US" dirty="0">
                <a:solidFill>
                  <a:srgbClr val="FF0000"/>
                </a:solidFill>
                <a:latin typeface="宋体" panose="02010600030101010101" pitchFamily="2" charset="-122"/>
                <a:ea typeface="楷体_GB2312" pitchFamily="49" charset="-122"/>
              </a:rPr>
              <a:t>【解析</a:t>
            </a:r>
            <a:r>
              <a:rPr lang="zh-CN" altLang="en-US">
                <a:solidFill>
                  <a:srgbClr val="FF0000"/>
                </a:solidFill>
                <a:latin typeface="宋体" panose="02010600030101010101" pitchFamily="2" charset="-122"/>
                <a:ea typeface="楷体_GB2312" pitchFamily="49" charset="-122"/>
              </a:rPr>
              <a:t>】</a:t>
            </a:r>
            <a:r>
              <a:rPr lang="zh-CN" altLang="en-US" dirty="0">
                <a:solidFill>
                  <a:srgbClr val="000000"/>
                </a:solidFill>
                <a:latin typeface="宋体" panose="02010600030101010101" pitchFamily="2" charset="-122"/>
                <a:ea typeface="楷体_GB2312" pitchFamily="49" charset="-122"/>
              </a:rPr>
              <a:t>选</a:t>
            </a:r>
            <a:r>
              <a:rPr lang="en-US" altLang="zh-CN">
                <a:solidFill>
                  <a:srgbClr val="000000"/>
                </a:solidFill>
                <a:latin typeface="宋体" panose="02010600030101010101" pitchFamily="2" charset="-122"/>
                <a:ea typeface="楷体_GB2312" pitchFamily="49" charset="-122"/>
              </a:rPr>
              <a:t>B</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楷体_GB2312" pitchFamily="49" charset="-122"/>
              </a:rPr>
              <a:t>C</a:t>
            </a:r>
            <a:r>
              <a:rPr lang="zh-CN" altLang="en-US" dirty="0">
                <a:solidFill>
                  <a:srgbClr val="000000"/>
                </a:solidFill>
                <a:latin typeface="宋体" panose="02010600030101010101" pitchFamily="2" charset="-122"/>
                <a:ea typeface="楷体_GB2312" pitchFamily="49" charset="-122"/>
              </a:rPr>
              <a:t>。</a:t>
            </a:r>
            <a:r>
              <a:rPr lang="en-US" altLang="zh-CN">
                <a:solidFill>
                  <a:srgbClr val="000000"/>
                </a:solidFill>
                <a:latin typeface="宋体" panose="02010600030101010101" pitchFamily="2" charset="-122"/>
                <a:ea typeface="楷体_GB2312" pitchFamily="49" charset="-122"/>
              </a:rPr>
              <a:t>a</a:t>
            </a:r>
            <a:r>
              <a:rPr lang="zh-CN" altLang="en-US" dirty="0">
                <a:solidFill>
                  <a:srgbClr val="000000"/>
                </a:solidFill>
                <a:latin typeface="宋体" panose="02010600030101010101" pitchFamily="2" charset="-122"/>
                <a:ea typeface="楷体_GB2312" pitchFamily="49" charset="-122"/>
              </a:rPr>
              <a:t>向上运动速度增大</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高度增大</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所以动能和重力势能都增大</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错误</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向下运动速度增大</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所以动能增大</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高度减小</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所以重力势能减小</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正确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楷体_GB2312" pitchFamily="49" charset="-122"/>
              </a:rPr>
              <a:t>球和</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楷体_GB2312" pitchFamily="49" charset="-122"/>
              </a:rPr>
              <a:t>球系统只有重力做功</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机械能守恒</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楷体_GB2312" pitchFamily="49" charset="-122"/>
              </a:rPr>
              <a:t>故</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楷体_GB2312" pitchFamily="49" charset="-122"/>
              </a:rPr>
              <a:t>正确</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楷体_GB2312" pitchFamily="49" charset="-122"/>
              </a:rPr>
              <a:t>错误。</a:t>
            </a:r>
            <a:endParaRPr lang="zh-CN" altLang="en-US">
              <a:solidFill>
                <a:srgbClr val="000000"/>
              </a:solidFill>
              <a:latin typeface="宋体" panose="02010600030101010101" pitchFamily="2" charset="-122"/>
              <a:ea typeface="楷体_GB2312" pitchFamily="49"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66338" name="文本框 1166337"/>
          <p:cNvSpPr txBox="1"/>
          <p:nvPr/>
        </p:nvSpPr>
        <p:spPr>
          <a:xfrm>
            <a:off x="250825" y="641350"/>
            <a:ext cx="8620125" cy="4879975"/>
          </a:xfrm>
          <a:prstGeom prst="rect">
            <a:avLst/>
          </a:prstGeom>
          <a:noFill/>
          <a:ln w="9525">
            <a:noFill/>
          </a:ln>
        </p:spPr>
        <p:txBody>
          <a:bodyPr>
            <a:spAutoFit/>
          </a:bodyPr>
          <a:p>
            <a:pPr>
              <a:lnSpc>
                <a:spcPct val="140000"/>
              </a:lnSpc>
            </a:pP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迁移</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两物体通过轻绳连接跨过定滑轮</a:t>
            </a:r>
            <a:endPar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pP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多选</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如图所示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质量均为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m</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的两个物体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其中物体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置于光滑水平台上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穿在光滑竖直杆上</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杆与平台有一定的距离</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两物体通过不可伸长的细轻绳连接跨过台面边缘的光滑小定滑轮</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细线保持与台面平行。现由静止释放两物体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当物体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下落</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h</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时</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物体的速度为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2v,A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物体的速度为</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v</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。关于此过程下列说法正确的是　</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ea typeface="Times New Roman" panose="02020603050405020304" pitchFamily="18" charset="0"/>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2957830" y="1831975"/>
              <a:ext cx="4217670" cy="58420"/>
            </p14:xfrm>
          </p:contentPart>
        </mc:Choice>
        <mc:Fallback xmlns="">
          <p:pic>
            <p:nvPicPr>
              <p:cNvPr id="2" name="墨迹 1"/>
            </p:nvPicPr>
            <p:blipFill>
              <a:blip r:embed="rId2"/>
            </p:blipFill>
            <p:spPr>
              <a:xfrm>
                <a:off x="2957830" y="1831975"/>
                <a:ext cx="4217670" cy="5842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6958330" y="1143635"/>
              <a:ext cx="10795" cy="360"/>
            </p14:xfrm>
          </p:contentPart>
        </mc:Choice>
        <mc:Fallback xmlns="">
          <p:pic>
            <p:nvPicPr>
              <p:cNvPr id="3" name="墨迹 2"/>
            </p:nvPicPr>
            <p:blipFill>
              <a:blip r:embed="rId4"/>
            </p:blipFill>
            <p:spPr>
              <a:xfrm>
                <a:off x="6958330" y="1143635"/>
                <a:ext cx="10795"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476250" y="2499360"/>
              <a:ext cx="2677160" cy="15875"/>
            </p14:xfrm>
          </p:contentPart>
        </mc:Choice>
        <mc:Fallback xmlns="">
          <p:pic>
            <p:nvPicPr>
              <p:cNvPr id="4" name="墨迹 3"/>
            </p:nvPicPr>
            <p:blipFill>
              <a:blip r:embed="rId6"/>
            </p:blipFill>
            <p:spPr>
              <a:xfrm>
                <a:off x="476250" y="2499360"/>
                <a:ext cx="2677160" cy="1587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4074160" y="2371725"/>
              <a:ext cx="3117215" cy="74295"/>
            </p14:xfrm>
          </p:contentPart>
        </mc:Choice>
        <mc:Fallback xmlns="">
          <p:pic>
            <p:nvPicPr>
              <p:cNvPr id="5" name="墨迹 4"/>
            </p:nvPicPr>
            <p:blipFill>
              <a:blip r:embed="rId8"/>
            </p:blipFill>
            <p:spPr>
              <a:xfrm>
                <a:off x="4074160" y="2371725"/>
                <a:ext cx="3117215" cy="7429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5645785" y="3018155"/>
              <a:ext cx="1571625" cy="36830"/>
            </p14:xfrm>
          </p:contentPart>
        </mc:Choice>
        <mc:Fallback xmlns="">
          <p:pic>
            <p:nvPicPr>
              <p:cNvPr id="6" name="墨迹 5"/>
            </p:nvPicPr>
            <p:blipFill>
              <a:blip r:embed="rId10"/>
            </p:blipFill>
            <p:spPr>
              <a:xfrm>
                <a:off x="5645785" y="3018155"/>
                <a:ext cx="1571625" cy="3683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 name="墨迹 6"/>
              <p14:cNvContentPartPr/>
              <p14:nvPr/>
            </p14:nvContentPartPr>
            <p14:xfrm>
              <a:off x="7407910" y="2991485"/>
              <a:ext cx="1122045" cy="79375"/>
            </p14:xfrm>
          </p:contentPart>
        </mc:Choice>
        <mc:Fallback xmlns="">
          <p:pic>
            <p:nvPicPr>
              <p:cNvPr id="7" name="墨迹 6"/>
            </p:nvPicPr>
            <p:blipFill>
              <a:blip r:embed="rId12"/>
            </p:blipFill>
            <p:spPr>
              <a:xfrm>
                <a:off x="7407910" y="2991485"/>
                <a:ext cx="1122045" cy="7937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3439160" y="3632200"/>
              <a:ext cx="1603375" cy="15875"/>
            </p14:xfrm>
          </p:contentPart>
        </mc:Choice>
        <mc:Fallback xmlns="">
          <p:pic>
            <p:nvPicPr>
              <p:cNvPr id="8" name="墨迹 7"/>
            </p:nvPicPr>
            <p:blipFill>
              <a:blip r:embed="rId14"/>
            </p:blipFill>
            <p:spPr>
              <a:xfrm>
                <a:off x="3439160" y="3632200"/>
                <a:ext cx="1603375" cy="1587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9" name="墨迹 8"/>
              <p14:cNvContentPartPr/>
              <p14:nvPr/>
            </p14:nvContentPartPr>
            <p14:xfrm>
              <a:off x="1068705" y="4241165"/>
              <a:ext cx="1778000" cy="69215"/>
            </p14:xfrm>
          </p:contentPart>
        </mc:Choice>
        <mc:Fallback xmlns="">
          <p:pic>
            <p:nvPicPr>
              <p:cNvPr id="9" name="墨迹 8"/>
            </p:nvPicPr>
            <p:blipFill>
              <a:blip r:embed="rId16"/>
            </p:blipFill>
            <p:spPr>
              <a:xfrm>
                <a:off x="1068705" y="4241165"/>
                <a:ext cx="1778000" cy="6921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 name="墨迹 9"/>
              <p14:cNvContentPartPr/>
              <p14:nvPr/>
            </p14:nvContentPartPr>
            <p14:xfrm>
              <a:off x="4719955" y="4251960"/>
              <a:ext cx="1793875" cy="42545"/>
            </p14:xfrm>
          </p:contentPart>
        </mc:Choice>
        <mc:Fallback xmlns="">
          <p:pic>
            <p:nvPicPr>
              <p:cNvPr id="10" name="墨迹 9"/>
            </p:nvPicPr>
            <p:blipFill>
              <a:blip r:embed="rId18"/>
            </p:blipFill>
            <p:spPr>
              <a:xfrm>
                <a:off x="4719955" y="4251960"/>
                <a:ext cx="1793875" cy="4254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1" name="墨迹 10"/>
              <p14:cNvContentPartPr/>
              <p14:nvPr/>
            </p14:nvContentPartPr>
            <p14:xfrm>
              <a:off x="349250" y="4829175"/>
              <a:ext cx="3206750" cy="52705"/>
            </p14:xfrm>
          </p:contentPart>
        </mc:Choice>
        <mc:Fallback xmlns="">
          <p:pic>
            <p:nvPicPr>
              <p:cNvPr id="11" name="墨迹 10"/>
            </p:nvPicPr>
            <p:blipFill>
              <a:blip r:embed="rId20"/>
            </p:blipFill>
            <p:spPr>
              <a:xfrm>
                <a:off x="349250" y="4829175"/>
                <a:ext cx="3206750" cy="5270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2" name="墨迹 11"/>
              <p14:cNvContentPartPr/>
              <p14:nvPr/>
            </p14:nvContentPartPr>
            <p14:xfrm>
              <a:off x="6985000" y="730250"/>
              <a:ext cx="360" cy="5715"/>
            </p14:xfrm>
          </p:contentPart>
        </mc:Choice>
        <mc:Fallback xmlns="">
          <p:pic>
            <p:nvPicPr>
              <p:cNvPr id="12" name="墨迹 11"/>
            </p:nvPicPr>
            <p:blipFill>
              <a:blip r:embed="rId22"/>
            </p:blipFill>
            <p:spPr>
              <a:xfrm>
                <a:off x="6985000" y="730250"/>
                <a:ext cx="360" cy="571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3" name="墨迹 12"/>
              <p14:cNvContentPartPr/>
              <p14:nvPr/>
            </p14:nvContentPartPr>
            <p14:xfrm>
              <a:off x="4302125" y="1238885"/>
              <a:ext cx="534035" cy="688340"/>
            </p14:xfrm>
          </p:contentPart>
        </mc:Choice>
        <mc:Fallback xmlns="">
          <p:pic>
            <p:nvPicPr>
              <p:cNvPr id="13" name="墨迹 12"/>
            </p:nvPicPr>
            <p:blipFill>
              <a:blip r:embed="rId24"/>
            </p:blipFill>
            <p:spPr>
              <a:xfrm>
                <a:off x="4302125" y="1238885"/>
                <a:ext cx="534035" cy="68834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4" name="墨迹 13"/>
              <p14:cNvContentPartPr/>
              <p14:nvPr/>
            </p14:nvContentPartPr>
            <p14:xfrm>
              <a:off x="5725160" y="4140835"/>
              <a:ext cx="264795" cy="190500"/>
            </p14:xfrm>
          </p:contentPart>
        </mc:Choice>
        <mc:Fallback xmlns="">
          <p:pic>
            <p:nvPicPr>
              <p:cNvPr id="14" name="墨迹 13"/>
            </p:nvPicPr>
            <p:blipFill>
              <a:blip r:embed="rId26"/>
            </p:blipFill>
            <p:spPr>
              <a:xfrm>
                <a:off x="5725160" y="4140835"/>
                <a:ext cx="264795" cy="190500"/>
              </a:xfrm>
              <a:prstGeom prst="rect"/>
            </p:spPr>
          </p:pic>
        </mc:Fallback>
      </mc:AlternateContent>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71458" name="文本框 1171457"/>
          <p:cNvSpPr txBox="1"/>
          <p:nvPr/>
        </p:nvSpPr>
        <p:spPr>
          <a:xfrm>
            <a:off x="250825" y="641350"/>
            <a:ext cx="8620125" cy="2657475"/>
          </a:xfrm>
          <a:prstGeom prst="rect">
            <a:avLst/>
          </a:prstGeom>
          <a:noFill/>
          <a:ln w="9525">
            <a:noFill/>
          </a:ln>
        </p:spPr>
        <p:txBody>
          <a:bodyPr>
            <a:spAutoFit/>
          </a:bodyPr>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该过程中</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物体的机械能损失了   </a:t>
            </a:r>
            <a:r>
              <a:rPr lang="en-US" altLang="zh-CN" err="1">
                <a:solidFill>
                  <a:srgbClr val="000000"/>
                </a:solidFill>
                <a:latin typeface="宋体" panose="02010600030101010101" pitchFamily="2" charset="-122"/>
                <a:ea typeface="宋体" panose="02010600030101010101" pitchFamily="2" charset="-122"/>
                <a:cs typeface="Times New Roman" panose="02020603050405020304" pitchFamily="18" charset="0"/>
              </a:rPr>
              <a:t>mgh</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该过程中绳对物体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做功为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mv</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物体</a:t>
            </a:r>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在水平面上滑动的距离为</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h</a:t>
            </a:r>
            <a:endPar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r>
              <a:rPr lang="en-US"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该过程中绳对系统做功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mv</a:t>
            </a:r>
            <a:r>
              <a:rPr lang="en-US" altLang="zh-CN" baseline="30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zh-CN" baseline="30000">
              <a:solidFill>
                <a:srgbClr val="000000"/>
              </a:solidFill>
              <a:latin typeface="宋体" panose="02010600030101010101" pitchFamily="2" charset="-122"/>
              <a:ea typeface="Times New Roman" panose="02020603050405020304" pitchFamily="18" charset="0"/>
            </a:endParaRPr>
          </a:p>
        </p:txBody>
      </p:sp>
      <p:pic>
        <p:nvPicPr>
          <p:cNvPr id="1171459" name="Image0259.jpeg"/>
          <p:cNvPicPr>
            <a:picLocks noChangeAspect="1"/>
          </p:cNvPicPr>
          <p:nvPr/>
        </p:nvPicPr>
        <p:blipFill>
          <a:blip r:embed="rId1"/>
          <a:stretch>
            <a:fillRect/>
          </a:stretch>
        </p:blipFill>
        <p:spPr>
          <a:xfrm>
            <a:off x="6310313" y="1549400"/>
            <a:ext cx="2384425" cy="1895475"/>
          </a:xfrm>
          <a:prstGeom prst="rect">
            <a:avLst/>
          </a:prstGeom>
          <a:noFill/>
          <a:ln w="9525">
            <a:noFill/>
          </a:ln>
        </p:spPr>
      </p:pic>
      <p:graphicFrame>
        <p:nvGraphicFramePr>
          <p:cNvPr id="1171460" name="对象 1171459"/>
          <p:cNvGraphicFramePr/>
          <p:nvPr/>
        </p:nvGraphicFramePr>
        <p:xfrm>
          <a:off x="5683250" y="760413"/>
          <a:ext cx="228600" cy="736600"/>
        </p:xfrm>
        <a:graphic>
          <a:graphicData uri="http://schemas.openxmlformats.org/presentationml/2006/ole">
            <mc:AlternateContent xmlns:mc="http://schemas.openxmlformats.org/markup-compatibility/2006">
              <mc:Choice xmlns:v="urn:schemas-microsoft-com:vml" Requires="v">
                <p:oleObj spid="_x0000_s3145" name="" r:id="rId2" imgW="228600" imgH="736600" progId="Equation.DSMT4">
                  <p:embed/>
                </p:oleObj>
              </mc:Choice>
              <mc:Fallback>
                <p:oleObj name="" r:id="rId2" imgW="228600" imgH="736600" progId="Equation.DSMT4">
                  <p:embed/>
                  <p:pic>
                    <p:nvPicPr>
                      <p:cNvPr id="0" name="图片 3144"/>
                      <p:cNvPicPr/>
                      <p:nvPr/>
                    </p:nvPicPr>
                    <p:blipFill>
                      <a:blip r:embed="rId3"/>
                      <a:stretch>
                        <a:fillRect/>
                      </a:stretch>
                    </p:blipFill>
                    <p:spPr>
                      <a:xfrm>
                        <a:off x="5683250" y="760413"/>
                        <a:ext cx="228600" cy="736600"/>
                      </a:xfrm>
                      <a:prstGeom prst="rect">
                        <a:avLst/>
                      </a:prstGeom>
                      <a:noFill/>
                      <a:ln w="38100">
                        <a:noFill/>
                        <a:miter/>
                      </a:ln>
                    </p:spPr>
                  </p:pic>
                </p:oleObj>
              </mc:Fallback>
            </mc:AlternateContent>
          </a:graphicData>
        </a:graphic>
      </p:graphicFrame>
      <p:graphicFrame>
        <p:nvGraphicFramePr>
          <p:cNvPr id="1171461" name="对象 1171460"/>
          <p:cNvGraphicFramePr/>
          <p:nvPr/>
        </p:nvGraphicFramePr>
        <p:xfrm>
          <a:off x="4962525" y="1366838"/>
          <a:ext cx="241300" cy="723900"/>
        </p:xfrm>
        <a:graphic>
          <a:graphicData uri="http://schemas.openxmlformats.org/presentationml/2006/ole">
            <mc:AlternateContent xmlns:mc="http://schemas.openxmlformats.org/markup-compatibility/2006">
              <mc:Choice xmlns:v="urn:schemas-microsoft-com:vml" Requires="v">
                <p:oleObj spid="_x0000_s3146" name="" r:id="rId4" imgW="241300" imgH="723900" progId="Equation.DSMT4">
                  <p:embed/>
                </p:oleObj>
              </mc:Choice>
              <mc:Fallback>
                <p:oleObj name="" r:id="rId4" imgW="241300" imgH="723900" progId="Equation.DSMT4">
                  <p:embed/>
                  <p:pic>
                    <p:nvPicPr>
                      <p:cNvPr id="0" name="图片 3145"/>
                      <p:cNvPicPr/>
                      <p:nvPr/>
                    </p:nvPicPr>
                    <p:blipFill>
                      <a:blip r:embed="rId5"/>
                      <a:stretch>
                        <a:fillRect/>
                      </a:stretch>
                    </p:blipFill>
                    <p:spPr>
                      <a:xfrm>
                        <a:off x="4962525" y="1366838"/>
                        <a:ext cx="241300" cy="723900"/>
                      </a:xfrm>
                      <a:prstGeom prst="rect">
                        <a:avLst/>
                      </a:prstGeom>
                      <a:noFill/>
                      <a:ln w="38100">
                        <a:noFill/>
                        <a:miter/>
                      </a:ln>
                    </p:spPr>
                  </p:pic>
                </p:oleObj>
              </mc:Fallback>
            </mc:AlternateContent>
          </a:graphicData>
        </a:graphic>
      </p:graphicFrame>
      <p:graphicFrame>
        <p:nvGraphicFramePr>
          <p:cNvPr id="1171462" name="对象 1171461"/>
          <p:cNvGraphicFramePr/>
          <p:nvPr/>
        </p:nvGraphicFramePr>
        <p:xfrm>
          <a:off x="4391025" y="2671763"/>
          <a:ext cx="241300" cy="723900"/>
        </p:xfrm>
        <a:graphic>
          <a:graphicData uri="http://schemas.openxmlformats.org/presentationml/2006/ole">
            <mc:AlternateContent xmlns:mc="http://schemas.openxmlformats.org/markup-compatibility/2006">
              <mc:Choice xmlns:v="urn:schemas-microsoft-com:vml" Requires="v">
                <p:oleObj spid="_x0000_s3147" name="" r:id="rId6" imgW="241300" imgH="723900" progId="Equation.DSMT4">
                  <p:embed/>
                </p:oleObj>
              </mc:Choice>
              <mc:Fallback>
                <p:oleObj name="" r:id="rId6" imgW="241300" imgH="723900" progId="Equation.DSMT4">
                  <p:embed/>
                  <p:pic>
                    <p:nvPicPr>
                      <p:cNvPr id="0" name="图片 3146"/>
                      <p:cNvPicPr/>
                      <p:nvPr/>
                    </p:nvPicPr>
                    <p:blipFill>
                      <a:blip r:embed="rId7"/>
                      <a:stretch>
                        <a:fillRect/>
                      </a:stretch>
                    </p:blipFill>
                    <p:spPr>
                      <a:xfrm>
                        <a:off x="4391025" y="2671763"/>
                        <a:ext cx="241300" cy="723900"/>
                      </a:xfrm>
                      <a:prstGeom prst="rect">
                        <a:avLst/>
                      </a:prstGeom>
                      <a:noFill/>
                      <a:ln w="38100">
                        <a:noFill/>
                        <a:miter/>
                      </a:ln>
                    </p:spPr>
                  </p:pic>
                </p:oleObj>
              </mc:Fallback>
            </mc:AlternateContent>
          </a:graphicData>
        </a:graphic>
      </p:graphicFrame>
      <mc:AlternateContent xmlns:mc="http://schemas.openxmlformats.org/markup-compatibility/2006" xmlns:p14="http://schemas.microsoft.com/office/powerpoint/2010/main">
        <mc:Choice Requires="p14">
          <p:contentPart r:id="rId8" p14:bwMode="auto">
            <p14:nvContentPartPr>
              <p14:cNvPr id="2" name="墨迹 1"/>
              <p14:cNvContentPartPr/>
              <p14:nvPr/>
            </p14:nvContentPartPr>
            <p14:xfrm>
              <a:off x="8164830" y="2901315"/>
              <a:ext cx="142875" cy="248920"/>
            </p14:xfrm>
          </p:contentPart>
        </mc:Choice>
        <mc:Fallback xmlns="">
          <p:pic>
            <p:nvPicPr>
              <p:cNvPr id="2" name="墨迹 1"/>
            </p:nvPicPr>
            <p:blipFill>
              <a:blip r:embed="rId9"/>
            </p:blipFill>
            <p:spPr>
              <a:xfrm>
                <a:off x="8164830" y="2901315"/>
                <a:ext cx="142875" cy="24892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3" name="墨迹 2"/>
              <p14:cNvContentPartPr/>
              <p14:nvPr/>
            </p14:nvContentPartPr>
            <p14:xfrm>
              <a:off x="8334375" y="3076575"/>
              <a:ext cx="15875" cy="142875"/>
            </p14:xfrm>
          </p:contentPart>
        </mc:Choice>
        <mc:Fallback xmlns="">
          <p:pic>
            <p:nvPicPr>
              <p:cNvPr id="3" name="墨迹 2"/>
            </p:nvPicPr>
            <p:blipFill>
              <a:blip r:embed="rId11"/>
            </p:blipFill>
            <p:spPr>
              <a:xfrm>
                <a:off x="8334375" y="3076575"/>
                <a:ext cx="15875" cy="14287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4" name="墨迹 3"/>
              <p14:cNvContentPartPr/>
              <p14:nvPr/>
            </p14:nvContentPartPr>
            <p14:xfrm>
              <a:off x="8312785" y="3028950"/>
              <a:ext cx="106045" cy="190500"/>
            </p14:xfrm>
          </p:contentPart>
        </mc:Choice>
        <mc:Fallback xmlns="">
          <p:pic>
            <p:nvPicPr>
              <p:cNvPr id="4" name="墨迹 3"/>
            </p:nvPicPr>
            <p:blipFill>
              <a:blip r:embed="rId13"/>
            </p:blipFill>
            <p:spPr>
              <a:xfrm>
                <a:off x="8312785" y="3028950"/>
                <a:ext cx="106045" cy="19050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5" name="墨迹 4"/>
              <p14:cNvContentPartPr/>
              <p14:nvPr/>
            </p14:nvContentPartPr>
            <p14:xfrm>
              <a:off x="8439785" y="2970530"/>
              <a:ext cx="42545" cy="5080"/>
            </p14:xfrm>
          </p:contentPart>
        </mc:Choice>
        <mc:Fallback xmlns="">
          <p:pic>
            <p:nvPicPr>
              <p:cNvPr id="5" name="墨迹 4"/>
            </p:nvPicPr>
            <p:blipFill>
              <a:blip r:embed="rId15"/>
            </p:blipFill>
            <p:spPr>
              <a:xfrm>
                <a:off x="8439785" y="2970530"/>
                <a:ext cx="42545" cy="508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6" name="墨迹 5"/>
              <p14:cNvContentPartPr/>
              <p14:nvPr/>
            </p14:nvContentPartPr>
            <p14:xfrm>
              <a:off x="8402955" y="3018155"/>
              <a:ext cx="185420" cy="31750"/>
            </p14:xfrm>
          </p:contentPart>
        </mc:Choice>
        <mc:Fallback xmlns="">
          <p:pic>
            <p:nvPicPr>
              <p:cNvPr id="6" name="墨迹 5"/>
            </p:nvPicPr>
            <p:blipFill>
              <a:blip r:embed="rId17"/>
            </p:blipFill>
            <p:spPr>
              <a:xfrm>
                <a:off x="8402955" y="3018155"/>
                <a:ext cx="185420" cy="3175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7" name="墨迹 6"/>
              <p14:cNvContentPartPr/>
              <p14:nvPr/>
            </p14:nvContentPartPr>
            <p14:xfrm>
              <a:off x="8588375" y="2907030"/>
              <a:ext cx="79375" cy="147955"/>
            </p14:xfrm>
          </p:contentPart>
        </mc:Choice>
        <mc:Fallback xmlns="">
          <p:pic>
            <p:nvPicPr>
              <p:cNvPr id="7" name="墨迹 6"/>
            </p:nvPicPr>
            <p:blipFill>
              <a:blip r:embed="rId19"/>
            </p:blipFill>
            <p:spPr>
              <a:xfrm>
                <a:off x="8588375" y="2907030"/>
                <a:ext cx="79375" cy="14795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8" name="墨迹 7"/>
              <p14:cNvContentPartPr/>
              <p14:nvPr/>
            </p14:nvContentPartPr>
            <p14:xfrm>
              <a:off x="8677910" y="2837815"/>
              <a:ext cx="106045" cy="270510"/>
            </p14:xfrm>
          </p:contentPart>
        </mc:Choice>
        <mc:Fallback xmlns="">
          <p:pic>
            <p:nvPicPr>
              <p:cNvPr id="8" name="墨迹 7"/>
            </p:nvPicPr>
            <p:blipFill>
              <a:blip r:embed="rId21"/>
            </p:blipFill>
            <p:spPr>
              <a:xfrm>
                <a:off x="8677910" y="2837815"/>
                <a:ext cx="106045" cy="27051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9" name="墨迹 8"/>
              <p14:cNvContentPartPr/>
              <p14:nvPr/>
            </p14:nvContentPartPr>
            <p14:xfrm>
              <a:off x="7180580" y="1635760"/>
              <a:ext cx="174625" cy="318135"/>
            </p14:xfrm>
          </p:contentPart>
        </mc:Choice>
        <mc:Fallback xmlns="">
          <p:pic>
            <p:nvPicPr>
              <p:cNvPr id="9" name="墨迹 8"/>
            </p:nvPicPr>
            <p:blipFill>
              <a:blip r:embed="rId23"/>
            </p:blipFill>
            <p:spPr>
              <a:xfrm>
                <a:off x="7180580" y="1635760"/>
                <a:ext cx="174625" cy="31813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0" name="墨迹 9"/>
              <p14:cNvContentPartPr/>
              <p14:nvPr/>
            </p14:nvContentPartPr>
            <p14:xfrm>
              <a:off x="7328535" y="1884680"/>
              <a:ext cx="74295" cy="153670"/>
            </p14:xfrm>
          </p:contentPart>
        </mc:Choice>
        <mc:Fallback xmlns="">
          <p:pic>
            <p:nvPicPr>
              <p:cNvPr id="10" name="墨迹 9"/>
            </p:nvPicPr>
            <p:blipFill>
              <a:blip r:embed="rId25"/>
            </p:blipFill>
            <p:spPr>
              <a:xfrm>
                <a:off x="7328535" y="1884680"/>
                <a:ext cx="74295" cy="15367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1" name="墨迹 10"/>
              <p14:cNvContentPartPr/>
              <p14:nvPr/>
            </p14:nvContentPartPr>
            <p14:xfrm>
              <a:off x="7350125" y="1847850"/>
              <a:ext cx="132080" cy="195580"/>
            </p14:xfrm>
          </p:contentPart>
        </mc:Choice>
        <mc:Fallback xmlns="">
          <p:pic>
            <p:nvPicPr>
              <p:cNvPr id="11" name="墨迹 10"/>
            </p:nvPicPr>
            <p:blipFill>
              <a:blip r:embed="rId27"/>
            </p:blipFill>
            <p:spPr>
              <a:xfrm>
                <a:off x="7350125" y="1847850"/>
                <a:ext cx="132080" cy="19558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2" name="墨迹 11"/>
              <p14:cNvContentPartPr/>
              <p14:nvPr/>
            </p14:nvContentPartPr>
            <p14:xfrm>
              <a:off x="7328535" y="1943100"/>
              <a:ext cx="206375" cy="42545"/>
            </p14:xfrm>
          </p:contentPart>
        </mc:Choice>
        <mc:Fallback xmlns="">
          <p:pic>
            <p:nvPicPr>
              <p:cNvPr id="12" name="墨迹 11"/>
            </p:nvPicPr>
            <p:blipFill>
              <a:blip r:embed="rId29"/>
            </p:blipFill>
            <p:spPr>
              <a:xfrm>
                <a:off x="7328535" y="1943100"/>
                <a:ext cx="206375" cy="4254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3" name="墨迹 12"/>
              <p14:cNvContentPartPr/>
              <p14:nvPr/>
            </p14:nvContentPartPr>
            <p14:xfrm>
              <a:off x="7519035" y="1805305"/>
              <a:ext cx="137795" cy="15875"/>
            </p14:xfrm>
          </p:contentPart>
        </mc:Choice>
        <mc:Fallback xmlns="">
          <p:pic>
            <p:nvPicPr>
              <p:cNvPr id="13" name="墨迹 12"/>
            </p:nvPicPr>
            <p:blipFill>
              <a:blip r:embed="rId31"/>
            </p:blipFill>
            <p:spPr>
              <a:xfrm>
                <a:off x="7519035" y="1805305"/>
                <a:ext cx="137795" cy="1587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4" name="墨迹 13"/>
              <p14:cNvContentPartPr/>
              <p14:nvPr/>
            </p14:nvContentPartPr>
            <p14:xfrm>
              <a:off x="7461250" y="1927225"/>
              <a:ext cx="179705" cy="10795"/>
            </p14:xfrm>
          </p:contentPart>
        </mc:Choice>
        <mc:Fallback xmlns="">
          <p:pic>
            <p:nvPicPr>
              <p:cNvPr id="14" name="墨迹 13"/>
            </p:nvPicPr>
            <p:blipFill>
              <a:blip r:embed="rId33"/>
            </p:blipFill>
            <p:spPr>
              <a:xfrm>
                <a:off x="7461250" y="1927225"/>
                <a:ext cx="179705" cy="10795"/>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5" name="墨迹 14"/>
              <p14:cNvContentPartPr/>
              <p14:nvPr/>
            </p14:nvContentPartPr>
            <p14:xfrm>
              <a:off x="7704455" y="1593850"/>
              <a:ext cx="238125" cy="349250"/>
            </p14:xfrm>
          </p:contentPart>
        </mc:Choice>
        <mc:Fallback xmlns="">
          <p:pic>
            <p:nvPicPr>
              <p:cNvPr id="15" name="墨迹 14"/>
            </p:nvPicPr>
            <p:blipFill>
              <a:blip r:embed="rId35"/>
            </p:blipFill>
            <p:spPr>
              <a:xfrm>
                <a:off x="7704455" y="1593850"/>
                <a:ext cx="238125" cy="34925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16" name="墨迹 15"/>
              <p14:cNvContentPartPr/>
              <p14:nvPr/>
            </p14:nvContentPartPr>
            <p14:xfrm>
              <a:off x="6931660" y="2467610"/>
              <a:ext cx="217170" cy="216535"/>
            </p14:xfrm>
          </p:contentPart>
        </mc:Choice>
        <mc:Fallback xmlns="">
          <p:pic>
            <p:nvPicPr>
              <p:cNvPr id="16" name="墨迹 15"/>
            </p:nvPicPr>
            <p:blipFill>
              <a:blip r:embed="rId37"/>
            </p:blipFill>
            <p:spPr>
              <a:xfrm>
                <a:off x="6931660" y="2467610"/>
                <a:ext cx="217170" cy="21653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17" name="墨迹 16"/>
              <p14:cNvContentPartPr/>
              <p14:nvPr/>
            </p14:nvContentPartPr>
            <p14:xfrm>
              <a:off x="8529955" y="2303145"/>
              <a:ext cx="201295" cy="180340"/>
            </p14:xfrm>
          </p:contentPart>
        </mc:Choice>
        <mc:Fallback xmlns="">
          <p:pic>
            <p:nvPicPr>
              <p:cNvPr id="17" name="墨迹 16"/>
            </p:nvPicPr>
            <p:blipFill>
              <a:blip r:embed="rId39"/>
            </p:blipFill>
            <p:spPr>
              <a:xfrm>
                <a:off x="8529955" y="2303145"/>
                <a:ext cx="201295" cy="18034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18" name="墨迹 17"/>
              <p14:cNvContentPartPr/>
              <p14:nvPr/>
            </p14:nvContentPartPr>
            <p14:xfrm>
              <a:off x="6947535" y="1254760"/>
              <a:ext cx="10795" cy="360"/>
            </p14:xfrm>
          </p:contentPart>
        </mc:Choice>
        <mc:Fallback xmlns="">
          <p:pic>
            <p:nvPicPr>
              <p:cNvPr id="18" name="墨迹 17"/>
            </p:nvPicPr>
            <p:blipFill>
              <a:blip r:embed="rId41"/>
            </p:blipFill>
            <p:spPr>
              <a:xfrm>
                <a:off x="6947535" y="1254760"/>
                <a:ext cx="10795" cy="36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19" name="墨迹 18"/>
              <p14:cNvContentPartPr/>
              <p14:nvPr/>
            </p14:nvContentPartPr>
            <p14:xfrm>
              <a:off x="6858000" y="1096010"/>
              <a:ext cx="5080" cy="360"/>
            </p14:xfrm>
          </p:contentPart>
        </mc:Choice>
        <mc:Fallback xmlns="">
          <p:pic>
            <p:nvPicPr>
              <p:cNvPr id="19" name="墨迹 18"/>
            </p:nvPicPr>
            <p:blipFill>
              <a:blip r:embed="rId43"/>
            </p:blipFill>
            <p:spPr>
              <a:xfrm>
                <a:off x="6858000" y="1096010"/>
                <a:ext cx="5080" cy="36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0" name="墨迹 19"/>
              <p14:cNvContentPartPr/>
              <p14:nvPr/>
            </p14:nvContentPartPr>
            <p14:xfrm>
              <a:off x="6137910" y="2626360"/>
              <a:ext cx="10795" cy="360"/>
            </p14:xfrm>
          </p:contentPart>
        </mc:Choice>
        <mc:Fallback xmlns="">
          <p:pic>
            <p:nvPicPr>
              <p:cNvPr id="20" name="墨迹 19"/>
            </p:nvPicPr>
            <p:blipFill>
              <a:blip r:embed="rId41"/>
            </p:blipFill>
            <p:spPr>
              <a:xfrm>
                <a:off x="6137910" y="2626360"/>
                <a:ext cx="10795" cy="36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1" name="墨迹 20"/>
              <p14:cNvContentPartPr/>
              <p14:nvPr/>
            </p14:nvContentPartPr>
            <p14:xfrm>
              <a:off x="666750" y="2562860"/>
              <a:ext cx="3751580" cy="31750"/>
            </p14:xfrm>
          </p:contentPart>
        </mc:Choice>
        <mc:Fallback xmlns="">
          <p:pic>
            <p:nvPicPr>
              <p:cNvPr id="21" name="墨迹 20"/>
            </p:nvPicPr>
            <p:blipFill>
              <a:blip r:embed="rId46"/>
            </p:blipFill>
            <p:spPr>
              <a:xfrm>
                <a:off x="666750" y="2562860"/>
                <a:ext cx="3751580" cy="3175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2" name="墨迹 21"/>
              <p14:cNvContentPartPr/>
              <p14:nvPr/>
            </p14:nvContentPartPr>
            <p14:xfrm>
              <a:off x="2984500" y="2149475"/>
              <a:ext cx="984250" cy="291465"/>
            </p14:xfrm>
          </p:contentPart>
        </mc:Choice>
        <mc:Fallback xmlns="">
          <p:pic>
            <p:nvPicPr>
              <p:cNvPr id="22" name="墨迹 21"/>
            </p:nvPicPr>
            <p:blipFill>
              <a:blip r:embed="rId48"/>
            </p:blipFill>
            <p:spPr>
              <a:xfrm>
                <a:off x="2984500" y="2149475"/>
                <a:ext cx="984250" cy="29146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3" name="墨迹 22"/>
              <p14:cNvContentPartPr/>
              <p14:nvPr/>
            </p14:nvContentPartPr>
            <p14:xfrm>
              <a:off x="7879080" y="3092450"/>
              <a:ext cx="10795" cy="360"/>
            </p14:xfrm>
          </p:contentPart>
        </mc:Choice>
        <mc:Fallback xmlns="">
          <p:pic>
            <p:nvPicPr>
              <p:cNvPr id="23" name="墨迹 22"/>
            </p:nvPicPr>
            <p:blipFill>
              <a:blip r:embed="rId41"/>
            </p:blipFill>
            <p:spPr>
              <a:xfrm>
                <a:off x="7879080" y="3092450"/>
                <a:ext cx="10795" cy="36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4" name="墨迹 23"/>
              <p14:cNvContentPartPr/>
              <p14:nvPr/>
            </p14:nvContentPartPr>
            <p14:xfrm>
              <a:off x="7752080" y="2171065"/>
              <a:ext cx="677545" cy="20955"/>
            </p14:xfrm>
          </p:contentPart>
        </mc:Choice>
        <mc:Fallback xmlns="">
          <p:pic>
            <p:nvPicPr>
              <p:cNvPr id="24" name="墨迹 23"/>
            </p:nvPicPr>
            <p:blipFill>
              <a:blip r:embed="rId51"/>
            </p:blipFill>
            <p:spPr>
              <a:xfrm>
                <a:off x="7752080" y="2171065"/>
                <a:ext cx="677545" cy="2095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5" name="墨迹 24"/>
              <p14:cNvContentPartPr/>
              <p14:nvPr/>
            </p14:nvContentPartPr>
            <p14:xfrm>
              <a:off x="7767955" y="2192020"/>
              <a:ext cx="693420" cy="471170"/>
            </p14:xfrm>
          </p:contentPart>
        </mc:Choice>
        <mc:Fallback xmlns="">
          <p:pic>
            <p:nvPicPr>
              <p:cNvPr id="25" name="墨迹 24"/>
            </p:nvPicPr>
            <p:blipFill>
              <a:blip r:embed="rId53"/>
            </p:blipFill>
            <p:spPr>
              <a:xfrm>
                <a:off x="7767955" y="2192020"/>
                <a:ext cx="693420" cy="47117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6" name="墨迹 25"/>
              <p14:cNvContentPartPr/>
              <p14:nvPr/>
            </p14:nvContentPartPr>
            <p14:xfrm>
              <a:off x="7302500" y="3695700"/>
              <a:ext cx="10160" cy="360"/>
            </p14:xfrm>
          </p:contentPart>
        </mc:Choice>
        <mc:Fallback xmlns="">
          <p:pic>
            <p:nvPicPr>
              <p:cNvPr id="26" name="墨迹 25"/>
            </p:nvPicPr>
            <p:blipFill>
              <a:blip r:embed="rId55"/>
            </p:blipFill>
            <p:spPr>
              <a:xfrm>
                <a:off x="7302500" y="3695700"/>
                <a:ext cx="10160" cy="36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27" name="墨迹 26"/>
              <p14:cNvContentPartPr/>
              <p14:nvPr/>
            </p14:nvContentPartPr>
            <p14:xfrm>
              <a:off x="8503285" y="2658110"/>
              <a:ext cx="10795" cy="360"/>
            </p14:xfrm>
          </p:contentPart>
        </mc:Choice>
        <mc:Fallback xmlns="">
          <p:pic>
            <p:nvPicPr>
              <p:cNvPr id="27" name="墨迹 26"/>
            </p:nvPicPr>
            <p:blipFill>
              <a:blip r:embed="rId41"/>
            </p:blipFill>
            <p:spPr>
              <a:xfrm>
                <a:off x="8503285" y="2658110"/>
                <a:ext cx="10795" cy="36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28" name="墨迹 27"/>
              <p14:cNvContentPartPr/>
              <p14:nvPr/>
            </p14:nvContentPartPr>
            <p14:xfrm>
              <a:off x="8471535" y="2721610"/>
              <a:ext cx="37465" cy="756920"/>
            </p14:xfrm>
          </p:contentPart>
        </mc:Choice>
        <mc:Fallback xmlns="">
          <p:pic>
            <p:nvPicPr>
              <p:cNvPr id="28" name="墨迹 27"/>
            </p:nvPicPr>
            <p:blipFill>
              <a:blip r:embed="rId58"/>
            </p:blipFill>
            <p:spPr>
              <a:xfrm>
                <a:off x="8471535" y="2721610"/>
                <a:ext cx="37465" cy="75692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29" name="墨迹 28"/>
              <p14:cNvContentPartPr/>
              <p14:nvPr/>
            </p14:nvContentPartPr>
            <p14:xfrm>
              <a:off x="8471535" y="2673985"/>
              <a:ext cx="15875" cy="826135"/>
            </p14:xfrm>
          </p:contentPart>
        </mc:Choice>
        <mc:Fallback xmlns="">
          <p:pic>
            <p:nvPicPr>
              <p:cNvPr id="29" name="墨迹 28"/>
            </p:nvPicPr>
            <p:blipFill>
              <a:blip r:embed="rId60"/>
            </p:blipFill>
            <p:spPr>
              <a:xfrm>
                <a:off x="8471535" y="2673985"/>
                <a:ext cx="15875" cy="826135"/>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0" name="墨迹 29"/>
              <p14:cNvContentPartPr/>
              <p14:nvPr/>
            </p14:nvContentPartPr>
            <p14:xfrm>
              <a:off x="8366125" y="3357245"/>
              <a:ext cx="254000" cy="168910"/>
            </p14:xfrm>
          </p:contentPart>
        </mc:Choice>
        <mc:Fallback xmlns="">
          <p:pic>
            <p:nvPicPr>
              <p:cNvPr id="30" name="墨迹 29"/>
            </p:nvPicPr>
            <p:blipFill>
              <a:blip r:embed="rId62"/>
            </p:blipFill>
            <p:spPr>
              <a:xfrm>
                <a:off x="8366125" y="3357245"/>
                <a:ext cx="254000" cy="16891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1" name="墨迹 30"/>
              <p14:cNvContentPartPr/>
              <p14:nvPr/>
            </p14:nvContentPartPr>
            <p14:xfrm>
              <a:off x="8355330" y="2541270"/>
              <a:ext cx="534670" cy="397510"/>
            </p14:xfrm>
          </p:contentPart>
        </mc:Choice>
        <mc:Fallback xmlns="">
          <p:pic>
            <p:nvPicPr>
              <p:cNvPr id="31" name="墨迹 30"/>
            </p:nvPicPr>
            <p:blipFill>
              <a:blip r:embed="rId64"/>
            </p:blipFill>
            <p:spPr>
              <a:xfrm>
                <a:off x="8355330" y="2541270"/>
                <a:ext cx="534670" cy="39751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2" name="墨迹 31"/>
              <p14:cNvContentPartPr/>
              <p14:nvPr/>
            </p14:nvContentPartPr>
            <p14:xfrm>
              <a:off x="8164830" y="2631440"/>
              <a:ext cx="328295" cy="492760"/>
            </p14:xfrm>
          </p:contentPart>
        </mc:Choice>
        <mc:Fallback xmlns="">
          <p:pic>
            <p:nvPicPr>
              <p:cNvPr id="32" name="墨迹 31"/>
            </p:nvPicPr>
            <p:blipFill>
              <a:blip r:embed="rId66"/>
            </p:blipFill>
            <p:spPr>
              <a:xfrm>
                <a:off x="8164830" y="2631440"/>
                <a:ext cx="328295" cy="49276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3" name="墨迹 32"/>
              <p14:cNvContentPartPr/>
              <p14:nvPr/>
            </p14:nvContentPartPr>
            <p14:xfrm>
              <a:off x="8138160" y="2806065"/>
              <a:ext cx="285750" cy="207010"/>
            </p14:xfrm>
          </p:contentPart>
        </mc:Choice>
        <mc:Fallback xmlns="">
          <p:pic>
            <p:nvPicPr>
              <p:cNvPr id="33" name="墨迹 32"/>
            </p:nvPicPr>
            <p:blipFill>
              <a:blip r:embed="rId68"/>
            </p:blipFill>
            <p:spPr>
              <a:xfrm>
                <a:off x="8138160" y="2806065"/>
                <a:ext cx="285750" cy="20701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4" name="墨迹 33"/>
              <p14:cNvContentPartPr/>
              <p14:nvPr/>
            </p14:nvContentPartPr>
            <p14:xfrm>
              <a:off x="8090535" y="2758440"/>
              <a:ext cx="354965" cy="354965"/>
            </p14:xfrm>
          </p:contentPart>
        </mc:Choice>
        <mc:Fallback xmlns="">
          <p:pic>
            <p:nvPicPr>
              <p:cNvPr id="34" name="墨迹 33"/>
            </p:nvPicPr>
            <p:blipFill>
              <a:blip r:embed="rId70"/>
            </p:blipFill>
            <p:spPr>
              <a:xfrm>
                <a:off x="8090535" y="2758440"/>
                <a:ext cx="354965" cy="35496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5" name="墨迹 34"/>
              <p14:cNvContentPartPr/>
              <p14:nvPr/>
            </p14:nvContentPartPr>
            <p14:xfrm>
              <a:off x="8350250" y="3478530"/>
              <a:ext cx="184785" cy="291465"/>
            </p14:xfrm>
          </p:contentPart>
        </mc:Choice>
        <mc:Fallback xmlns="">
          <p:pic>
            <p:nvPicPr>
              <p:cNvPr id="35" name="墨迹 34"/>
            </p:nvPicPr>
            <p:blipFill>
              <a:blip r:embed="rId72"/>
            </p:blipFill>
            <p:spPr>
              <a:xfrm>
                <a:off x="8350250" y="3478530"/>
                <a:ext cx="184785" cy="291465"/>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6" name="墨迹 35"/>
              <p14:cNvContentPartPr/>
              <p14:nvPr/>
            </p14:nvContentPartPr>
            <p14:xfrm>
              <a:off x="8572500" y="3690620"/>
              <a:ext cx="10160" cy="106045"/>
            </p14:xfrm>
          </p:contentPart>
        </mc:Choice>
        <mc:Fallback xmlns="">
          <p:pic>
            <p:nvPicPr>
              <p:cNvPr id="36" name="墨迹 35"/>
            </p:nvPicPr>
            <p:blipFill>
              <a:blip r:embed="rId74"/>
            </p:blipFill>
            <p:spPr>
              <a:xfrm>
                <a:off x="8572500" y="3690620"/>
                <a:ext cx="10160" cy="10604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37" name="墨迹 36"/>
              <p14:cNvContentPartPr/>
              <p14:nvPr/>
            </p14:nvContentPartPr>
            <p14:xfrm>
              <a:off x="8566785" y="3589655"/>
              <a:ext cx="148590" cy="185420"/>
            </p14:xfrm>
          </p:contentPart>
        </mc:Choice>
        <mc:Fallback xmlns="">
          <p:pic>
            <p:nvPicPr>
              <p:cNvPr id="37" name="墨迹 36"/>
            </p:nvPicPr>
            <p:blipFill>
              <a:blip r:embed="rId76"/>
            </p:blipFill>
            <p:spPr>
              <a:xfrm>
                <a:off x="8566785" y="3589655"/>
                <a:ext cx="148590" cy="18542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38" name="墨迹 37"/>
              <p14:cNvContentPartPr/>
              <p14:nvPr/>
            </p14:nvContentPartPr>
            <p14:xfrm>
              <a:off x="8672830" y="2583815"/>
              <a:ext cx="127000" cy="158750"/>
            </p14:xfrm>
          </p:contentPart>
        </mc:Choice>
        <mc:Fallback xmlns="">
          <p:pic>
            <p:nvPicPr>
              <p:cNvPr id="38" name="墨迹 37"/>
            </p:nvPicPr>
            <p:blipFill>
              <a:blip r:embed="rId78"/>
            </p:blipFill>
            <p:spPr>
              <a:xfrm>
                <a:off x="8672830" y="2583815"/>
                <a:ext cx="127000" cy="15875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39" name="墨迹 38"/>
              <p14:cNvContentPartPr/>
              <p14:nvPr/>
            </p14:nvContentPartPr>
            <p14:xfrm>
              <a:off x="8736330" y="2716530"/>
              <a:ext cx="100330" cy="84455"/>
            </p14:xfrm>
          </p:contentPart>
        </mc:Choice>
        <mc:Fallback xmlns="">
          <p:pic>
            <p:nvPicPr>
              <p:cNvPr id="39" name="墨迹 38"/>
            </p:nvPicPr>
            <p:blipFill>
              <a:blip r:embed="rId80"/>
            </p:blipFill>
            <p:spPr>
              <a:xfrm>
                <a:off x="8736330" y="2716530"/>
                <a:ext cx="100330" cy="84455"/>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0" name="墨迹 39"/>
              <p14:cNvContentPartPr/>
              <p14:nvPr/>
            </p14:nvContentPartPr>
            <p14:xfrm>
              <a:off x="8804910" y="2758440"/>
              <a:ext cx="47625" cy="74295"/>
            </p14:xfrm>
          </p:contentPart>
        </mc:Choice>
        <mc:Fallback xmlns="">
          <p:pic>
            <p:nvPicPr>
              <p:cNvPr id="40" name="墨迹 39"/>
            </p:nvPicPr>
            <p:blipFill>
              <a:blip r:embed="rId82"/>
            </p:blipFill>
            <p:spPr>
              <a:xfrm>
                <a:off x="8804910" y="2758440"/>
                <a:ext cx="47625" cy="74295"/>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1" name="墨迹 40"/>
              <p14:cNvContentPartPr/>
              <p14:nvPr/>
            </p14:nvContentPartPr>
            <p14:xfrm>
              <a:off x="8773160" y="2832735"/>
              <a:ext cx="106045" cy="132080"/>
            </p14:xfrm>
          </p:contentPart>
        </mc:Choice>
        <mc:Fallback xmlns="">
          <p:pic>
            <p:nvPicPr>
              <p:cNvPr id="41" name="墨迹 40"/>
            </p:nvPicPr>
            <p:blipFill>
              <a:blip r:embed="rId84"/>
            </p:blipFill>
            <p:spPr>
              <a:xfrm>
                <a:off x="8773160" y="2832735"/>
                <a:ext cx="106045" cy="13208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2" name="墨迹 41"/>
              <p14:cNvContentPartPr/>
              <p14:nvPr/>
            </p14:nvContentPartPr>
            <p14:xfrm>
              <a:off x="8074660" y="3013075"/>
              <a:ext cx="142875" cy="121285"/>
            </p14:xfrm>
          </p:contentPart>
        </mc:Choice>
        <mc:Fallback xmlns="">
          <p:pic>
            <p:nvPicPr>
              <p:cNvPr id="42" name="墨迹 41"/>
            </p:nvPicPr>
            <p:blipFill>
              <a:blip r:embed="rId86"/>
            </p:blipFill>
            <p:spPr>
              <a:xfrm>
                <a:off x="8074660" y="3013075"/>
                <a:ext cx="142875" cy="12128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3" name="墨迹 42"/>
              <p14:cNvContentPartPr/>
              <p14:nvPr/>
            </p14:nvContentPartPr>
            <p14:xfrm>
              <a:off x="7868285" y="3129280"/>
              <a:ext cx="201295" cy="217170"/>
            </p14:xfrm>
          </p:contentPart>
        </mc:Choice>
        <mc:Fallback xmlns="">
          <p:pic>
            <p:nvPicPr>
              <p:cNvPr id="43" name="墨迹 42"/>
            </p:nvPicPr>
            <p:blipFill>
              <a:blip r:embed="rId88"/>
            </p:blipFill>
            <p:spPr>
              <a:xfrm>
                <a:off x="7868285" y="3129280"/>
                <a:ext cx="201295" cy="21717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4" name="墨迹 43"/>
              <p14:cNvContentPartPr/>
              <p14:nvPr/>
            </p14:nvContentPartPr>
            <p14:xfrm>
              <a:off x="8085455" y="3224530"/>
              <a:ext cx="5080" cy="132715"/>
            </p14:xfrm>
          </p:contentPart>
        </mc:Choice>
        <mc:Fallback xmlns="">
          <p:pic>
            <p:nvPicPr>
              <p:cNvPr id="44" name="墨迹 43"/>
            </p:nvPicPr>
            <p:blipFill>
              <a:blip r:embed="rId90"/>
            </p:blipFill>
            <p:spPr>
              <a:xfrm>
                <a:off x="8085455" y="3224530"/>
                <a:ext cx="5080" cy="132715"/>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5" name="墨迹 44"/>
              <p14:cNvContentPartPr/>
              <p14:nvPr/>
            </p14:nvContentPartPr>
            <p14:xfrm>
              <a:off x="8053705" y="3335655"/>
              <a:ext cx="153670" cy="10795"/>
            </p14:xfrm>
          </p:contentPart>
        </mc:Choice>
        <mc:Fallback xmlns="">
          <p:pic>
            <p:nvPicPr>
              <p:cNvPr id="45" name="墨迹 44"/>
            </p:nvPicPr>
            <p:blipFill>
              <a:blip r:embed="rId92"/>
            </p:blipFill>
            <p:spPr>
              <a:xfrm>
                <a:off x="8053705" y="3335655"/>
                <a:ext cx="153670" cy="10795"/>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6" name="墨迹 45"/>
              <p14:cNvContentPartPr/>
              <p14:nvPr/>
            </p14:nvContentPartPr>
            <p14:xfrm>
              <a:off x="8509000" y="2927985"/>
              <a:ext cx="407035" cy="534670"/>
            </p14:xfrm>
          </p:contentPart>
        </mc:Choice>
        <mc:Fallback xmlns="">
          <p:pic>
            <p:nvPicPr>
              <p:cNvPr id="46" name="墨迹 45"/>
            </p:nvPicPr>
            <p:blipFill>
              <a:blip r:embed="rId94"/>
            </p:blipFill>
            <p:spPr>
              <a:xfrm>
                <a:off x="8509000" y="2927985"/>
                <a:ext cx="407035" cy="53467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47" name="墨迹 46"/>
              <p14:cNvContentPartPr/>
              <p14:nvPr/>
            </p14:nvContentPartPr>
            <p14:xfrm>
              <a:off x="8519160" y="3293110"/>
              <a:ext cx="95250" cy="21590"/>
            </p14:xfrm>
          </p:contentPart>
        </mc:Choice>
        <mc:Fallback xmlns="">
          <p:pic>
            <p:nvPicPr>
              <p:cNvPr id="47" name="墨迹 46"/>
            </p:nvPicPr>
            <p:blipFill>
              <a:blip r:embed="rId96"/>
            </p:blipFill>
            <p:spPr>
              <a:xfrm>
                <a:off x="8519160" y="3293110"/>
                <a:ext cx="95250" cy="2159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48" name="墨迹 47"/>
              <p14:cNvContentPartPr/>
              <p14:nvPr/>
            </p14:nvContentPartPr>
            <p14:xfrm>
              <a:off x="8509000" y="2679065"/>
              <a:ext cx="116205" cy="100965"/>
            </p14:xfrm>
          </p:contentPart>
        </mc:Choice>
        <mc:Fallback xmlns="">
          <p:pic>
            <p:nvPicPr>
              <p:cNvPr id="48" name="墨迹 47"/>
            </p:nvPicPr>
            <p:blipFill>
              <a:blip r:embed="rId98"/>
            </p:blipFill>
            <p:spPr>
              <a:xfrm>
                <a:off x="8509000" y="2679065"/>
                <a:ext cx="116205" cy="100965"/>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49" name="墨迹 48"/>
              <p14:cNvContentPartPr/>
              <p14:nvPr/>
            </p14:nvContentPartPr>
            <p14:xfrm>
              <a:off x="7910830" y="2207895"/>
              <a:ext cx="52705" cy="147955"/>
            </p14:xfrm>
          </p:contentPart>
        </mc:Choice>
        <mc:Fallback xmlns="">
          <p:pic>
            <p:nvPicPr>
              <p:cNvPr id="49" name="墨迹 48"/>
            </p:nvPicPr>
            <p:blipFill>
              <a:blip r:embed="rId100"/>
            </p:blipFill>
            <p:spPr>
              <a:xfrm>
                <a:off x="7910830" y="2207895"/>
                <a:ext cx="52705" cy="14795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0" name="墨迹 49"/>
              <p14:cNvContentPartPr/>
              <p14:nvPr/>
            </p14:nvContentPartPr>
            <p14:xfrm>
              <a:off x="8001000" y="2260600"/>
              <a:ext cx="105410" cy="137795"/>
            </p14:xfrm>
          </p:contentPart>
        </mc:Choice>
        <mc:Fallback xmlns="">
          <p:pic>
            <p:nvPicPr>
              <p:cNvPr id="50" name="墨迹 49"/>
            </p:nvPicPr>
            <p:blipFill>
              <a:blip r:embed="rId102"/>
            </p:blipFill>
            <p:spPr>
              <a:xfrm>
                <a:off x="8001000" y="2260600"/>
                <a:ext cx="105410" cy="13779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1" name="墨迹 50"/>
              <p14:cNvContentPartPr/>
              <p14:nvPr/>
            </p14:nvContentPartPr>
            <p14:xfrm>
              <a:off x="8154035" y="2276475"/>
              <a:ext cx="79375" cy="116840"/>
            </p14:xfrm>
          </p:contentPart>
        </mc:Choice>
        <mc:Fallback xmlns="">
          <p:pic>
            <p:nvPicPr>
              <p:cNvPr id="51" name="墨迹 50"/>
            </p:nvPicPr>
            <p:blipFill>
              <a:blip r:embed="rId104"/>
            </p:blipFill>
            <p:spPr>
              <a:xfrm>
                <a:off x="8154035" y="2276475"/>
                <a:ext cx="79375" cy="11684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2" name="墨迹 51"/>
              <p14:cNvContentPartPr/>
              <p14:nvPr/>
            </p14:nvContentPartPr>
            <p14:xfrm>
              <a:off x="8265160" y="2234565"/>
              <a:ext cx="37465" cy="79375"/>
            </p14:xfrm>
          </p:contentPart>
        </mc:Choice>
        <mc:Fallback xmlns="">
          <p:pic>
            <p:nvPicPr>
              <p:cNvPr id="52" name="墨迹 51"/>
            </p:nvPicPr>
            <p:blipFill>
              <a:blip r:embed="rId106"/>
            </p:blipFill>
            <p:spPr>
              <a:xfrm>
                <a:off x="8265160" y="2234565"/>
                <a:ext cx="37465" cy="79375"/>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3" name="墨迹 52"/>
              <p14:cNvContentPartPr/>
              <p14:nvPr/>
            </p14:nvContentPartPr>
            <p14:xfrm>
              <a:off x="7858125" y="2541270"/>
              <a:ext cx="195580" cy="106045"/>
            </p14:xfrm>
          </p:contentPart>
        </mc:Choice>
        <mc:Fallback xmlns="">
          <p:pic>
            <p:nvPicPr>
              <p:cNvPr id="53" name="墨迹 52"/>
            </p:nvPicPr>
            <p:blipFill>
              <a:blip r:embed="rId108"/>
            </p:blipFill>
            <p:spPr>
              <a:xfrm>
                <a:off x="7858125" y="2541270"/>
                <a:ext cx="195580" cy="106045"/>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4" name="墨迹 53"/>
              <p14:cNvContentPartPr/>
              <p14:nvPr/>
            </p14:nvContentPartPr>
            <p14:xfrm>
              <a:off x="8053705" y="2446020"/>
              <a:ext cx="169545" cy="323215"/>
            </p14:xfrm>
          </p:contentPart>
        </mc:Choice>
        <mc:Fallback xmlns="">
          <p:pic>
            <p:nvPicPr>
              <p:cNvPr id="54" name="墨迹 53"/>
            </p:nvPicPr>
            <p:blipFill>
              <a:blip r:embed="rId110"/>
            </p:blipFill>
            <p:spPr>
              <a:xfrm>
                <a:off x="8053705" y="2446020"/>
                <a:ext cx="169545" cy="323215"/>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5" name="墨迹 54"/>
              <p14:cNvContentPartPr/>
              <p14:nvPr/>
            </p14:nvContentPartPr>
            <p14:xfrm>
              <a:off x="8021955" y="1985645"/>
              <a:ext cx="147955" cy="57785"/>
            </p14:xfrm>
          </p:contentPart>
        </mc:Choice>
        <mc:Fallback xmlns="">
          <p:pic>
            <p:nvPicPr>
              <p:cNvPr id="55" name="墨迹 54"/>
            </p:nvPicPr>
            <p:blipFill>
              <a:blip r:embed="rId112"/>
            </p:blipFill>
            <p:spPr>
              <a:xfrm>
                <a:off x="8021955" y="1985645"/>
                <a:ext cx="147955" cy="57785"/>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6" name="墨迹 55"/>
              <p14:cNvContentPartPr/>
              <p14:nvPr/>
            </p14:nvContentPartPr>
            <p14:xfrm>
              <a:off x="8032750" y="2017395"/>
              <a:ext cx="79375" cy="206375"/>
            </p14:xfrm>
          </p:contentPart>
        </mc:Choice>
        <mc:Fallback xmlns="">
          <p:pic>
            <p:nvPicPr>
              <p:cNvPr id="56" name="墨迹 55"/>
            </p:nvPicPr>
            <p:blipFill>
              <a:blip r:embed="rId114"/>
            </p:blipFill>
            <p:spPr>
              <a:xfrm>
                <a:off x="8032750" y="2017395"/>
                <a:ext cx="79375" cy="206375"/>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57" name="墨迹 56"/>
              <p14:cNvContentPartPr/>
              <p14:nvPr/>
            </p14:nvContentPartPr>
            <p14:xfrm>
              <a:off x="8164830" y="2080895"/>
              <a:ext cx="74295" cy="79375"/>
            </p14:xfrm>
          </p:contentPart>
        </mc:Choice>
        <mc:Fallback xmlns="">
          <p:pic>
            <p:nvPicPr>
              <p:cNvPr id="57" name="墨迹 56"/>
            </p:nvPicPr>
            <p:blipFill>
              <a:blip r:embed="rId116"/>
            </p:blipFill>
            <p:spPr>
              <a:xfrm>
                <a:off x="8164830" y="2080895"/>
                <a:ext cx="74295" cy="7937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58" name="墨迹 57"/>
              <p14:cNvContentPartPr/>
              <p14:nvPr/>
            </p14:nvContentPartPr>
            <p14:xfrm>
              <a:off x="8286750" y="1932305"/>
              <a:ext cx="142875" cy="280670"/>
            </p14:xfrm>
          </p:contentPart>
        </mc:Choice>
        <mc:Fallback xmlns="">
          <p:pic>
            <p:nvPicPr>
              <p:cNvPr id="58" name="墨迹 57"/>
            </p:nvPicPr>
            <p:blipFill>
              <a:blip r:embed="rId118"/>
            </p:blipFill>
            <p:spPr>
              <a:xfrm>
                <a:off x="8286750" y="1932305"/>
                <a:ext cx="142875" cy="28067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59" name="墨迹 58"/>
              <p14:cNvContentPartPr/>
              <p14:nvPr/>
            </p14:nvContentPartPr>
            <p14:xfrm>
              <a:off x="5323205" y="3653790"/>
              <a:ext cx="401955" cy="222250"/>
            </p14:xfrm>
          </p:contentPart>
        </mc:Choice>
        <mc:Fallback xmlns="">
          <p:pic>
            <p:nvPicPr>
              <p:cNvPr id="59" name="墨迹 58"/>
            </p:nvPicPr>
            <p:blipFill>
              <a:blip r:embed="rId120"/>
            </p:blipFill>
            <p:spPr>
              <a:xfrm>
                <a:off x="5323205" y="3653790"/>
                <a:ext cx="401955" cy="22225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0" name="墨迹 59"/>
              <p14:cNvContentPartPr/>
              <p14:nvPr/>
            </p14:nvContentPartPr>
            <p14:xfrm>
              <a:off x="5799455" y="3738245"/>
              <a:ext cx="169545" cy="15875"/>
            </p14:xfrm>
          </p:contentPart>
        </mc:Choice>
        <mc:Fallback xmlns="">
          <p:pic>
            <p:nvPicPr>
              <p:cNvPr id="60" name="墨迹 59"/>
            </p:nvPicPr>
            <p:blipFill>
              <a:blip r:embed="rId122"/>
            </p:blipFill>
            <p:spPr>
              <a:xfrm>
                <a:off x="5799455" y="3738245"/>
                <a:ext cx="169545" cy="15875"/>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1" name="墨迹 60"/>
              <p14:cNvContentPartPr/>
              <p14:nvPr/>
            </p14:nvContentPartPr>
            <p14:xfrm>
              <a:off x="5984875" y="3563620"/>
              <a:ext cx="349250" cy="31750"/>
            </p14:xfrm>
          </p:contentPart>
        </mc:Choice>
        <mc:Fallback xmlns="">
          <p:pic>
            <p:nvPicPr>
              <p:cNvPr id="61" name="墨迹 60"/>
            </p:nvPicPr>
            <p:blipFill>
              <a:blip r:embed="rId124"/>
            </p:blipFill>
            <p:spPr>
              <a:xfrm>
                <a:off x="5984875" y="3563620"/>
                <a:ext cx="349250" cy="3175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2" name="墨迹 61"/>
              <p14:cNvContentPartPr/>
              <p14:nvPr/>
            </p14:nvContentPartPr>
            <p14:xfrm>
              <a:off x="5873750" y="3663950"/>
              <a:ext cx="190500" cy="466090"/>
            </p14:xfrm>
          </p:contentPart>
        </mc:Choice>
        <mc:Fallback xmlns="">
          <p:pic>
            <p:nvPicPr>
              <p:cNvPr id="62" name="墨迹 61"/>
            </p:nvPicPr>
            <p:blipFill>
              <a:blip r:embed="rId126"/>
            </p:blipFill>
            <p:spPr>
              <a:xfrm>
                <a:off x="5873750" y="3663950"/>
                <a:ext cx="190500" cy="46609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3" name="墨迹 62"/>
              <p14:cNvContentPartPr/>
              <p14:nvPr/>
            </p14:nvContentPartPr>
            <p14:xfrm>
              <a:off x="6016625" y="3785870"/>
              <a:ext cx="333375" cy="291465"/>
            </p14:xfrm>
          </p:contentPart>
        </mc:Choice>
        <mc:Fallback xmlns="">
          <p:pic>
            <p:nvPicPr>
              <p:cNvPr id="63" name="墨迹 62"/>
            </p:nvPicPr>
            <p:blipFill>
              <a:blip r:embed="rId128"/>
            </p:blipFill>
            <p:spPr>
              <a:xfrm>
                <a:off x="6016625" y="3785870"/>
                <a:ext cx="333375" cy="291465"/>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4" name="墨迹 63"/>
              <p14:cNvContentPartPr/>
              <p14:nvPr/>
            </p14:nvContentPartPr>
            <p14:xfrm>
              <a:off x="6407785" y="3473450"/>
              <a:ext cx="69215" cy="598170"/>
            </p14:xfrm>
          </p:contentPart>
        </mc:Choice>
        <mc:Fallback xmlns="">
          <p:pic>
            <p:nvPicPr>
              <p:cNvPr id="64" name="墨迹 63"/>
            </p:nvPicPr>
            <p:blipFill>
              <a:blip r:embed="rId130"/>
            </p:blipFill>
            <p:spPr>
              <a:xfrm>
                <a:off x="6407785" y="3473450"/>
                <a:ext cx="69215" cy="59817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5" name="墨迹 64"/>
              <p14:cNvContentPartPr/>
              <p14:nvPr/>
            </p14:nvContentPartPr>
            <p14:xfrm>
              <a:off x="5185410" y="3642995"/>
              <a:ext cx="259715" cy="577215"/>
            </p14:xfrm>
          </p:contentPart>
        </mc:Choice>
        <mc:Fallback xmlns="">
          <p:pic>
            <p:nvPicPr>
              <p:cNvPr id="65" name="墨迹 64"/>
            </p:nvPicPr>
            <p:blipFill>
              <a:blip r:embed="rId132"/>
            </p:blipFill>
            <p:spPr>
              <a:xfrm>
                <a:off x="5185410" y="3642995"/>
                <a:ext cx="259715" cy="577215"/>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6" name="墨迹 65"/>
              <p14:cNvContentPartPr/>
              <p14:nvPr/>
            </p14:nvContentPartPr>
            <p14:xfrm>
              <a:off x="6799580" y="3261360"/>
              <a:ext cx="396875" cy="942975"/>
            </p14:xfrm>
          </p:contentPart>
        </mc:Choice>
        <mc:Fallback xmlns="">
          <p:pic>
            <p:nvPicPr>
              <p:cNvPr id="66" name="墨迹 65"/>
            </p:nvPicPr>
            <p:blipFill>
              <a:blip r:embed="rId134"/>
            </p:blipFill>
            <p:spPr>
              <a:xfrm>
                <a:off x="6799580" y="3261360"/>
                <a:ext cx="396875" cy="94297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67" name="墨迹 66"/>
              <p14:cNvContentPartPr/>
              <p14:nvPr/>
            </p14:nvContentPartPr>
            <p14:xfrm>
              <a:off x="5672455" y="2456815"/>
              <a:ext cx="894080" cy="1111885"/>
            </p14:xfrm>
          </p:contentPart>
        </mc:Choice>
        <mc:Fallback xmlns="">
          <p:pic>
            <p:nvPicPr>
              <p:cNvPr id="67" name="墨迹 66"/>
            </p:nvPicPr>
            <p:blipFill>
              <a:blip r:embed="rId136"/>
            </p:blipFill>
            <p:spPr>
              <a:xfrm>
                <a:off x="5672455" y="2456815"/>
                <a:ext cx="894080" cy="1111885"/>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68" name="墨迹 67"/>
              <p14:cNvContentPartPr/>
              <p14:nvPr/>
            </p14:nvContentPartPr>
            <p14:xfrm>
              <a:off x="5577205" y="2339975"/>
              <a:ext cx="259080" cy="302260"/>
            </p14:xfrm>
          </p:contentPart>
        </mc:Choice>
        <mc:Fallback xmlns="">
          <p:pic>
            <p:nvPicPr>
              <p:cNvPr id="68" name="墨迹 67"/>
            </p:nvPicPr>
            <p:blipFill>
              <a:blip r:embed="rId138"/>
            </p:blipFill>
            <p:spPr>
              <a:xfrm>
                <a:off x="5577205" y="2339975"/>
                <a:ext cx="259080" cy="30226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69" name="墨迹 68"/>
              <p14:cNvContentPartPr/>
              <p14:nvPr/>
            </p14:nvContentPartPr>
            <p14:xfrm>
              <a:off x="7582535" y="1233805"/>
              <a:ext cx="10795" cy="360"/>
            </p14:xfrm>
          </p:contentPart>
        </mc:Choice>
        <mc:Fallback xmlns="">
          <p:pic>
            <p:nvPicPr>
              <p:cNvPr id="69" name="墨迹 68"/>
            </p:nvPicPr>
            <p:blipFill>
              <a:blip r:embed="rId41"/>
            </p:blipFill>
            <p:spPr>
              <a:xfrm>
                <a:off x="7582535" y="1233805"/>
                <a:ext cx="10795" cy="360"/>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0" name="墨迹 69"/>
              <p14:cNvContentPartPr/>
              <p14:nvPr/>
            </p14:nvContentPartPr>
            <p14:xfrm>
              <a:off x="4867910" y="4437380"/>
              <a:ext cx="2407920" cy="52705"/>
            </p14:xfrm>
          </p:contentPart>
        </mc:Choice>
        <mc:Fallback xmlns="">
          <p:pic>
            <p:nvPicPr>
              <p:cNvPr id="70" name="墨迹 69"/>
            </p:nvPicPr>
            <p:blipFill>
              <a:blip r:embed="rId141"/>
            </p:blipFill>
            <p:spPr>
              <a:xfrm>
                <a:off x="4867910" y="4437380"/>
                <a:ext cx="2407920" cy="52705"/>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1" name="墨迹 70"/>
              <p14:cNvContentPartPr/>
              <p14:nvPr/>
            </p14:nvContentPartPr>
            <p14:xfrm>
              <a:off x="1158875" y="3176905"/>
              <a:ext cx="2830830" cy="36830"/>
            </p14:xfrm>
          </p:contentPart>
        </mc:Choice>
        <mc:Fallback xmlns="">
          <p:pic>
            <p:nvPicPr>
              <p:cNvPr id="71" name="墨迹 70"/>
            </p:nvPicPr>
            <p:blipFill>
              <a:blip r:embed="rId143"/>
            </p:blipFill>
            <p:spPr>
              <a:xfrm>
                <a:off x="1158875" y="3176905"/>
                <a:ext cx="2830830" cy="36830"/>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2" name="墨迹 71"/>
              <p14:cNvContentPartPr/>
              <p14:nvPr/>
            </p14:nvContentPartPr>
            <p14:xfrm>
              <a:off x="3751580" y="2806065"/>
              <a:ext cx="1137920" cy="556260"/>
            </p14:xfrm>
          </p:contentPart>
        </mc:Choice>
        <mc:Fallback xmlns="">
          <p:pic>
            <p:nvPicPr>
              <p:cNvPr id="72" name="墨迹 71"/>
            </p:nvPicPr>
            <p:blipFill>
              <a:blip r:embed="rId145"/>
            </p:blipFill>
            <p:spPr>
              <a:xfrm>
                <a:off x="3751580" y="2806065"/>
                <a:ext cx="1137920" cy="556260"/>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3" name="墨迹 72"/>
              <p14:cNvContentPartPr/>
              <p14:nvPr/>
            </p14:nvContentPartPr>
            <p14:xfrm>
              <a:off x="4079875" y="2790190"/>
              <a:ext cx="624205" cy="1027430"/>
            </p14:xfrm>
          </p:contentPart>
        </mc:Choice>
        <mc:Fallback xmlns="">
          <p:pic>
            <p:nvPicPr>
              <p:cNvPr id="73" name="墨迹 72"/>
            </p:nvPicPr>
            <p:blipFill>
              <a:blip r:embed="rId147"/>
            </p:blipFill>
            <p:spPr>
              <a:xfrm>
                <a:off x="4079875" y="2790190"/>
                <a:ext cx="624205" cy="1027430"/>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4" name="墨迹 73"/>
              <p14:cNvContentPartPr/>
              <p14:nvPr/>
            </p14:nvContentPartPr>
            <p14:xfrm>
              <a:off x="2100580" y="1943100"/>
              <a:ext cx="2794000" cy="90170"/>
            </p14:xfrm>
          </p:contentPart>
        </mc:Choice>
        <mc:Fallback xmlns="">
          <p:pic>
            <p:nvPicPr>
              <p:cNvPr id="74" name="墨迹 73"/>
            </p:nvPicPr>
            <p:blipFill>
              <a:blip r:embed="rId149"/>
            </p:blipFill>
            <p:spPr>
              <a:xfrm>
                <a:off x="2100580" y="1943100"/>
                <a:ext cx="2794000" cy="90170"/>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5" name="墨迹 74"/>
              <p14:cNvContentPartPr/>
              <p14:nvPr/>
            </p14:nvContentPartPr>
            <p14:xfrm>
              <a:off x="2841625" y="1297305"/>
              <a:ext cx="3624580" cy="47625"/>
            </p14:xfrm>
          </p:contentPart>
        </mc:Choice>
        <mc:Fallback xmlns="">
          <p:pic>
            <p:nvPicPr>
              <p:cNvPr id="75" name="墨迹 74"/>
            </p:nvPicPr>
            <p:blipFill>
              <a:blip r:embed="rId151"/>
            </p:blipFill>
            <p:spPr>
              <a:xfrm>
                <a:off x="2841625" y="1297305"/>
                <a:ext cx="3624580" cy="47625"/>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6" name="墨迹 75"/>
              <p14:cNvContentPartPr/>
              <p14:nvPr/>
            </p14:nvContentPartPr>
            <p14:xfrm>
              <a:off x="878205" y="3896995"/>
              <a:ext cx="296545" cy="476885"/>
            </p14:xfrm>
          </p:contentPart>
        </mc:Choice>
        <mc:Fallback xmlns="">
          <p:pic>
            <p:nvPicPr>
              <p:cNvPr id="76" name="墨迹 75"/>
            </p:nvPicPr>
            <p:blipFill>
              <a:blip r:embed="rId153"/>
            </p:blipFill>
            <p:spPr>
              <a:xfrm>
                <a:off x="878205" y="3896995"/>
                <a:ext cx="296545" cy="476885"/>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77" name="墨迹 76"/>
              <p14:cNvContentPartPr/>
              <p14:nvPr/>
            </p14:nvContentPartPr>
            <p14:xfrm>
              <a:off x="1423035" y="3690620"/>
              <a:ext cx="248920" cy="47625"/>
            </p14:xfrm>
          </p:contentPart>
        </mc:Choice>
        <mc:Fallback xmlns="">
          <p:pic>
            <p:nvPicPr>
              <p:cNvPr id="77" name="墨迹 76"/>
            </p:nvPicPr>
            <p:blipFill>
              <a:blip r:embed="rId155"/>
            </p:blipFill>
            <p:spPr>
              <a:xfrm>
                <a:off x="1423035" y="3690620"/>
                <a:ext cx="248920" cy="47625"/>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78" name="墨迹 77"/>
              <p14:cNvContentPartPr/>
              <p14:nvPr/>
            </p14:nvContentPartPr>
            <p14:xfrm>
              <a:off x="1365250" y="3886200"/>
              <a:ext cx="89535" cy="487680"/>
            </p14:xfrm>
          </p:contentPart>
        </mc:Choice>
        <mc:Fallback xmlns="">
          <p:pic>
            <p:nvPicPr>
              <p:cNvPr id="78" name="墨迹 77"/>
            </p:nvPicPr>
            <p:blipFill>
              <a:blip r:embed="rId157"/>
            </p:blipFill>
            <p:spPr>
              <a:xfrm>
                <a:off x="1365250" y="3886200"/>
                <a:ext cx="89535" cy="487680"/>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79" name="墨迹 78"/>
              <p14:cNvContentPartPr/>
              <p14:nvPr/>
            </p14:nvContentPartPr>
            <p14:xfrm>
              <a:off x="1402080" y="4071620"/>
              <a:ext cx="259080" cy="127000"/>
            </p14:xfrm>
          </p:contentPart>
        </mc:Choice>
        <mc:Fallback xmlns="">
          <p:pic>
            <p:nvPicPr>
              <p:cNvPr id="79" name="墨迹 78"/>
            </p:nvPicPr>
            <p:blipFill>
              <a:blip r:embed="rId159"/>
            </p:blipFill>
            <p:spPr>
              <a:xfrm>
                <a:off x="1402080" y="4071620"/>
                <a:ext cx="259080" cy="127000"/>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0" name="墨迹 79"/>
              <p14:cNvContentPartPr/>
              <p14:nvPr/>
            </p14:nvContentPartPr>
            <p14:xfrm>
              <a:off x="1275080" y="4447540"/>
              <a:ext cx="396875" cy="69215"/>
            </p14:xfrm>
          </p:contentPart>
        </mc:Choice>
        <mc:Fallback xmlns="">
          <p:pic>
            <p:nvPicPr>
              <p:cNvPr id="80" name="墨迹 79"/>
            </p:nvPicPr>
            <p:blipFill>
              <a:blip r:embed="rId161"/>
            </p:blipFill>
            <p:spPr>
              <a:xfrm>
                <a:off x="1275080" y="4447540"/>
                <a:ext cx="396875" cy="69215"/>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1" name="墨迹 80"/>
              <p14:cNvContentPartPr/>
              <p14:nvPr/>
            </p14:nvContentPartPr>
            <p14:xfrm>
              <a:off x="1576705" y="4198620"/>
              <a:ext cx="179705" cy="455930"/>
            </p14:xfrm>
          </p:contentPart>
        </mc:Choice>
        <mc:Fallback xmlns="">
          <p:pic>
            <p:nvPicPr>
              <p:cNvPr id="81" name="墨迹 80"/>
            </p:nvPicPr>
            <p:blipFill>
              <a:blip r:embed="rId163"/>
            </p:blipFill>
            <p:spPr>
              <a:xfrm>
                <a:off x="1576705" y="4198620"/>
                <a:ext cx="179705" cy="455930"/>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2" name="墨迹 81"/>
              <p14:cNvContentPartPr/>
              <p14:nvPr/>
            </p14:nvContentPartPr>
            <p14:xfrm>
              <a:off x="1698625" y="4246880"/>
              <a:ext cx="158750" cy="285750"/>
            </p14:xfrm>
          </p:contentPart>
        </mc:Choice>
        <mc:Fallback xmlns="">
          <p:pic>
            <p:nvPicPr>
              <p:cNvPr id="82" name="墨迹 81"/>
            </p:nvPicPr>
            <p:blipFill>
              <a:blip r:embed="rId165"/>
            </p:blipFill>
            <p:spPr>
              <a:xfrm>
                <a:off x="1698625" y="4246880"/>
                <a:ext cx="158750" cy="285750"/>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3" name="墨迹 82"/>
              <p14:cNvContentPartPr/>
              <p14:nvPr/>
            </p14:nvContentPartPr>
            <p14:xfrm>
              <a:off x="1751330" y="4442460"/>
              <a:ext cx="106045" cy="26670"/>
            </p14:xfrm>
          </p:contentPart>
        </mc:Choice>
        <mc:Fallback xmlns="">
          <p:pic>
            <p:nvPicPr>
              <p:cNvPr id="83" name="墨迹 82"/>
            </p:nvPicPr>
            <p:blipFill>
              <a:blip r:embed="rId167"/>
            </p:blipFill>
            <p:spPr>
              <a:xfrm>
                <a:off x="1751330" y="4442460"/>
                <a:ext cx="106045" cy="26670"/>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4" name="墨迹 83"/>
              <p14:cNvContentPartPr/>
              <p14:nvPr/>
            </p14:nvContentPartPr>
            <p14:xfrm>
              <a:off x="1624330" y="4474210"/>
              <a:ext cx="158750" cy="10795"/>
            </p14:xfrm>
          </p:contentPart>
        </mc:Choice>
        <mc:Fallback xmlns="">
          <p:pic>
            <p:nvPicPr>
              <p:cNvPr id="84" name="墨迹 83"/>
            </p:nvPicPr>
            <p:blipFill>
              <a:blip r:embed="rId169"/>
            </p:blipFill>
            <p:spPr>
              <a:xfrm>
                <a:off x="1624330" y="4474210"/>
                <a:ext cx="158750" cy="10795"/>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5" name="墨迹 84"/>
              <p14:cNvContentPartPr/>
              <p14:nvPr/>
            </p14:nvContentPartPr>
            <p14:xfrm>
              <a:off x="1825625" y="4469130"/>
              <a:ext cx="95250" cy="147955"/>
            </p14:xfrm>
          </p:contentPart>
        </mc:Choice>
        <mc:Fallback xmlns="">
          <p:pic>
            <p:nvPicPr>
              <p:cNvPr id="85" name="墨迹 84"/>
            </p:nvPicPr>
            <p:blipFill>
              <a:blip r:embed="rId171"/>
            </p:blipFill>
            <p:spPr>
              <a:xfrm>
                <a:off x="1825625" y="4469130"/>
                <a:ext cx="95250" cy="147955"/>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6" name="墨迹 85"/>
              <p14:cNvContentPartPr/>
              <p14:nvPr/>
            </p14:nvContentPartPr>
            <p14:xfrm>
              <a:off x="1968500" y="4018915"/>
              <a:ext cx="95250" cy="20955"/>
            </p14:xfrm>
          </p:contentPart>
        </mc:Choice>
        <mc:Fallback xmlns="">
          <p:pic>
            <p:nvPicPr>
              <p:cNvPr id="86" name="墨迹 85"/>
            </p:nvPicPr>
            <p:blipFill>
              <a:blip r:embed="rId173"/>
            </p:blipFill>
            <p:spPr>
              <a:xfrm>
                <a:off x="1968500" y="4018915"/>
                <a:ext cx="95250" cy="20955"/>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87" name="墨迹 86"/>
              <p14:cNvContentPartPr/>
              <p14:nvPr/>
            </p14:nvContentPartPr>
            <p14:xfrm>
              <a:off x="1894205" y="4342130"/>
              <a:ext cx="280670" cy="26035"/>
            </p14:xfrm>
          </p:contentPart>
        </mc:Choice>
        <mc:Fallback xmlns="">
          <p:pic>
            <p:nvPicPr>
              <p:cNvPr id="87" name="墨迹 86"/>
            </p:nvPicPr>
            <p:blipFill>
              <a:blip r:embed="rId175"/>
            </p:blipFill>
            <p:spPr>
              <a:xfrm>
                <a:off x="1894205" y="4342130"/>
                <a:ext cx="280670" cy="26035"/>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88" name="墨迹 87"/>
              <p14:cNvContentPartPr/>
              <p14:nvPr/>
            </p14:nvContentPartPr>
            <p14:xfrm>
              <a:off x="2195830" y="4198620"/>
              <a:ext cx="106045" cy="360"/>
            </p14:xfrm>
          </p:contentPart>
        </mc:Choice>
        <mc:Fallback xmlns="">
          <p:pic>
            <p:nvPicPr>
              <p:cNvPr id="88" name="墨迹 87"/>
            </p:nvPicPr>
            <p:blipFill>
              <a:blip r:embed="rId177"/>
            </p:blipFill>
            <p:spPr>
              <a:xfrm>
                <a:off x="2195830" y="4198620"/>
                <a:ext cx="106045" cy="360"/>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89" name="墨迹 88"/>
              <p14:cNvContentPartPr/>
              <p14:nvPr/>
            </p14:nvContentPartPr>
            <p14:xfrm>
              <a:off x="2317750" y="4050665"/>
              <a:ext cx="370205" cy="492760"/>
            </p14:xfrm>
          </p:contentPart>
        </mc:Choice>
        <mc:Fallback xmlns="">
          <p:pic>
            <p:nvPicPr>
              <p:cNvPr id="89" name="墨迹 88"/>
            </p:nvPicPr>
            <p:blipFill>
              <a:blip r:embed="rId179"/>
            </p:blipFill>
            <p:spPr>
              <a:xfrm>
                <a:off x="2317750" y="4050665"/>
                <a:ext cx="370205" cy="492760"/>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0" name="墨迹 89"/>
              <p14:cNvContentPartPr/>
              <p14:nvPr/>
            </p14:nvContentPartPr>
            <p14:xfrm>
              <a:off x="2703830" y="3934460"/>
              <a:ext cx="328295" cy="15875"/>
            </p14:xfrm>
          </p:contentPart>
        </mc:Choice>
        <mc:Fallback xmlns="">
          <p:pic>
            <p:nvPicPr>
              <p:cNvPr id="90" name="墨迹 89"/>
            </p:nvPicPr>
            <p:blipFill>
              <a:blip r:embed="rId181"/>
            </p:blipFill>
            <p:spPr>
              <a:xfrm>
                <a:off x="2703830" y="3934460"/>
                <a:ext cx="328295" cy="15875"/>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1" name="墨迹 90"/>
              <p14:cNvContentPartPr/>
              <p14:nvPr/>
            </p14:nvContentPartPr>
            <p14:xfrm>
              <a:off x="2788285" y="4066540"/>
              <a:ext cx="31750" cy="513715"/>
            </p14:xfrm>
          </p:contentPart>
        </mc:Choice>
        <mc:Fallback xmlns="">
          <p:pic>
            <p:nvPicPr>
              <p:cNvPr id="91" name="墨迹 90"/>
            </p:nvPicPr>
            <p:blipFill>
              <a:blip r:embed="rId183"/>
            </p:blipFill>
            <p:spPr>
              <a:xfrm>
                <a:off x="2788285" y="4066540"/>
                <a:ext cx="31750" cy="513715"/>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2" name="墨迹 91"/>
              <p14:cNvContentPartPr/>
              <p14:nvPr/>
            </p14:nvContentPartPr>
            <p14:xfrm>
              <a:off x="2809875" y="4310380"/>
              <a:ext cx="254000" cy="63500"/>
            </p14:xfrm>
          </p:contentPart>
        </mc:Choice>
        <mc:Fallback xmlns="">
          <p:pic>
            <p:nvPicPr>
              <p:cNvPr id="92" name="墨迹 91"/>
            </p:nvPicPr>
            <p:blipFill>
              <a:blip r:embed="rId185"/>
            </p:blipFill>
            <p:spPr>
              <a:xfrm>
                <a:off x="2809875" y="4310380"/>
                <a:ext cx="254000" cy="63500"/>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3" name="墨迹 92"/>
              <p14:cNvContentPartPr/>
              <p14:nvPr/>
            </p14:nvContentPartPr>
            <p14:xfrm>
              <a:off x="2698750" y="4511675"/>
              <a:ext cx="333375" cy="89535"/>
            </p14:xfrm>
          </p:contentPart>
        </mc:Choice>
        <mc:Fallback xmlns="">
          <p:pic>
            <p:nvPicPr>
              <p:cNvPr id="93" name="墨迹 92"/>
            </p:nvPicPr>
            <p:blipFill>
              <a:blip r:embed="rId187"/>
            </p:blipFill>
            <p:spPr>
              <a:xfrm>
                <a:off x="2698750" y="4511675"/>
                <a:ext cx="333375" cy="89535"/>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4" name="墨迹 93"/>
              <p14:cNvContentPartPr/>
              <p14:nvPr/>
            </p14:nvContentPartPr>
            <p14:xfrm>
              <a:off x="3132455" y="4378960"/>
              <a:ext cx="211455" cy="344170"/>
            </p14:xfrm>
          </p:contentPart>
        </mc:Choice>
        <mc:Fallback xmlns="">
          <p:pic>
            <p:nvPicPr>
              <p:cNvPr id="94" name="墨迹 93"/>
            </p:nvPicPr>
            <p:blipFill>
              <a:blip r:embed="rId189"/>
            </p:blipFill>
            <p:spPr>
              <a:xfrm>
                <a:off x="3132455" y="4378960"/>
                <a:ext cx="211455" cy="344170"/>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5" name="墨迹 94"/>
              <p14:cNvContentPartPr/>
              <p14:nvPr/>
            </p14:nvContentPartPr>
            <p14:xfrm>
              <a:off x="3222625" y="4569460"/>
              <a:ext cx="105410" cy="169545"/>
            </p14:xfrm>
          </p:contentPart>
        </mc:Choice>
        <mc:Fallback xmlns="">
          <p:pic>
            <p:nvPicPr>
              <p:cNvPr id="95" name="墨迹 94"/>
            </p:nvPicPr>
            <p:blipFill>
              <a:blip r:embed="rId191"/>
            </p:blipFill>
            <p:spPr>
              <a:xfrm>
                <a:off x="3222625" y="4569460"/>
                <a:ext cx="105410" cy="169545"/>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96" name="墨迹 95"/>
              <p14:cNvContentPartPr/>
              <p14:nvPr/>
            </p14:nvContentPartPr>
            <p14:xfrm>
              <a:off x="2195830" y="4177665"/>
              <a:ext cx="158750" cy="10795"/>
            </p14:xfrm>
          </p:contentPart>
        </mc:Choice>
        <mc:Fallback xmlns="">
          <p:pic>
            <p:nvPicPr>
              <p:cNvPr id="96" name="墨迹 95"/>
            </p:nvPicPr>
            <p:blipFill>
              <a:blip r:embed="rId193"/>
            </p:blipFill>
            <p:spPr>
              <a:xfrm>
                <a:off x="2195830" y="4177665"/>
                <a:ext cx="158750" cy="10795"/>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97" name="墨迹 96"/>
              <p14:cNvContentPartPr/>
              <p14:nvPr/>
            </p14:nvContentPartPr>
            <p14:xfrm>
              <a:off x="3275330" y="4215130"/>
              <a:ext cx="285750" cy="10160"/>
            </p14:xfrm>
          </p:contentPart>
        </mc:Choice>
        <mc:Fallback xmlns="">
          <p:pic>
            <p:nvPicPr>
              <p:cNvPr id="97" name="墨迹 96"/>
            </p:nvPicPr>
            <p:blipFill>
              <a:blip r:embed="rId195"/>
            </p:blipFill>
            <p:spPr>
              <a:xfrm>
                <a:off x="3275330" y="4215130"/>
                <a:ext cx="285750" cy="10160"/>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98" name="墨迹 97"/>
              <p14:cNvContentPartPr/>
              <p14:nvPr/>
            </p14:nvContentPartPr>
            <p14:xfrm>
              <a:off x="3381375" y="4363085"/>
              <a:ext cx="354330" cy="20955"/>
            </p14:xfrm>
          </p:contentPart>
        </mc:Choice>
        <mc:Fallback xmlns="">
          <p:pic>
            <p:nvPicPr>
              <p:cNvPr id="98" name="墨迹 97"/>
            </p:nvPicPr>
            <p:blipFill>
              <a:blip r:embed="rId197"/>
            </p:blipFill>
            <p:spPr>
              <a:xfrm>
                <a:off x="3381375" y="4363085"/>
                <a:ext cx="354330" cy="20955"/>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99" name="墨迹 98"/>
              <p14:cNvContentPartPr/>
              <p14:nvPr/>
            </p14:nvContentPartPr>
            <p14:xfrm>
              <a:off x="3693160" y="4066540"/>
              <a:ext cx="481965" cy="497840"/>
            </p14:xfrm>
          </p:contentPart>
        </mc:Choice>
        <mc:Fallback xmlns="">
          <p:pic>
            <p:nvPicPr>
              <p:cNvPr id="99" name="墨迹 98"/>
            </p:nvPicPr>
            <p:blipFill>
              <a:blip r:embed="rId199"/>
            </p:blipFill>
            <p:spPr>
              <a:xfrm>
                <a:off x="3693160" y="4066540"/>
                <a:ext cx="481965" cy="497840"/>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0" name="墨迹 99"/>
              <p14:cNvContentPartPr/>
              <p14:nvPr/>
            </p14:nvContentPartPr>
            <p14:xfrm>
              <a:off x="4248785" y="4352290"/>
              <a:ext cx="169545" cy="90170"/>
            </p14:xfrm>
          </p:contentPart>
        </mc:Choice>
        <mc:Fallback xmlns="">
          <p:pic>
            <p:nvPicPr>
              <p:cNvPr id="100" name="墨迹 99"/>
            </p:nvPicPr>
            <p:blipFill>
              <a:blip r:embed="rId201"/>
            </p:blipFill>
            <p:spPr>
              <a:xfrm>
                <a:off x="4248785" y="4352290"/>
                <a:ext cx="169545" cy="90170"/>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1" name="墨迹 100"/>
              <p14:cNvContentPartPr/>
              <p14:nvPr/>
            </p14:nvContentPartPr>
            <p14:xfrm>
              <a:off x="4349750" y="4437380"/>
              <a:ext cx="26035" cy="280670"/>
            </p14:xfrm>
          </p:contentPart>
        </mc:Choice>
        <mc:Fallback xmlns="">
          <p:pic>
            <p:nvPicPr>
              <p:cNvPr id="101" name="墨迹 100"/>
            </p:nvPicPr>
            <p:blipFill>
              <a:blip r:embed="rId203"/>
            </p:blipFill>
            <p:spPr>
              <a:xfrm>
                <a:off x="4349750" y="4437380"/>
                <a:ext cx="26035" cy="280670"/>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2" name="墨迹 101"/>
              <p14:cNvContentPartPr/>
              <p14:nvPr/>
            </p14:nvContentPartPr>
            <p14:xfrm>
              <a:off x="4556125" y="4066540"/>
              <a:ext cx="15875" cy="789305"/>
            </p14:xfrm>
          </p:contentPart>
        </mc:Choice>
        <mc:Fallback xmlns="">
          <p:pic>
            <p:nvPicPr>
              <p:cNvPr id="102" name="墨迹 101"/>
            </p:nvPicPr>
            <p:blipFill>
              <a:blip r:embed="rId205"/>
            </p:blipFill>
            <p:spPr>
              <a:xfrm>
                <a:off x="4556125" y="4066540"/>
                <a:ext cx="15875" cy="789305"/>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3" name="墨迹 102"/>
              <p14:cNvContentPartPr/>
              <p14:nvPr/>
            </p14:nvContentPartPr>
            <p14:xfrm>
              <a:off x="3640455" y="3960495"/>
              <a:ext cx="190500" cy="873760"/>
            </p14:xfrm>
          </p:contentPart>
        </mc:Choice>
        <mc:Fallback xmlns="">
          <p:pic>
            <p:nvPicPr>
              <p:cNvPr id="103" name="墨迹 102"/>
            </p:nvPicPr>
            <p:blipFill>
              <a:blip r:embed="rId207"/>
            </p:blipFill>
            <p:spPr>
              <a:xfrm>
                <a:off x="3640455" y="3960495"/>
                <a:ext cx="190500" cy="873760"/>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4" name="墨迹 103"/>
              <p14:cNvContentPartPr/>
              <p14:nvPr/>
            </p14:nvContentPartPr>
            <p14:xfrm>
              <a:off x="2910205" y="746125"/>
              <a:ext cx="211455" cy="212090"/>
            </p14:xfrm>
          </p:contentPart>
        </mc:Choice>
        <mc:Fallback xmlns="">
          <p:pic>
            <p:nvPicPr>
              <p:cNvPr id="104" name="墨迹 103"/>
            </p:nvPicPr>
            <p:blipFill>
              <a:blip r:embed="rId209"/>
            </p:blipFill>
            <p:spPr>
              <a:xfrm>
                <a:off x="2910205" y="746125"/>
                <a:ext cx="211455" cy="212090"/>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5" name="墨迹 104"/>
              <p14:cNvContentPartPr/>
              <p14:nvPr/>
            </p14:nvContentPartPr>
            <p14:xfrm>
              <a:off x="2333625" y="1577975"/>
              <a:ext cx="158750" cy="179705"/>
            </p14:xfrm>
          </p:contentPart>
        </mc:Choice>
        <mc:Fallback xmlns="">
          <p:pic>
            <p:nvPicPr>
              <p:cNvPr id="105" name="墨迹 104"/>
            </p:nvPicPr>
            <p:blipFill>
              <a:blip r:embed="rId211"/>
            </p:blipFill>
            <p:spPr>
              <a:xfrm>
                <a:off x="2333625" y="1577975"/>
                <a:ext cx="158750" cy="179705"/>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06" name="墨迹 105"/>
              <p14:cNvContentPartPr/>
              <p14:nvPr/>
            </p14:nvContentPartPr>
            <p14:xfrm>
              <a:off x="5899785" y="1233805"/>
              <a:ext cx="291465" cy="269875"/>
            </p14:xfrm>
          </p:contentPart>
        </mc:Choice>
        <mc:Fallback xmlns="">
          <p:pic>
            <p:nvPicPr>
              <p:cNvPr id="106" name="墨迹 105"/>
            </p:nvPicPr>
            <p:blipFill>
              <a:blip r:embed="rId213"/>
            </p:blipFill>
            <p:spPr>
              <a:xfrm>
                <a:off x="5899785" y="1233805"/>
                <a:ext cx="291465" cy="269875"/>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07" name="墨迹 106"/>
              <p14:cNvContentPartPr/>
              <p14:nvPr/>
            </p14:nvContentPartPr>
            <p14:xfrm>
              <a:off x="5995035" y="1323340"/>
              <a:ext cx="275590" cy="370840"/>
            </p14:xfrm>
          </p:contentPart>
        </mc:Choice>
        <mc:Fallback xmlns="">
          <p:pic>
            <p:nvPicPr>
              <p:cNvPr id="107" name="墨迹 106"/>
            </p:nvPicPr>
            <p:blipFill>
              <a:blip r:embed="rId215"/>
            </p:blipFill>
            <p:spPr>
              <a:xfrm>
                <a:off x="5995035" y="1323340"/>
                <a:ext cx="275590" cy="370840"/>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08" name="墨迹 107"/>
              <p14:cNvContentPartPr/>
              <p14:nvPr/>
            </p14:nvContentPartPr>
            <p14:xfrm>
              <a:off x="4762500" y="2065020"/>
              <a:ext cx="1143000" cy="534670"/>
            </p14:xfrm>
          </p:contentPart>
        </mc:Choice>
        <mc:Fallback xmlns="">
          <p:pic>
            <p:nvPicPr>
              <p:cNvPr id="108" name="墨迹 107"/>
            </p:nvPicPr>
            <p:blipFill>
              <a:blip r:embed="rId217"/>
            </p:blipFill>
            <p:spPr>
              <a:xfrm>
                <a:off x="4762500" y="2065020"/>
                <a:ext cx="1143000" cy="534670"/>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09" name="墨迹 108"/>
              <p14:cNvContentPartPr/>
              <p14:nvPr/>
            </p14:nvContentPartPr>
            <p14:xfrm>
              <a:off x="6878955" y="2149475"/>
              <a:ext cx="460375" cy="37465"/>
            </p14:xfrm>
          </p:contentPart>
        </mc:Choice>
        <mc:Fallback xmlns="">
          <p:pic>
            <p:nvPicPr>
              <p:cNvPr id="109" name="墨迹 108"/>
            </p:nvPicPr>
            <p:blipFill>
              <a:blip r:embed="rId219"/>
            </p:blipFill>
            <p:spPr>
              <a:xfrm>
                <a:off x="6878955" y="2149475"/>
                <a:ext cx="460375" cy="37465"/>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0" name="墨迹 109"/>
              <p14:cNvContentPartPr/>
              <p14:nvPr/>
            </p14:nvContentPartPr>
            <p14:xfrm>
              <a:off x="6926580" y="2186940"/>
              <a:ext cx="264795" cy="20955"/>
            </p14:xfrm>
          </p:contentPart>
        </mc:Choice>
        <mc:Fallback xmlns="">
          <p:pic>
            <p:nvPicPr>
              <p:cNvPr id="110" name="墨迹 109"/>
            </p:nvPicPr>
            <p:blipFill>
              <a:blip r:embed="rId221"/>
            </p:blipFill>
            <p:spPr>
              <a:xfrm>
                <a:off x="6926580" y="2186940"/>
                <a:ext cx="264795" cy="20955"/>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1" name="墨迹 110"/>
              <p14:cNvContentPartPr/>
              <p14:nvPr/>
            </p14:nvContentPartPr>
            <p14:xfrm>
              <a:off x="7339330" y="3812540"/>
              <a:ext cx="100330" cy="15875"/>
            </p14:xfrm>
          </p:contentPart>
        </mc:Choice>
        <mc:Fallback xmlns="">
          <p:pic>
            <p:nvPicPr>
              <p:cNvPr id="111" name="墨迹 110"/>
            </p:nvPicPr>
            <p:blipFill>
              <a:blip r:embed="rId223"/>
            </p:blipFill>
            <p:spPr>
              <a:xfrm>
                <a:off x="7339330" y="3812540"/>
                <a:ext cx="100330" cy="15875"/>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2" name="墨迹 111"/>
              <p14:cNvContentPartPr/>
              <p14:nvPr/>
            </p14:nvContentPartPr>
            <p14:xfrm>
              <a:off x="7312660" y="3923665"/>
              <a:ext cx="196215" cy="74295"/>
            </p14:xfrm>
          </p:contentPart>
        </mc:Choice>
        <mc:Fallback xmlns="">
          <p:pic>
            <p:nvPicPr>
              <p:cNvPr id="112" name="墨迹 111"/>
            </p:nvPicPr>
            <p:blipFill>
              <a:blip r:embed="rId225"/>
            </p:blipFill>
            <p:spPr>
              <a:xfrm>
                <a:off x="7312660" y="3923665"/>
                <a:ext cx="196215" cy="74295"/>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3" name="墨迹 112"/>
              <p14:cNvContentPartPr/>
              <p14:nvPr/>
            </p14:nvContentPartPr>
            <p14:xfrm>
              <a:off x="7524750" y="3653790"/>
              <a:ext cx="401955" cy="455295"/>
            </p14:xfrm>
          </p:contentPart>
        </mc:Choice>
        <mc:Fallback xmlns="">
          <p:pic>
            <p:nvPicPr>
              <p:cNvPr id="113" name="墨迹 112"/>
            </p:nvPicPr>
            <p:blipFill>
              <a:blip r:embed="rId227"/>
            </p:blipFill>
            <p:spPr>
              <a:xfrm>
                <a:off x="7524750" y="3653790"/>
                <a:ext cx="401955" cy="455295"/>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4" name="墨迹 113"/>
              <p14:cNvContentPartPr/>
              <p14:nvPr/>
            </p14:nvContentPartPr>
            <p14:xfrm>
              <a:off x="7646035" y="3769995"/>
              <a:ext cx="201295" cy="312420"/>
            </p14:xfrm>
          </p:contentPart>
        </mc:Choice>
        <mc:Fallback xmlns="">
          <p:pic>
            <p:nvPicPr>
              <p:cNvPr id="114" name="墨迹 113"/>
            </p:nvPicPr>
            <p:blipFill>
              <a:blip r:embed="rId229"/>
            </p:blipFill>
            <p:spPr>
              <a:xfrm>
                <a:off x="7646035" y="3769995"/>
                <a:ext cx="201295" cy="312420"/>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5" name="墨迹 114"/>
              <p14:cNvContentPartPr/>
              <p14:nvPr/>
            </p14:nvContentPartPr>
            <p14:xfrm>
              <a:off x="7577455" y="4257040"/>
              <a:ext cx="254000" cy="233045"/>
            </p14:xfrm>
          </p:contentPart>
        </mc:Choice>
        <mc:Fallback xmlns="">
          <p:pic>
            <p:nvPicPr>
              <p:cNvPr id="115" name="墨迹 114"/>
            </p:nvPicPr>
            <p:blipFill>
              <a:blip r:embed="rId231"/>
            </p:blipFill>
            <p:spPr>
              <a:xfrm>
                <a:off x="7577455" y="4257040"/>
                <a:ext cx="254000" cy="233045"/>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16" name="墨迹 115"/>
              <p14:cNvContentPartPr/>
              <p14:nvPr/>
            </p14:nvContentPartPr>
            <p14:xfrm>
              <a:off x="7640955" y="3399155"/>
              <a:ext cx="259080" cy="381635"/>
            </p14:xfrm>
          </p:contentPart>
        </mc:Choice>
        <mc:Fallback xmlns="">
          <p:pic>
            <p:nvPicPr>
              <p:cNvPr id="116" name="墨迹 115"/>
            </p:nvPicPr>
            <p:blipFill>
              <a:blip r:embed="rId233"/>
            </p:blipFill>
            <p:spPr>
              <a:xfrm>
                <a:off x="7640955" y="3399155"/>
                <a:ext cx="259080" cy="381635"/>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17" name="墨迹 116"/>
              <p14:cNvContentPartPr/>
              <p14:nvPr/>
            </p14:nvContentPartPr>
            <p14:xfrm>
              <a:off x="6974205" y="2986405"/>
              <a:ext cx="169545" cy="274955"/>
            </p14:xfrm>
          </p:contentPart>
        </mc:Choice>
        <mc:Fallback xmlns="">
          <p:pic>
            <p:nvPicPr>
              <p:cNvPr id="117" name="墨迹 116"/>
            </p:nvPicPr>
            <p:blipFill>
              <a:blip r:embed="rId235"/>
            </p:blipFill>
            <p:spPr>
              <a:xfrm>
                <a:off x="6974205" y="2986405"/>
                <a:ext cx="169545" cy="274955"/>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18" name="墨迹 117"/>
              <p14:cNvContentPartPr/>
              <p14:nvPr/>
            </p14:nvContentPartPr>
            <p14:xfrm>
              <a:off x="629285" y="3642995"/>
              <a:ext cx="3990340" cy="1116965"/>
            </p14:xfrm>
          </p:contentPart>
        </mc:Choice>
        <mc:Fallback xmlns="">
          <p:pic>
            <p:nvPicPr>
              <p:cNvPr id="118" name="墨迹 117"/>
            </p:nvPicPr>
            <p:blipFill>
              <a:blip r:embed="rId237"/>
            </p:blipFill>
            <p:spPr>
              <a:xfrm>
                <a:off x="629285" y="3642995"/>
                <a:ext cx="3990340" cy="1116965"/>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19" name="墨迹 118"/>
              <p14:cNvContentPartPr/>
              <p14:nvPr/>
            </p14:nvContentPartPr>
            <p14:xfrm>
              <a:off x="7212330" y="1471930"/>
              <a:ext cx="10795" cy="360"/>
            </p14:xfrm>
          </p:contentPart>
        </mc:Choice>
        <mc:Fallback xmlns="">
          <p:pic>
            <p:nvPicPr>
              <p:cNvPr id="119" name="墨迹 118"/>
            </p:nvPicPr>
            <p:blipFill>
              <a:blip r:embed="rId41"/>
            </p:blipFill>
            <p:spPr>
              <a:xfrm>
                <a:off x="7212330" y="1471930"/>
                <a:ext cx="10795" cy="360"/>
              </a:xfrm>
              <a:prstGeom prst="rect"/>
            </p:spPr>
          </p:pic>
        </mc:Fallback>
      </mc:AlternateContent>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67362" name="文本框 1167361"/>
          <p:cNvSpPr txBox="1"/>
          <p:nvPr/>
        </p:nvSpPr>
        <p:spPr>
          <a:xfrm>
            <a:off x="250825" y="641350"/>
            <a:ext cx="8620125" cy="2016125"/>
          </a:xfrm>
          <a:prstGeom prst="rect">
            <a:avLst/>
          </a:prstGeom>
          <a:noFill/>
          <a:ln w="9525">
            <a:noFill/>
          </a:ln>
        </p:spPr>
        <p:txBody>
          <a:bodyPr>
            <a:spAutoFit/>
          </a:bodyPr>
          <a:p>
            <a:r>
              <a:rPr lang="zh-CN" altLang="en-US" dirty="0">
                <a:solidFill>
                  <a:srgbClr val="FF0000"/>
                </a:solidFill>
                <a:latin typeface="楷体_GB2312" pitchFamily="49" charset="-122"/>
                <a:ea typeface="楷体_GB2312" pitchFamily="49" charset="-122"/>
              </a:rPr>
              <a:t>【解析</a:t>
            </a:r>
            <a:r>
              <a:rPr lang="zh-CN" altLang="en-US">
                <a:solidFill>
                  <a:srgbClr val="FF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选</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。在图中的虚线对应的位置</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将物体</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的速度沿着平行绳子和垂直绳子方向正交分解</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如图所示</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p:txBody>
      </p:sp>
      <p:pic>
        <p:nvPicPr>
          <p:cNvPr id="1167363" name="Image0260.jpeg"/>
          <p:cNvPicPr>
            <a:picLocks noChangeAspect="1"/>
          </p:cNvPicPr>
          <p:nvPr/>
        </p:nvPicPr>
        <p:blipFill>
          <a:blip r:embed="rId1"/>
          <a:stretch>
            <a:fillRect/>
          </a:stretch>
        </p:blipFill>
        <p:spPr>
          <a:xfrm>
            <a:off x="2851150" y="2752725"/>
            <a:ext cx="3422650" cy="2162175"/>
          </a:xfrm>
          <a:prstGeom prst="rect">
            <a:avLst/>
          </a:prstGeom>
          <a:noFill/>
          <a:ln w="9525">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72482" name="文本框 1172481"/>
          <p:cNvSpPr txBox="1"/>
          <p:nvPr/>
        </p:nvSpPr>
        <p:spPr>
          <a:xfrm>
            <a:off x="250825" y="641350"/>
            <a:ext cx="9353550" cy="4581525"/>
          </a:xfrm>
          <a:prstGeom prst="rect">
            <a:avLst/>
          </a:prstGeom>
          <a:noFill/>
          <a:ln w="9525">
            <a:noFill/>
          </a:ln>
        </p:spPr>
        <p:txBody>
          <a:bodyPr>
            <a:spAutoFit/>
          </a:bodyPr>
          <a:p>
            <a:r>
              <a:rPr lang="zh-CN" altLang="en-US" dirty="0">
                <a:solidFill>
                  <a:srgbClr val="000000"/>
                </a:solidFill>
                <a:latin typeface="楷体_GB2312" pitchFamily="49" charset="-122"/>
                <a:ea typeface="楷体_GB2312" pitchFamily="49" charset="-122"/>
              </a:rPr>
              <a:t>物体</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沿着绳子的分速度相等</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a:t>
            </a:r>
            <a:r>
              <a:rPr lang="en-US" altLang="zh-CN" err="1">
                <a:solidFill>
                  <a:srgbClr val="000000"/>
                </a:solidFill>
                <a:latin typeface="楷体_GB2312" pitchFamily="49" charset="-122"/>
                <a:ea typeface="楷体_GB2312" pitchFamily="49" charset="-122"/>
              </a:rPr>
              <a:t>sinθ</a:t>
            </a:r>
            <a:r>
              <a:rPr lang="en-US" altLang="zh-CN" dirty="0">
                <a:solidFill>
                  <a:srgbClr val="000000"/>
                </a:solidFill>
                <a:latin typeface="楷体_GB2312" pitchFamily="49" charset="-122"/>
                <a:ea typeface="楷体_GB2312" pitchFamily="49" charset="-122"/>
              </a:rPr>
              <a:t>=      ,</a:t>
            </a:r>
            <a:r>
              <a:rPr lang="zh-CN" altLang="en-US" dirty="0">
                <a:solidFill>
                  <a:srgbClr val="000000"/>
                </a:solidFill>
                <a:latin typeface="楷体_GB2312" pitchFamily="49" charset="-122"/>
                <a:ea typeface="楷体_GB2312" pitchFamily="49" charset="-122"/>
              </a:rPr>
              <a:t>解</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得</a:t>
            </a:r>
            <a:r>
              <a:rPr lang="en-US" altLang="zh-CN" dirty="0">
                <a:solidFill>
                  <a:srgbClr val="000000"/>
                </a:solidFill>
                <a:latin typeface="楷体_GB2312" pitchFamily="49" charset="-122"/>
                <a:ea typeface="楷体_GB2312" pitchFamily="49" charset="-122"/>
              </a:rPr>
              <a:t>θ=30°,</a:t>
            </a:r>
            <a:r>
              <a:rPr lang="zh-CN" altLang="en-US" dirty="0">
                <a:solidFill>
                  <a:srgbClr val="000000"/>
                </a:solidFill>
                <a:latin typeface="楷体_GB2312" pitchFamily="49" charset="-122"/>
                <a:ea typeface="楷体_GB2312" pitchFamily="49" charset="-122"/>
              </a:rPr>
              <a:t>该过程中</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系统机械能守恒</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则</a:t>
            </a:r>
            <a:r>
              <a:rPr lang="en-US" altLang="zh-CN" err="1">
                <a:solidFill>
                  <a:srgbClr val="000000"/>
                </a:solidFill>
                <a:latin typeface="楷体_GB2312" pitchFamily="49" charset="-122"/>
                <a:ea typeface="楷体_GB2312" pitchFamily="49" charset="-122"/>
              </a:rPr>
              <a:t>mgh</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en-US" altLang="zh-CN">
                <a:solidFill>
                  <a:srgbClr val="000000"/>
                </a:solidFill>
                <a:latin typeface="楷体_GB2312" pitchFamily="49" charset="-122"/>
                <a:ea typeface="楷体_GB2312" pitchFamily="49" charset="-122"/>
              </a:rPr>
              <a:t>  m</a:t>
            </a:r>
            <a:r>
              <a:rPr lang="en-US" altLang="zh-CN">
                <a:solidFill>
                  <a:srgbClr val="000000"/>
                </a:solidFill>
                <a:latin typeface="宋体" panose="02010600030101010101" pitchFamily="2" charset="-122"/>
                <a:ea typeface="楷体_GB2312" pitchFamily="49" charset="-122"/>
              </a:rPr>
              <a:t>·</a:t>
            </a:r>
            <a:r>
              <a:rPr lang="en-US" altLang="zh-CN">
                <a:solidFill>
                  <a:srgbClr val="000000"/>
                </a:solidFill>
                <a:latin typeface="楷体_GB2312" pitchFamily="49" charset="-122"/>
                <a:ea typeface="楷体_GB2312" pitchFamily="49" charset="-122"/>
              </a:rPr>
              <a:t>(2v)</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  mv</a:t>
            </a:r>
            <a:r>
              <a:rPr lang="en-US" altLang="zh-CN" baseline="30000">
                <a:solidFill>
                  <a:srgbClr val="000000"/>
                </a:solidFill>
                <a:latin typeface="楷体_GB2312" pitchFamily="49" charset="-122"/>
                <a:ea typeface="楷体_GB2312" pitchFamily="49" charset="-122"/>
              </a:rPr>
              <a:t>2</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物体</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的机械能减少量为</a:t>
            </a:r>
            <a:r>
              <a:rPr lang="en-US" altLang="zh-CN">
                <a:solidFill>
                  <a:srgbClr val="000000"/>
                </a:solidFill>
                <a:latin typeface="楷体_GB2312" pitchFamily="49" charset="-122"/>
                <a:ea typeface="楷体_GB2312" pitchFamily="49" charset="-122"/>
              </a:rPr>
              <a:t>ΔE</a:t>
            </a:r>
            <a:r>
              <a:rPr lang="en-US" altLang="zh-CN" baseline="-30000">
                <a:solidFill>
                  <a:srgbClr val="000000"/>
                </a:solidFill>
                <a:latin typeface="楷体_GB2312" pitchFamily="49" charset="-122"/>
                <a:ea typeface="楷体_GB2312" pitchFamily="49" charset="-122"/>
              </a:rPr>
              <a:t>B</a:t>
            </a:r>
            <a:r>
              <a:rPr lang="en-US" altLang="zh-CN" err="1">
                <a:solidFill>
                  <a:srgbClr val="000000"/>
                </a:solidFill>
                <a:latin typeface="楷体_GB2312" pitchFamily="49" charset="-122"/>
                <a:ea typeface="楷体_GB2312" pitchFamily="49" charset="-122"/>
              </a:rPr>
              <a:t>=mgh</a:t>
            </a:r>
            <a:r>
              <a:rPr lang="en-US" altLang="zh-CN">
                <a:solidFill>
                  <a:srgbClr val="000000"/>
                </a:solidFill>
                <a:latin typeface="楷体_GB2312" pitchFamily="49" charset="-122"/>
                <a:ea typeface="楷体_GB2312" pitchFamily="49" charset="-122"/>
              </a:rPr>
              <a:t>-</a:t>
            </a:r>
            <a:endParaRPr lang="en-US" altLang="zh-CN">
              <a:solidFill>
                <a:srgbClr val="000000"/>
              </a:solidFill>
              <a:latin typeface="楷体_GB2312" pitchFamily="49" charset="-122"/>
              <a:ea typeface="楷体_GB2312" pitchFamily="49" charset="-122"/>
            </a:endParaRPr>
          </a:p>
          <a:p>
            <a:r>
              <a:rPr lang="en-US" altLang="zh-CN">
                <a:solidFill>
                  <a:srgbClr val="000000"/>
                </a:solidFill>
                <a:latin typeface="楷体_GB2312" pitchFamily="49" charset="-122"/>
                <a:ea typeface="楷体_GB2312" pitchFamily="49" charset="-122"/>
              </a:rPr>
              <a:t>  m(2v)</a:t>
            </a:r>
            <a:r>
              <a:rPr lang="en-US" altLang="zh-CN" baseline="30000">
                <a:solidFill>
                  <a:srgbClr val="000000"/>
                </a:solidFill>
                <a:latin typeface="楷体_GB2312" pitchFamily="49" charset="-122"/>
                <a:ea typeface="楷体_GB2312" pitchFamily="49" charset="-122"/>
              </a:rPr>
              <a:t>2</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解得</a:t>
            </a:r>
            <a:r>
              <a:rPr lang="en-US" altLang="zh-CN">
                <a:solidFill>
                  <a:srgbClr val="000000"/>
                </a:solidFill>
                <a:latin typeface="楷体_GB2312" pitchFamily="49" charset="-122"/>
                <a:ea typeface="楷体_GB2312" pitchFamily="49" charset="-122"/>
              </a:rPr>
              <a:t>ΔE</a:t>
            </a:r>
            <a:r>
              <a:rPr lang="en-US" altLang="zh-CN" baseline="-30000">
                <a:solidFill>
                  <a:srgbClr val="000000"/>
                </a:solidFill>
                <a:latin typeface="楷体_GB2312" pitchFamily="49" charset="-122"/>
                <a:ea typeface="楷体_GB2312" pitchFamily="49" charset="-122"/>
              </a:rPr>
              <a:t>B</a:t>
            </a:r>
            <a:r>
              <a:rPr lang="en-US" altLang="zh-CN" err="1">
                <a:solidFill>
                  <a:srgbClr val="000000"/>
                </a:solidFill>
                <a:latin typeface="楷体_GB2312" pitchFamily="49" charset="-122"/>
                <a:ea typeface="楷体_GB2312" pitchFamily="49" charset="-122"/>
              </a:rPr>
              <a:t>=   mgh</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故选项</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正确</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根据动能定</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理</a:t>
            </a:r>
            <a:r>
              <a:rPr lang="en-US" altLang="zh-CN">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该过程中绳对物体</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做功为</a:t>
            </a:r>
            <a:r>
              <a:rPr lang="en-US" altLang="zh-CN">
                <a:solidFill>
                  <a:srgbClr val="000000"/>
                </a:solidFill>
                <a:latin typeface="楷体_GB2312" pitchFamily="49" charset="-122"/>
                <a:ea typeface="楷体_GB2312" pitchFamily="49" charset="-122"/>
              </a:rPr>
              <a:t>W</a:t>
            </a:r>
            <a:r>
              <a:rPr lang="en-US" altLang="zh-CN" baseline="-30000">
                <a:solidFill>
                  <a:srgbClr val="000000"/>
                </a:solidFill>
                <a:latin typeface="楷体_GB2312" pitchFamily="49" charset="-122"/>
                <a:ea typeface="楷体_GB2312" pitchFamily="49" charset="-122"/>
              </a:rPr>
              <a:t>T</a:t>
            </a:r>
            <a:r>
              <a:rPr lang="en-US" altLang="zh-CN">
                <a:solidFill>
                  <a:srgbClr val="000000"/>
                </a:solidFill>
                <a:latin typeface="楷体_GB2312" pitchFamily="49" charset="-122"/>
                <a:ea typeface="楷体_GB2312" pitchFamily="49" charset="-122"/>
              </a:rPr>
              <a:t>=  mv</a:t>
            </a:r>
            <a:r>
              <a:rPr lang="en-US" altLang="zh-CN" baseline="30000">
                <a:solidFill>
                  <a:srgbClr val="000000"/>
                </a:solidFill>
                <a:latin typeface="楷体_GB2312" pitchFamily="49" charset="-122"/>
                <a:ea typeface="楷体_GB2312" pitchFamily="49" charset="-122"/>
              </a:rPr>
              <a:t>2</a:t>
            </a:r>
            <a:r>
              <a:rPr lang="en-US" altLang="zh-CN">
                <a:solidFill>
                  <a:srgbClr val="000000"/>
                </a:solidFill>
                <a:latin typeface="楷体_GB2312" pitchFamily="49" charset="-122"/>
                <a:ea typeface="楷体_GB2312" pitchFamily="49" charset="-122"/>
              </a:rPr>
              <a:t>-0=  mv</a:t>
            </a:r>
            <a:r>
              <a:rPr lang="en-US" altLang="zh-CN" baseline="30000">
                <a:solidFill>
                  <a:srgbClr val="000000"/>
                </a:solidFill>
                <a:latin typeface="楷体_GB2312" pitchFamily="49" charset="-122"/>
                <a:ea typeface="楷体_GB2312" pitchFamily="49" charset="-122"/>
              </a:rPr>
              <a:t>2</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故选</a:t>
            </a:r>
            <a:endParaRPr lang="zh-CN" altLang="en-US" dirty="0">
              <a:solidFill>
                <a:srgbClr val="000000"/>
              </a:solidFill>
              <a:latin typeface="楷体_GB2312" pitchFamily="49" charset="-122"/>
              <a:ea typeface="楷体_GB2312" pitchFamily="49" charset="-122"/>
            </a:endParaRPr>
          </a:p>
          <a:p>
            <a:r>
              <a:rPr lang="zh-CN" altLang="en-US" dirty="0">
                <a:solidFill>
                  <a:srgbClr val="000000"/>
                </a:solidFill>
                <a:latin typeface="楷体_GB2312" pitchFamily="49" charset="-122"/>
                <a:ea typeface="楷体_GB2312" pitchFamily="49" charset="-122"/>
              </a:rPr>
              <a:t>项</a:t>
            </a:r>
            <a:r>
              <a:rPr lang="en-US" altLang="zh-CN" dirty="0">
                <a:solidFill>
                  <a:srgbClr val="000000"/>
                </a:solidFill>
                <a:latin typeface="楷体_GB2312" pitchFamily="49" charset="-122"/>
                <a:ea typeface="楷体_GB2312" pitchFamily="49" charset="-122"/>
              </a:rPr>
              <a:t>B</a:t>
            </a:r>
            <a:r>
              <a:rPr lang="zh-CN" altLang="en-US" dirty="0">
                <a:solidFill>
                  <a:srgbClr val="000000"/>
                </a:solidFill>
                <a:latin typeface="楷体_GB2312" pitchFamily="49" charset="-122"/>
                <a:ea typeface="楷体_GB2312" pitchFamily="49" charset="-122"/>
              </a:rPr>
              <a:t>正确</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结合几何关系</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物体</a:t>
            </a:r>
            <a:r>
              <a:rPr lang="en-US" altLang="zh-CN" dirty="0">
                <a:solidFill>
                  <a:srgbClr val="000000"/>
                </a:solidFill>
                <a:latin typeface="楷体_GB2312" pitchFamily="49" charset="-122"/>
                <a:ea typeface="楷体_GB2312" pitchFamily="49" charset="-122"/>
              </a:rPr>
              <a:t>A</a:t>
            </a:r>
            <a:r>
              <a:rPr lang="zh-CN" altLang="en-US" dirty="0">
                <a:solidFill>
                  <a:srgbClr val="000000"/>
                </a:solidFill>
                <a:latin typeface="楷体_GB2312" pitchFamily="49" charset="-122"/>
                <a:ea typeface="楷体_GB2312" pitchFamily="49" charset="-122"/>
              </a:rPr>
              <a:t>滑动的距离</a:t>
            </a:r>
            <a:r>
              <a:rPr lang="en-US" altLang="zh-CN" err="1">
                <a:solidFill>
                  <a:srgbClr val="000000"/>
                </a:solidFill>
                <a:latin typeface="楷体_GB2312" pitchFamily="49" charset="-122"/>
                <a:ea typeface="楷体_GB2312" pitchFamily="49" charset="-122"/>
              </a:rPr>
              <a:t>Δx</a:t>
            </a:r>
            <a:r>
              <a:rPr lang="en-US" altLang="zh-CN">
                <a:solidFill>
                  <a:srgbClr val="000000"/>
                </a:solidFill>
                <a:latin typeface="楷体_GB2312" pitchFamily="49" charset="-122"/>
                <a:ea typeface="楷体_GB2312" pitchFamily="49" charset="-122"/>
              </a:rPr>
              <a:t>=   </a:t>
            </a:r>
            <a:endParaRPr lang="en-US" altLang="zh-CN">
              <a:solidFill>
                <a:srgbClr val="000000"/>
              </a:solidFill>
              <a:latin typeface="楷体_GB2312" pitchFamily="49" charset="-122"/>
              <a:ea typeface="楷体_GB2312" pitchFamily="49" charset="-122"/>
            </a:endParaRPr>
          </a:p>
          <a:p>
            <a:r>
              <a:rPr lang="en-US" altLang="zh-CN" dirty="0">
                <a:solidFill>
                  <a:srgbClr val="000000"/>
                </a:solidFill>
                <a:latin typeface="楷体_GB2312" pitchFamily="49" charset="-122"/>
                <a:ea typeface="楷体_GB2312" pitchFamily="49" charset="-122"/>
              </a:rPr>
              <a:t>     =(2-   )h,</a:t>
            </a:r>
            <a:r>
              <a:rPr lang="zh-CN" altLang="en-US" dirty="0">
                <a:solidFill>
                  <a:srgbClr val="000000"/>
                </a:solidFill>
                <a:latin typeface="楷体_GB2312" pitchFamily="49" charset="-122"/>
                <a:ea typeface="楷体_GB2312" pitchFamily="49" charset="-122"/>
              </a:rPr>
              <a:t>故</a:t>
            </a:r>
            <a:r>
              <a:rPr lang="en-US" altLang="zh-CN" dirty="0">
                <a:solidFill>
                  <a:srgbClr val="000000"/>
                </a:solidFill>
                <a:latin typeface="楷体_GB2312" pitchFamily="49" charset="-122"/>
                <a:ea typeface="楷体_GB2312" pitchFamily="49" charset="-122"/>
              </a:rPr>
              <a:t>C</a:t>
            </a:r>
            <a:r>
              <a:rPr lang="zh-CN" altLang="en-US" dirty="0">
                <a:solidFill>
                  <a:srgbClr val="000000"/>
                </a:solidFill>
                <a:latin typeface="楷体_GB2312" pitchFamily="49" charset="-122"/>
                <a:ea typeface="楷体_GB2312" pitchFamily="49" charset="-122"/>
              </a:rPr>
              <a:t>错误</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由于绳子不可伸长</a:t>
            </a:r>
            <a:r>
              <a:rPr lang="en-US" altLang="zh-CN" dirty="0">
                <a:solidFill>
                  <a:srgbClr val="000000"/>
                </a:solidFill>
                <a:latin typeface="楷体_GB2312" pitchFamily="49" charset="-122"/>
                <a:ea typeface="楷体_GB2312" pitchFamily="49" charset="-122"/>
              </a:rPr>
              <a:t>,</a:t>
            </a:r>
            <a:r>
              <a:rPr lang="zh-CN" altLang="en-US" dirty="0">
                <a:solidFill>
                  <a:srgbClr val="000000"/>
                </a:solidFill>
                <a:latin typeface="楷体_GB2312" pitchFamily="49" charset="-122"/>
                <a:ea typeface="楷体_GB2312" pitchFamily="49" charset="-122"/>
              </a:rPr>
              <a:t>故不能</a:t>
            </a:r>
            <a:endParaRPr lang="zh-CN" altLang="en-US" dirty="0">
              <a:solidFill>
                <a:srgbClr val="000000"/>
              </a:solidFill>
              <a:latin typeface="楷体_GB2312" pitchFamily="49" charset="-122"/>
              <a:ea typeface="楷体_GB2312" pitchFamily="49" charset="-122"/>
            </a:endParaRPr>
          </a:p>
        </p:txBody>
      </p:sp>
      <p:graphicFrame>
        <p:nvGraphicFramePr>
          <p:cNvPr id="1172483" name="对象 1172482"/>
          <p:cNvGraphicFramePr/>
          <p:nvPr/>
        </p:nvGraphicFramePr>
        <p:xfrm>
          <a:off x="7019925" y="750888"/>
          <a:ext cx="889000" cy="736600"/>
        </p:xfrm>
        <a:graphic>
          <a:graphicData uri="http://schemas.openxmlformats.org/presentationml/2006/ole">
            <mc:AlternateContent xmlns:mc="http://schemas.openxmlformats.org/markup-compatibility/2006">
              <mc:Choice xmlns:v="urn:schemas-microsoft-com:vml" Requires="v">
                <p:oleObj spid="_x0000_s3148" name="" r:id="rId1" imgW="889000" imgH="736600" progId="Equation.DSMT4">
                  <p:embed/>
                </p:oleObj>
              </mc:Choice>
              <mc:Fallback>
                <p:oleObj name="" r:id="rId1" imgW="889000" imgH="736600" progId="Equation.DSMT4">
                  <p:embed/>
                  <p:pic>
                    <p:nvPicPr>
                      <p:cNvPr id="0" name="图片 3147"/>
                      <p:cNvPicPr/>
                      <p:nvPr/>
                    </p:nvPicPr>
                    <p:blipFill>
                      <a:blip r:embed="rId2"/>
                      <a:stretch>
                        <a:fillRect/>
                      </a:stretch>
                    </p:blipFill>
                    <p:spPr>
                      <a:xfrm>
                        <a:off x="7019925" y="750888"/>
                        <a:ext cx="889000" cy="736600"/>
                      </a:xfrm>
                      <a:prstGeom prst="rect">
                        <a:avLst/>
                      </a:prstGeom>
                      <a:noFill/>
                      <a:ln w="38100">
                        <a:noFill/>
                        <a:miter/>
                      </a:ln>
                    </p:spPr>
                  </p:pic>
                </p:oleObj>
              </mc:Fallback>
            </mc:AlternateContent>
          </a:graphicData>
        </a:graphic>
      </p:graphicFrame>
      <p:graphicFrame>
        <p:nvGraphicFramePr>
          <p:cNvPr id="1172484" name="对象 1172483"/>
          <p:cNvGraphicFramePr/>
          <p:nvPr/>
        </p:nvGraphicFramePr>
        <p:xfrm>
          <a:off x="352425" y="2014538"/>
          <a:ext cx="241300" cy="723900"/>
        </p:xfrm>
        <a:graphic>
          <a:graphicData uri="http://schemas.openxmlformats.org/presentationml/2006/ole">
            <mc:AlternateContent xmlns:mc="http://schemas.openxmlformats.org/markup-compatibility/2006">
              <mc:Choice xmlns:v="urn:schemas-microsoft-com:vml" Requires="v">
                <p:oleObj spid="_x0000_s3149" name="" r:id="rId3" imgW="241300" imgH="723900" progId="Equation.DSMT4">
                  <p:embed/>
                </p:oleObj>
              </mc:Choice>
              <mc:Fallback>
                <p:oleObj name="" r:id="rId3" imgW="241300" imgH="723900" progId="Equation.DSMT4">
                  <p:embed/>
                  <p:pic>
                    <p:nvPicPr>
                      <p:cNvPr id="0" name="图片 3148"/>
                      <p:cNvPicPr/>
                      <p:nvPr/>
                    </p:nvPicPr>
                    <p:blipFill>
                      <a:blip r:embed="rId4"/>
                      <a:stretch>
                        <a:fillRect/>
                      </a:stretch>
                    </p:blipFill>
                    <p:spPr>
                      <a:xfrm>
                        <a:off x="352425" y="2014538"/>
                        <a:ext cx="241300" cy="723900"/>
                      </a:xfrm>
                      <a:prstGeom prst="rect">
                        <a:avLst/>
                      </a:prstGeom>
                      <a:noFill/>
                      <a:ln w="38100">
                        <a:noFill/>
                        <a:miter/>
                      </a:ln>
                    </p:spPr>
                  </p:pic>
                </p:oleObj>
              </mc:Fallback>
            </mc:AlternateContent>
          </a:graphicData>
        </a:graphic>
      </p:graphicFrame>
      <p:graphicFrame>
        <p:nvGraphicFramePr>
          <p:cNvPr id="1172485" name="对象 1172484"/>
          <p:cNvGraphicFramePr/>
          <p:nvPr/>
        </p:nvGraphicFramePr>
        <p:xfrm>
          <a:off x="2300288" y="2014538"/>
          <a:ext cx="241300" cy="723900"/>
        </p:xfrm>
        <a:graphic>
          <a:graphicData uri="http://schemas.openxmlformats.org/presentationml/2006/ole">
            <mc:AlternateContent xmlns:mc="http://schemas.openxmlformats.org/markup-compatibility/2006">
              <mc:Choice xmlns:v="urn:schemas-microsoft-com:vml" Requires="v">
                <p:oleObj spid="_x0000_s3150" name="" r:id="rId5" imgW="241300" imgH="723900" progId="Equation.DSMT4">
                  <p:embed/>
                </p:oleObj>
              </mc:Choice>
              <mc:Fallback>
                <p:oleObj name="" r:id="rId5" imgW="241300" imgH="723900" progId="Equation.DSMT4">
                  <p:embed/>
                  <p:pic>
                    <p:nvPicPr>
                      <p:cNvPr id="0" name="图片 3149"/>
                      <p:cNvPicPr/>
                      <p:nvPr/>
                    </p:nvPicPr>
                    <p:blipFill>
                      <a:blip r:embed="rId4"/>
                      <a:stretch>
                        <a:fillRect/>
                      </a:stretch>
                    </p:blipFill>
                    <p:spPr>
                      <a:xfrm>
                        <a:off x="2300288" y="2014538"/>
                        <a:ext cx="241300" cy="723900"/>
                      </a:xfrm>
                      <a:prstGeom prst="rect">
                        <a:avLst/>
                      </a:prstGeom>
                      <a:noFill/>
                      <a:ln w="38100">
                        <a:noFill/>
                        <a:miter/>
                      </a:ln>
                    </p:spPr>
                  </p:pic>
                </p:oleObj>
              </mc:Fallback>
            </mc:AlternateContent>
          </a:graphicData>
        </a:graphic>
      </p:graphicFrame>
      <p:graphicFrame>
        <p:nvGraphicFramePr>
          <p:cNvPr id="1172486" name="对象 1172485"/>
          <p:cNvGraphicFramePr/>
          <p:nvPr/>
        </p:nvGraphicFramePr>
        <p:xfrm>
          <a:off x="371475" y="2700338"/>
          <a:ext cx="241300" cy="723900"/>
        </p:xfrm>
        <a:graphic>
          <a:graphicData uri="http://schemas.openxmlformats.org/presentationml/2006/ole">
            <mc:AlternateContent xmlns:mc="http://schemas.openxmlformats.org/markup-compatibility/2006">
              <mc:Choice xmlns:v="urn:schemas-microsoft-com:vml" Requires="v">
                <p:oleObj spid="_x0000_s3151" name="" r:id="rId6" imgW="241300" imgH="723900" progId="Equation.DSMT4">
                  <p:embed/>
                </p:oleObj>
              </mc:Choice>
              <mc:Fallback>
                <p:oleObj name="" r:id="rId6" imgW="241300" imgH="723900" progId="Equation.DSMT4">
                  <p:embed/>
                  <p:pic>
                    <p:nvPicPr>
                      <p:cNvPr id="0" name="图片 3150"/>
                      <p:cNvPicPr/>
                      <p:nvPr/>
                    </p:nvPicPr>
                    <p:blipFill>
                      <a:blip r:embed="rId4"/>
                      <a:stretch>
                        <a:fillRect/>
                      </a:stretch>
                    </p:blipFill>
                    <p:spPr>
                      <a:xfrm>
                        <a:off x="371475" y="2700338"/>
                        <a:ext cx="241300" cy="723900"/>
                      </a:xfrm>
                      <a:prstGeom prst="rect">
                        <a:avLst/>
                      </a:prstGeom>
                      <a:noFill/>
                      <a:ln w="38100">
                        <a:noFill/>
                        <a:miter/>
                      </a:ln>
                    </p:spPr>
                  </p:pic>
                </p:oleObj>
              </mc:Fallback>
            </mc:AlternateContent>
          </a:graphicData>
        </a:graphic>
      </p:graphicFrame>
      <p:graphicFrame>
        <p:nvGraphicFramePr>
          <p:cNvPr id="1172487" name="对象 1172486"/>
          <p:cNvGraphicFramePr/>
          <p:nvPr/>
        </p:nvGraphicFramePr>
        <p:xfrm>
          <a:off x="3549650" y="2674938"/>
          <a:ext cx="228600" cy="736600"/>
        </p:xfrm>
        <a:graphic>
          <a:graphicData uri="http://schemas.openxmlformats.org/presentationml/2006/ole">
            <mc:AlternateContent xmlns:mc="http://schemas.openxmlformats.org/markup-compatibility/2006">
              <mc:Choice xmlns:v="urn:schemas-microsoft-com:vml" Requires="v">
                <p:oleObj spid="_x0000_s3152" name="" r:id="rId7" imgW="228600" imgH="736600" progId="Equation.DSMT4">
                  <p:embed/>
                </p:oleObj>
              </mc:Choice>
              <mc:Fallback>
                <p:oleObj name="" r:id="rId7" imgW="228600" imgH="736600" progId="Equation.DSMT4">
                  <p:embed/>
                  <p:pic>
                    <p:nvPicPr>
                      <p:cNvPr id="0" name="图片 3151"/>
                      <p:cNvPicPr/>
                      <p:nvPr/>
                    </p:nvPicPr>
                    <p:blipFill>
                      <a:blip r:embed="rId8"/>
                      <a:stretch>
                        <a:fillRect/>
                      </a:stretch>
                    </p:blipFill>
                    <p:spPr>
                      <a:xfrm>
                        <a:off x="3549650" y="2674938"/>
                        <a:ext cx="228600" cy="736600"/>
                      </a:xfrm>
                      <a:prstGeom prst="rect">
                        <a:avLst/>
                      </a:prstGeom>
                      <a:noFill/>
                      <a:ln w="38100">
                        <a:noFill/>
                        <a:miter/>
                      </a:ln>
                    </p:spPr>
                  </p:pic>
                </p:oleObj>
              </mc:Fallback>
            </mc:AlternateContent>
          </a:graphicData>
        </a:graphic>
      </p:graphicFrame>
      <p:graphicFrame>
        <p:nvGraphicFramePr>
          <p:cNvPr id="1172488" name="对象 1172487"/>
          <p:cNvGraphicFramePr/>
          <p:nvPr/>
        </p:nvGraphicFramePr>
        <p:xfrm>
          <a:off x="5524500" y="3290888"/>
          <a:ext cx="241300" cy="723900"/>
        </p:xfrm>
        <a:graphic>
          <a:graphicData uri="http://schemas.openxmlformats.org/presentationml/2006/ole">
            <mc:AlternateContent xmlns:mc="http://schemas.openxmlformats.org/markup-compatibility/2006">
              <mc:Choice xmlns:v="urn:schemas-microsoft-com:vml" Requires="v">
                <p:oleObj spid="_x0000_s3153" name="" r:id="rId9" imgW="241300" imgH="723900" progId="Equation.DSMT4">
                  <p:embed/>
                </p:oleObj>
              </mc:Choice>
              <mc:Fallback>
                <p:oleObj name="" r:id="rId9" imgW="241300" imgH="723900" progId="Equation.DSMT4">
                  <p:embed/>
                  <p:pic>
                    <p:nvPicPr>
                      <p:cNvPr id="0" name="图片 3152"/>
                      <p:cNvPicPr/>
                      <p:nvPr/>
                    </p:nvPicPr>
                    <p:blipFill>
                      <a:blip r:embed="rId4"/>
                      <a:stretch>
                        <a:fillRect/>
                      </a:stretch>
                    </p:blipFill>
                    <p:spPr>
                      <a:xfrm>
                        <a:off x="5524500" y="3290888"/>
                        <a:ext cx="241300" cy="723900"/>
                      </a:xfrm>
                      <a:prstGeom prst="rect">
                        <a:avLst/>
                      </a:prstGeom>
                      <a:noFill/>
                      <a:ln w="38100">
                        <a:noFill/>
                        <a:miter/>
                      </a:ln>
                    </p:spPr>
                  </p:pic>
                </p:oleObj>
              </mc:Fallback>
            </mc:AlternateContent>
          </a:graphicData>
        </a:graphic>
      </p:graphicFrame>
      <p:graphicFrame>
        <p:nvGraphicFramePr>
          <p:cNvPr id="1172489" name="对象 1172488"/>
          <p:cNvGraphicFramePr/>
          <p:nvPr/>
        </p:nvGraphicFramePr>
        <p:xfrm>
          <a:off x="6896100" y="3338513"/>
          <a:ext cx="241300" cy="723900"/>
        </p:xfrm>
        <a:graphic>
          <a:graphicData uri="http://schemas.openxmlformats.org/presentationml/2006/ole">
            <mc:AlternateContent xmlns:mc="http://schemas.openxmlformats.org/markup-compatibility/2006">
              <mc:Choice xmlns:v="urn:schemas-microsoft-com:vml" Requires="v">
                <p:oleObj spid="_x0000_s3154" name="" r:id="rId10" imgW="241300" imgH="723900" progId="Equation.DSMT4">
                  <p:embed/>
                </p:oleObj>
              </mc:Choice>
              <mc:Fallback>
                <p:oleObj name="" r:id="rId10" imgW="241300" imgH="723900" progId="Equation.DSMT4">
                  <p:embed/>
                  <p:pic>
                    <p:nvPicPr>
                      <p:cNvPr id="0" name="图片 3153"/>
                      <p:cNvPicPr/>
                      <p:nvPr/>
                    </p:nvPicPr>
                    <p:blipFill>
                      <a:blip r:embed="rId4"/>
                      <a:stretch>
                        <a:fillRect/>
                      </a:stretch>
                    </p:blipFill>
                    <p:spPr>
                      <a:xfrm>
                        <a:off x="6896100" y="3338513"/>
                        <a:ext cx="241300" cy="723900"/>
                      </a:xfrm>
                      <a:prstGeom prst="rect">
                        <a:avLst/>
                      </a:prstGeom>
                      <a:noFill/>
                      <a:ln w="38100">
                        <a:noFill/>
                        <a:miter/>
                      </a:ln>
                    </p:spPr>
                  </p:pic>
                </p:oleObj>
              </mc:Fallback>
            </mc:AlternateContent>
          </a:graphicData>
        </a:graphic>
      </p:graphicFrame>
      <p:graphicFrame>
        <p:nvGraphicFramePr>
          <p:cNvPr id="1172490" name="对象 1172489"/>
          <p:cNvGraphicFramePr/>
          <p:nvPr/>
        </p:nvGraphicFramePr>
        <p:xfrm>
          <a:off x="7559675" y="3903663"/>
          <a:ext cx="1143000" cy="736600"/>
        </p:xfrm>
        <a:graphic>
          <a:graphicData uri="http://schemas.openxmlformats.org/presentationml/2006/ole">
            <mc:AlternateContent xmlns:mc="http://schemas.openxmlformats.org/markup-compatibility/2006">
              <mc:Choice xmlns:v="urn:schemas-microsoft-com:vml" Requires="v">
                <p:oleObj spid="_x0000_s3155" name="" r:id="rId11" imgW="1143000" imgH="736600" progId="Equation.DSMT4">
                  <p:embed/>
                </p:oleObj>
              </mc:Choice>
              <mc:Fallback>
                <p:oleObj name="" r:id="rId11" imgW="1143000" imgH="736600" progId="Equation.DSMT4">
                  <p:embed/>
                  <p:pic>
                    <p:nvPicPr>
                      <p:cNvPr id="0" name="图片 3154"/>
                      <p:cNvPicPr/>
                      <p:nvPr/>
                    </p:nvPicPr>
                    <p:blipFill>
                      <a:blip r:embed="rId12"/>
                      <a:stretch>
                        <a:fillRect/>
                      </a:stretch>
                    </p:blipFill>
                    <p:spPr>
                      <a:xfrm>
                        <a:off x="7559675" y="3903663"/>
                        <a:ext cx="1143000" cy="736600"/>
                      </a:xfrm>
                      <a:prstGeom prst="rect">
                        <a:avLst/>
                      </a:prstGeom>
                      <a:noFill/>
                      <a:ln w="38100">
                        <a:noFill/>
                        <a:miter/>
                      </a:ln>
                    </p:spPr>
                  </p:pic>
                </p:oleObj>
              </mc:Fallback>
            </mc:AlternateContent>
          </a:graphicData>
        </a:graphic>
      </p:graphicFrame>
      <p:graphicFrame>
        <p:nvGraphicFramePr>
          <p:cNvPr id="1172491" name="对象 1172490"/>
          <p:cNvGraphicFramePr/>
          <p:nvPr/>
        </p:nvGraphicFramePr>
        <p:xfrm>
          <a:off x="330200" y="4551363"/>
          <a:ext cx="876300" cy="736600"/>
        </p:xfrm>
        <a:graphic>
          <a:graphicData uri="http://schemas.openxmlformats.org/presentationml/2006/ole">
            <mc:AlternateContent xmlns:mc="http://schemas.openxmlformats.org/markup-compatibility/2006">
              <mc:Choice xmlns:v="urn:schemas-microsoft-com:vml" Requires="v">
                <p:oleObj spid="_x0000_s3156" name="" r:id="rId13" imgW="876300" imgH="736600" progId="Equation.DSMT4">
                  <p:embed/>
                </p:oleObj>
              </mc:Choice>
              <mc:Fallback>
                <p:oleObj name="" r:id="rId13" imgW="876300" imgH="736600" progId="Equation.DSMT4">
                  <p:embed/>
                  <p:pic>
                    <p:nvPicPr>
                      <p:cNvPr id="0" name="图片 3155"/>
                      <p:cNvPicPr/>
                      <p:nvPr/>
                    </p:nvPicPr>
                    <p:blipFill>
                      <a:blip r:embed="rId14"/>
                      <a:stretch>
                        <a:fillRect/>
                      </a:stretch>
                    </p:blipFill>
                    <p:spPr>
                      <a:xfrm>
                        <a:off x="330200" y="4551363"/>
                        <a:ext cx="876300" cy="736600"/>
                      </a:xfrm>
                      <a:prstGeom prst="rect">
                        <a:avLst/>
                      </a:prstGeom>
                      <a:noFill/>
                      <a:ln w="38100">
                        <a:noFill/>
                        <a:miter/>
                      </a:ln>
                    </p:spPr>
                  </p:pic>
                </p:oleObj>
              </mc:Fallback>
            </mc:AlternateContent>
          </a:graphicData>
        </a:graphic>
      </p:graphicFrame>
      <p:graphicFrame>
        <p:nvGraphicFramePr>
          <p:cNvPr id="1172492" name="对象 1172491"/>
          <p:cNvGraphicFramePr/>
          <p:nvPr/>
        </p:nvGraphicFramePr>
        <p:xfrm>
          <a:off x="2022475" y="4732338"/>
          <a:ext cx="406400" cy="393700"/>
        </p:xfrm>
        <a:graphic>
          <a:graphicData uri="http://schemas.openxmlformats.org/presentationml/2006/ole">
            <mc:AlternateContent xmlns:mc="http://schemas.openxmlformats.org/markup-compatibility/2006">
              <mc:Choice xmlns:v="urn:schemas-microsoft-com:vml" Requires="v">
                <p:oleObj spid="_x0000_s3157" name="" r:id="rId15" imgW="405765" imgH="393065" progId="Equation.DSMT4">
                  <p:embed/>
                </p:oleObj>
              </mc:Choice>
              <mc:Fallback>
                <p:oleObj name="" r:id="rId15" imgW="405765" imgH="393065" progId="Equation.DSMT4">
                  <p:embed/>
                  <p:pic>
                    <p:nvPicPr>
                      <p:cNvPr id="0" name="图片 3156"/>
                      <p:cNvPicPr/>
                      <p:nvPr/>
                    </p:nvPicPr>
                    <p:blipFill>
                      <a:blip r:embed="rId16"/>
                      <a:stretch>
                        <a:fillRect/>
                      </a:stretch>
                    </p:blipFill>
                    <p:spPr>
                      <a:xfrm>
                        <a:off x="2022475" y="4732338"/>
                        <a:ext cx="406400" cy="393700"/>
                      </a:xfrm>
                      <a:prstGeom prst="rect">
                        <a:avLst/>
                      </a:prstGeom>
                      <a:noFill/>
                      <a:ln w="38100">
                        <a:noFill/>
                        <a:miter/>
                      </a:ln>
                    </p:spPr>
                  </p:pic>
                </p:oleObj>
              </mc:Fallback>
            </mc:AlternateContent>
          </a:graphicData>
        </a:graphic>
      </p:graphicFrame>
      <mc:AlternateContent xmlns:mc="http://schemas.openxmlformats.org/markup-compatibility/2006" xmlns:p14="http://schemas.microsoft.com/office/powerpoint/2010/main">
        <mc:Choice Requires="p14">
          <p:contentPart r:id="rId17" p14:bwMode="auto">
            <p14:nvContentPartPr>
              <p14:cNvPr id="2" name="墨迹 1"/>
              <p14:cNvContentPartPr/>
              <p14:nvPr/>
            </p14:nvContentPartPr>
            <p14:xfrm>
              <a:off x="3232785" y="1938020"/>
              <a:ext cx="5090795" cy="185420"/>
            </p14:xfrm>
          </p:contentPart>
        </mc:Choice>
        <mc:Fallback xmlns="">
          <p:pic>
            <p:nvPicPr>
              <p:cNvPr id="2" name="墨迹 1"/>
            </p:nvPicPr>
            <p:blipFill>
              <a:blip r:embed="rId18"/>
            </p:blipFill>
            <p:spPr>
              <a:xfrm>
                <a:off x="3232785" y="1938020"/>
                <a:ext cx="5090795" cy="18542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3" name="墨迹 2"/>
              <p14:cNvContentPartPr/>
              <p14:nvPr/>
            </p14:nvContentPartPr>
            <p14:xfrm>
              <a:off x="254000" y="2700020"/>
              <a:ext cx="3238500" cy="69215"/>
            </p14:xfrm>
          </p:contentPart>
        </mc:Choice>
        <mc:Fallback xmlns="">
          <p:pic>
            <p:nvPicPr>
              <p:cNvPr id="3" name="墨迹 2"/>
            </p:nvPicPr>
            <p:blipFill>
              <a:blip r:embed="rId20"/>
            </p:blipFill>
            <p:spPr>
              <a:xfrm>
                <a:off x="254000" y="2700020"/>
                <a:ext cx="3238500" cy="6921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4" name="墨迹 3"/>
              <p14:cNvContentPartPr/>
              <p14:nvPr/>
            </p14:nvContentPartPr>
            <p14:xfrm>
              <a:off x="7169785" y="2626360"/>
              <a:ext cx="693420" cy="31750"/>
            </p14:xfrm>
          </p:contentPart>
        </mc:Choice>
        <mc:Fallback xmlns="">
          <p:pic>
            <p:nvPicPr>
              <p:cNvPr id="4" name="墨迹 3"/>
            </p:nvPicPr>
            <p:blipFill>
              <a:blip r:embed="rId22"/>
            </p:blipFill>
            <p:spPr>
              <a:xfrm>
                <a:off x="7169785" y="2626360"/>
                <a:ext cx="693420" cy="3175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5" name="墨迹 4"/>
              <p14:cNvContentPartPr/>
              <p14:nvPr/>
            </p14:nvContentPartPr>
            <p14:xfrm>
              <a:off x="703580" y="3314700"/>
              <a:ext cx="1725295" cy="47625"/>
            </p14:xfrm>
          </p:contentPart>
        </mc:Choice>
        <mc:Fallback xmlns="">
          <p:pic>
            <p:nvPicPr>
              <p:cNvPr id="5" name="墨迹 4"/>
            </p:nvPicPr>
            <p:blipFill>
              <a:blip r:embed="rId24"/>
            </p:blipFill>
            <p:spPr>
              <a:xfrm>
                <a:off x="703580" y="3314700"/>
                <a:ext cx="1725295" cy="47625"/>
              </a:xfrm>
              <a:prstGeom prst="rect"/>
            </p:spPr>
          </p:pic>
        </mc:Fallback>
      </mc:AlternateContent>
    </p:spTree>
  </p:cSld>
  <p:clrMapOvr>
    <a:masterClrMapping/>
  </p:clrMapOvr>
</p:sld>
</file>

<file path=ppt/theme/theme1.xml><?xml version="1.0" encoding="utf-8"?>
<a:theme xmlns:a="http://schemas.openxmlformats.org/drawingml/2006/main" name="9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12568</Words>
  <Application>WPS 演示</Application>
  <PresentationFormat>自定义</PresentationFormat>
  <Paragraphs>626</Paragraphs>
  <Slides>109</Slides>
  <Notes>0</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94</vt:i4>
      </vt:variant>
      <vt:variant>
        <vt:lpstr>幻灯片标题</vt:lpstr>
      </vt:variant>
      <vt:variant>
        <vt:i4>109</vt:i4>
      </vt:variant>
    </vt:vector>
  </HeadingPairs>
  <TitlesOfParts>
    <vt:vector size="215" baseType="lpstr">
      <vt:lpstr>Arial</vt:lpstr>
      <vt:lpstr>宋体</vt:lpstr>
      <vt:lpstr>Wingdings</vt:lpstr>
      <vt:lpstr>Times New Roman</vt:lpstr>
      <vt:lpstr>黑体</vt:lpstr>
      <vt:lpstr>微软雅黑</vt:lpstr>
      <vt:lpstr>Arial Unicode MS</vt:lpstr>
      <vt:lpstr>Calibri</vt:lpstr>
      <vt:lpstr>楷体_GB2312</vt:lpstr>
      <vt:lpstr>新宋体</vt:lpstr>
      <vt:lpstr>9_默认设计模板</vt:lpstr>
      <vt:lpstr>11_默认设计模板</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世纪金榜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世纪金榜</dc:title>
  <dc:creator>世纪金榜</dc:creator>
  <cp:lastModifiedBy>Administrator</cp:lastModifiedBy>
  <cp:revision>671</cp:revision>
  <dcterms:created xsi:type="dcterms:W3CDTF">2020-03-05T07:45:00Z</dcterms:created>
  <dcterms:modified xsi:type="dcterms:W3CDTF">2020-03-07T09:11:40Z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2052-10.1.0.7022</vt:lpwstr>
  </property>
</Properties>
</file>