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02" r:id="rId3"/>
    <p:sldId id="301" r:id="rId4"/>
    <p:sldId id="259" r:id="rId5"/>
    <p:sldId id="266" r:id="rId6"/>
    <p:sldId id="292" r:id="rId7"/>
    <p:sldId id="288" r:id="rId8"/>
    <p:sldId id="286" r:id="rId9"/>
    <p:sldId id="293" r:id="rId10"/>
    <p:sldId id="294" r:id="rId11"/>
    <p:sldId id="295" r:id="rId12"/>
    <p:sldId id="296" r:id="rId13"/>
    <p:sldId id="297" r:id="rId14"/>
    <p:sldId id="298" r:id="rId15"/>
    <p:sldId id="299" r:id="rId16"/>
    <p:sldId id="300" r:id="rId17"/>
    <p:sldId id="291" r:id="rId1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2" autoAdjust="0"/>
    <p:restoredTop sz="94660"/>
  </p:normalViewPr>
  <p:slideViewPr>
    <p:cSldViewPr snapToGrid="0">
      <p:cViewPr varScale="1">
        <p:scale>
          <a:sx n="152" d="100"/>
          <a:sy n="152" d="100"/>
        </p:scale>
        <p:origin x="-750" y="-90"/>
      </p:cViewPr>
      <p:guideLst>
        <p:guide orient="horz" pos="1620"/>
        <p:guide pos="2880"/>
      </p:guideLst>
    </p:cSldViewPr>
  </p:slideViewPr>
  <p:notesTextViewPr>
    <p:cViewPr>
      <p:scale>
        <a:sx n="1" d="1"/>
        <a:sy n="1" d="1"/>
      </p:scale>
      <p:origin x="0" y="0"/>
    </p:cViewPr>
  </p:notesTextViewPr>
  <p:sorterViewPr>
    <p:cViewPr>
      <p:scale>
        <a:sx n="62" d="100"/>
        <a:sy n="62"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DF6D3-6A4C-406F-A8AA-903567CA09FB}" type="datetimeFigureOut">
              <a:rPr lang="zh-CN" altLang="en-US" smtClean="0"/>
              <a:pPr/>
              <a:t>2020/5/26 Tuesday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6216F-2292-423B-8BAD-CB009B5C2194}" type="slidenum">
              <a:rPr lang="zh-CN" altLang="en-US" smtClean="0"/>
              <a:pPr/>
              <a:t>‹#›</a:t>
            </a:fld>
            <a:endParaRPr lang="zh-CN" altLang="en-US"/>
          </a:p>
        </p:txBody>
      </p:sp>
    </p:spTree>
    <p:extLst>
      <p:ext uri="{BB962C8B-B14F-4D97-AF65-F5344CB8AC3E}">
        <p14:creationId xmlns:p14="http://schemas.microsoft.com/office/powerpoint/2010/main" xmlns="" val="381369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pPr/>
              <a:t>5</a:t>
            </a:fld>
            <a:endParaRPr lang="zh-CN" altLang="en-US"/>
          </a:p>
        </p:txBody>
      </p:sp>
    </p:spTree>
    <p:extLst>
      <p:ext uri="{BB962C8B-B14F-4D97-AF65-F5344CB8AC3E}">
        <p14:creationId xmlns:p14="http://schemas.microsoft.com/office/powerpoint/2010/main" xmlns="" val="3964014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pPr>
                <a:defRPr/>
              </a:pPr>
              <a:t>7</a:t>
            </a:fld>
            <a:endParaRPr lang="zh-CN" altLang="en-US"/>
          </a:p>
        </p:txBody>
      </p:sp>
    </p:spTree>
    <p:extLst>
      <p:ext uri="{BB962C8B-B14F-4D97-AF65-F5344CB8AC3E}">
        <p14:creationId xmlns:p14="http://schemas.microsoft.com/office/powerpoint/2010/main" xmlns="" val="2056289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pPr>
                <a:defRPr/>
              </a:pPr>
              <a:t>8</a:t>
            </a:fld>
            <a:endParaRPr lang="zh-CN" altLang="en-US"/>
          </a:p>
        </p:txBody>
      </p:sp>
    </p:spTree>
    <p:extLst>
      <p:ext uri="{BB962C8B-B14F-4D97-AF65-F5344CB8AC3E}">
        <p14:creationId xmlns:p14="http://schemas.microsoft.com/office/powerpoint/2010/main" xmlns="" val="3784965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pPr>
                <a:defRPr/>
              </a:pPr>
              <a:t>10</a:t>
            </a:fld>
            <a:endParaRPr lang="zh-CN" altLang="en-US"/>
          </a:p>
        </p:txBody>
      </p:sp>
    </p:spTree>
    <p:extLst>
      <p:ext uri="{BB962C8B-B14F-4D97-AF65-F5344CB8AC3E}">
        <p14:creationId xmlns:p14="http://schemas.microsoft.com/office/powerpoint/2010/main" xmlns="" val="2056289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pPr>
                <a:defRPr/>
              </a:pPr>
              <a:t>12</a:t>
            </a:fld>
            <a:endParaRPr lang="zh-CN" altLang="en-US"/>
          </a:p>
        </p:txBody>
      </p:sp>
    </p:spTree>
    <p:extLst>
      <p:ext uri="{BB962C8B-B14F-4D97-AF65-F5344CB8AC3E}">
        <p14:creationId xmlns:p14="http://schemas.microsoft.com/office/powerpoint/2010/main" xmlns="" val="2056289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pPr>
                <a:defRPr/>
              </a:pPr>
              <a:t>14</a:t>
            </a:fld>
            <a:endParaRPr lang="zh-CN" altLang="en-US"/>
          </a:p>
        </p:txBody>
      </p:sp>
    </p:spTree>
    <p:extLst>
      <p:ext uri="{BB962C8B-B14F-4D97-AF65-F5344CB8AC3E}">
        <p14:creationId xmlns:p14="http://schemas.microsoft.com/office/powerpoint/2010/main" xmlns="" val="2056289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pPr>
                <a:defRPr/>
              </a:pPr>
              <a:t>16</a:t>
            </a:fld>
            <a:endParaRPr lang="zh-CN" altLang="en-US"/>
          </a:p>
        </p:txBody>
      </p:sp>
    </p:spTree>
    <p:extLst>
      <p:ext uri="{BB962C8B-B14F-4D97-AF65-F5344CB8AC3E}">
        <p14:creationId xmlns:p14="http://schemas.microsoft.com/office/powerpoint/2010/main" xmlns="" val="2056289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2020/5/26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2020/5/26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318871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3"/>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1" y="273843"/>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2020/5/26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402550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16867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4079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2020/5/26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59865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282304"/>
            <a:ext cx="7886700" cy="2139553"/>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7"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2020/5/26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8"/>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8"/>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2020/5/26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2020/5/26 Tuesday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308893" y="196206"/>
            <a:ext cx="4724041" cy="463715"/>
          </a:xfrm>
        </p:spPr>
        <p:txBody>
          <a:bodyPr>
            <a:normAutofit/>
          </a:bodyPr>
          <a:lstStyle>
            <a:lvl1pPr algn="r">
              <a:defRPr sz="3200" b="1">
                <a:solidFill>
                  <a:srgbClr val="002060"/>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2020/5/26 Tuesday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
        <p:nvSpPr>
          <p:cNvPr id="6" name="矩形 5"/>
          <p:cNvSpPr/>
          <p:nvPr userDrawn="1"/>
        </p:nvSpPr>
        <p:spPr>
          <a:xfrm>
            <a:off x="0" y="659920"/>
            <a:ext cx="9144000" cy="4483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7644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2020/5/26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27652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2020/5/26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69475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2020/5/26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4778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l="-27000" r="-2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2020/5/26 Tuesday</a:t>
            </a:fld>
            <a:endParaRPr lang="zh-CN" altLang="en-US"/>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file:///C:\Users\Administrator\Desktop\&#36890;&#29992;&#25216;&#26415;2018&#24179;&#27743;&#27604;&#36187;\&#30465;&#39640;&#20013;&#19978;&#35838;&#31532;&#19968;&#32452;\&#30465;&#39640;&#20013;&#19978;&#35838;&#31532;&#19968;&#32452;\07-&#12298;&#29992;Audition&#21046;&#20316;&#37197;&#20048;&#35799;&#26391;&#35829;&#38899;&#39057;&#20316;&#21697;&#12299;&#19978;&#35838;&#35838;&#20214;%20&#23044;&#24213;&#19977;&#20013;%20&#21494;&#26032;&#27874;\&#12298;&#20877;&#21035;&#24247;&#26725;&#12299;&#36873;&#27573;_baofeng.wmv"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1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8115" y="2620702"/>
            <a:ext cx="3124208" cy="2522798"/>
          </a:xfrm>
          <a:prstGeom prst="rect">
            <a:avLst/>
          </a:prstGeom>
        </p:spPr>
      </p:pic>
      <p:sp>
        <p:nvSpPr>
          <p:cNvPr id="3" name="Rectangle 3"/>
          <p:cNvSpPr txBox="1">
            <a:spLocks noChangeArrowheads="1"/>
          </p:cNvSpPr>
          <p:nvPr/>
        </p:nvSpPr>
        <p:spPr bwMode="auto">
          <a:xfrm>
            <a:off x="93514" y="1828801"/>
            <a:ext cx="8925791" cy="7756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4000" b="1" dirty="0">
                <a:ln w="19050">
                  <a:solidFill>
                    <a:schemeClr val="bg1"/>
                  </a:solidFill>
                </a:ln>
                <a:solidFill>
                  <a:srgbClr val="002060"/>
                </a:solidFill>
                <a:latin typeface="+mn-ea"/>
                <a:ea typeface="+mn-ea"/>
              </a:rPr>
              <a:t>用</a:t>
            </a:r>
            <a:r>
              <a:rPr lang="en-US" altLang="zh-CN" sz="4000" b="1" dirty="0">
                <a:ln w="19050">
                  <a:solidFill>
                    <a:schemeClr val="bg1"/>
                  </a:solidFill>
                </a:ln>
                <a:solidFill>
                  <a:srgbClr val="002060"/>
                </a:solidFill>
                <a:latin typeface="+mn-ea"/>
                <a:ea typeface="+mn-ea"/>
              </a:rPr>
              <a:t>Audition</a:t>
            </a:r>
            <a:r>
              <a:rPr lang="zh-CN" altLang="en-US" sz="4000" b="1" dirty="0">
                <a:ln w="19050">
                  <a:solidFill>
                    <a:schemeClr val="bg1"/>
                  </a:solidFill>
                </a:ln>
                <a:solidFill>
                  <a:srgbClr val="002060"/>
                </a:solidFill>
                <a:latin typeface="+mn-ea"/>
                <a:ea typeface="+mn-ea"/>
              </a:rPr>
              <a:t>制作配乐诗朗诵音频作品</a:t>
            </a:r>
          </a:p>
        </p:txBody>
      </p:sp>
      <p:sp>
        <p:nvSpPr>
          <p:cNvPr id="4" name="Rectangle 4"/>
          <p:cNvSpPr txBox="1">
            <a:spLocks noChangeArrowheads="1"/>
          </p:cNvSpPr>
          <p:nvPr/>
        </p:nvSpPr>
        <p:spPr bwMode="auto">
          <a:xfrm>
            <a:off x="2000334" y="2787770"/>
            <a:ext cx="5521276" cy="41155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3200" dirty="0">
                <a:solidFill>
                  <a:srgbClr val="002060"/>
                </a:solidFill>
                <a:latin typeface="+mn-ea"/>
                <a:ea typeface="+mn-ea"/>
              </a:rPr>
              <a:t>——</a:t>
            </a:r>
            <a:r>
              <a:rPr lang="zh-CN" altLang="en-US" sz="3200" dirty="0">
                <a:solidFill>
                  <a:srgbClr val="002060"/>
                </a:solidFill>
                <a:latin typeface="+mn-ea"/>
                <a:ea typeface="+mn-ea"/>
              </a:rPr>
              <a:t>音频信息的采集与加工</a:t>
            </a:r>
            <a:endParaRPr lang="zh-CN" altLang="zh-CN" sz="3200" dirty="0">
              <a:solidFill>
                <a:srgbClr val="002060"/>
              </a:solidFill>
              <a:latin typeface="+mn-ea"/>
              <a:ea typeface="+mn-ea"/>
            </a:endParaRPr>
          </a:p>
        </p:txBody>
      </p:sp>
      <p:sp>
        <p:nvSpPr>
          <p:cNvPr id="5" name="Rectangle 4"/>
          <p:cNvSpPr txBox="1">
            <a:spLocks noChangeArrowheads="1"/>
          </p:cNvSpPr>
          <p:nvPr/>
        </p:nvSpPr>
        <p:spPr bwMode="auto">
          <a:xfrm>
            <a:off x="245075" y="1096137"/>
            <a:ext cx="6515943" cy="3666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1800" dirty="0">
                <a:solidFill>
                  <a:srgbClr val="002060"/>
                </a:solidFill>
                <a:latin typeface="+mn-ea"/>
                <a:ea typeface="+mn-ea"/>
              </a:rPr>
              <a:t>教育科学出版社</a:t>
            </a:r>
            <a:r>
              <a:rPr lang="en-US" altLang="zh-CN" sz="1800" dirty="0">
                <a:solidFill>
                  <a:srgbClr val="002060"/>
                </a:solidFill>
                <a:latin typeface="+mn-ea"/>
                <a:ea typeface="+mn-ea"/>
              </a:rPr>
              <a:t>《</a:t>
            </a:r>
            <a:r>
              <a:rPr lang="zh-CN" altLang="en-US" sz="1800" dirty="0">
                <a:solidFill>
                  <a:srgbClr val="002060"/>
                </a:solidFill>
                <a:latin typeface="+mn-ea"/>
                <a:ea typeface="+mn-ea"/>
              </a:rPr>
              <a:t>信息技术基础</a:t>
            </a:r>
            <a:r>
              <a:rPr lang="en-US" altLang="zh-CN" sz="1800" dirty="0">
                <a:solidFill>
                  <a:srgbClr val="002060"/>
                </a:solidFill>
                <a:latin typeface="+mn-ea"/>
                <a:ea typeface="+mn-ea"/>
              </a:rPr>
              <a:t>》</a:t>
            </a:r>
            <a:r>
              <a:rPr lang="zh-CN" altLang="en-US" sz="1800" dirty="0">
                <a:solidFill>
                  <a:srgbClr val="002060"/>
                </a:solidFill>
                <a:latin typeface="+mn-ea"/>
                <a:ea typeface="+mn-ea"/>
              </a:rPr>
              <a:t>（必修）第五章第一节</a:t>
            </a:r>
            <a:endParaRPr lang="zh-CN" altLang="zh-CN" sz="1800" dirty="0">
              <a:solidFill>
                <a:srgbClr val="002060"/>
              </a:solidFill>
              <a:latin typeface="+mn-ea"/>
              <a:ea typeface="+mn-ea"/>
            </a:endParaRPr>
          </a:p>
        </p:txBody>
      </p:sp>
    </p:spTree>
    <p:extLst>
      <p:ext uri="{BB962C8B-B14F-4D97-AF65-F5344CB8AC3E}">
        <p14:creationId xmlns:p14="http://schemas.microsoft.com/office/powerpoint/2010/main" xmlns="" val="8320595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500" autoRev="1" fill="hold">
                                          <p:stCondLst>
                                            <p:cond delay="0"/>
                                          </p:stCondLst>
                                        </p:cTn>
                                        <p:tgtEl>
                                          <p:spTgt spid="5"/>
                                        </p:tgtEl>
                                        <p:attrNameLst>
                                          <p:attrName>ppt_w</p:attrName>
                                        </p:attrNameLst>
                                      </p:cBhvr>
                                    </p:anim>
                                    <p:anim by="(#ppt_w*0.50)" calcmode="lin" valueType="num">
                                      <p:cBhvr>
                                        <p:cTn id="14" dur="500" decel="50000" autoRev="1" fill="hold">
                                          <p:stCondLst>
                                            <p:cond delay="0"/>
                                          </p:stCondLst>
                                        </p:cTn>
                                        <p:tgtEl>
                                          <p:spTgt spid="5"/>
                                        </p:tgtEl>
                                        <p:attrNameLst>
                                          <p:attrName>ppt_x</p:attrName>
                                        </p:attrNameLst>
                                      </p:cBhvr>
                                    </p:anim>
                                    <p:anim from="(-#ppt_h/2)" to="(#ppt_y)" calcmode="lin" valueType="num">
                                      <p:cBhvr>
                                        <p:cTn id="15" dur="1000" fill="hold">
                                          <p:stCondLst>
                                            <p:cond delay="0"/>
                                          </p:stCondLst>
                                        </p:cTn>
                                        <p:tgtEl>
                                          <p:spTgt spid="5"/>
                                        </p:tgtEl>
                                        <p:attrNameLst>
                                          <p:attrName>ppt_y</p:attrName>
                                        </p:attrNameLst>
                                      </p:cBhvr>
                                    </p:anim>
                                    <p:animRot by="21600000">
                                      <p:cBhvr>
                                        <p:cTn id="16" dur="1000" fill="hold">
                                          <p:stCondLst>
                                            <p:cond delay="0"/>
                                          </p:stCondLst>
                                        </p:cTn>
                                        <p:tgtEl>
                                          <p:spTgt spid="5"/>
                                        </p:tgtEl>
                                        <p:attrNameLst>
                                          <p:attrName>r</p:attrName>
                                        </p:attrNameLst>
                                      </p:cBhvr>
                                    </p:animRot>
                                  </p:childTnLst>
                                </p:cTn>
                              </p:par>
                            </p:childTnLst>
                          </p:cTn>
                        </p:par>
                        <p:par>
                          <p:cTn id="17" fill="hold">
                            <p:stCondLst>
                              <p:cond delay="4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by="(-#ppt_w*2)" calcmode="lin" valueType="num">
                                      <p:cBhvr rctx="PPT">
                                        <p:cTn id="20" dur="500" autoRev="1" fill="hold">
                                          <p:stCondLst>
                                            <p:cond delay="0"/>
                                          </p:stCondLst>
                                        </p:cTn>
                                        <p:tgtEl>
                                          <p:spTgt spid="3"/>
                                        </p:tgtEl>
                                        <p:attrNameLst>
                                          <p:attrName>ppt_w</p:attrName>
                                        </p:attrNameLst>
                                      </p:cBhvr>
                                    </p:anim>
                                    <p:anim by="(#ppt_w*0.50)" calcmode="lin" valueType="num">
                                      <p:cBhvr>
                                        <p:cTn id="21" dur="500" decel="50000" autoRev="1" fill="hold">
                                          <p:stCondLst>
                                            <p:cond delay="0"/>
                                          </p:stCondLst>
                                        </p:cTn>
                                        <p:tgtEl>
                                          <p:spTgt spid="3"/>
                                        </p:tgtEl>
                                        <p:attrNameLst>
                                          <p:attrName>ppt_x</p:attrName>
                                        </p:attrNameLst>
                                      </p:cBhvr>
                                    </p:anim>
                                    <p:anim from="(-#ppt_h/2)" to="(#ppt_y)" calcmode="lin" valueType="num">
                                      <p:cBhvr>
                                        <p:cTn id="22" dur="1000" fill="hold">
                                          <p:stCondLst>
                                            <p:cond delay="0"/>
                                          </p:stCondLst>
                                        </p:cTn>
                                        <p:tgtEl>
                                          <p:spTgt spid="3"/>
                                        </p:tgtEl>
                                        <p:attrNameLst>
                                          <p:attrName>ppt_y</p:attrName>
                                        </p:attrNameLst>
                                      </p:cBhvr>
                                    </p:anim>
                                    <p:animRot by="21600000">
                                      <p:cBhvr>
                                        <p:cTn id="23" dur="1000" fill="hold">
                                          <p:stCondLst>
                                            <p:cond delay="0"/>
                                          </p:stCondLst>
                                        </p:cTn>
                                        <p:tgtEl>
                                          <p:spTgt spid="3"/>
                                        </p:tgtEl>
                                        <p:attrNameLst>
                                          <p:attrName>r</p:attrName>
                                        </p:attrNameLst>
                                      </p:cBhvr>
                                    </p:animRot>
                                  </p:childTnLst>
                                </p:cTn>
                              </p:par>
                            </p:childTnLst>
                          </p:cTn>
                        </p:par>
                        <p:par>
                          <p:cTn id="24" fill="hold">
                            <p:stCondLst>
                              <p:cond delay="73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 by="(-#ppt_w*2)" calcmode="lin" valueType="num">
                                      <p:cBhvr rctx="PPT">
                                        <p:cTn id="27" dur="500" autoRev="1" fill="hold">
                                          <p:stCondLst>
                                            <p:cond delay="0"/>
                                          </p:stCondLst>
                                        </p:cTn>
                                        <p:tgtEl>
                                          <p:spTgt spid="4"/>
                                        </p:tgtEl>
                                        <p:attrNameLst>
                                          <p:attrName>ppt_w</p:attrName>
                                        </p:attrNameLst>
                                      </p:cBhvr>
                                    </p:anim>
                                    <p:anim by="(#ppt_w*0.50)" calcmode="lin" valueType="num">
                                      <p:cBhvr>
                                        <p:cTn id="28" dur="500" decel="50000" autoRev="1" fill="hold">
                                          <p:stCondLst>
                                            <p:cond delay="0"/>
                                          </p:stCondLst>
                                        </p:cTn>
                                        <p:tgtEl>
                                          <p:spTgt spid="4"/>
                                        </p:tgtEl>
                                        <p:attrNameLst>
                                          <p:attrName>ppt_x</p:attrName>
                                        </p:attrNameLst>
                                      </p:cBhvr>
                                    </p:anim>
                                    <p:anim from="(-#ppt_h/2)" to="(#ppt_y)" calcmode="lin" valueType="num">
                                      <p:cBhvr>
                                        <p:cTn id="29" dur="1000" fill="hold">
                                          <p:stCondLst>
                                            <p:cond delay="0"/>
                                          </p:stCondLst>
                                        </p:cTn>
                                        <p:tgtEl>
                                          <p:spTgt spid="4"/>
                                        </p:tgtEl>
                                        <p:attrNameLst>
                                          <p:attrName>ppt_y</p:attrName>
                                        </p:attrNameLst>
                                      </p:cBhvr>
                                    </p:anim>
                                    <p:animRot by="21600000">
                                      <p:cBhvr>
                                        <p:cTn id="3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41565"/>
            <a:ext cx="9032933" cy="659921"/>
          </a:xfrm>
        </p:spPr>
        <p:txBody>
          <a:bodyPr>
            <a:normAutofit fontScale="90000"/>
          </a:bodyPr>
          <a:lstStyle/>
          <a:p>
            <a:pPr algn="ctr"/>
            <a:r>
              <a:rPr lang="zh-CN" altLang="zh-CN" sz="4400" dirty="0"/>
              <a:t>任务</a:t>
            </a:r>
            <a:r>
              <a:rPr lang="zh-CN" altLang="en-US" sz="4400" dirty="0"/>
              <a:t>二</a:t>
            </a:r>
            <a:r>
              <a:rPr lang="zh-CN" altLang="zh-CN" sz="4400" dirty="0"/>
              <a:t>：基本加工</a:t>
            </a:r>
          </a:p>
        </p:txBody>
      </p:sp>
      <p:sp>
        <p:nvSpPr>
          <p:cNvPr id="122" name="Freeform 5"/>
          <p:cNvSpPr>
            <a:spLocks noEditPoints="1"/>
          </p:cNvSpPr>
          <p:nvPr/>
        </p:nvSpPr>
        <p:spPr bwMode="auto">
          <a:xfrm>
            <a:off x="945572" y="1039090"/>
            <a:ext cx="642546" cy="756642"/>
          </a:xfrm>
          <a:custGeom>
            <a:avLst/>
            <a:gdLst>
              <a:gd name="T0" fmla="*/ 274 w 803"/>
              <a:gd name="T1" fmla="*/ 26 h 970"/>
              <a:gd name="T2" fmla="*/ 283 w 803"/>
              <a:gd name="T3" fmla="*/ 124 h 970"/>
              <a:gd name="T4" fmla="*/ 691 w 803"/>
              <a:gd name="T5" fmla="*/ 335 h 970"/>
              <a:gd name="T6" fmla="*/ 138 w 803"/>
              <a:gd name="T7" fmla="*/ 195 h 970"/>
              <a:gd name="T8" fmla="*/ 129 w 803"/>
              <a:gd name="T9" fmla="*/ 205 h 970"/>
              <a:gd name="T10" fmla="*/ 741 w 803"/>
              <a:gd name="T11" fmla="*/ 497 h 970"/>
              <a:gd name="T12" fmla="*/ 783 w 803"/>
              <a:gd name="T13" fmla="*/ 529 h 970"/>
              <a:gd name="T14" fmla="*/ 45 w 803"/>
              <a:gd name="T15" fmla="*/ 374 h 970"/>
              <a:gd name="T16" fmla="*/ 452 w 803"/>
              <a:gd name="T17" fmla="*/ 114 h 970"/>
              <a:gd name="T18" fmla="*/ 494 w 803"/>
              <a:gd name="T19" fmla="*/ 9 h 970"/>
              <a:gd name="T20" fmla="*/ 643 w 803"/>
              <a:gd name="T21" fmla="*/ 197 h 970"/>
              <a:gd name="T22" fmla="*/ 619 w 803"/>
              <a:gd name="T23" fmla="*/ 199 h 970"/>
              <a:gd name="T24" fmla="*/ 206 w 803"/>
              <a:gd name="T25" fmla="*/ 295 h 970"/>
              <a:gd name="T26" fmla="*/ 176 w 803"/>
              <a:gd name="T27" fmla="*/ 404 h 970"/>
              <a:gd name="T28" fmla="*/ 160 w 803"/>
              <a:gd name="T29" fmla="*/ 450 h 970"/>
              <a:gd name="T30" fmla="*/ 242 w 803"/>
              <a:gd name="T31" fmla="*/ 896 h 970"/>
              <a:gd name="T32" fmla="*/ 255 w 803"/>
              <a:gd name="T33" fmla="*/ 677 h 970"/>
              <a:gd name="T34" fmla="*/ 340 w 803"/>
              <a:gd name="T35" fmla="*/ 469 h 970"/>
              <a:gd name="T36" fmla="*/ 343 w 803"/>
              <a:gd name="T37" fmla="*/ 443 h 970"/>
              <a:gd name="T38" fmla="*/ 638 w 803"/>
              <a:gd name="T39" fmla="*/ 375 h 970"/>
              <a:gd name="T40" fmla="*/ 434 w 803"/>
              <a:gd name="T41" fmla="*/ 436 h 970"/>
              <a:gd name="T42" fmla="*/ 359 w 803"/>
              <a:gd name="T43" fmla="*/ 406 h 970"/>
              <a:gd name="T44" fmla="*/ 361 w 803"/>
              <a:gd name="T45" fmla="*/ 543 h 970"/>
              <a:gd name="T46" fmla="*/ 342 w 803"/>
              <a:gd name="T47" fmla="*/ 667 h 970"/>
              <a:gd name="T48" fmla="*/ 368 w 803"/>
              <a:gd name="T49" fmla="*/ 569 h 970"/>
              <a:gd name="T50" fmla="*/ 374 w 803"/>
              <a:gd name="T51" fmla="*/ 567 h 970"/>
              <a:gd name="T52" fmla="*/ 415 w 803"/>
              <a:gd name="T53" fmla="*/ 499 h 970"/>
              <a:gd name="T54" fmla="*/ 381 w 803"/>
              <a:gd name="T55" fmla="*/ 521 h 970"/>
              <a:gd name="T56" fmla="*/ 394 w 803"/>
              <a:gd name="T57" fmla="*/ 489 h 970"/>
              <a:gd name="T58" fmla="*/ 430 w 803"/>
              <a:gd name="T59" fmla="*/ 445 h 970"/>
              <a:gd name="T60" fmla="*/ 432 w 803"/>
              <a:gd name="T61" fmla="*/ 455 h 970"/>
              <a:gd name="T62" fmla="*/ 405 w 803"/>
              <a:gd name="T63" fmla="*/ 464 h 970"/>
              <a:gd name="T64" fmla="*/ 354 w 803"/>
              <a:gd name="T65" fmla="*/ 423 h 970"/>
              <a:gd name="T66" fmla="*/ 361 w 803"/>
              <a:gd name="T67" fmla="*/ 409 h 970"/>
              <a:gd name="T68" fmla="*/ 373 w 803"/>
              <a:gd name="T69" fmla="*/ 414 h 970"/>
              <a:gd name="T70" fmla="*/ 373 w 803"/>
              <a:gd name="T71" fmla="*/ 418 h 970"/>
              <a:gd name="T72" fmla="*/ 362 w 803"/>
              <a:gd name="T73" fmla="*/ 563 h 970"/>
              <a:gd name="T74" fmla="*/ 360 w 803"/>
              <a:gd name="T75" fmla="*/ 509 h 970"/>
              <a:gd name="T76" fmla="*/ 383 w 803"/>
              <a:gd name="T77" fmla="*/ 527 h 970"/>
              <a:gd name="T78" fmla="*/ 389 w 803"/>
              <a:gd name="T79" fmla="*/ 516 h 970"/>
              <a:gd name="T80" fmla="*/ 346 w 803"/>
              <a:gd name="T81" fmla="*/ 910 h 970"/>
              <a:gd name="T82" fmla="*/ 371 w 803"/>
              <a:gd name="T83" fmla="*/ 411 h 970"/>
              <a:gd name="T84" fmla="*/ 627 w 803"/>
              <a:gd name="T85" fmla="*/ 349 h 970"/>
              <a:gd name="T86" fmla="*/ 284 w 803"/>
              <a:gd name="T87" fmla="*/ 201 h 970"/>
              <a:gd name="T88" fmla="*/ 183 w 803"/>
              <a:gd name="T89" fmla="*/ 300 h 970"/>
              <a:gd name="T90" fmla="*/ 262 w 803"/>
              <a:gd name="T91" fmla="*/ 238 h 970"/>
              <a:gd name="T92" fmla="*/ 590 w 803"/>
              <a:gd name="T93" fmla="*/ 342 h 970"/>
              <a:gd name="T94" fmla="*/ 513 w 803"/>
              <a:gd name="T95" fmla="*/ 622 h 970"/>
              <a:gd name="T96" fmla="*/ 283 w 803"/>
              <a:gd name="T97" fmla="*/ 749 h 970"/>
              <a:gd name="T98" fmla="*/ 330 w 803"/>
              <a:gd name="T99" fmla="*/ 769 h 970"/>
              <a:gd name="T100" fmla="*/ 244 w 803"/>
              <a:gd name="T101" fmla="*/ 760 h 970"/>
              <a:gd name="T102" fmla="*/ 318 w 803"/>
              <a:gd name="T103" fmla="*/ 796 h 970"/>
              <a:gd name="T104" fmla="*/ 229 w 803"/>
              <a:gd name="T105" fmla="*/ 793 h 970"/>
              <a:gd name="T106" fmla="*/ 294 w 803"/>
              <a:gd name="T107" fmla="*/ 850 h 970"/>
              <a:gd name="T108" fmla="*/ 249 w 803"/>
              <a:gd name="T109" fmla="*/ 857 h 970"/>
              <a:gd name="T110" fmla="*/ 322 w 803"/>
              <a:gd name="T111" fmla="*/ 870 h 970"/>
              <a:gd name="T112" fmla="*/ 408 w 803"/>
              <a:gd name="T113" fmla="*/ 818 h 970"/>
              <a:gd name="T114" fmla="*/ 482 w 803"/>
              <a:gd name="T115" fmla="*/ 675 h 970"/>
              <a:gd name="T116" fmla="*/ 612 w 803"/>
              <a:gd name="T117" fmla="*/ 535 h 970"/>
              <a:gd name="T118" fmla="*/ 286 w 803"/>
              <a:gd name="T119" fmla="*/ 723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3" h="970">
                <a:moveTo>
                  <a:pt x="283" y="124"/>
                </a:moveTo>
                <a:cubicBezTo>
                  <a:pt x="285" y="129"/>
                  <a:pt x="289" y="137"/>
                  <a:pt x="293" y="136"/>
                </a:cubicBezTo>
                <a:cubicBezTo>
                  <a:pt x="297" y="135"/>
                  <a:pt x="295" y="124"/>
                  <a:pt x="295" y="122"/>
                </a:cubicBezTo>
                <a:cubicBezTo>
                  <a:pt x="294" y="116"/>
                  <a:pt x="293" y="111"/>
                  <a:pt x="292" y="107"/>
                </a:cubicBezTo>
                <a:cubicBezTo>
                  <a:pt x="284" y="77"/>
                  <a:pt x="279" y="54"/>
                  <a:pt x="274" y="26"/>
                </a:cubicBezTo>
                <a:cubicBezTo>
                  <a:pt x="273" y="21"/>
                  <a:pt x="272" y="12"/>
                  <a:pt x="269" y="10"/>
                </a:cubicBezTo>
                <a:cubicBezTo>
                  <a:pt x="265" y="5"/>
                  <a:pt x="253" y="10"/>
                  <a:pt x="246" y="12"/>
                </a:cubicBezTo>
                <a:cubicBezTo>
                  <a:pt x="244" y="14"/>
                  <a:pt x="244" y="17"/>
                  <a:pt x="242" y="19"/>
                </a:cubicBezTo>
                <a:cubicBezTo>
                  <a:pt x="247" y="35"/>
                  <a:pt x="255" y="54"/>
                  <a:pt x="263" y="72"/>
                </a:cubicBezTo>
                <a:cubicBezTo>
                  <a:pt x="272" y="92"/>
                  <a:pt x="276" y="109"/>
                  <a:pt x="283" y="124"/>
                </a:cubicBezTo>
                <a:close/>
                <a:moveTo>
                  <a:pt x="795" y="300"/>
                </a:moveTo>
                <a:cubicBezTo>
                  <a:pt x="790" y="298"/>
                  <a:pt x="778" y="303"/>
                  <a:pt x="771" y="306"/>
                </a:cubicBezTo>
                <a:cubicBezTo>
                  <a:pt x="762" y="309"/>
                  <a:pt x="754" y="312"/>
                  <a:pt x="746" y="315"/>
                </a:cubicBezTo>
                <a:cubicBezTo>
                  <a:pt x="726" y="323"/>
                  <a:pt x="711" y="322"/>
                  <a:pt x="697" y="330"/>
                </a:cubicBezTo>
                <a:cubicBezTo>
                  <a:pt x="692" y="333"/>
                  <a:pt x="691" y="334"/>
                  <a:pt x="691" y="335"/>
                </a:cubicBezTo>
                <a:cubicBezTo>
                  <a:pt x="694" y="343"/>
                  <a:pt x="710" y="340"/>
                  <a:pt x="717" y="339"/>
                </a:cubicBezTo>
                <a:cubicBezTo>
                  <a:pt x="745" y="334"/>
                  <a:pt x="775" y="331"/>
                  <a:pt x="801" y="328"/>
                </a:cubicBezTo>
                <a:cubicBezTo>
                  <a:pt x="803" y="321"/>
                  <a:pt x="803" y="304"/>
                  <a:pt x="795" y="300"/>
                </a:cubicBezTo>
                <a:close/>
                <a:moveTo>
                  <a:pt x="149" y="205"/>
                </a:moveTo>
                <a:cubicBezTo>
                  <a:pt x="145" y="202"/>
                  <a:pt x="141" y="198"/>
                  <a:pt x="138" y="195"/>
                </a:cubicBezTo>
                <a:cubicBezTo>
                  <a:pt x="121" y="182"/>
                  <a:pt x="107" y="170"/>
                  <a:pt x="91" y="156"/>
                </a:cubicBezTo>
                <a:cubicBezTo>
                  <a:pt x="87" y="152"/>
                  <a:pt x="73" y="136"/>
                  <a:pt x="67" y="138"/>
                </a:cubicBezTo>
                <a:cubicBezTo>
                  <a:pt x="63" y="139"/>
                  <a:pt x="53" y="149"/>
                  <a:pt x="53" y="154"/>
                </a:cubicBezTo>
                <a:cubicBezTo>
                  <a:pt x="53" y="160"/>
                  <a:pt x="61" y="163"/>
                  <a:pt x="66" y="166"/>
                </a:cubicBezTo>
                <a:cubicBezTo>
                  <a:pt x="87" y="180"/>
                  <a:pt x="110" y="192"/>
                  <a:pt x="129" y="205"/>
                </a:cubicBezTo>
                <a:cubicBezTo>
                  <a:pt x="137" y="211"/>
                  <a:pt x="146" y="218"/>
                  <a:pt x="156" y="218"/>
                </a:cubicBezTo>
                <a:cubicBezTo>
                  <a:pt x="158" y="213"/>
                  <a:pt x="152" y="209"/>
                  <a:pt x="149" y="205"/>
                </a:cubicBezTo>
                <a:close/>
                <a:moveTo>
                  <a:pt x="789" y="506"/>
                </a:moveTo>
                <a:cubicBezTo>
                  <a:pt x="785" y="501"/>
                  <a:pt x="773" y="501"/>
                  <a:pt x="766" y="500"/>
                </a:cubicBezTo>
                <a:cubicBezTo>
                  <a:pt x="757" y="499"/>
                  <a:pt x="749" y="498"/>
                  <a:pt x="741" y="497"/>
                </a:cubicBezTo>
                <a:cubicBezTo>
                  <a:pt x="724" y="495"/>
                  <a:pt x="707" y="489"/>
                  <a:pt x="691" y="490"/>
                </a:cubicBezTo>
                <a:cubicBezTo>
                  <a:pt x="690" y="491"/>
                  <a:pt x="690" y="492"/>
                  <a:pt x="690" y="492"/>
                </a:cubicBezTo>
                <a:cubicBezTo>
                  <a:pt x="694" y="500"/>
                  <a:pt x="703" y="502"/>
                  <a:pt x="711" y="505"/>
                </a:cubicBezTo>
                <a:cubicBezTo>
                  <a:pt x="728" y="510"/>
                  <a:pt x="742" y="515"/>
                  <a:pt x="759" y="522"/>
                </a:cubicBezTo>
                <a:cubicBezTo>
                  <a:pt x="764" y="523"/>
                  <a:pt x="779" y="531"/>
                  <a:pt x="783" y="529"/>
                </a:cubicBezTo>
                <a:cubicBezTo>
                  <a:pt x="788" y="527"/>
                  <a:pt x="793" y="511"/>
                  <a:pt x="789" y="506"/>
                </a:cubicBezTo>
                <a:close/>
                <a:moveTo>
                  <a:pt x="87" y="363"/>
                </a:moveTo>
                <a:cubicBezTo>
                  <a:pt x="60" y="359"/>
                  <a:pt x="30" y="355"/>
                  <a:pt x="6" y="350"/>
                </a:cubicBezTo>
                <a:cubicBezTo>
                  <a:pt x="0" y="354"/>
                  <a:pt x="1" y="364"/>
                  <a:pt x="1" y="370"/>
                </a:cubicBezTo>
                <a:cubicBezTo>
                  <a:pt x="7" y="377"/>
                  <a:pt x="31" y="375"/>
                  <a:pt x="45" y="374"/>
                </a:cubicBezTo>
                <a:cubicBezTo>
                  <a:pt x="62" y="373"/>
                  <a:pt x="78" y="374"/>
                  <a:pt x="91" y="375"/>
                </a:cubicBezTo>
                <a:cubicBezTo>
                  <a:pt x="98" y="375"/>
                  <a:pt x="105" y="375"/>
                  <a:pt x="109" y="371"/>
                </a:cubicBezTo>
                <a:cubicBezTo>
                  <a:pt x="105" y="365"/>
                  <a:pt x="95" y="364"/>
                  <a:pt x="87" y="363"/>
                </a:cubicBezTo>
                <a:close/>
                <a:moveTo>
                  <a:pt x="459" y="68"/>
                </a:moveTo>
                <a:cubicBezTo>
                  <a:pt x="458" y="84"/>
                  <a:pt x="453" y="99"/>
                  <a:pt x="452" y="114"/>
                </a:cubicBezTo>
                <a:cubicBezTo>
                  <a:pt x="452" y="119"/>
                  <a:pt x="451" y="128"/>
                  <a:pt x="455" y="131"/>
                </a:cubicBezTo>
                <a:cubicBezTo>
                  <a:pt x="461" y="130"/>
                  <a:pt x="462" y="123"/>
                  <a:pt x="464" y="119"/>
                </a:cubicBezTo>
                <a:cubicBezTo>
                  <a:pt x="466" y="114"/>
                  <a:pt x="467" y="108"/>
                  <a:pt x="468" y="103"/>
                </a:cubicBezTo>
                <a:cubicBezTo>
                  <a:pt x="475" y="77"/>
                  <a:pt x="482" y="51"/>
                  <a:pt x="490" y="25"/>
                </a:cubicBezTo>
                <a:cubicBezTo>
                  <a:pt x="491" y="20"/>
                  <a:pt x="495" y="12"/>
                  <a:pt x="494" y="9"/>
                </a:cubicBezTo>
                <a:cubicBezTo>
                  <a:pt x="492" y="1"/>
                  <a:pt x="477" y="2"/>
                  <a:pt x="471" y="0"/>
                </a:cubicBezTo>
                <a:cubicBezTo>
                  <a:pt x="463" y="4"/>
                  <a:pt x="464" y="11"/>
                  <a:pt x="463" y="20"/>
                </a:cubicBezTo>
                <a:cubicBezTo>
                  <a:pt x="461" y="36"/>
                  <a:pt x="460" y="53"/>
                  <a:pt x="459" y="68"/>
                </a:cubicBezTo>
                <a:close/>
                <a:moveTo>
                  <a:pt x="630" y="207"/>
                </a:moveTo>
                <a:cubicBezTo>
                  <a:pt x="634" y="204"/>
                  <a:pt x="639" y="200"/>
                  <a:pt x="643" y="197"/>
                </a:cubicBezTo>
                <a:cubicBezTo>
                  <a:pt x="663" y="179"/>
                  <a:pt x="685" y="162"/>
                  <a:pt x="707" y="146"/>
                </a:cubicBezTo>
                <a:cubicBezTo>
                  <a:pt x="711" y="143"/>
                  <a:pt x="717" y="140"/>
                  <a:pt x="718" y="135"/>
                </a:cubicBezTo>
                <a:cubicBezTo>
                  <a:pt x="716" y="125"/>
                  <a:pt x="704" y="111"/>
                  <a:pt x="696" y="118"/>
                </a:cubicBezTo>
                <a:cubicBezTo>
                  <a:pt x="680" y="131"/>
                  <a:pt x="667" y="149"/>
                  <a:pt x="653" y="165"/>
                </a:cubicBezTo>
                <a:cubicBezTo>
                  <a:pt x="642" y="177"/>
                  <a:pt x="629" y="187"/>
                  <a:pt x="619" y="199"/>
                </a:cubicBezTo>
                <a:cubicBezTo>
                  <a:pt x="617" y="203"/>
                  <a:pt x="612" y="208"/>
                  <a:pt x="614" y="213"/>
                </a:cubicBezTo>
                <a:cubicBezTo>
                  <a:pt x="620" y="214"/>
                  <a:pt x="626" y="210"/>
                  <a:pt x="630" y="207"/>
                </a:cubicBezTo>
                <a:close/>
                <a:moveTo>
                  <a:pt x="176" y="404"/>
                </a:moveTo>
                <a:cubicBezTo>
                  <a:pt x="179" y="362"/>
                  <a:pt x="190" y="325"/>
                  <a:pt x="208" y="294"/>
                </a:cubicBezTo>
                <a:cubicBezTo>
                  <a:pt x="206" y="295"/>
                  <a:pt x="206" y="295"/>
                  <a:pt x="206" y="295"/>
                </a:cubicBezTo>
                <a:cubicBezTo>
                  <a:pt x="192" y="316"/>
                  <a:pt x="181" y="339"/>
                  <a:pt x="176" y="366"/>
                </a:cubicBezTo>
                <a:cubicBezTo>
                  <a:pt x="171" y="392"/>
                  <a:pt x="169" y="420"/>
                  <a:pt x="171" y="451"/>
                </a:cubicBezTo>
                <a:cubicBezTo>
                  <a:pt x="176" y="515"/>
                  <a:pt x="205" y="573"/>
                  <a:pt x="237" y="618"/>
                </a:cubicBezTo>
                <a:cubicBezTo>
                  <a:pt x="215" y="563"/>
                  <a:pt x="181" y="513"/>
                  <a:pt x="175" y="447"/>
                </a:cubicBezTo>
                <a:cubicBezTo>
                  <a:pt x="174" y="433"/>
                  <a:pt x="176" y="418"/>
                  <a:pt x="176" y="404"/>
                </a:cubicBezTo>
                <a:close/>
                <a:moveTo>
                  <a:pt x="176" y="330"/>
                </a:moveTo>
                <a:cubicBezTo>
                  <a:pt x="168" y="343"/>
                  <a:pt x="162" y="363"/>
                  <a:pt x="158" y="382"/>
                </a:cubicBezTo>
                <a:cubicBezTo>
                  <a:pt x="152" y="410"/>
                  <a:pt x="154" y="441"/>
                  <a:pt x="159" y="475"/>
                </a:cubicBezTo>
                <a:cubicBezTo>
                  <a:pt x="161" y="492"/>
                  <a:pt x="164" y="511"/>
                  <a:pt x="174" y="526"/>
                </a:cubicBezTo>
                <a:cubicBezTo>
                  <a:pt x="168" y="503"/>
                  <a:pt x="157" y="470"/>
                  <a:pt x="160" y="450"/>
                </a:cubicBezTo>
                <a:cubicBezTo>
                  <a:pt x="156" y="403"/>
                  <a:pt x="165" y="366"/>
                  <a:pt x="176" y="330"/>
                </a:cubicBezTo>
                <a:close/>
                <a:moveTo>
                  <a:pt x="244" y="889"/>
                </a:moveTo>
                <a:cubicBezTo>
                  <a:pt x="242" y="888"/>
                  <a:pt x="240" y="885"/>
                  <a:pt x="240" y="889"/>
                </a:cubicBezTo>
                <a:cubicBezTo>
                  <a:pt x="240" y="890"/>
                  <a:pt x="244" y="888"/>
                  <a:pt x="245" y="891"/>
                </a:cubicBezTo>
                <a:cubicBezTo>
                  <a:pt x="245" y="893"/>
                  <a:pt x="242" y="894"/>
                  <a:pt x="242" y="896"/>
                </a:cubicBezTo>
                <a:cubicBezTo>
                  <a:pt x="283" y="900"/>
                  <a:pt x="310" y="925"/>
                  <a:pt x="339" y="947"/>
                </a:cubicBezTo>
                <a:cubicBezTo>
                  <a:pt x="314" y="917"/>
                  <a:pt x="286" y="892"/>
                  <a:pt x="244" y="889"/>
                </a:cubicBezTo>
                <a:close/>
                <a:moveTo>
                  <a:pt x="249" y="651"/>
                </a:moveTo>
                <a:cubicBezTo>
                  <a:pt x="246" y="643"/>
                  <a:pt x="243" y="636"/>
                  <a:pt x="239" y="632"/>
                </a:cubicBezTo>
                <a:cubicBezTo>
                  <a:pt x="242" y="648"/>
                  <a:pt x="256" y="661"/>
                  <a:pt x="255" y="677"/>
                </a:cubicBezTo>
                <a:cubicBezTo>
                  <a:pt x="259" y="672"/>
                  <a:pt x="253" y="659"/>
                  <a:pt x="249" y="651"/>
                </a:cubicBezTo>
                <a:close/>
                <a:moveTo>
                  <a:pt x="343" y="443"/>
                </a:moveTo>
                <a:cubicBezTo>
                  <a:pt x="343" y="443"/>
                  <a:pt x="343" y="444"/>
                  <a:pt x="343" y="444"/>
                </a:cubicBezTo>
                <a:cubicBezTo>
                  <a:pt x="344" y="444"/>
                  <a:pt x="344" y="444"/>
                  <a:pt x="343" y="443"/>
                </a:cubicBezTo>
                <a:close/>
                <a:moveTo>
                  <a:pt x="340" y="469"/>
                </a:moveTo>
                <a:cubicBezTo>
                  <a:pt x="340" y="466"/>
                  <a:pt x="341" y="463"/>
                  <a:pt x="341" y="460"/>
                </a:cubicBezTo>
                <a:cubicBezTo>
                  <a:pt x="338" y="492"/>
                  <a:pt x="359" y="536"/>
                  <a:pt x="357" y="568"/>
                </a:cubicBezTo>
                <a:cubicBezTo>
                  <a:pt x="359" y="548"/>
                  <a:pt x="355" y="528"/>
                  <a:pt x="348" y="506"/>
                </a:cubicBezTo>
                <a:cubicBezTo>
                  <a:pt x="340" y="483"/>
                  <a:pt x="343" y="462"/>
                  <a:pt x="343" y="444"/>
                </a:cubicBezTo>
                <a:cubicBezTo>
                  <a:pt x="343" y="444"/>
                  <a:pt x="343" y="444"/>
                  <a:pt x="343" y="443"/>
                </a:cubicBezTo>
                <a:cubicBezTo>
                  <a:pt x="344" y="442"/>
                  <a:pt x="343" y="441"/>
                  <a:pt x="344" y="442"/>
                </a:cubicBezTo>
                <a:cubicBezTo>
                  <a:pt x="343" y="431"/>
                  <a:pt x="349" y="418"/>
                  <a:pt x="353" y="409"/>
                </a:cubicBezTo>
                <a:cubicBezTo>
                  <a:pt x="343" y="426"/>
                  <a:pt x="339" y="447"/>
                  <a:pt x="340" y="469"/>
                </a:cubicBezTo>
                <a:close/>
                <a:moveTo>
                  <a:pt x="636" y="486"/>
                </a:moveTo>
                <a:cubicBezTo>
                  <a:pt x="648" y="457"/>
                  <a:pt x="651" y="412"/>
                  <a:pt x="638" y="375"/>
                </a:cubicBezTo>
                <a:cubicBezTo>
                  <a:pt x="644" y="416"/>
                  <a:pt x="645" y="454"/>
                  <a:pt x="636" y="486"/>
                </a:cubicBezTo>
                <a:close/>
                <a:moveTo>
                  <a:pt x="396" y="538"/>
                </a:moveTo>
                <a:cubicBezTo>
                  <a:pt x="402" y="528"/>
                  <a:pt x="410" y="519"/>
                  <a:pt x="415" y="508"/>
                </a:cubicBezTo>
                <a:cubicBezTo>
                  <a:pt x="423" y="493"/>
                  <a:pt x="429" y="475"/>
                  <a:pt x="433" y="456"/>
                </a:cubicBezTo>
                <a:cubicBezTo>
                  <a:pt x="434" y="451"/>
                  <a:pt x="437" y="441"/>
                  <a:pt x="434" y="436"/>
                </a:cubicBezTo>
                <a:cubicBezTo>
                  <a:pt x="429" y="427"/>
                  <a:pt x="417" y="440"/>
                  <a:pt x="414" y="444"/>
                </a:cubicBezTo>
                <a:cubicBezTo>
                  <a:pt x="403" y="459"/>
                  <a:pt x="395" y="476"/>
                  <a:pt x="386" y="489"/>
                </a:cubicBezTo>
                <a:cubicBezTo>
                  <a:pt x="384" y="479"/>
                  <a:pt x="385" y="468"/>
                  <a:pt x="384" y="457"/>
                </a:cubicBezTo>
                <a:cubicBezTo>
                  <a:pt x="383" y="439"/>
                  <a:pt x="378" y="412"/>
                  <a:pt x="367" y="405"/>
                </a:cubicBezTo>
                <a:cubicBezTo>
                  <a:pt x="364" y="405"/>
                  <a:pt x="361" y="406"/>
                  <a:pt x="359" y="406"/>
                </a:cubicBezTo>
                <a:cubicBezTo>
                  <a:pt x="352" y="411"/>
                  <a:pt x="348" y="421"/>
                  <a:pt x="346" y="430"/>
                </a:cubicBezTo>
                <a:cubicBezTo>
                  <a:pt x="344" y="448"/>
                  <a:pt x="343" y="472"/>
                  <a:pt x="345" y="493"/>
                </a:cubicBezTo>
                <a:cubicBezTo>
                  <a:pt x="347" y="499"/>
                  <a:pt x="347" y="499"/>
                  <a:pt x="347" y="499"/>
                </a:cubicBezTo>
                <a:cubicBezTo>
                  <a:pt x="347" y="494"/>
                  <a:pt x="345" y="487"/>
                  <a:pt x="346" y="483"/>
                </a:cubicBezTo>
                <a:cubicBezTo>
                  <a:pt x="346" y="504"/>
                  <a:pt x="362" y="522"/>
                  <a:pt x="361" y="543"/>
                </a:cubicBezTo>
                <a:cubicBezTo>
                  <a:pt x="359" y="535"/>
                  <a:pt x="357" y="522"/>
                  <a:pt x="353" y="514"/>
                </a:cubicBezTo>
                <a:cubicBezTo>
                  <a:pt x="359" y="535"/>
                  <a:pt x="361" y="556"/>
                  <a:pt x="360" y="574"/>
                </a:cubicBezTo>
                <a:cubicBezTo>
                  <a:pt x="356" y="578"/>
                  <a:pt x="352" y="582"/>
                  <a:pt x="348" y="587"/>
                </a:cubicBezTo>
                <a:cubicBezTo>
                  <a:pt x="353" y="585"/>
                  <a:pt x="356" y="579"/>
                  <a:pt x="360" y="578"/>
                </a:cubicBezTo>
                <a:cubicBezTo>
                  <a:pt x="356" y="609"/>
                  <a:pt x="349" y="640"/>
                  <a:pt x="342" y="667"/>
                </a:cubicBezTo>
                <a:cubicBezTo>
                  <a:pt x="352" y="639"/>
                  <a:pt x="359" y="608"/>
                  <a:pt x="362" y="575"/>
                </a:cubicBezTo>
                <a:cubicBezTo>
                  <a:pt x="362" y="610"/>
                  <a:pt x="351" y="642"/>
                  <a:pt x="343" y="670"/>
                </a:cubicBezTo>
                <a:cubicBezTo>
                  <a:pt x="349" y="655"/>
                  <a:pt x="352" y="639"/>
                  <a:pt x="358" y="624"/>
                </a:cubicBezTo>
                <a:cubicBezTo>
                  <a:pt x="353" y="648"/>
                  <a:pt x="344" y="670"/>
                  <a:pt x="334" y="692"/>
                </a:cubicBezTo>
                <a:cubicBezTo>
                  <a:pt x="356" y="658"/>
                  <a:pt x="366" y="616"/>
                  <a:pt x="368" y="569"/>
                </a:cubicBezTo>
                <a:cubicBezTo>
                  <a:pt x="386" y="551"/>
                  <a:pt x="398" y="526"/>
                  <a:pt x="409" y="506"/>
                </a:cubicBezTo>
                <a:cubicBezTo>
                  <a:pt x="401" y="523"/>
                  <a:pt x="391" y="542"/>
                  <a:pt x="380" y="557"/>
                </a:cubicBezTo>
                <a:cubicBezTo>
                  <a:pt x="379" y="559"/>
                  <a:pt x="374" y="563"/>
                  <a:pt x="376" y="562"/>
                </a:cubicBezTo>
                <a:cubicBezTo>
                  <a:pt x="377" y="562"/>
                  <a:pt x="377" y="561"/>
                  <a:pt x="378" y="561"/>
                </a:cubicBezTo>
                <a:cubicBezTo>
                  <a:pt x="378" y="564"/>
                  <a:pt x="375" y="565"/>
                  <a:pt x="374" y="567"/>
                </a:cubicBezTo>
                <a:cubicBezTo>
                  <a:pt x="382" y="559"/>
                  <a:pt x="389" y="549"/>
                  <a:pt x="396" y="538"/>
                </a:cubicBezTo>
                <a:close/>
                <a:moveTo>
                  <a:pt x="413" y="500"/>
                </a:moveTo>
                <a:cubicBezTo>
                  <a:pt x="418" y="488"/>
                  <a:pt x="423" y="474"/>
                  <a:pt x="426" y="460"/>
                </a:cubicBezTo>
                <a:cubicBezTo>
                  <a:pt x="427" y="455"/>
                  <a:pt x="427" y="450"/>
                  <a:pt x="430" y="446"/>
                </a:cubicBezTo>
                <a:cubicBezTo>
                  <a:pt x="426" y="463"/>
                  <a:pt x="423" y="484"/>
                  <a:pt x="415" y="499"/>
                </a:cubicBezTo>
                <a:cubicBezTo>
                  <a:pt x="415" y="499"/>
                  <a:pt x="414" y="502"/>
                  <a:pt x="413" y="500"/>
                </a:cubicBezTo>
                <a:close/>
                <a:moveTo>
                  <a:pt x="384" y="522"/>
                </a:moveTo>
                <a:cubicBezTo>
                  <a:pt x="377" y="523"/>
                  <a:pt x="373" y="516"/>
                  <a:pt x="380" y="515"/>
                </a:cubicBezTo>
                <a:cubicBezTo>
                  <a:pt x="381" y="517"/>
                  <a:pt x="379" y="517"/>
                  <a:pt x="379" y="519"/>
                </a:cubicBezTo>
                <a:cubicBezTo>
                  <a:pt x="379" y="521"/>
                  <a:pt x="380" y="520"/>
                  <a:pt x="381" y="521"/>
                </a:cubicBezTo>
                <a:cubicBezTo>
                  <a:pt x="383" y="520"/>
                  <a:pt x="382" y="519"/>
                  <a:pt x="383" y="517"/>
                </a:cubicBezTo>
                <a:cubicBezTo>
                  <a:pt x="383" y="516"/>
                  <a:pt x="384" y="517"/>
                  <a:pt x="385" y="516"/>
                </a:cubicBezTo>
                <a:cubicBezTo>
                  <a:pt x="385" y="519"/>
                  <a:pt x="384" y="520"/>
                  <a:pt x="384" y="522"/>
                </a:cubicBezTo>
                <a:close/>
                <a:moveTo>
                  <a:pt x="388" y="500"/>
                </a:moveTo>
                <a:cubicBezTo>
                  <a:pt x="389" y="495"/>
                  <a:pt x="393" y="493"/>
                  <a:pt x="394" y="489"/>
                </a:cubicBezTo>
                <a:cubicBezTo>
                  <a:pt x="394" y="491"/>
                  <a:pt x="391" y="497"/>
                  <a:pt x="388" y="500"/>
                </a:cubicBezTo>
                <a:close/>
                <a:moveTo>
                  <a:pt x="389" y="496"/>
                </a:moveTo>
                <a:cubicBezTo>
                  <a:pt x="394" y="484"/>
                  <a:pt x="404" y="468"/>
                  <a:pt x="413" y="454"/>
                </a:cubicBezTo>
                <a:cubicBezTo>
                  <a:pt x="416" y="448"/>
                  <a:pt x="422" y="441"/>
                  <a:pt x="429" y="438"/>
                </a:cubicBezTo>
                <a:cubicBezTo>
                  <a:pt x="431" y="439"/>
                  <a:pt x="430" y="443"/>
                  <a:pt x="430" y="445"/>
                </a:cubicBezTo>
                <a:cubicBezTo>
                  <a:pt x="426" y="445"/>
                  <a:pt x="430" y="442"/>
                  <a:pt x="428" y="439"/>
                </a:cubicBezTo>
                <a:cubicBezTo>
                  <a:pt x="410" y="455"/>
                  <a:pt x="401" y="477"/>
                  <a:pt x="389" y="496"/>
                </a:cubicBezTo>
                <a:close/>
                <a:moveTo>
                  <a:pt x="415" y="445"/>
                </a:moveTo>
                <a:cubicBezTo>
                  <a:pt x="418" y="441"/>
                  <a:pt x="423" y="434"/>
                  <a:pt x="431" y="434"/>
                </a:cubicBezTo>
                <a:cubicBezTo>
                  <a:pt x="436" y="440"/>
                  <a:pt x="434" y="448"/>
                  <a:pt x="432" y="455"/>
                </a:cubicBezTo>
                <a:cubicBezTo>
                  <a:pt x="429" y="474"/>
                  <a:pt x="421" y="493"/>
                  <a:pt x="413" y="509"/>
                </a:cubicBezTo>
                <a:cubicBezTo>
                  <a:pt x="412" y="510"/>
                  <a:pt x="412" y="509"/>
                  <a:pt x="413" y="508"/>
                </a:cubicBezTo>
                <a:cubicBezTo>
                  <a:pt x="420" y="493"/>
                  <a:pt x="427" y="473"/>
                  <a:pt x="431" y="454"/>
                </a:cubicBezTo>
                <a:cubicBezTo>
                  <a:pt x="432" y="448"/>
                  <a:pt x="436" y="439"/>
                  <a:pt x="428" y="435"/>
                </a:cubicBezTo>
                <a:cubicBezTo>
                  <a:pt x="417" y="441"/>
                  <a:pt x="411" y="453"/>
                  <a:pt x="405" y="464"/>
                </a:cubicBezTo>
                <a:cubicBezTo>
                  <a:pt x="399" y="474"/>
                  <a:pt x="392" y="484"/>
                  <a:pt x="386" y="495"/>
                </a:cubicBezTo>
                <a:cubicBezTo>
                  <a:pt x="394" y="478"/>
                  <a:pt x="403" y="461"/>
                  <a:pt x="415" y="445"/>
                </a:cubicBezTo>
                <a:close/>
                <a:moveTo>
                  <a:pt x="355" y="423"/>
                </a:moveTo>
                <a:cubicBezTo>
                  <a:pt x="350" y="438"/>
                  <a:pt x="350" y="455"/>
                  <a:pt x="348" y="472"/>
                </a:cubicBezTo>
                <a:cubicBezTo>
                  <a:pt x="348" y="456"/>
                  <a:pt x="350" y="437"/>
                  <a:pt x="354" y="423"/>
                </a:cubicBezTo>
                <a:cubicBezTo>
                  <a:pt x="355" y="422"/>
                  <a:pt x="355" y="423"/>
                  <a:pt x="355" y="423"/>
                </a:cubicBezTo>
                <a:close/>
                <a:moveTo>
                  <a:pt x="359" y="413"/>
                </a:moveTo>
                <a:cubicBezTo>
                  <a:pt x="359" y="415"/>
                  <a:pt x="357" y="418"/>
                  <a:pt x="356" y="419"/>
                </a:cubicBezTo>
                <a:cubicBezTo>
                  <a:pt x="355" y="418"/>
                  <a:pt x="357" y="415"/>
                  <a:pt x="359" y="413"/>
                </a:cubicBezTo>
                <a:close/>
                <a:moveTo>
                  <a:pt x="361" y="409"/>
                </a:moveTo>
                <a:cubicBezTo>
                  <a:pt x="352" y="413"/>
                  <a:pt x="351" y="428"/>
                  <a:pt x="349" y="437"/>
                </a:cubicBezTo>
                <a:cubicBezTo>
                  <a:pt x="347" y="449"/>
                  <a:pt x="346" y="459"/>
                  <a:pt x="346" y="469"/>
                </a:cubicBezTo>
                <a:cubicBezTo>
                  <a:pt x="344" y="460"/>
                  <a:pt x="346" y="451"/>
                  <a:pt x="347" y="442"/>
                </a:cubicBezTo>
                <a:cubicBezTo>
                  <a:pt x="349" y="428"/>
                  <a:pt x="351" y="415"/>
                  <a:pt x="361" y="406"/>
                </a:cubicBezTo>
                <a:cubicBezTo>
                  <a:pt x="367" y="406"/>
                  <a:pt x="371" y="408"/>
                  <a:pt x="373" y="414"/>
                </a:cubicBezTo>
                <a:cubicBezTo>
                  <a:pt x="372" y="414"/>
                  <a:pt x="373" y="411"/>
                  <a:pt x="371" y="411"/>
                </a:cubicBezTo>
                <a:cubicBezTo>
                  <a:pt x="370" y="413"/>
                  <a:pt x="373" y="414"/>
                  <a:pt x="374" y="415"/>
                </a:cubicBezTo>
                <a:cubicBezTo>
                  <a:pt x="380" y="438"/>
                  <a:pt x="382" y="462"/>
                  <a:pt x="384" y="482"/>
                </a:cubicBezTo>
                <a:cubicBezTo>
                  <a:pt x="384" y="487"/>
                  <a:pt x="386" y="493"/>
                  <a:pt x="383" y="496"/>
                </a:cubicBezTo>
                <a:cubicBezTo>
                  <a:pt x="381" y="474"/>
                  <a:pt x="380" y="441"/>
                  <a:pt x="373" y="418"/>
                </a:cubicBezTo>
                <a:cubicBezTo>
                  <a:pt x="371" y="413"/>
                  <a:pt x="368" y="407"/>
                  <a:pt x="361" y="409"/>
                </a:cubicBezTo>
                <a:close/>
                <a:moveTo>
                  <a:pt x="371" y="419"/>
                </a:moveTo>
                <a:cubicBezTo>
                  <a:pt x="369" y="419"/>
                  <a:pt x="369" y="415"/>
                  <a:pt x="368" y="414"/>
                </a:cubicBezTo>
                <a:cubicBezTo>
                  <a:pt x="370" y="415"/>
                  <a:pt x="370" y="417"/>
                  <a:pt x="371" y="419"/>
                </a:cubicBezTo>
                <a:close/>
                <a:moveTo>
                  <a:pt x="362" y="563"/>
                </a:moveTo>
                <a:cubicBezTo>
                  <a:pt x="363" y="563"/>
                  <a:pt x="363" y="569"/>
                  <a:pt x="362" y="571"/>
                </a:cubicBezTo>
                <a:cubicBezTo>
                  <a:pt x="360" y="569"/>
                  <a:pt x="363" y="566"/>
                  <a:pt x="362" y="563"/>
                </a:cubicBezTo>
                <a:close/>
                <a:moveTo>
                  <a:pt x="368" y="564"/>
                </a:moveTo>
                <a:cubicBezTo>
                  <a:pt x="367" y="553"/>
                  <a:pt x="368" y="540"/>
                  <a:pt x="366" y="528"/>
                </a:cubicBezTo>
                <a:cubicBezTo>
                  <a:pt x="365" y="521"/>
                  <a:pt x="361" y="515"/>
                  <a:pt x="360" y="509"/>
                </a:cubicBezTo>
                <a:cubicBezTo>
                  <a:pt x="350" y="477"/>
                  <a:pt x="356" y="448"/>
                  <a:pt x="363" y="424"/>
                </a:cubicBezTo>
                <a:cubicBezTo>
                  <a:pt x="369" y="447"/>
                  <a:pt x="371" y="478"/>
                  <a:pt x="375" y="503"/>
                </a:cubicBezTo>
                <a:cubicBezTo>
                  <a:pt x="375" y="509"/>
                  <a:pt x="374" y="514"/>
                  <a:pt x="372" y="519"/>
                </a:cubicBezTo>
                <a:cubicBezTo>
                  <a:pt x="373" y="521"/>
                  <a:pt x="371" y="526"/>
                  <a:pt x="376" y="526"/>
                </a:cubicBezTo>
                <a:cubicBezTo>
                  <a:pt x="377" y="527"/>
                  <a:pt x="381" y="526"/>
                  <a:pt x="383" y="527"/>
                </a:cubicBezTo>
                <a:cubicBezTo>
                  <a:pt x="379" y="525"/>
                  <a:pt x="376" y="522"/>
                  <a:pt x="374" y="520"/>
                </a:cubicBezTo>
                <a:cubicBezTo>
                  <a:pt x="376" y="520"/>
                  <a:pt x="380" y="523"/>
                  <a:pt x="384" y="524"/>
                </a:cubicBezTo>
                <a:cubicBezTo>
                  <a:pt x="386" y="523"/>
                  <a:pt x="386" y="521"/>
                  <a:pt x="387" y="519"/>
                </a:cubicBezTo>
                <a:cubicBezTo>
                  <a:pt x="389" y="521"/>
                  <a:pt x="386" y="524"/>
                  <a:pt x="384" y="526"/>
                </a:cubicBezTo>
                <a:cubicBezTo>
                  <a:pt x="390" y="525"/>
                  <a:pt x="388" y="520"/>
                  <a:pt x="389" y="516"/>
                </a:cubicBezTo>
                <a:cubicBezTo>
                  <a:pt x="399" y="497"/>
                  <a:pt x="409" y="475"/>
                  <a:pt x="421" y="459"/>
                </a:cubicBezTo>
                <a:cubicBezTo>
                  <a:pt x="411" y="499"/>
                  <a:pt x="392" y="535"/>
                  <a:pt x="368" y="564"/>
                </a:cubicBezTo>
                <a:close/>
                <a:moveTo>
                  <a:pt x="344" y="907"/>
                </a:moveTo>
                <a:cubicBezTo>
                  <a:pt x="333" y="911"/>
                  <a:pt x="322" y="911"/>
                  <a:pt x="311" y="911"/>
                </a:cubicBezTo>
                <a:cubicBezTo>
                  <a:pt x="319" y="915"/>
                  <a:pt x="335" y="913"/>
                  <a:pt x="346" y="910"/>
                </a:cubicBezTo>
                <a:cubicBezTo>
                  <a:pt x="349" y="909"/>
                  <a:pt x="355" y="907"/>
                  <a:pt x="356" y="904"/>
                </a:cubicBezTo>
                <a:cubicBezTo>
                  <a:pt x="352" y="908"/>
                  <a:pt x="343" y="910"/>
                  <a:pt x="339" y="910"/>
                </a:cubicBezTo>
                <a:cubicBezTo>
                  <a:pt x="340" y="908"/>
                  <a:pt x="345" y="910"/>
                  <a:pt x="344" y="907"/>
                </a:cubicBezTo>
                <a:close/>
                <a:moveTo>
                  <a:pt x="366" y="408"/>
                </a:moveTo>
                <a:cubicBezTo>
                  <a:pt x="368" y="408"/>
                  <a:pt x="369" y="410"/>
                  <a:pt x="371" y="411"/>
                </a:cubicBezTo>
                <a:cubicBezTo>
                  <a:pt x="370" y="409"/>
                  <a:pt x="367" y="407"/>
                  <a:pt x="366" y="408"/>
                </a:cubicBezTo>
                <a:close/>
                <a:moveTo>
                  <a:pt x="360" y="970"/>
                </a:moveTo>
                <a:cubicBezTo>
                  <a:pt x="356" y="965"/>
                  <a:pt x="351" y="958"/>
                  <a:pt x="347" y="956"/>
                </a:cubicBezTo>
                <a:cubicBezTo>
                  <a:pt x="352" y="960"/>
                  <a:pt x="353" y="969"/>
                  <a:pt x="360" y="970"/>
                </a:cubicBezTo>
                <a:close/>
                <a:moveTo>
                  <a:pt x="627" y="349"/>
                </a:moveTo>
                <a:cubicBezTo>
                  <a:pt x="618" y="314"/>
                  <a:pt x="597" y="287"/>
                  <a:pt x="577" y="265"/>
                </a:cubicBezTo>
                <a:cubicBezTo>
                  <a:pt x="513" y="198"/>
                  <a:pt x="414" y="163"/>
                  <a:pt x="292" y="197"/>
                </a:cubicBezTo>
                <a:cubicBezTo>
                  <a:pt x="328" y="180"/>
                  <a:pt x="375" y="181"/>
                  <a:pt x="410" y="182"/>
                </a:cubicBezTo>
                <a:cubicBezTo>
                  <a:pt x="368" y="172"/>
                  <a:pt x="291" y="182"/>
                  <a:pt x="255" y="211"/>
                </a:cubicBezTo>
                <a:cubicBezTo>
                  <a:pt x="264" y="207"/>
                  <a:pt x="273" y="201"/>
                  <a:pt x="284" y="201"/>
                </a:cubicBezTo>
                <a:cubicBezTo>
                  <a:pt x="245" y="220"/>
                  <a:pt x="218" y="249"/>
                  <a:pt x="194" y="276"/>
                </a:cubicBezTo>
                <a:cubicBezTo>
                  <a:pt x="205" y="259"/>
                  <a:pt x="218" y="245"/>
                  <a:pt x="232" y="232"/>
                </a:cubicBezTo>
                <a:cubicBezTo>
                  <a:pt x="209" y="247"/>
                  <a:pt x="194" y="270"/>
                  <a:pt x="182" y="291"/>
                </a:cubicBezTo>
                <a:cubicBezTo>
                  <a:pt x="184" y="289"/>
                  <a:pt x="187" y="285"/>
                  <a:pt x="190" y="286"/>
                </a:cubicBezTo>
                <a:cubicBezTo>
                  <a:pt x="189" y="291"/>
                  <a:pt x="183" y="294"/>
                  <a:pt x="183" y="300"/>
                </a:cubicBezTo>
                <a:cubicBezTo>
                  <a:pt x="190" y="293"/>
                  <a:pt x="195" y="282"/>
                  <a:pt x="203" y="274"/>
                </a:cubicBezTo>
                <a:cubicBezTo>
                  <a:pt x="195" y="287"/>
                  <a:pt x="186" y="299"/>
                  <a:pt x="182" y="314"/>
                </a:cubicBezTo>
                <a:cubicBezTo>
                  <a:pt x="200" y="287"/>
                  <a:pt x="218" y="256"/>
                  <a:pt x="252" y="237"/>
                </a:cubicBezTo>
                <a:cubicBezTo>
                  <a:pt x="240" y="247"/>
                  <a:pt x="230" y="261"/>
                  <a:pt x="223" y="273"/>
                </a:cubicBezTo>
                <a:cubicBezTo>
                  <a:pt x="234" y="262"/>
                  <a:pt x="246" y="249"/>
                  <a:pt x="262" y="238"/>
                </a:cubicBezTo>
                <a:cubicBezTo>
                  <a:pt x="277" y="228"/>
                  <a:pt x="298" y="220"/>
                  <a:pt x="318" y="215"/>
                </a:cubicBezTo>
                <a:cubicBezTo>
                  <a:pt x="339" y="209"/>
                  <a:pt x="364" y="205"/>
                  <a:pt x="385" y="210"/>
                </a:cubicBezTo>
                <a:cubicBezTo>
                  <a:pt x="387" y="210"/>
                  <a:pt x="389" y="212"/>
                  <a:pt x="391" y="212"/>
                </a:cubicBezTo>
                <a:cubicBezTo>
                  <a:pt x="397" y="213"/>
                  <a:pt x="403" y="212"/>
                  <a:pt x="408" y="212"/>
                </a:cubicBezTo>
                <a:cubicBezTo>
                  <a:pt x="489" y="220"/>
                  <a:pt x="549" y="270"/>
                  <a:pt x="590" y="342"/>
                </a:cubicBezTo>
                <a:cubicBezTo>
                  <a:pt x="593" y="341"/>
                  <a:pt x="590" y="338"/>
                  <a:pt x="592" y="338"/>
                </a:cubicBezTo>
                <a:cubicBezTo>
                  <a:pt x="597" y="344"/>
                  <a:pt x="600" y="352"/>
                  <a:pt x="603" y="360"/>
                </a:cubicBezTo>
                <a:cubicBezTo>
                  <a:pt x="618" y="408"/>
                  <a:pt x="617" y="461"/>
                  <a:pt x="603" y="496"/>
                </a:cubicBezTo>
                <a:cubicBezTo>
                  <a:pt x="601" y="497"/>
                  <a:pt x="603" y="494"/>
                  <a:pt x="602" y="495"/>
                </a:cubicBezTo>
                <a:cubicBezTo>
                  <a:pt x="587" y="548"/>
                  <a:pt x="558" y="587"/>
                  <a:pt x="513" y="622"/>
                </a:cubicBezTo>
                <a:cubicBezTo>
                  <a:pt x="491" y="639"/>
                  <a:pt x="465" y="652"/>
                  <a:pt x="443" y="669"/>
                </a:cubicBezTo>
                <a:cubicBezTo>
                  <a:pt x="420" y="686"/>
                  <a:pt x="404" y="705"/>
                  <a:pt x="385" y="724"/>
                </a:cubicBezTo>
                <a:cubicBezTo>
                  <a:pt x="362" y="710"/>
                  <a:pt x="325" y="699"/>
                  <a:pt x="292" y="697"/>
                </a:cubicBezTo>
                <a:cubicBezTo>
                  <a:pt x="272" y="695"/>
                  <a:pt x="237" y="695"/>
                  <a:pt x="240" y="719"/>
                </a:cubicBezTo>
                <a:cubicBezTo>
                  <a:pt x="243" y="740"/>
                  <a:pt x="271" y="739"/>
                  <a:pt x="283" y="749"/>
                </a:cubicBezTo>
                <a:cubicBezTo>
                  <a:pt x="281" y="749"/>
                  <a:pt x="280" y="748"/>
                  <a:pt x="279" y="748"/>
                </a:cubicBezTo>
                <a:cubicBezTo>
                  <a:pt x="293" y="754"/>
                  <a:pt x="305" y="757"/>
                  <a:pt x="320" y="758"/>
                </a:cubicBezTo>
                <a:cubicBezTo>
                  <a:pt x="341" y="758"/>
                  <a:pt x="366" y="757"/>
                  <a:pt x="381" y="755"/>
                </a:cubicBezTo>
                <a:cubicBezTo>
                  <a:pt x="383" y="755"/>
                  <a:pt x="386" y="758"/>
                  <a:pt x="388" y="762"/>
                </a:cubicBezTo>
                <a:cubicBezTo>
                  <a:pt x="371" y="771"/>
                  <a:pt x="346" y="772"/>
                  <a:pt x="330" y="769"/>
                </a:cubicBezTo>
                <a:cubicBezTo>
                  <a:pt x="343" y="774"/>
                  <a:pt x="365" y="770"/>
                  <a:pt x="381" y="768"/>
                </a:cubicBezTo>
                <a:cubicBezTo>
                  <a:pt x="326" y="781"/>
                  <a:pt x="285" y="763"/>
                  <a:pt x="245" y="754"/>
                </a:cubicBezTo>
                <a:cubicBezTo>
                  <a:pt x="251" y="758"/>
                  <a:pt x="258" y="759"/>
                  <a:pt x="265" y="763"/>
                </a:cubicBezTo>
                <a:cubicBezTo>
                  <a:pt x="256" y="762"/>
                  <a:pt x="247" y="757"/>
                  <a:pt x="240" y="755"/>
                </a:cubicBezTo>
                <a:cubicBezTo>
                  <a:pt x="241" y="756"/>
                  <a:pt x="245" y="758"/>
                  <a:pt x="244" y="760"/>
                </a:cubicBezTo>
                <a:cubicBezTo>
                  <a:pt x="235" y="759"/>
                  <a:pt x="221" y="759"/>
                  <a:pt x="222" y="768"/>
                </a:cubicBezTo>
                <a:cubicBezTo>
                  <a:pt x="223" y="777"/>
                  <a:pt x="235" y="775"/>
                  <a:pt x="240" y="780"/>
                </a:cubicBezTo>
                <a:cubicBezTo>
                  <a:pt x="238" y="781"/>
                  <a:pt x="247" y="780"/>
                  <a:pt x="246" y="781"/>
                </a:cubicBezTo>
                <a:cubicBezTo>
                  <a:pt x="263" y="783"/>
                  <a:pt x="269" y="785"/>
                  <a:pt x="286" y="788"/>
                </a:cubicBezTo>
                <a:cubicBezTo>
                  <a:pt x="296" y="790"/>
                  <a:pt x="307" y="794"/>
                  <a:pt x="318" y="796"/>
                </a:cubicBezTo>
                <a:cubicBezTo>
                  <a:pt x="337" y="799"/>
                  <a:pt x="355" y="808"/>
                  <a:pt x="371" y="814"/>
                </a:cubicBezTo>
                <a:cubicBezTo>
                  <a:pt x="348" y="817"/>
                  <a:pt x="328" y="809"/>
                  <a:pt x="308" y="807"/>
                </a:cubicBezTo>
                <a:cubicBezTo>
                  <a:pt x="309" y="807"/>
                  <a:pt x="312" y="808"/>
                  <a:pt x="311" y="809"/>
                </a:cubicBezTo>
                <a:cubicBezTo>
                  <a:pt x="281" y="802"/>
                  <a:pt x="267" y="801"/>
                  <a:pt x="241" y="792"/>
                </a:cubicBezTo>
                <a:cubicBezTo>
                  <a:pt x="243" y="794"/>
                  <a:pt x="228" y="790"/>
                  <a:pt x="229" y="793"/>
                </a:cubicBezTo>
                <a:cubicBezTo>
                  <a:pt x="223" y="793"/>
                  <a:pt x="213" y="790"/>
                  <a:pt x="207" y="795"/>
                </a:cubicBezTo>
                <a:cubicBezTo>
                  <a:pt x="206" y="807"/>
                  <a:pt x="219" y="807"/>
                  <a:pt x="226" y="811"/>
                </a:cubicBezTo>
                <a:cubicBezTo>
                  <a:pt x="224" y="813"/>
                  <a:pt x="220" y="813"/>
                  <a:pt x="219" y="816"/>
                </a:cubicBezTo>
                <a:cubicBezTo>
                  <a:pt x="269" y="821"/>
                  <a:pt x="317" y="831"/>
                  <a:pt x="359" y="849"/>
                </a:cubicBezTo>
                <a:cubicBezTo>
                  <a:pt x="336" y="850"/>
                  <a:pt x="314" y="853"/>
                  <a:pt x="294" y="850"/>
                </a:cubicBezTo>
                <a:cubicBezTo>
                  <a:pt x="290" y="849"/>
                  <a:pt x="286" y="846"/>
                  <a:pt x="281" y="845"/>
                </a:cubicBezTo>
                <a:cubicBezTo>
                  <a:pt x="267" y="841"/>
                  <a:pt x="253" y="841"/>
                  <a:pt x="241" y="836"/>
                </a:cubicBezTo>
                <a:cubicBezTo>
                  <a:pt x="246" y="836"/>
                  <a:pt x="253" y="837"/>
                  <a:pt x="258" y="835"/>
                </a:cubicBezTo>
                <a:cubicBezTo>
                  <a:pt x="248" y="833"/>
                  <a:pt x="218" y="830"/>
                  <a:pt x="223" y="846"/>
                </a:cubicBezTo>
                <a:cubicBezTo>
                  <a:pt x="226" y="855"/>
                  <a:pt x="241" y="854"/>
                  <a:pt x="249" y="857"/>
                </a:cubicBezTo>
                <a:cubicBezTo>
                  <a:pt x="246" y="854"/>
                  <a:pt x="238" y="854"/>
                  <a:pt x="236" y="851"/>
                </a:cubicBezTo>
                <a:cubicBezTo>
                  <a:pt x="254" y="858"/>
                  <a:pt x="273" y="858"/>
                  <a:pt x="291" y="863"/>
                </a:cubicBezTo>
                <a:cubicBezTo>
                  <a:pt x="300" y="865"/>
                  <a:pt x="310" y="871"/>
                  <a:pt x="319" y="875"/>
                </a:cubicBezTo>
                <a:cubicBezTo>
                  <a:pt x="333" y="882"/>
                  <a:pt x="343" y="890"/>
                  <a:pt x="353" y="899"/>
                </a:cubicBezTo>
                <a:cubicBezTo>
                  <a:pt x="347" y="883"/>
                  <a:pt x="333" y="878"/>
                  <a:pt x="322" y="870"/>
                </a:cubicBezTo>
                <a:cubicBezTo>
                  <a:pt x="335" y="871"/>
                  <a:pt x="353" y="871"/>
                  <a:pt x="367" y="868"/>
                </a:cubicBezTo>
                <a:cubicBezTo>
                  <a:pt x="377" y="866"/>
                  <a:pt x="387" y="862"/>
                  <a:pt x="389" y="854"/>
                </a:cubicBezTo>
                <a:cubicBezTo>
                  <a:pt x="388" y="853"/>
                  <a:pt x="386" y="856"/>
                  <a:pt x="385" y="853"/>
                </a:cubicBezTo>
                <a:cubicBezTo>
                  <a:pt x="388" y="843"/>
                  <a:pt x="372" y="838"/>
                  <a:pt x="368" y="834"/>
                </a:cubicBezTo>
                <a:cubicBezTo>
                  <a:pt x="382" y="834"/>
                  <a:pt x="407" y="831"/>
                  <a:pt x="408" y="818"/>
                </a:cubicBezTo>
                <a:cubicBezTo>
                  <a:pt x="404" y="803"/>
                  <a:pt x="391" y="801"/>
                  <a:pt x="381" y="794"/>
                </a:cubicBezTo>
                <a:cubicBezTo>
                  <a:pt x="403" y="789"/>
                  <a:pt x="421" y="778"/>
                  <a:pt x="415" y="754"/>
                </a:cubicBezTo>
                <a:cubicBezTo>
                  <a:pt x="413" y="752"/>
                  <a:pt x="409" y="744"/>
                  <a:pt x="407" y="741"/>
                </a:cubicBezTo>
                <a:cubicBezTo>
                  <a:pt x="420" y="729"/>
                  <a:pt x="431" y="720"/>
                  <a:pt x="443" y="707"/>
                </a:cubicBezTo>
                <a:cubicBezTo>
                  <a:pt x="456" y="697"/>
                  <a:pt x="469" y="686"/>
                  <a:pt x="482" y="675"/>
                </a:cubicBezTo>
                <a:cubicBezTo>
                  <a:pt x="484" y="674"/>
                  <a:pt x="481" y="672"/>
                  <a:pt x="483" y="671"/>
                </a:cubicBezTo>
                <a:cubicBezTo>
                  <a:pt x="498" y="662"/>
                  <a:pt x="510" y="652"/>
                  <a:pt x="525" y="643"/>
                </a:cubicBezTo>
                <a:cubicBezTo>
                  <a:pt x="526" y="645"/>
                  <a:pt x="523" y="645"/>
                  <a:pt x="523" y="647"/>
                </a:cubicBezTo>
                <a:cubicBezTo>
                  <a:pt x="544" y="632"/>
                  <a:pt x="562" y="616"/>
                  <a:pt x="577" y="597"/>
                </a:cubicBezTo>
                <a:cubicBezTo>
                  <a:pt x="593" y="578"/>
                  <a:pt x="602" y="558"/>
                  <a:pt x="612" y="535"/>
                </a:cubicBezTo>
                <a:cubicBezTo>
                  <a:pt x="629" y="493"/>
                  <a:pt x="644" y="439"/>
                  <a:pt x="633" y="382"/>
                </a:cubicBezTo>
                <a:cubicBezTo>
                  <a:pt x="631" y="369"/>
                  <a:pt x="631" y="362"/>
                  <a:pt x="627" y="349"/>
                </a:cubicBezTo>
                <a:close/>
                <a:moveTo>
                  <a:pt x="286" y="723"/>
                </a:moveTo>
                <a:cubicBezTo>
                  <a:pt x="307" y="723"/>
                  <a:pt x="328" y="729"/>
                  <a:pt x="346" y="735"/>
                </a:cubicBezTo>
                <a:cubicBezTo>
                  <a:pt x="325" y="736"/>
                  <a:pt x="304" y="730"/>
                  <a:pt x="286" y="723"/>
                </a:cubicBezTo>
                <a:close/>
                <a:moveTo>
                  <a:pt x="230" y="840"/>
                </a:moveTo>
                <a:cubicBezTo>
                  <a:pt x="231" y="838"/>
                  <a:pt x="239" y="834"/>
                  <a:pt x="240" y="838"/>
                </a:cubicBezTo>
                <a:cubicBezTo>
                  <a:pt x="236" y="838"/>
                  <a:pt x="232" y="840"/>
                  <a:pt x="230" y="840"/>
                </a:cubicBez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3" name="内容占位符 2"/>
          <p:cNvSpPr txBox="1">
            <a:spLocks/>
          </p:cNvSpPr>
          <p:nvPr/>
        </p:nvSpPr>
        <p:spPr>
          <a:xfrm>
            <a:off x="1163782" y="1850872"/>
            <a:ext cx="7169727" cy="2305493"/>
          </a:xfrm>
          <a:prstGeom prst="rect">
            <a:avLst/>
          </a:prstGeom>
        </p:spPr>
        <p:txBody>
          <a:bodyPr vert="horz" lIns="121908" tIns="60954" rIns="121908" bIns="60954" rtlCol="0" anchor="t">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3200" b="1" dirty="0">
                <a:solidFill>
                  <a:schemeClr val="tx2">
                    <a:lumMod val="90000"/>
                    <a:lumOff val="10000"/>
                  </a:schemeClr>
                </a:solidFill>
              </a:rPr>
              <a:t>       对采集的朗诵音频进行降噪、剪切（删除）、调节音量等基本加工。</a:t>
            </a:r>
            <a:endParaRPr lang="zh-CN" altLang="en-US" sz="2800" b="1" dirty="0">
              <a:solidFill>
                <a:schemeClr val="tx2">
                  <a:lumMod val="90000"/>
                  <a:lumOff val="10000"/>
                </a:schemeClr>
              </a:solidFill>
            </a:endParaRPr>
          </a:p>
        </p:txBody>
      </p:sp>
      <p:sp>
        <p:nvSpPr>
          <p:cNvPr id="125" name="六边形 124"/>
          <p:cNvSpPr/>
          <p:nvPr/>
        </p:nvSpPr>
        <p:spPr>
          <a:xfrm>
            <a:off x="1743942" y="1149127"/>
            <a:ext cx="2308513" cy="540000"/>
          </a:xfrm>
          <a:prstGeom prst="hexagon">
            <a:avLst/>
          </a:prstGeom>
          <a:solidFill>
            <a:schemeClr val="accent2"/>
          </a:solidFill>
          <a:ln w="28575">
            <a:solidFill>
              <a:srgbClr val="B7B7C5"/>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rPr>
              <a:t>任务二要求：</a:t>
            </a:r>
          </a:p>
        </p:txBody>
      </p:sp>
    </p:spTree>
    <p:custDataLst>
      <p:tags r:id="rId1"/>
    </p:custDataLst>
    <p:extLst>
      <p:ext uri="{BB962C8B-B14F-4D97-AF65-F5344CB8AC3E}">
        <p14:creationId xmlns:p14="http://schemas.microsoft.com/office/powerpoint/2010/main" xmlns="" val="30591551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p:cTn id="7" dur="500" fill="hold"/>
                                        <p:tgtEl>
                                          <p:spTgt spid="122"/>
                                        </p:tgtEl>
                                        <p:attrNameLst>
                                          <p:attrName>ppt_w</p:attrName>
                                        </p:attrNameLst>
                                      </p:cBhvr>
                                      <p:tavLst>
                                        <p:tav tm="0">
                                          <p:val>
                                            <p:fltVal val="0"/>
                                          </p:val>
                                        </p:tav>
                                        <p:tav tm="100000">
                                          <p:val>
                                            <p:strVal val="#ppt_w"/>
                                          </p:val>
                                        </p:tav>
                                      </p:tavLst>
                                    </p:anim>
                                    <p:anim calcmode="lin" valueType="num">
                                      <p:cBhvr>
                                        <p:cTn id="8" dur="500" fill="hold"/>
                                        <p:tgtEl>
                                          <p:spTgt spid="122"/>
                                        </p:tgtEl>
                                        <p:attrNameLst>
                                          <p:attrName>ppt_h</p:attrName>
                                        </p:attrNameLst>
                                      </p:cBhvr>
                                      <p:tavLst>
                                        <p:tav tm="0">
                                          <p:val>
                                            <p:fltVal val="0"/>
                                          </p:val>
                                        </p:tav>
                                        <p:tav tm="100000">
                                          <p:val>
                                            <p:strVal val="#ppt_h"/>
                                          </p:val>
                                        </p:tav>
                                      </p:tavLst>
                                    </p:anim>
                                    <p:animEffect transition="in" filter="fade">
                                      <p:cBhvr>
                                        <p:cTn id="9" dur="500"/>
                                        <p:tgtEl>
                                          <p:spTgt spid="12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123"/>
                                        </p:tgtEl>
                                        <p:attrNameLst>
                                          <p:attrName>style.visibility</p:attrName>
                                        </p:attrNameLst>
                                      </p:cBhvr>
                                      <p:to>
                                        <p:strVal val="visible"/>
                                      </p:to>
                                    </p:set>
                                    <p:anim calcmode="lin" valueType="num">
                                      <p:cBhvr additive="base">
                                        <p:cTn id="13" dur="250" fill="hold"/>
                                        <p:tgtEl>
                                          <p:spTgt spid="123"/>
                                        </p:tgtEl>
                                        <p:attrNameLst>
                                          <p:attrName>ppt_x</p:attrName>
                                        </p:attrNameLst>
                                      </p:cBhvr>
                                      <p:tavLst>
                                        <p:tav tm="0">
                                          <p:val>
                                            <p:strVal val="1+#ppt_w/2"/>
                                          </p:val>
                                        </p:tav>
                                        <p:tav tm="100000">
                                          <p:val>
                                            <p:strVal val="#ppt_x"/>
                                          </p:val>
                                        </p:tav>
                                      </p:tavLst>
                                    </p:anim>
                                    <p:anim calcmode="lin" valueType="num">
                                      <p:cBhvr additive="base">
                                        <p:cTn id="14" dur="250" fill="hold"/>
                                        <p:tgtEl>
                                          <p:spTgt spid="123"/>
                                        </p:tgtEl>
                                        <p:attrNameLst>
                                          <p:attrName>ppt_y</p:attrName>
                                        </p:attrNameLst>
                                      </p:cBhvr>
                                      <p:tavLst>
                                        <p:tav tm="0">
                                          <p:val>
                                            <p:strVal val="#ppt_y"/>
                                          </p:val>
                                        </p:tav>
                                        <p:tav tm="100000">
                                          <p:val>
                                            <p:strVal val="#ppt_y"/>
                                          </p:val>
                                        </p:tav>
                                      </p:tavLst>
                                    </p:anim>
                                  </p:childTnLst>
                                </p:cTn>
                              </p:par>
                            </p:childTnLst>
                          </p:cTn>
                        </p:par>
                        <p:par>
                          <p:cTn id="15" fill="hold">
                            <p:stCondLst>
                              <p:cond delay="750"/>
                            </p:stCondLst>
                            <p:childTnLst>
                              <p:par>
                                <p:cTn id="16" presetID="53" presetClass="entr" presetSubtype="16" fill="hold" grpId="0" nodeType="afterEffect">
                                  <p:stCondLst>
                                    <p:cond delay="0"/>
                                  </p:stCondLst>
                                  <p:childTnLst>
                                    <p:set>
                                      <p:cBhvr>
                                        <p:cTn id="17" dur="1" fill="hold">
                                          <p:stCondLst>
                                            <p:cond delay="0"/>
                                          </p:stCondLst>
                                        </p:cTn>
                                        <p:tgtEl>
                                          <p:spTgt spid="125"/>
                                        </p:tgtEl>
                                        <p:attrNameLst>
                                          <p:attrName>style.visibility</p:attrName>
                                        </p:attrNameLst>
                                      </p:cBhvr>
                                      <p:to>
                                        <p:strVal val="visible"/>
                                      </p:to>
                                    </p:set>
                                    <p:anim calcmode="lin" valueType="num">
                                      <p:cBhvr>
                                        <p:cTn id="18" dur="300" fill="hold"/>
                                        <p:tgtEl>
                                          <p:spTgt spid="125"/>
                                        </p:tgtEl>
                                        <p:attrNameLst>
                                          <p:attrName>ppt_w</p:attrName>
                                        </p:attrNameLst>
                                      </p:cBhvr>
                                      <p:tavLst>
                                        <p:tav tm="0">
                                          <p:val>
                                            <p:fltVal val="0"/>
                                          </p:val>
                                        </p:tav>
                                        <p:tav tm="100000">
                                          <p:val>
                                            <p:strVal val="#ppt_w"/>
                                          </p:val>
                                        </p:tav>
                                      </p:tavLst>
                                    </p:anim>
                                    <p:anim calcmode="lin" valueType="num">
                                      <p:cBhvr>
                                        <p:cTn id="19" dur="300" fill="hold"/>
                                        <p:tgtEl>
                                          <p:spTgt spid="125"/>
                                        </p:tgtEl>
                                        <p:attrNameLst>
                                          <p:attrName>ppt_h</p:attrName>
                                        </p:attrNameLst>
                                      </p:cBhvr>
                                      <p:tavLst>
                                        <p:tav tm="0">
                                          <p:val>
                                            <p:fltVal val="0"/>
                                          </p:val>
                                        </p:tav>
                                        <p:tav tm="100000">
                                          <p:val>
                                            <p:strVal val="#ppt_h"/>
                                          </p:val>
                                        </p:tav>
                                      </p:tavLst>
                                    </p:anim>
                                    <p:animEffect transition="in" filter="fade">
                                      <p:cBhvr>
                                        <p:cTn id="20" dur="3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p:bldP spid="1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9961" y="2670572"/>
            <a:ext cx="1201340" cy="181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图片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1367" y="4254105"/>
            <a:ext cx="633413" cy="463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图片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70503" y="3214862"/>
            <a:ext cx="1058466"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图片 7"/>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43001" y="3774457"/>
            <a:ext cx="404813" cy="345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图片 8"/>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59103" y="4780362"/>
            <a:ext cx="547688" cy="363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文本框 10"/>
          <p:cNvSpPr txBox="1">
            <a:spLocks noChangeArrowheads="1"/>
          </p:cNvSpPr>
          <p:nvPr/>
        </p:nvSpPr>
        <p:spPr bwMode="auto">
          <a:xfrm>
            <a:off x="2400301" y="1967064"/>
            <a:ext cx="509154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4800" b="1" dirty="0">
                <a:solidFill>
                  <a:srgbClr val="002060"/>
                </a:solidFill>
                <a:latin typeface="微软雅黑" pitchFamily="34" charset="-122"/>
                <a:ea typeface="微软雅黑" pitchFamily="34" charset="-122"/>
              </a:rPr>
              <a:t>任务三：简单合成</a:t>
            </a:r>
          </a:p>
        </p:txBody>
      </p:sp>
      <p:pic>
        <p:nvPicPr>
          <p:cNvPr id="10" name="图片 2"/>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718072" y="1097333"/>
            <a:ext cx="495300" cy="446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11"/>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473430" y="1474165"/>
            <a:ext cx="926306" cy="53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19318503"/>
      </p:ext>
    </p:ext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41565"/>
            <a:ext cx="9032933" cy="659921"/>
          </a:xfrm>
        </p:spPr>
        <p:txBody>
          <a:bodyPr>
            <a:normAutofit fontScale="90000"/>
          </a:bodyPr>
          <a:lstStyle/>
          <a:p>
            <a:pPr algn="ctr"/>
            <a:r>
              <a:rPr lang="zh-CN" altLang="zh-CN" sz="4400" dirty="0"/>
              <a:t>任务</a:t>
            </a:r>
            <a:r>
              <a:rPr lang="zh-CN" altLang="en-US" sz="4400" dirty="0"/>
              <a:t>三</a:t>
            </a:r>
            <a:r>
              <a:rPr lang="zh-CN" altLang="zh-CN" sz="4400" dirty="0"/>
              <a:t>：简单合成</a:t>
            </a:r>
          </a:p>
        </p:txBody>
      </p:sp>
      <p:sp>
        <p:nvSpPr>
          <p:cNvPr id="122" name="Freeform 5"/>
          <p:cNvSpPr>
            <a:spLocks noEditPoints="1"/>
          </p:cNvSpPr>
          <p:nvPr/>
        </p:nvSpPr>
        <p:spPr bwMode="auto">
          <a:xfrm>
            <a:off x="945572" y="1039090"/>
            <a:ext cx="642546" cy="756642"/>
          </a:xfrm>
          <a:custGeom>
            <a:avLst/>
            <a:gdLst>
              <a:gd name="T0" fmla="*/ 274 w 803"/>
              <a:gd name="T1" fmla="*/ 26 h 970"/>
              <a:gd name="T2" fmla="*/ 283 w 803"/>
              <a:gd name="T3" fmla="*/ 124 h 970"/>
              <a:gd name="T4" fmla="*/ 691 w 803"/>
              <a:gd name="T5" fmla="*/ 335 h 970"/>
              <a:gd name="T6" fmla="*/ 138 w 803"/>
              <a:gd name="T7" fmla="*/ 195 h 970"/>
              <a:gd name="T8" fmla="*/ 129 w 803"/>
              <a:gd name="T9" fmla="*/ 205 h 970"/>
              <a:gd name="T10" fmla="*/ 741 w 803"/>
              <a:gd name="T11" fmla="*/ 497 h 970"/>
              <a:gd name="T12" fmla="*/ 783 w 803"/>
              <a:gd name="T13" fmla="*/ 529 h 970"/>
              <a:gd name="T14" fmla="*/ 45 w 803"/>
              <a:gd name="T15" fmla="*/ 374 h 970"/>
              <a:gd name="T16" fmla="*/ 452 w 803"/>
              <a:gd name="T17" fmla="*/ 114 h 970"/>
              <a:gd name="T18" fmla="*/ 494 w 803"/>
              <a:gd name="T19" fmla="*/ 9 h 970"/>
              <a:gd name="T20" fmla="*/ 643 w 803"/>
              <a:gd name="T21" fmla="*/ 197 h 970"/>
              <a:gd name="T22" fmla="*/ 619 w 803"/>
              <a:gd name="T23" fmla="*/ 199 h 970"/>
              <a:gd name="T24" fmla="*/ 206 w 803"/>
              <a:gd name="T25" fmla="*/ 295 h 970"/>
              <a:gd name="T26" fmla="*/ 176 w 803"/>
              <a:gd name="T27" fmla="*/ 404 h 970"/>
              <a:gd name="T28" fmla="*/ 160 w 803"/>
              <a:gd name="T29" fmla="*/ 450 h 970"/>
              <a:gd name="T30" fmla="*/ 242 w 803"/>
              <a:gd name="T31" fmla="*/ 896 h 970"/>
              <a:gd name="T32" fmla="*/ 255 w 803"/>
              <a:gd name="T33" fmla="*/ 677 h 970"/>
              <a:gd name="T34" fmla="*/ 340 w 803"/>
              <a:gd name="T35" fmla="*/ 469 h 970"/>
              <a:gd name="T36" fmla="*/ 343 w 803"/>
              <a:gd name="T37" fmla="*/ 443 h 970"/>
              <a:gd name="T38" fmla="*/ 638 w 803"/>
              <a:gd name="T39" fmla="*/ 375 h 970"/>
              <a:gd name="T40" fmla="*/ 434 w 803"/>
              <a:gd name="T41" fmla="*/ 436 h 970"/>
              <a:gd name="T42" fmla="*/ 359 w 803"/>
              <a:gd name="T43" fmla="*/ 406 h 970"/>
              <a:gd name="T44" fmla="*/ 361 w 803"/>
              <a:gd name="T45" fmla="*/ 543 h 970"/>
              <a:gd name="T46" fmla="*/ 342 w 803"/>
              <a:gd name="T47" fmla="*/ 667 h 970"/>
              <a:gd name="T48" fmla="*/ 368 w 803"/>
              <a:gd name="T49" fmla="*/ 569 h 970"/>
              <a:gd name="T50" fmla="*/ 374 w 803"/>
              <a:gd name="T51" fmla="*/ 567 h 970"/>
              <a:gd name="T52" fmla="*/ 415 w 803"/>
              <a:gd name="T53" fmla="*/ 499 h 970"/>
              <a:gd name="T54" fmla="*/ 381 w 803"/>
              <a:gd name="T55" fmla="*/ 521 h 970"/>
              <a:gd name="T56" fmla="*/ 394 w 803"/>
              <a:gd name="T57" fmla="*/ 489 h 970"/>
              <a:gd name="T58" fmla="*/ 430 w 803"/>
              <a:gd name="T59" fmla="*/ 445 h 970"/>
              <a:gd name="T60" fmla="*/ 432 w 803"/>
              <a:gd name="T61" fmla="*/ 455 h 970"/>
              <a:gd name="T62" fmla="*/ 405 w 803"/>
              <a:gd name="T63" fmla="*/ 464 h 970"/>
              <a:gd name="T64" fmla="*/ 354 w 803"/>
              <a:gd name="T65" fmla="*/ 423 h 970"/>
              <a:gd name="T66" fmla="*/ 361 w 803"/>
              <a:gd name="T67" fmla="*/ 409 h 970"/>
              <a:gd name="T68" fmla="*/ 373 w 803"/>
              <a:gd name="T69" fmla="*/ 414 h 970"/>
              <a:gd name="T70" fmla="*/ 373 w 803"/>
              <a:gd name="T71" fmla="*/ 418 h 970"/>
              <a:gd name="T72" fmla="*/ 362 w 803"/>
              <a:gd name="T73" fmla="*/ 563 h 970"/>
              <a:gd name="T74" fmla="*/ 360 w 803"/>
              <a:gd name="T75" fmla="*/ 509 h 970"/>
              <a:gd name="T76" fmla="*/ 383 w 803"/>
              <a:gd name="T77" fmla="*/ 527 h 970"/>
              <a:gd name="T78" fmla="*/ 389 w 803"/>
              <a:gd name="T79" fmla="*/ 516 h 970"/>
              <a:gd name="T80" fmla="*/ 346 w 803"/>
              <a:gd name="T81" fmla="*/ 910 h 970"/>
              <a:gd name="T82" fmla="*/ 371 w 803"/>
              <a:gd name="T83" fmla="*/ 411 h 970"/>
              <a:gd name="T84" fmla="*/ 627 w 803"/>
              <a:gd name="T85" fmla="*/ 349 h 970"/>
              <a:gd name="T86" fmla="*/ 284 w 803"/>
              <a:gd name="T87" fmla="*/ 201 h 970"/>
              <a:gd name="T88" fmla="*/ 183 w 803"/>
              <a:gd name="T89" fmla="*/ 300 h 970"/>
              <a:gd name="T90" fmla="*/ 262 w 803"/>
              <a:gd name="T91" fmla="*/ 238 h 970"/>
              <a:gd name="T92" fmla="*/ 590 w 803"/>
              <a:gd name="T93" fmla="*/ 342 h 970"/>
              <a:gd name="T94" fmla="*/ 513 w 803"/>
              <a:gd name="T95" fmla="*/ 622 h 970"/>
              <a:gd name="T96" fmla="*/ 283 w 803"/>
              <a:gd name="T97" fmla="*/ 749 h 970"/>
              <a:gd name="T98" fmla="*/ 330 w 803"/>
              <a:gd name="T99" fmla="*/ 769 h 970"/>
              <a:gd name="T100" fmla="*/ 244 w 803"/>
              <a:gd name="T101" fmla="*/ 760 h 970"/>
              <a:gd name="T102" fmla="*/ 318 w 803"/>
              <a:gd name="T103" fmla="*/ 796 h 970"/>
              <a:gd name="T104" fmla="*/ 229 w 803"/>
              <a:gd name="T105" fmla="*/ 793 h 970"/>
              <a:gd name="T106" fmla="*/ 294 w 803"/>
              <a:gd name="T107" fmla="*/ 850 h 970"/>
              <a:gd name="T108" fmla="*/ 249 w 803"/>
              <a:gd name="T109" fmla="*/ 857 h 970"/>
              <a:gd name="T110" fmla="*/ 322 w 803"/>
              <a:gd name="T111" fmla="*/ 870 h 970"/>
              <a:gd name="T112" fmla="*/ 408 w 803"/>
              <a:gd name="T113" fmla="*/ 818 h 970"/>
              <a:gd name="T114" fmla="*/ 482 w 803"/>
              <a:gd name="T115" fmla="*/ 675 h 970"/>
              <a:gd name="T116" fmla="*/ 612 w 803"/>
              <a:gd name="T117" fmla="*/ 535 h 970"/>
              <a:gd name="T118" fmla="*/ 286 w 803"/>
              <a:gd name="T119" fmla="*/ 723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3" h="970">
                <a:moveTo>
                  <a:pt x="283" y="124"/>
                </a:moveTo>
                <a:cubicBezTo>
                  <a:pt x="285" y="129"/>
                  <a:pt x="289" y="137"/>
                  <a:pt x="293" y="136"/>
                </a:cubicBezTo>
                <a:cubicBezTo>
                  <a:pt x="297" y="135"/>
                  <a:pt x="295" y="124"/>
                  <a:pt x="295" y="122"/>
                </a:cubicBezTo>
                <a:cubicBezTo>
                  <a:pt x="294" y="116"/>
                  <a:pt x="293" y="111"/>
                  <a:pt x="292" y="107"/>
                </a:cubicBezTo>
                <a:cubicBezTo>
                  <a:pt x="284" y="77"/>
                  <a:pt x="279" y="54"/>
                  <a:pt x="274" y="26"/>
                </a:cubicBezTo>
                <a:cubicBezTo>
                  <a:pt x="273" y="21"/>
                  <a:pt x="272" y="12"/>
                  <a:pt x="269" y="10"/>
                </a:cubicBezTo>
                <a:cubicBezTo>
                  <a:pt x="265" y="5"/>
                  <a:pt x="253" y="10"/>
                  <a:pt x="246" y="12"/>
                </a:cubicBezTo>
                <a:cubicBezTo>
                  <a:pt x="244" y="14"/>
                  <a:pt x="244" y="17"/>
                  <a:pt x="242" y="19"/>
                </a:cubicBezTo>
                <a:cubicBezTo>
                  <a:pt x="247" y="35"/>
                  <a:pt x="255" y="54"/>
                  <a:pt x="263" y="72"/>
                </a:cubicBezTo>
                <a:cubicBezTo>
                  <a:pt x="272" y="92"/>
                  <a:pt x="276" y="109"/>
                  <a:pt x="283" y="124"/>
                </a:cubicBezTo>
                <a:close/>
                <a:moveTo>
                  <a:pt x="795" y="300"/>
                </a:moveTo>
                <a:cubicBezTo>
                  <a:pt x="790" y="298"/>
                  <a:pt x="778" y="303"/>
                  <a:pt x="771" y="306"/>
                </a:cubicBezTo>
                <a:cubicBezTo>
                  <a:pt x="762" y="309"/>
                  <a:pt x="754" y="312"/>
                  <a:pt x="746" y="315"/>
                </a:cubicBezTo>
                <a:cubicBezTo>
                  <a:pt x="726" y="323"/>
                  <a:pt x="711" y="322"/>
                  <a:pt x="697" y="330"/>
                </a:cubicBezTo>
                <a:cubicBezTo>
                  <a:pt x="692" y="333"/>
                  <a:pt x="691" y="334"/>
                  <a:pt x="691" y="335"/>
                </a:cubicBezTo>
                <a:cubicBezTo>
                  <a:pt x="694" y="343"/>
                  <a:pt x="710" y="340"/>
                  <a:pt x="717" y="339"/>
                </a:cubicBezTo>
                <a:cubicBezTo>
                  <a:pt x="745" y="334"/>
                  <a:pt x="775" y="331"/>
                  <a:pt x="801" y="328"/>
                </a:cubicBezTo>
                <a:cubicBezTo>
                  <a:pt x="803" y="321"/>
                  <a:pt x="803" y="304"/>
                  <a:pt x="795" y="300"/>
                </a:cubicBezTo>
                <a:close/>
                <a:moveTo>
                  <a:pt x="149" y="205"/>
                </a:moveTo>
                <a:cubicBezTo>
                  <a:pt x="145" y="202"/>
                  <a:pt x="141" y="198"/>
                  <a:pt x="138" y="195"/>
                </a:cubicBezTo>
                <a:cubicBezTo>
                  <a:pt x="121" y="182"/>
                  <a:pt x="107" y="170"/>
                  <a:pt x="91" y="156"/>
                </a:cubicBezTo>
                <a:cubicBezTo>
                  <a:pt x="87" y="152"/>
                  <a:pt x="73" y="136"/>
                  <a:pt x="67" y="138"/>
                </a:cubicBezTo>
                <a:cubicBezTo>
                  <a:pt x="63" y="139"/>
                  <a:pt x="53" y="149"/>
                  <a:pt x="53" y="154"/>
                </a:cubicBezTo>
                <a:cubicBezTo>
                  <a:pt x="53" y="160"/>
                  <a:pt x="61" y="163"/>
                  <a:pt x="66" y="166"/>
                </a:cubicBezTo>
                <a:cubicBezTo>
                  <a:pt x="87" y="180"/>
                  <a:pt x="110" y="192"/>
                  <a:pt x="129" y="205"/>
                </a:cubicBezTo>
                <a:cubicBezTo>
                  <a:pt x="137" y="211"/>
                  <a:pt x="146" y="218"/>
                  <a:pt x="156" y="218"/>
                </a:cubicBezTo>
                <a:cubicBezTo>
                  <a:pt x="158" y="213"/>
                  <a:pt x="152" y="209"/>
                  <a:pt x="149" y="205"/>
                </a:cubicBezTo>
                <a:close/>
                <a:moveTo>
                  <a:pt x="789" y="506"/>
                </a:moveTo>
                <a:cubicBezTo>
                  <a:pt x="785" y="501"/>
                  <a:pt x="773" y="501"/>
                  <a:pt x="766" y="500"/>
                </a:cubicBezTo>
                <a:cubicBezTo>
                  <a:pt x="757" y="499"/>
                  <a:pt x="749" y="498"/>
                  <a:pt x="741" y="497"/>
                </a:cubicBezTo>
                <a:cubicBezTo>
                  <a:pt x="724" y="495"/>
                  <a:pt x="707" y="489"/>
                  <a:pt x="691" y="490"/>
                </a:cubicBezTo>
                <a:cubicBezTo>
                  <a:pt x="690" y="491"/>
                  <a:pt x="690" y="492"/>
                  <a:pt x="690" y="492"/>
                </a:cubicBezTo>
                <a:cubicBezTo>
                  <a:pt x="694" y="500"/>
                  <a:pt x="703" y="502"/>
                  <a:pt x="711" y="505"/>
                </a:cubicBezTo>
                <a:cubicBezTo>
                  <a:pt x="728" y="510"/>
                  <a:pt x="742" y="515"/>
                  <a:pt x="759" y="522"/>
                </a:cubicBezTo>
                <a:cubicBezTo>
                  <a:pt x="764" y="523"/>
                  <a:pt x="779" y="531"/>
                  <a:pt x="783" y="529"/>
                </a:cubicBezTo>
                <a:cubicBezTo>
                  <a:pt x="788" y="527"/>
                  <a:pt x="793" y="511"/>
                  <a:pt x="789" y="506"/>
                </a:cubicBezTo>
                <a:close/>
                <a:moveTo>
                  <a:pt x="87" y="363"/>
                </a:moveTo>
                <a:cubicBezTo>
                  <a:pt x="60" y="359"/>
                  <a:pt x="30" y="355"/>
                  <a:pt x="6" y="350"/>
                </a:cubicBezTo>
                <a:cubicBezTo>
                  <a:pt x="0" y="354"/>
                  <a:pt x="1" y="364"/>
                  <a:pt x="1" y="370"/>
                </a:cubicBezTo>
                <a:cubicBezTo>
                  <a:pt x="7" y="377"/>
                  <a:pt x="31" y="375"/>
                  <a:pt x="45" y="374"/>
                </a:cubicBezTo>
                <a:cubicBezTo>
                  <a:pt x="62" y="373"/>
                  <a:pt x="78" y="374"/>
                  <a:pt x="91" y="375"/>
                </a:cubicBezTo>
                <a:cubicBezTo>
                  <a:pt x="98" y="375"/>
                  <a:pt x="105" y="375"/>
                  <a:pt x="109" y="371"/>
                </a:cubicBezTo>
                <a:cubicBezTo>
                  <a:pt x="105" y="365"/>
                  <a:pt x="95" y="364"/>
                  <a:pt x="87" y="363"/>
                </a:cubicBezTo>
                <a:close/>
                <a:moveTo>
                  <a:pt x="459" y="68"/>
                </a:moveTo>
                <a:cubicBezTo>
                  <a:pt x="458" y="84"/>
                  <a:pt x="453" y="99"/>
                  <a:pt x="452" y="114"/>
                </a:cubicBezTo>
                <a:cubicBezTo>
                  <a:pt x="452" y="119"/>
                  <a:pt x="451" y="128"/>
                  <a:pt x="455" y="131"/>
                </a:cubicBezTo>
                <a:cubicBezTo>
                  <a:pt x="461" y="130"/>
                  <a:pt x="462" y="123"/>
                  <a:pt x="464" y="119"/>
                </a:cubicBezTo>
                <a:cubicBezTo>
                  <a:pt x="466" y="114"/>
                  <a:pt x="467" y="108"/>
                  <a:pt x="468" y="103"/>
                </a:cubicBezTo>
                <a:cubicBezTo>
                  <a:pt x="475" y="77"/>
                  <a:pt x="482" y="51"/>
                  <a:pt x="490" y="25"/>
                </a:cubicBezTo>
                <a:cubicBezTo>
                  <a:pt x="491" y="20"/>
                  <a:pt x="495" y="12"/>
                  <a:pt x="494" y="9"/>
                </a:cubicBezTo>
                <a:cubicBezTo>
                  <a:pt x="492" y="1"/>
                  <a:pt x="477" y="2"/>
                  <a:pt x="471" y="0"/>
                </a:cubicBezTo>
                <a:cubicBezTo>
                  <a:pt x="463" y="4"/>
                  <a:pt x="464" y="11"/>
                  <a:pt x="463" y="20"/>
                </a:cubicBezTo>
                <a:cubicBezTo>
                  <a:pt x="461" y="36"/>
                  <a:pt x="460" y="53"/>
                  <a:pt x="459" y="68"/>
                </a:cubicBezTo>
                <a:close/>
                <a:moveTo>
                  <a:pt x="630" y="207"/>
                </a:moveTo>
                <a:cubicBezTo>
                  <a:pt x="634" y="204"/>
                  <a:pt x="639" y="200"/>
                  <a:pt x="643" y="197"/>
                </a:cubicBezTo>
                <a:cubicBezTo>
                  <a:pt x="663" y="179"/>
                  <a:pt x="685" y="162"/>
                  <a:pt x="707" y="146"/>
                </a:cubicBezTo>
                <a:cubicBezTo>
                  <a:pt x="711" y="143"/>
                  <a:pt x="717" y="140"/>
                  <a:pt x="718" y="135"/>
                </a:cubicBezTo>
                <a:cubicBezTo>
                  <a:pt x="716" y="125"/>
                  <a:pt x="704" y="111"/>
                  <a:pt x="696" y="118"/>
                </a:cubicBezTo>
                <a:cubicBezTo>
                  <a:pt x="680" y="131"/>
                  <a:pt x="667" y="149"/>
                  <a:pt x="653" y="165"/>
                </a:cubicBezTo>
                <a:cubicBezTo>
                  <a:pt x="642" y="177"/>
                  <a:pt x="629" y="187"/>
                  <a:pt x="619" y="199"/>
                </a:cubicBezTo>
                <a:cubicBezTo>
                  <a:pt x="617" y="203"/>
                  <a:pt x="612" y="208"/>
                  <a:pt x="614" y="213"/>
                </a:cubicBezTo>
                <a:cubicBezTo>
                  <a:pt x="620" y="214"/>
                  <a:pt x="626" y="210"/>
                  <a:pt x="630" y="207"/>
                </a:cubicBezTo>
                <a:close/>
                <a:moveTo>
                  <a:pt x="176" y="404"/>
                </a:moveTo>
                <a:cubicBezTo>
                  <a:pt x="179" y="362"/>
                  <a:pt x="190" y="325"/>
                  <a:pt x="208" y="294"/>
                </a:cubicBezTo>
                <a:cubicBezTo>
                  <a:pt x="206" y="295"/>
                  <a:pt x="206" y="295"/>
                  <a:pt x="206" y="295"/>
                </a:cubicBezTo>
                <a:cubicBezTo>
                  <a:pt x="192" y="316"/>
                  <a:pt x="181" y="339"/>
                  <a:pt x="176" y="366"/>
                </a:cubicBezTo>
                <a:cubicBezTo>
                  <a:pt x="171" y="392"/>
                  <a:pt x="169" y="420"/>
                  <a:pt x="171" y="451"/>
                </a:cubicBezTo>
                <a:cubicBezTo>
                  <a:pt x="176" y="515"/>
                  <a:pt x="205" y="573"/>
                  <a:pt x="237" y="618"/>
                </a:cubicBezTo>
                <a:cubicBezTo>
                  <a:pt x="215" y="563"/>
                  <a:pt x="181" y="513"/>
                  <a:pt x="175" y="447"/>
                </a:cubicBezTo>
                <a:cubicBezTo>
                  <a:pt x="174" y="433"/>
                  <a:pt x="176" y="418"/>
                  <a:pt x="176" y="404"/>
                </a:cubicBezTo>
                <a:close/>
                <a:moveTo>
                  <a:pt x="176" y="330"/>
                </a:moveTo>
                <a:cubicBezTo>
                  <a:pt x="168" y="343"/>
                  <a:pt x="162" y="363"/>
                  <a:pt x="158" y="382"/>
                </a:cubicBezTo>
                <a:cubicBezTo>
                  <a:pt x="152" y="410"/>
                  <a:pt x="154" y="441"/>
                  <a:pt x="159" y="475"/>
                </a:cubicBezTo>
                <a:cubicBezTo>
                  <a:pt x="161" y="492"/>
                  <a:pt x="164" y="511"/>
                  <a:pt x="174" y="526"/>
                </a:cubicBezTo>
                <a:cubicBezTo>
                  <a:pt x="168" y="503"/>
                  <a:pt x="157" y="470"/>
                  <a:pt x="160" y="450"/>
                </a:cubicBezTo>
                <a:cubicBezTo>
                  <a:pt x="156" y="403"/>
                  <a:pt x="165" y="366"/>
                  <a:pt x="176" y="330"/>
                </a:cubicBezTo>
                <a:close/>
                <a:moveTo>
                  <a:pt x="244" y="889"/>
                </a:moveTo>
                <a:cubicBezTo>
                  <a:pt x="242" y="888"/>
                  <a:pt x="240" y="885"/>
                  <a:pt x="240" y="889"/>
                </a:cubicBezTo>
                <a:cubicBezTo>
                  <a:pt x="240" y="890"/>
                  <a:pt x="244" y="888"/>
                  <a:pt x="245" y="891"/>
                </a:cubicBezTo>
                <a:cubicBezTo>
                  <a:pt x="245" y="893"/>
                  <a:pt x="242" y="894"/>
                  <a:pt x="242" y="896"/>
                </a:cubicBezTo>
                <a:cubicBezTo>
                  <a:pt x="283" y="900"/>
                  <a:pt x="310" y="925"/>
                  <a:pt x="339" y="947"/>
                </a:cubicBezTo>
                <a:cubicBezTo>
                  <a:pt x="314" y="917"/>
                  <a:pt x="286" y="892"/>
                  <a:pt x="244" y="889"/>
                </a:cubicBezTo>
                <a:close/>
                <a:moveTo>
                  <a:pt x="249" y="651"/>
                </a:moveTo>
                <a:cubicBezTo>
                  <a:pt x="246" y="643"/>
                  <a:pt x="243" y="636"/>
                  <a:pt x="239" y="632"/>
                </a:cubicBezTo>
                <a:cubicBezTo>
                  <a:pt x="242" y="648"/>
                  <a:pt x="256" y="661"/>
                  <a:pt x="255" y="677"/>
                </a:cubicBezTo>
                <a:cubicBezTo>
                  <a:pt x="259" y="672"/>
                  <a:pt x="253" y="659"/>
                  <a:pt x="249" y="651"/>
                </a:cubicBezTo>
                <a:close/>
                <a:moveTo>
                  <a:pt x="343" y="443"/>
                </a:moveTo>
                <a:cubicBezTo>
                  <a:pt x="343" y="443"/>
                  <a:pt x="343" y="444"/>
                  <a:pt x="343" y="444"/>
                </a:cubicBezTo>
                <a:cubicBezTo>
                  <a:pt x="344" y="444"/>
                  <a:pt x="344" y="444"/>
                  <a:pt x="343" y="443"/>
                </a:cubicBezTo>
                <a:close/>
                <a:moveTo>
                  <a:pt x="340" y="469"/>
                </a:moveTo>
                <a:cubicBezTo>
                  <a:pt x="340" y="466"/>
                  <a:pt x="341" y="463"/>
                  <a:pt x="341" y="460"/>
                </a:cubicBezTo>
                <a:cubicBezTo>
                  <a:pt x="338" y="492"/>
                  <a:pt x="359" y="536"/>
                  <a:pt x="357" y="568"/>
                </a:cubicBezTo>
                <a:cubicBezTo>
                  <a:pt x="359" y="548"/>
                  <a:pt x="355" y="528"/>
                  <a:pt x="348" y="506"/>
                </a:cubicBezTo>
                <a:cubicBezTo>
                  <a:pt x="340" y="483"/>
                  <a:pt x="343" y="462"/>
                  <a:pt x="343" y="444"/>
                </a:cubicBezTo>
                <a:cubicBezTo>
                  <a:pt x="343" y="444"/>
                  <a:pt x="343" y="444"/>
                  <a:pt x="343" y="443"/>
                </a:cubicBezTo>
                <a:cubicBezTo>
                  <a:pt x="344" y="442"/>
                  <a:pt x="343" y="441"/>
                  <a:pt x="344" y="442"/>
                </a:cubicBezTo>
                <a:cubicBezTo>
                  <a:pt x="343" y="431"/>
                  <a:pt x="349" y="418"/>
                  <a:pt x="353" y="409"/>
                </a:cubicBezTo>
                <a:cubicBezTo>
                  <a:pt x="343" y="426"/>
                  <a:pt x="339" y="447"/>
                  <a:pt x="340" y="469"/>
                </a:cubicBezTo>
                <a:close/>
                <a:moveTo>
                  <a:pt x="636" y="486"/>
                </a:moveTo>
                <a:cubicBezTo>
                  <a:pt x="648" y="457"/>
                  <a:pt x="651" y="412"/>
                  <a:pt x="638" y="375"/>
                </a:cubicBezTo>
                <a:cubicBezTo>
                  <a:pt x="644" y="416"/>
                  <a:pt x="645" y="454"/>
                  <a:pt x="636" y="486"/>
                </a:cubicBezTo>
                <a:close/>
                <a:moveTo>
                  <a:pt x="396" y="538"/>
                </a:moveTo>
                <a:cubicBezTo>
                  <a:pt x="402" y="528"/>
                  <a:pt x="410" y="519"/>
                  <a:pt x="415" y="508"/>
                </a:cubicBezTo>
                <a:cubicBezTo>
                  <a:pt x="423" y="493"/>
                  <a:pt x="429" y="475"/>
                  <a:pt x="433" y="456"/>
                </a:cubicBezTo>
                <a:cubicBezTo>
                  <a:pt x="434" y="451"/>
                  <a:pt x="437" y="441"/>
                  <a:pt x="434" y="436"/>
                </a:cubicBezTo>
                <a:cubicBezTo>
                  <a:pt x="429" y="427"/>
                  <a:pt x="417" y="440"/>
                  <a:pt x="414" y="444"/>
                </a:cubicBezTo>
                <a:cubicBezTo>
                  <a:pt x="403" y="459"/>
                  <a:pt x="395" y="476"/>
                  <a:pt x="386" y="489"/>
                </a:cubicBezTo>
                <a:cubicBezTo>
                  <a:pt x="384" y="479"/>
                  <a:pt x="385" y="468"/>
                  <a:pt x="384" y="457"/>
                </a:cubicBezTo>
                <a:cubicBezTo>
                  <a:pt x="383" y="439"/>
                  <a:pt x="378" y="412"/>
                  <a:pt x="367" y="405"/>
                </a:cubicBezTo>
                <a:cubicBezTo>
                  <a:pt x="364" y="405"/>
                  <a:pt x="361" y="406"/>
                  <a:pt x="359" y="406"/>
                </a:cubicBezTo>
                <a:cubicBezTo>
                  <a:pt x="352" y="411"/>
                  <a:pt x="348" y="421"/>
                  <a:pt x="346" y="430"/>
                </a:cubicBezTo>
                <a:cubicBezTo>
                  <a:pt x="344" y="448"/>
                  <a:pt x="343" y="472"/>
                  <a:pt x="345" y="493"/>
                </a:cubicBezTo>
                <a:cubicBezTo>
                  <a:pt x="347" y="499"/>
                  <a:pt x="347" y="499"/>
                  <a:pt x="347" y="499"/>
                </a:cubicBezTo>
                <a:cubicBezTo>
                  <a:pt x="347" y="494"/>
                  <a:pt x="345" y="487"/>
                  <a:pt x="346" y="483"/>
                </a:cubicBezTo>
                <a:cubicBezTo>
                  <a:pt x="346" y="504"/>
                  <a:pt x="362" y="522"/>
                  <a:pt x="361" y="543"/>
                </a:cubicBezTo>
                <a:cubicBezTo>
                  <a:pt x="359" y="535"/>
                  <a:pt x="357" y="522"/>
                  <a:pt x="353" y="514"/>
                </a:cubicBezTo>
                <a:cubicBezTo>
                  <a:pt x="359" y="535"/>
                  <a:pt x="361" y="556"/>
                  <a:pt x="360" y="574"/>
                </a:cubicBezTo>
                <a:cubicBezTo>
                  <a:pt x="356" y="578"/>
                  <a:pt x="352" y="582"/>
                  <a:pt x="348" y="587"/>
                </a:cubicBezTo>
                <a:cubicBezTo>
                  <a:pt x="353" y="585"/>
                  <a:pt x="356" y="579"/>
                  <a:pt x="360" y="578"/>
                </a:cubicBezTo>
                <a:cubicBezTo>
                  <a:pt x="356" y="609"/>
                  <a:pt x="349" y="640"/>
                  <a:pt x="342" y="667"/>
                </a:cubicBezTo>
                <a:cubicBezTo>
                  <a:pt x="352" y="639"/>
                  <a:pt x="359" y="608"/>
                  <a:pt x="362" y="575"/>
                </a:cubicBezTo>
                <a:cubicBezTo>
                  <a:pt x="362" y="610"/>
                  <a:pt x="351" y="642"/>
                  <a:pt x="343" y="670"/>
                </a:cubicBezTo>
                <a:cubicBezTo>
                  <a:pt x="349" y="655"/>
                  <a:pt x="352" y="639"/>
                  <a:pt x="358" y="624"/>
                </a:cubicBezTo>
                <a:cubicBezTo>
                  <a:pt x="353" y="648"/>
                  <a:pt x="344" y="670"/>
                  <a:pt x="334" y="692"/>
                </a:cubicBezTo>
                <a:cubicBezTo>
                  <a:pt x="356" y="658"/>
                  <a:pt x="366" y="616"/>
                  <a:pt x="368" y="569"/>
                </a:cubicBezTo>
                <a:cubicBezTo>
                  <a:pt x="386" y="551"/>
                  <a:pt x="398" y="526"/>
                  <a:pt x="409" y="506"/>
                </a:cubicBezTo>
                <a:cubicBezTo>
                  <a:pt x="401" y="523"/>
                  <a:pt x="391" y="542"/>
                  <a:pt x="380" y="557"/>
                </a:cubicBezTo>
                <a:cubicBezTo>
                  <a:pt x="379" y="559"/>
                  <a:pt x="374" y="563"/>
                  <a:pt x="376" y="562"/>
                </a:cubicBezTo>
                <a:cubicBezTo>
                  <a:pt x="377" y="562"/>
                  <a:pt x="377" y="561"/>
                  <a:pt x="378" y="561"/>
                </a:cubicBezTo>
                <a:cubicBezTo>
                  <a:pt x="378" y="564"/>
                  <a:pt x="375" y="565"/>
                  <a:pt x="374" y="567"/>
                </a:cubicBezTo>
                <a:cubicBezTo>
                  <a:pt x="382" y="559"/>
                  <a:pt x="389" y="549"/>
                  <a:pt x="396" y="538"/>
                </a:cubicBezTo>
                <a:close/>
                <a:moveTo>
                  <a:pt x="413" y="500"/>
                </a:moveTo>
                <a:cubicBezTo>
                  <a:pt x="418" y="488"/>
                  <a:pt x="423" y="474"/>
                  <a:pt x="426" y="460"/>
                </a:cubicBezTo>
                <a:cubicBezTo>
                  <a:pt x="427" y="455"/>
                  <a:pt x="427" y="450"/>
                  <a:pt x="430" y="446"/>
                </a:cubicBezTo>
                <a:cubicBezTo>
                  <a:pt x="426" y="463"/>
                  <a:pt x="423" y="484"/>
                  <a:pt x="415" y="499"/>
                </a:cubicBezTo>
                <a:cubicBezTo>
                  <a:pt x="415" y="499"/>
                  <a:pt x="414" y="502"/>
                  <a:pt x="413" y="500"/>
                </a:cubicBezTo>
                <a:close/>
                <a:moveTo>
                  <a:pt x="384" y="522"/>
                </a:moveTo>
                <a:cubicBezTo>
                  <a:pt x="377" y="523"/>
                  <a:pt x="373" y="516"/>
                  <a:pt x="380" y="515"/>
                </a:cubicBezTo>
                <a:cubicBezTo>
                  <a:pt x="381" y="517"/>
                  <a:pt x="379" y="517"/>
                  <a:pt x="379" y="519"/>
                </a:cubicBezTo>
                <a:cubicBezTo>
                  <a:pt x="379" y="521"/>
                  <a:pt x="380" y="520"/>
                  <a:pt x="381" y="521"/>
                </a:cubicBezTo>
                <a:cubicBezTo>
                  <a:pt x="383" y="520"/>
                  <a:pt x="382" y="519"/>
                  <a:pt x="383" y="517"/>
                </a:cubicBezTo>
                <a:cubicBezTo>
                  <a:pt x="383" y="516"/>
                  <a:pt x="384" y="517"/>
                  <a:pt x="385" y="516"/>
                </a:cubicBezTo>
                <a:cubicBezTo>
                  <a:pt x="385" y="519"/>
                  <a:pt x="384" y="520"/>
                  <a:pt x="384" y="522"/>
                </a:cubicBezTo>
                <a:close/>
                <a:moveTo>
                  <a:pt x="388" y="500"/>
                </a:moveTo>
                <a:cubicBezTo>
                  <a:pt x="389" y="495"/>
                  <a:pt x="393" y="493"/>
                  <a:pt x="394" y="489"/>
                </a:cubicBezTo>
                <a:cubicBezTo>
                  <a:pt x="394" y="491"/>
                  <a:pt x="391" y="497"/>
                  <a:pt x="388" y="500"/>
                </a:cubicBezTo>
                <a:close/>
                <a:moveTo>
                  <a:pt x="389" y="496"/>
                </a:moveTo>
                <a:cubicBezTo>
                  <a:pt x="394" y="484"/>
                  <a:pt x="404" y="468"/>
                  <a:pt x="413" y="454"/>
                </a:cubicBezTo>
                <a:cubicBezTo>
                  <a:pt x="416" y="448"/>
                  <a:pt x="422" y="441"/>
                  <a:pt x="429" y="438"/>
                </a:cubicBezTo>
                <a:cubicBezTo>
                  <a:pt x="431" y="439"/>
                  <a:pt x="430" y="443"/>
                  <a:pt x="430" y="445"/>
                </a:cubicBezTo>
                <a:cubicBezTo>
                  <a:pt x="426" y="445"/>
                  <a:pt x="430" y="442"/>
                  <a:pt x="428" y="439"/>
                </a:cubicBezTo>
                <a:cubicBezTo>
                  <a:pt x="410" y="455"/>
                  <a:pt x="401" y="477"/>
                  <a:pt x="389" y="496"/>
                </a:cubicBezTo>
                <a:close/>
                <a:moveTo>
                  <a:pt x="415" y="445"/>
                </a:moveTo>
                <a:cubicBezTo>
                  <a:pt x="418" y="441"/>
                  <a:pt x="423" y="434"/>
                  <a:pt x="431" y="434"/>
                </a:cubicBezTo>
                <a:cubicBezTo>
                  <a:pt x="436" y="440"/>
                  <a:pt x="434" y="448"/>
                  <a:pt x="432" y="455"/>
                </a:cubicBezTo>
                <a:cubicBezTo>
                  <a:pt x="429" y="474"/>
                  <a:pt x="421" y="493"/>
                  <a:pt x="413" y="509"/>
                </a:cubicBezTo>
                <a:cubicBezTo>
                  <a:pt x="412" y="510"/>
                  <a:pt x="412" y="509"/>
                  <a:pt x="413" y="508"/>
                </a:cubicBezTo>
                <a:cubicBezTo>
                  <a:pt x="420" y="493"/>
                  <a:pt x="427" y="473"/>
                  <a:pt x="431" y="454"/>
                </a:cubicBezTo>
                <a:cubicBezTo>
                  <a:pt x="432" y="448"/>
                  <a:pt x="436" y="439"/>
                  <a:pt x="428" y="435"/>
                </a:cubicBezTo>
                <a:cubicBezTo>
                  <a:pt x="417" y="441"/>
                  <a:pt x="411" y="453"/>
                  <a:pt x="405" y="464"/>
                </a:cubicBezTo>
                <a:cubicBezTo>
                  <a:pt x="399" y="474"/>
                  <a:pt x="392" y="484"/>
                  <a:pt x="386" y="495"/>
                </a:cubicBezTo>
                <a:cubicBezTo>
                  <a:pt x="394" y="478"/>
                  <a:pt x="403" y="461"/>
                  <a:pt x="415" y="445"/>
                </a:cubicBezTo>
                <a:close/>
                <a:moveTo>
                  <a:pt x="355" y="423"/>
                </a:moveTo>
                <a:cubicBezTo>
                  <a:pt x="350" y="438"/>
                  <a:pt x="350" y="455"/>
                  <a:pt x="348" y="472"/>
                </a:cubicBezTo>
                <a:cubicBezTo>
                  <a:pt x="348" y="456"/>
                  <a:pt x="350" y="437"/>
                  <a:pt x="354" y="423"/>
                </a:cubicBezTo>
                <a:cubicBezTo>
                  <a:pt x="355" y="422"/>
                  <a:pt x="355" y="423"/>
                  <a:pt x="355" y="423"/>
                </a:cubicBezTo>
                <a:close/>
                <a:moveTo>
                  <a:pt x="359" y="413"/>
                </a:moveTo>
                <a:cubicBezTo>
                  <a:pt x="359" y="415"/>
                  <a:pt x="357" y="418"/>
                  <a:pt x="356" y="419"/>
                </a:cubicBezTo>
                <a:cubicBezTo>
                  <a:pt x="355" y="418"/>
                  <a:pt x="357" y="415"/>
                  <a:pt x="359" y="413"/>
                </a:cubicBezTo>
                <a:close/>
                <a:moveTo>
                  <a:pt x="361" y="409"/>
                </a:moveTo>
                <a:cubicBezTo>
                  <a:pt x="352" y="413"/>
                  <a:pt x="351" y="428"/>
                  <a:pt x="349" y="437"/>
                </a:cubicBezTo>
                <a:cubicBezTo>
                  <a:pt x="347" y="449"/>
                  <a:pt x="346" y="459"/>
                  <a:pt x="346" y="469"/>
                </a:cubicBezTo>
                <a:cubicBezTo>
                  <a:pt x="344" y="460"/>
                  <a:pt x="346" y="451"/>
                  <a:pt x="347" y="442"/>
                </a:cubicBezTo>
                <a:cubicBezTo>
                  <a:pt x="349" y="428"/>
                  <a:pt x="351" y="415"/>
                  <a:pt x="361" y="406"/>
                </a:cubicBezTo>
                <a:cubicBezTo>
                  <a:pt x="367" y="406"/>
                  <a:pt x="371" y="408"/>
                  <a:pt x="373" y="414"/>
                </a:cubicBezTo>
                <a:cubicBezTo>
                  <a:pt x="372" y="414"/>
                  <a:pt x="373" y="411"/>
                  <a:pt x="371" y="411"/>
                </a:cubicBezTo>
                <a:cubicBezTo>
                  <a:pt x="370" y="413"/>
                  <a:pt x="373" y="414"/>
                  <a:pt x="374" y="415"/>
                </a:cubicBezTo>
                <a:cubicBezTo>
                  <a:pt x="380" y="438"/>
                  <a:pt x="382" y="462"/>
                  <a:pt x="384" y="482"/>
                </a:cubicBezTo>
                <a:cubicBezTo>
                  <a:pt x="384" y="487"/>
                  <a:pt x="386" y="493"/>
                  <a:pt x="383" y="496"/>
                </a:cubicBezTo>
                <a:cubicBezTo>
                  <a:pt x="381" y="474"/>
                  <a:pt x="380" y="441"/>
                  <a:pt x="373" y="418"/>
                </a:cubicBezTo>
                <a:cubicBezTo>
                  <a:pt x="371" y="413"/>
                  <a:pt x="368" y="407"/>
                  <a:pt x="361" y="409"/>
                </a:cubicBezTo>
                <a:close/>
                <a:moveTo>
                  <a:pt x="371" y="419"/>
                </a:moveTo>
                <a:cubicBezTo>
                  <a:pt x="369" y="419"/>
                  <a:pt x="369" y="415"/>
                  <a:pt x="368" y="414"/>
                </a:cubicBezTo>
                <a:cubicBezTo>
                  <a:pt x="370" y="415"/>
                  <a:pt x="370" y="417"/>
                  <a:pt x="371" y="419"/>
                </a:cubicBezTo>
                <a:close/>
                <a:moveTo>
                  <a:pt x="362" y="563"/>
                </a:moveTo>
                <a:cubicBezTo>
                  <a:pt x="363" y="563"/>
                  <a:pt x="363" y="569"/>
                  <a:pt x="362" y="571"/>
                </a:cubicBezTo>
                <a:cubicBezTo>
                  <a:pt x="360" y="569"/>
                  <a:pt x="363" y="566"/>
                  <a:pt x="362" y="563"/>
                </a:cubicBezTo>
                <a:close/>
                <a:moveTo>
                  <a:pt x="368" y="564"/>
                </a:moveTo>
                <a:cubicBezTo>
                  <a:pt x="367" y="553"/>
                  <a:pt x="368" y="540"/>
                  <a:pt x="366" y="528"/>
                </a:cubicBezTo>
                <a:cubicBezTo>
                  <a:pt x="365" y="521"/>
                  <a:pt x="361" y="515"/>
                  <a:pt x="360" y="509"/>
                </a:cubicBezTo>
                <a:cubicBezTo>
                  <a:pt x="350" y="477"/>
                  <a:pt x="356" y="448"/>
                  <a:pt x="363" y="424"/>
                </a:cubicBezTo>
                <a:cubicBezTo>
                  <a:pt x="369" y="447"/>
                  <a:pt x="371" y="478"/>
                  <a:pt x="375" y="503"/>
                </a:cubicBezTo>
                <a:cubicBezTo>
                  <a:pt x="375" y="509"/>
                  <a:pt x="374" y="514"/>
                  <a:pt x="372" y="519"/>
                </a:cubicBezTo>
                <a:cubicBezTo>
                  <a:pt x="373" y="521"/>
                  <a:pt x="371" y="526"/>
                  <a:pt x="376" y="526"/>
                </a:cubicBezTo>
                <a:cubicBezTo>
                  <a:pt x="377" y="527"/>
                  <a:pt x="381" y="526"/>
                  <a:pt x="383" y="527"/>
                </a:cubicBezTo>
                <a:cubicBezTo>
                  <a:pt x="379" y="525"/>
                  <a:pt x="376" y="522"/>
                  <a:pt x="374" y="520"/>
                </a:cubicBezTo>
                <a:cubicBezTo>
                  <a:pt x="376" y="520"/>
                  <a:pt x="380" y="523"/>
                  <a:pt x="384" y="524"/>
                </a:cubicBezTo>
                <a:cubicBezTo>
                  <a:pt x="386" y="523"/>
                  <a:pt x="386" y="521"/>
                  <a:pt x="387" y="519"/>
                </a:cubicBezTo>
                <a:cubicBezTo>
                  <a:pt x="389" y="521"/>
                  <a:pt x="386" y="524"/>
                  <a:pt x="384" y="526"/>
                </a:cubicBezTo>
                <a:cubicBezTo>
                  <a:pt x="390" y="525"/>
                  <a:pt x="388" y="520"/>
                  <a:pt x="389" y="516"/>
                </a:cubicBezTo>
                <a:cubicBezTo>
                  <a:pt x="399" y="497"/>
                  <a:pt x="409" y="475"/>
                  <a:pt x="421" y="459"/>
                </a:cubicBezTo>
                <a:cubicBezTo>
                  <a:pt x="411" y="499"/>
                  <a:pt x="392" y="535"/>
                  <a:pt x="368" y="564"/>
                </a:cubicBezTo>
                <a:close/>
                <a:moveTo>
                  <a:pt x="344" y="907"/>
                </a:moveTo>
                <a:cubicBezTo>
                  <a:pt x="333" y="911"/>
                  <a:pt x="322" y="911"/>
                  <a:pt x="311" y="911"/>
                </a:cubicBezTo>
                <a:cubicBezTo>
                  <a:pt x="319" y="915"/>
                  <a:pt x="335" y="913"/>
                  <a:pt x="346" y="910"/>
                </a:cubicBezTo>
                <a:cubicBezTo>
                  <a:pt x="349" y="909"/>
                  <a:pt x="355" y="907"/>
                  <a:pt x="356" y="904"/>
                </a:cubicBezTo>
                <a:cubicBezTo>
                  <a:pt x="352" y="908"/>
                  <a:pt x="343" y="910"/>
                  <a:pt x="339" y="910"/>
                </a:cubicBezTo>
                <a:cubicBezTo>
                  <a:pt x="340" y="908"/>
                  <a:pt x="345" y="910"/>
                  <a:pt x="344" y="907"/>
                </a:cubicBezTo>
                <a:close/>
                <a:moveTo>
                  <a:pt x="366" y="408"/>
                </a:moveTo>
                <a:cubicBezTo>
                  <a:pt x="368" y="408"/>
                  <a:pt x="369" y="410"/>
                  <a:pt x="371" y="411"/>
                </a:cubicBezTo>
                <a:cubicBezTo>
                  <a:pt x="370" y="409"/>
                  <a:pt x="367" y="407"/>
                  <a:pt x="366" y="408"/>
                </a:cubicBezTo>
                <a:close/>
                <a:moveTo>
                  <a:pt x="360" y="970"/>
                </a:moveTo>
                <a:cubicBezTo>
                  <a:pt x="356" y="965"/>
                  <a:pt x="351" y="958"/>
                  <a:pt x="347" y="956"/>
                </a:cubicBezTo>
                <a:cubicBezTo>
                  <a:pt x="352" y="960"/>
                  <a:pt x="353" y="969"/>
                  <a:pt x="360" y="970"/>
                </a:cubicBezTo>
                <a:close/>
                <a:moveTo>
                  <a:pt x="627" y="349"/>
                </a:moveTo>
                <a:cubicBezTo>
                  <a:pt x="618" y="314"/>
                  <a:pt x="597" y="287"/>
                  <a:pt x="577" y="265"/>
                </a:cubicBezTo>
                <a:cubicBezTo>
                  <a:pt x="513" y="198"/>
                  <a:pt x="414" y="163"/>
                  <a:pt x="292" y="197"/>
                </a:cubicBezTo>
                <a:cubicBezTo>
                  <a:pt x="328" y="180"/>
                  <a:pt x="375" y="181"/>
                  <a:pt x="410" y="182"/>
                </a:cubicBezTo>
                <a:cubicBezTo>
                  <a:pt x="368" y="172"/>
                  <a:pt x="291" y="182"/>
                  <a:pt x="255" y="211"/>
                </a:cubicBezTo>
                <a:cubicBezTo>
                  <a:pt x="264" y="207"/>
                  <a:pt x="273" y="201"/>
                  <a:pt x="284" y="201"/>
                </a:cubicBezTo>
                <a:cubicBezTo>
                  <a:pt x="245" y="220"/>
                  <a:pt x="218" y="249"/>
                  <a:pt x="194" y="276"/>
                </a:cubicBezTo>
                <a:cubicBezTo>
                  <a:pt x="205" y="259"/>
                  <a:pt x="218" y="245"/>
                  <a:pt x="232" y="232"/>
                </a:cubicBezTo>
                <a:cubicBezTo>
                  <a:pt x="209" y="247"/>
                  <a:pt x="194" y="270"/>
                  <a:pt x="182" y="291"/>
                </a:cubicBezTo>
                <a:cubicBezTo>
                  <a:pt x="184" y="289"/>
                  <a:pt x="187" y="285"/>
                  <a:pt x="190" y="286"/>
                </a:cubicBezTo>
                <a:cubicBezTo>
                  <a:pt x="189" y="291"/>
                  <a:pt x="183" y="294"/>
                  <a:pt x="183" y="300"/>
                </a:cubicBezTo>
                <a:cubicBezTo>
                  <a:pt x="190" y="293"/>
                  <a:pt x="195" y="282"/>
                  <a:pt x="203" y="274"/>
                </a:cubicBezTo>
                <a:cubicBezTo>
                  <a:pt x="195" y="287"/>
                  <a:pt x="186" y="299"/>
                  <a:pt x="182" y="314"/>
                </a:cubicBezTo>
                <a:cubicBezTo>
                  <a:pt x="200" y="287"/>
                  <a:pt x="218" y="256"/>
                  <a:pt x="252" y="237"/>
                </a:cubicBezTo>
                <a:cubicBezTo>
                  <a:pt x="240" y="247"/>
                  <a:pt x="230" y="261"/>
                  <a:pt x="223" y="273"/>
                </a:cubicBezTo>
                <a:cubicBezTo>
                  <a:pt x="234" y="262"/>
                  <a:pt x="246" y="249"/>
                  <a:pt x="262" y="238"/>
                </a:cubicBezTo>
                <a:cubicBezTo>
                  <a:pt x="277" y="228"/>
                  <a:pt x="298" y="220"/>
                  <a:pt x="318" y="215"/>
                </a:cubicBezTo>
                <a:cubicBezTo>
                  <a:pt x="339" y="209"/>
                  <a:pt x="364" y="205"/>
                  <a:pt x="385" y="210"/>
                </a:cubicBezTo>
                <a:cubicBezTo>
                  <a:pt x="387" y="210"/>
                  <a:pt x="389" y="212"/>
                  <a:pt x="391" y="212"/>
                </a:cubicBezTo>
                <a:cubicBezTo>
                  <a:pt x="397" y="213"/>
                  <a:pt x="403" y="212"/>
                  <a:pt x="408" y="212"/>
                </a:cubicBezTo>
                <a:cubicBezTo>
                  <a:pt x="489" y="220"/>
                  <a:pt x="549" y="270"/>
                  <a:pt x="590" y="342"/>
                </a:cubicBezTo>
                <a:cubicBezTo>
                  <a:pt x="593" y="341"/>
                  <a:pt x="590" y="338"/>
                  <a:pt x="592" y="338"/>
                </a:cubicBezTo>
                <a:cubicBezTo>
                  <a:pt x="597" y="344"/>
                  <a:pt x="600" y="352"/>
                  <a:pt x="603" y="360"/>
                </a:cubicBezTo>
                <a:cubicBezTo>
                  <a:pt x="618" y="408"/>
                  <a:pt x="617" y="461"/>
                  <a:pt x="603" y="496"/>
                </a:cubicBezTo>
                <a:cubicBezTo>
                  <a:pt x="601" y="497"/>
                  <a:pt x="603" y="494"/>
                  <a:pt x="602" y="495"/>
                </a:cubicBezTo>
                <a:cubicBezTo>
                  <a:pt x="587" y="548"/>
                  <a:pt x="558" y="587"/>
                  <a:pt x="513" y="622"/>
                </a:cubicBezTo>
                <a:cubicBezTo>
                  <a:pt x="491" y="639"/>
                  <a:pt x="465" y="652"/>
                  <a:pt x="443" y="669"/>
                </a:cubicBezTo>
                <a:cubicBezTo>
                  <a:pt x="420" y="686"/>
                  <a:pt x="404" y="705"/>
                  <a:pt x="385" y="724"/>
                </a:cubicBezTo>
                <a:cubicBezTo>
                  <a:pt x="362" y="710"/>
                  <a:pt x="325" y="699"/>
                  <a:pt x="292" y="697"/>
                </a:cubicBezTo>
                <a:cubicBezTo>
                  <a:pt x="272" y="695"/>
                  <a:pt x="237" y="695"/>
                  <a:pt x="240" y="719"/>
                </a:cubicBezTo>
                <a:cubicBezTo>
                  <a:pt x="243" y="740"/>
                  <a:pt x="271" y="739"/>
                  <a:pt x="283" y="749"/>
                </a:cubicBezTo>
                <a:cubicBezTo>
                  <a:pt x="281" y="749"/>
                  <a:pt x="280" y="748"/>
                  <a:pt x="279" y="748"/>
                </a:cubicBezTo>
                <a:cubicBezTo>
                  <a:pt x="293" y="754"/>
                  <a:pt x="305" y="757"/>
                  <a:pt x="320" y="758"/>
                </a:cubicBezTo>
                <a:cubicBezTo>
                  <a:pt x="341" y="758"/>
                  <a:pt x="366" y="757"/>
                  <a:pt x="381" y="755"/>
                </a:cubicBezTo>
                <a:cubicBezTo>
                  <a:pt x="383" y="755"/>
                  <a:pt x="386" y="758"/>
                  <a:pt x="388" y="762"/>
                </a:cubicBezTo>
                <a:cubicBezTo>
                  <a:pt x="371" y="771"/>
                  <a:pt x="346" y="772"/>
                  <a:pt x="330" y="769"/>
                </a:cubicBezTo>
                <a:cubicBezTo>
                  <a:pt x="343" y="774"/>
                  <a:pt x="365" y="770"/>
                  <a:pt x="381" y="768"/>
                </a:cubicBezTo>
                <a:cubicBezTo>
                  <a:pt x="326" y="781"/>
                  <a:pt x="285" y="763"/>
                  <a:pt x="245" y="754"/>
                </a:cubicBezTo>
                <a:cubicBezTo>
                  <a:pt x="251" y="758"/>
                  <a:pt x="258" y="759"/>
                  <a:pt x="265" y="763"/>
                </a:cubicBezTo>
                <a:cubicBezTo>
                  <a:pt x="256" y="762"/>
                  <a:pt x="247" y="757"/>
                  <a:pt x="240" y="755"/>
                </a:cubicBezTo>
                <a:cubicBezTo>
                  <a:pt x="241" y="756"/>
                  <a:pt x="245" y="758"/>
                  <a:pt x="244" y="760"/>
                </a:cubicBezTo>
                <a:cubicBezTo>
                  <a:pt x="235" y="759"/>
                  <a:pt x="221" y="759"/>
                  <a:pt x="222" y="768"/>
                </a:cubicBezTo>
                <a:cubicBezTo>
                  <a:pt x="223" y="777"/>
                  <a:pt x="235" y="775"/>
                  <a:pt x="240" y="780"/>
                </a:cubicBezTo>
                <a:cubicBezTo>
                  <a:pt x="238" y="781"/>
                  <a:pt x="247" y="780"/>
                  <a:pt x="246" y="781"/>
                </a:cubicBezTo>
                <a:cubicBezTo>
                  <a:pt x="263" y="783"/>
                  <a:pt x="269" y="785"/>
                  <a:pt x="286" y="788"/>
                </a:cubicBezTo>
                <a:cubicBezTo>
                  <a:pt x="296" y="790"/>
                  <a:pt x="307" y="794"/>
                  <a:pt x="318" y="796"/>
                </a:cubicBezTo>
                <a:cubicBezTo>
                  <a:pt x="337" y="799"/>
                  <a:pt x="355" y="808"/>
                  <a:pt x="371" y="814"/>
                </a:cubicBezTo>
                <a:cubicBezTo>
                  <a:pt x="348" y="817"/>
                  <a:pt x="328" y="809"/>
                  <a:pt x="308" y="807"/>
                </a:cubicBezTo>
                <a:cubicBezTo>
                  <a:pt x="309" y="807"/>
                  <a:pt x="312" y="808"/>
                  <a:pt x="311" y="809"/>
                </a:cubicBezTo>
                <a:cubicBezTo>
                  <a:pt x="281" y="802"/>
                  <a:pt x="267" y="801"/>
                  <a:pt x="241" y="792"/>
                </a:cubicBezTo>
                <a:cubicBezTo>
                  <a:pt x="243" y="794"/>
                  <a:pt x="228" y="790"/>
                  <a:pt x="229" y="793"/>
                </a:cubicBezTo>
                <a:cubicBezTo>
                  <a:pt x="223" y="793"/>
                  <a:pt x="213" y="790"/>
                  <a:pt x="207" y="795"/>
                </a:cubicBezTo>
                <a:cubicBezTo>
                  <a:pt x="206" y="807"/>
                  <a:pt x="219" y="807"/>
                  <a:pt x="226" y="811"/>
                </a:cubicBezTo>
                <a:cubicBezTo>
                  <a:pt x="224" y="813"/>
                  <a:pt x="220" y="813"/>
                  <a:pt x="219" y="816"/>
                </a:cubicBezTo>
                <a:cubicBezTo>
                  <a:pt x="269" y="821"/>
                  <a:pt x="317" y="831"/>
                  <a:pt x="359" y="849"/>
                </a:cubicBezTo>
                <a:cubicBezTo>
                  <a:pt x="336" y="850"/>
                  <a:pt x="314" y="853"/>
                  <a:pt x="294" y="850"/>
                </a:cubicBezTo>
                <a:cubicBezTo>
                  <a:pt x="290" y="849"/>
                  <a:pt x="286" y="846"/>
                  <a:pt x="281" y="845"/>
                </a:cubicBezTo>
                <a:cubicBezTo>
                  <a:pt x="267" y="841"/>
                  <a:pt x="253" y="841"/>
                  <a:pt x="241" y="836"/>
                </a:cubicBezTo>
                <a:cubicBezTo>
                  <a:pt x="246" y="836"/>
                  <a:pt x="253" y="837"/>
                  <a:pt x="258" y="835"/>
                </a:cubicBezTo>
                <a:cubicBezTo>
                  <a:pt x="248" y="833"/>
                  <a:pt x="218" y="830"/>
                  <a:pt x="223" y="846"/>
                </a:cubicBezTo>
                <a:cubicBezTo>
                  <a:pt x="226" y="855"/>
                  <a:pt x="241" y="854"/>
                  <a:pt x="249" y="857"/>
                </a:cubicBezTo>
                <a:cubicBezTo>
                  <a:pt x="246" y="854"/>
                  <a:pt x="238" y="854"/>
                  <a:pt x="236" y="851"/>
                </a:cubicBezTo>
                <a:cubicBezTo>
                  <a:pt x="254" y="858"/>
                  <a:pt x="273" y="858"/>
                  <a:pt x="291" y="863"/>
                </a:cubicBezTo>
                <a:cubicBezTo>
                  <a:pt x="300" y="865"/>
                  <a:pt x="310" y="871"/>
                  <a:pt x="319" y="875"/>
                </a:cubicBezTo>
                <a:cubicBezTo>
                  <a:pt x="333" y="882"/>
                  <a:pt x="343" y="890"/>
                  <a:pt x="353" y="899"/>
                </a:cubicBezTo>
                <a:cubicBezTo>
                  <a:pt x="347" y="883"/>
                  <a:pt x="333" y="878"/>
                  <a:pt x="322" y="870"/>
                </a:cubicBezTo>
                <a:cubicBezTo>
                  <a:pt x="335" y="871"/>
                  <a:pt x="353" y="871"/>
                  <a:pt x="367" y="868"/>
                </a:cubicBezTo>
                <a:cubicBezTo>
                  <a:pt x="377" y="866"/>
                  <a:pt x="387" y="862"/>
                  <a:pt x="389" y="854"/>
                </a:cubicBezTo>
                <a:cubicBezTo>
                  <a:pt x="388" y="853"/>
                  <a:pt x="386" y="856"/>
                  <a:pt x="385" y="853"/>
                </a:cubicBezTo>
                <a:cubicBezTo>
                  <a:pt x="388" y="843"/>
                  <a:pt x="372" y="838"/>
                  <a:pt x="368" y="834"/>
                </a:cubicBezTo>
                <a:cubicBezTo>
                  <a:pt x="382" y="834"/>
                  <a:pt x="407" y="831"/>
                  <a:pt x="408" y="818"/>
                </a:cubicBezTo>
                <a:cubicBezTo>
                  <a:pt x="404" y="803"/>
                  <a:pt x="391" y="801"/>
                  <a:pt x="381" y="794"/>
                </a:cubicBezTo>
                <a:cubicBezTo>
                  <a:pt x="403" y="789"/>
                  <a:pt x="421" y="778"/>
                  <a:pt x="415" y="754"/>
                </a:cubicBezTo>
                <a:cubicBezTo>
                  <a:pt x="413" y="752"/>
                  <a:pt x="409" y="744"/>
                  <a:pt x="407" y="741"/>
                </a:cubicBezTo>
                <a:cubicBezTo>
                  <a:pt x="420" y="729"/>
                  <a:pt x="431" y="720"/>
                  <a:pt x="443" y="707"/>
                </a:cubicBezTo>
                <a:cubicBezTo>
                  <a:pt x="456" y="697"/>
                  <a:pt x="469" y="686"/>
                  <a:pt x="482" y="675"/>
                </a:cubicBezTo>
                <a:cubicBezTo>
                  <a:pt x="484" y="674"/>
                  <a:pt x="481" y="672"/>
                  <a:pt x="483" y="671"/>
                </a:cubicBezTo>
                <a:cubicBezTo>
                  <a:pt x="498" y="662"/>
                  <a:pt x="510" y="652"/>
                  <a:pt x="525" y="643"/>
                </a:cubicBezTo>
                <a:cubicBezTo>
                  <a:pt x="526" y="645"/>
                  <a:pt x="523" y="645"/>
                  <a:pt x="523" y="647"/>
                </a:cubicBezTo>
                <a:cubicBezTo>
                  <a:pt x="544" y="632"/>
                  <a:pt x="562" y="616"/>
                  <a:pt x="577" y="597"/>
                </a:cubicBezTo>
                <a:cubicBezTo>
                  <a:pt x="593" y="578"/>
                  <a:pt x="602" y="558"/>
                  <a:pt x="612" y="535"/>
                </a:cubicBezTo>
                <a:cubicBezTo>
                  <a:pt x="629" y="493"/>
                  <a:pt x="644" y="439"/>
                  <a:pt x="633" y="382"/>
                </a:cubicBezTo>
                <a:cubicBezTo>
                  <a:pt x="631" y="369"/>
                  <a:pt x="631" y="362"/>
                  <a:pt x="627" y="349"/>
                </a:cubicBezTo>
                <a:close/>
                <a:moveTo>
                  <a:pt x="286" y="723"/>
                </a:moveTo>
                <a:cubicBezTo>
                  <a:pt x="307" y="723"/>
                  <a:pt x="328" y="729"/>
                  <a:pt x="346" y="735"/>
                </a:cubicBezTo>
                <a:cubicBezTo>
                  <a:pt x="325" y="736"/>
                  <a:pt x="304" y="730"/>
                  <a:pt x="286" y="723"/>
                </a:cubicBezTo>
                <a:close/>
                <a:moveTo>
                  <a:pt x="230" y="840"/>
                </a:moveTo>
                <a:cubicBezTo>
                  <a:pt x="231" y="838"/>
                  <a:pt x="239" y="834"/>
                  <a:pt x="240" y="838"/>
                </a:cubicBezTo>
                <a:cubicBezTo>
                  <a:pt x="236" y="838"/>
                  <a:pt x="232" y="840"/>
                  <a:pt x="230" y="840"/>
                </a:cubicBez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3" name="内容占位符 2"/>
          <p:cNvSpPr txBox="1">
            <a:spLocks/>
          </p:cNvSpPr>
          <p:nvPr/>
        </p:nvSpPr>
        <p:spPr>
          <a:xfrm>
            <a:off x="1163782" y="1850872"/>
            <a:ext cx="7169727" cy="2305493"/>
          </a:xfrm>
          <a:prstGeom prst="rect">
            <a:avLst/>
          </a:prstGeom>
        </p:spPr>
        <p:txBody>
          <a:bodyPr vert="horz" lIns="121908" tIns="60954" rIns="121908" bIns="60954" rtlCol="0" anchor="t">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3600" b="1" dirty="0">
                <a:solidFill>
                  <a:schemeClr val="tx2">
                    <a:lumMod val="90000"/>
                    <a:lumOff val="10000"/>
                  </a:schemeClr>
                </a:solidFill>
              </a:rPr>
              <a:t>       给自己的朗诵音频作品添加合适音乐，制作成配乐朗诵音频作品。</a:t>
            </a:r>
            <a:endParaRPr lang="zh-CN" altLang="en-US" sz="3200" b="1" dirty="0">
              <a:solidFill>
                <a:schemeClr val="tx2">
                  <a:lumMod val="90000"/>
                  <a:lumOff val="10000"/>
                </a:schemeClr>
              </a:solidFill>
            </a:endParaRPr>
          </a:p>
        </p:txBody>
      </p:sp>
      <p:sp>
        <p:nvSpPr>
          <p:cNvPr id="125" name="六边形 124"/>
          <p:cNvSpPr/>
          <p:nvPr/>
        </p:nvSpPr>
        <p:spPr>
          <a:xfrm>
            <a:off x="1743942" y="1149127"/>
            <a:ext cx="2308513" cy="540000"/>
          </a:xfrm>
          <a:prstGeom prst="hexagon">
            <a:avLst/>
          </a:prstGeom>
          <a:solidFill>
            <a:schemeClr val="accent2"/>
          </a:solidFill>
          <a:ln w="28575">
            <a:solidFill>
              <a:srgbClr val="B7B7C5"/>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rPr>
              <a:t>任务三要求：</a:t>
            </a:r>
          </a:p>
        </p:txBody>
      </p:sp>
    </p:spTree>
    <p:custDataLst>
      <p:tags r:id="rId1"/>
    </p:custDataLst>
    <p:extLst>
      <p:ext uri="{BB962C8B-B14F-4D97-AF65-F5344CB8AC3E}">
        <p14:creationId xmlns:p14="http://schemas.microsoft.com/office/powerpoint/2010/main" xmlns="" val="30591551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p:cTn id="7" dur="500" fill="hold"/>
                                        <p:tgtEl>
                                          <p:spTgt spid="122"/>
                                        </p:tgtEl>
                                        <p:attrNameLst>
                                          <p:attrName>ppt_w</p:attrName>
                                        </p:attrNameLst>
                                      </p:cBhvr>
                                      <p:tavLst>
                                        <p:tav tm="0">
                                          <p:val>
                                            <p:fltVal val="0"/>
                                          </p:val>
                                        </p:tav>
                                        <p:tav tm="100000">
                                          <p:val>
                                            <p:strVal val="#ppt_w"/>
                                          </p:val>
                                        </p:tav>
                                      </p:tavLst>
                                    </p:anim>
                                    <p:anim calcmode="lin" valueType="num">
                                      <p:cBhvr>
                                        <p:cTn id="8" dur="500" fill="hold"/>
                                        <p:tgtEl>
                                          <p:spTgt spid="122"/>
                                        </p:tgtEl>
                                        <p:attrNameLst>
                                          <p:attrName>ppt_h</p:attrName>
                                        </p:attrNameLst>
                                      </p:cBhvr>
                                      <p:tavLst>
                                        <p:tav tm="0">
                                          <p:val>
                                            <p:fltVal val="0"/>
                                          </p:val>
                                        </p:tav>
                                        <p:tav tm="100000">
                                          <p:val>
                                            <p:strVal val="#ppt_h"/>
                                          </p:val>
                                        </p:tav>
                                      </p:tavLst>
                                    </p:anim>
                                    <p:animEffect transition="in" filter="fade">
                                      <p:cBhvr>
                                        <p:cTn id="9" dur="500"/>
                                        <p:tgtEl>
                                          <p:spTgt spid="12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123"/>
                                        </p:tgtEl>
                                        <p:attrNameLst>
                                          <p:attrName>style.visibility</p:attrName>
                                        </p:attrNameLst>
                                      </p:cBhvr>
                                      <p:to>
                                        <p:strVal val="visible"/>
                                      </p:to>
                                    </p:set>
                                    <p:anim calcmode="lin" valueType="num">
                                      <p:cBhvr additive="base">
                                        <p:cTn id="13" dur="250" fill="hold"/>
                                        <p:tgtEl>
                                          <p:spTgt spid="123"/>
                                        </p:tgtEl>
                                        <p:attrNameLst>
                                          <p:attrName>ppt_x</p:attrName>
                                        </p:attrNameLst>
                                      </p:cBhvr>
                                      <p:tavLst>
                                        <p:tav tm="0">
                                          <p:val>
                                            <p:strVal val="1+#ppt_w/2"/>
                                          </p:val>
                                        </p:tav>
                                        <p:tav tm="100000">
                                          <p:val>
                                            <p:strVal val="#ppt_x"/>
                                          </p:val>
                                        </p:tav>
                                      </p:tavLst>
                                    </p:anim>
                                    <p:anim calcmode="lin" valueType="num">
                                      <p:cBhvr additive="base">
                                        <p:cTn id="14" dur="250" fill="hold"/>
                                        <p:tgtEl>
                                          <p:spTgt spid="123"/>
                                        </p:tgtEl>
                                        <p:attrNameLst>
                                          <p:attrName>ppt_y</p:attrName>
                                        </p:attrNameLst>
                                      </p:cBhvr>
                                      <p:tavLst>
                                        <p:tav tm="0">
                                          <p:val>
                                            <p:strVal val="#ppt_y"/>
                                          </p:val>
                                        </p:tav>
                                        <p:tav tm="100000">
                                          <p:val>
                                            <p:strVal val="#ppt_y"/>
                                          </p:val>
                                        </p:tav>
                                      </p:tavLst>
                                    </p:anim>
                                  </p:childTnLst>
                                </p:cTn>
                              </p:par>
                            </p:childTnLst>
                          </p:cTn>
                        </p:par>
                        <p:par>
                          <p:cTn id="15" fill="hold">
                            <p:stCondLst>
                              <p:cond delay="750"/>
                            </p:stCondLst>
                            <p:childTnLst>
                              <p:par>
                                <p:cTn id="16" presetID="53" presetClass="entr" presetSubtype="16" fill="hold" grpId="0" nodeType="afterEffect">
                                  <p:stCondLst>
                                    <p:cond delay="0"/>
                                  </p:stCondLst>
                                  <p:childTnLst>
                                    <p:set>
                                      <p:cBhvr>
                                        <p:cTn id="17" dur="1" fill="hold">
                                          <p:stCondLst>
                                            <p:cond delay="0"/>
                                          </p:stCondLst>
                                        </p:cTn>
                                        <p:tgtEl>
                                          <p:spTgt spid="125"/>
                                        </p:tgtEl>
                                        <p:attrNameLst>
                                          <p:attrName>style.visibility</p:attrName>
                                        </p:attrNameLst>
                                      </p:cBhvr>
                                      <p:to>
                                        <p:strVal val="visible"/>
                                      </p:to>
                                    </p:set>
                                    <p:anim calcmode="lin" valueType="num">
                                      <p:cBhvr>
                                        <p:cTn id="18" dur="300" fill="hold"/>
                                        <p:tgtEl>
                                          <p:spTgt spid="125"/>
                                        </p:tgtEl>
                                        <p:attrNameLst>
                                          <p:attrName>ppt_w</p:attrName>
                                        </p:attrNameLst>
                                      </p:cBhvr>
                                      <p:tavLst>
                                        <p:tav tm="0">
                                          <p:val>
                                            <p:fltVal val="0"/>
                                          </p:val>
                                        </p:tav>
                                        <p:tav tm="100000">
                                          <p:val>
                                            <p:strVal val="#ppt_w"/>
                                          </p:val>
                                        </p:tav>
                                      </p:tavLst>
                                    </p:anim>
                                    <p:anim calcmode="lin" valueType="num">
                                      <p:cBhvr>
                                        <p:cTn id="19" dur="300" fill="hold"/>
                                        <p:tgtEl>
                                          <p:spTgt spid="125"/>
                                        </p:tgtEl>
                                        <p:attrNameLst>
                                          <p:attrName>ppt_h</p:attrName>
                                        </p:attrNameLst>
                                      </p:cBhvr>
                                      <p:tavLst>
                                        <p:tav tm="0">
                                          <p:val>
                                            <p:fltVal val="0"/>
                                          </p:val>
                                        </p:tav>
                                        <p:tav tm="100000">
                                          <p:val>
                                            <p:strVal val="#ppt_h"/>
                                          </p:val>
                                        </p:tav>
                                      </p:tavLst>
                                    </p:anim>
                                    <p:animEffect transition="in" filter="fade">
                                      <p:cBhvr>
                                        <p:cTn id="20" dur="3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p:bldP spid="1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9961" y="2670572"/>
            <a:ext cx="1201340" cy="181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图片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1367" y="4254105"/>
            <a:ext cx="633413" cy="463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图片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70503" y="3214862"/>
            <a:ext cx="1058466"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图片 7"/>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43001" y="3774457"/>
            <a:ext cx="404813" cy="345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图片 8"/>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59103" y="4780362"/>
            <a:ext cx="547688" cy="363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文本框 10"/>
          <p:cNvSpPr txBox="1">
            <a:spLocks noChangeArrowheads="1"/>
          </p:cNvSpPr>
          <p:nvPr/>
        </p:nvSpPr>
        <p:spPr bwMode="auto">
          <a:xfrm>
            <a:off x="2400301" y="1967065"/>
            <a:ext cx="4447309"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zh-CN" altLang="en-US" sz="6000" b="1" dirty="0">
                <a:solidFill>
                  <a:srgbClr val="002060"/>
                </a:solidFill>
                <a:latin typeface="微软雅黑" pitchFamily="34" charset="-122"/>
                <a:ea typeface="微软雅黑" pitchFamily="34" charset="-122"/>
              </a:rPr>
              <a:t>拓展延伸</a:t>
            </a:r>
          </a:p>
        </p:txBody>
      </p:sp>
      <p:pic>
        <p:nvPicPr>
          <p:cNvPr id="10" name="图片 2"/>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718072" y="1097333"/>
            <a:ext cx="495300" cy="446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11"/>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473430" y="1474165"/>
            <a:ext cx="926306" cy="53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19318503"/>
      </p:ext>
    </p:ext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41565"/>
            <a:ext cx="9032933" cy="659921"/>
          </a:xfrm>
        </p:spPr>
        <p:txBody>
          <a:bodyPr>
            <a:normAutofit fontScale="90000"/>
          </a:bodyPr>
          <a:lstStyle/>
          <a:p>
            <a:pPr algn="ctr"/>
            <a:r>
              <a:rPr lang="zh-CN" altLang="zh-CN" sz="4400" dirty="0"/>
              <a:t>拓展延伸</a:t>
            </a:r>
          </a:p>
        </p:txBody>
      </p:sp>
      <p:sp>
        <p:nvSpPr>
          <p:cNvPr id="9" name="内容占位符 2"/>
          <p:cNvSpPr txBox="1">
            <a:spLocks/>
          </p:cNvSpPr>
          <p:nvPr/>
        </p:nvSpPr>
        <p:spPr>
          <a:xfrm>
            <a:off x="1163782" y="924792"/>
            <a:ext cx="7169727" cy="3990110"/>
          </a:xfrm>
          <a:prstGeom prst="rect">
            <a:avLst/>
          </a:prstGeom>
        </p:spPr>
        <p:txBody>
          <a:bodyPr vert="horz" lIns="121908" tIns="60954" rIns="121908" bIns="60954" rtlCol="0" anchor="t">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2800" b="1" dirty="0">
                <a:solidFill>
                  <a:schemeClr val="tx2">
                    <a:lumMod val="90000"/>
                    <a:lumOff val="10000"/>
                  </a:schemeClr>
                </a:solidFill>
              </a:rPr>
              <a:t>       </a:t>
            </a:r>
            <a:r>
              <a:rPr lang="en-US" altLang="zh-CN" sz="2800" b="1" dirty="0">
                <a:solidFill>
                  <a:schemeClr val="tx2">
                    <a:lumMod val="90000"/>
                    <a:lumOff val="10000"/>
                  </a:schemeClr>
                </a:solidFill>
              </a:rPr>
              <a:t>Audition</a:t>
            </a:r>
            <a:r>
              <a:rPr lang="zh-CN" altLang="en-US" sz="2800" b="1" dirty="0">
                <a:solidFill>
                  <a:schemeClr val="tx2">
                    <a:lumMod val="90000"/>
                    <a:lumOff val="10000"/>
                  </a:schemeClr>
                </a:solidFill>
              </a:rPr>
              <a:t>是一款专业的音频处理软件，我们的专题学习网站拓展延伸部分还提供了许多的学习视频教程。课后可以进入我们的学习网站学习，以小组为单位制作一首配乐</a:t>
            </a:r>
            <a:r>
              <a:rPr lang="zh-CN" altLang="en-US" sz="2800" b="1">
                <a:solidFill>
                  <a:schemeClr val="tx2">
                    <a:lumMod val="90000"/>
                    <a:lumOff val="10000"/>
                  </a:schemeClr>
                </a:solidFill>
              </a:rPr>
              <a:t>诗</a:t>
            </a:r>
            <a:r>
              <a:rPr lang="zh-CN" altLang="en-US" sz="2800" b="1" smtClean="0">
                <a:solidFill>
                  <a:schemeClr val="tx2">
                    <a:lumMod val="90000"/>
                    <a:lumOff val="10000"/>
                  </a:schemeClr>
                </a:solidFill>
              </a:rPr>
              <a:t>朗诵作品参加</a:t>
            </a:r>
            <a:r>
              <a:rPr lang="zh-CN" altLang="en-US" sz="2800" b="1" dirty="0">
                <a:solidFill>
                  <a:schemeClr val="tx2">
                    <a:lumMod val="90000"/>
                    <a:lumOff val="10000"/>
                  </a:schemeClr>
                </a:solidFill>
              </a:rPr>
              <a:t>学校组织的诗朗诵大赛。</a:t>
            </a:r>
          </a:p>
        </p:txBody>
      </p:sp>
      <p:grpSp>
        <p:nvGrpSpPr>
          <p:cNvPr id="10" name="组合 9"/>
          <p:cNvGrpSpPr/>
          <p:nvPr/>
        </p:nvGrpSpPr>
        <p:grpSpPr>
          <a:xfrm>
            <a:off x="6953462" y="4127300"/>
            <a:ext cx="673467" cy="704472"/>
            <a:chOff x="1047750" y="9539288"/>
            <a:chExt cx="752475" cy="752475"/>
          </a:xfrm>
          <a:solidFill>
            <a:schemeClr val="accent3"/>
          </a:solidFill>
        </p:grpSpPr>
        <p:sp>
          <p:nvSpPr>
            <p:cNvPr id="11" name="Freeform 10"/>
            <p:cNvSpPr>
              <a:spLocks noEditPoints="1"/>
            </p:cNvSpPr>
            <p:nvPr/>
          </p:nvSpPr>
          <p:spPr bwMode="auto">
            <a:xfrm>
              <a:off x="1047750" y="9539288"/>
              <a:ext cx="568325" cy="568325"/>
            </a:xfrm>
            <a:custGeom>
              <a:avLst/>
              <a:gdLst>
                <a:gd name="T0" fmla="*/ 292 w 358"/>
                <a:gd name="T1" fmla="*/ 40 h 358"/>
                <a:gd name="T2" fmla="*/ 246 w 358"/>
                <a:gd name="T3" fmla="*/ 14 h 358"/>
                <a:gd name="T4" fmla="*/ 196 w 358"/>
                <a:gd name="T5" fmla="*/ 0 h 358"/>
                <a:gd name="T6" fmla="*/ 144 w 358"/>
                <a:gd name="T7" fmla="*/ 4 h 358"/>
                <a:gd name="T8" fmla="*/ 96 w 358"/>
                <a:gd name="T9" fmla="*/ 20 h 358"/>
                <a:gd name="T10" fmla="*/ 52 w 358"/>
                <a:gd name="T11" fmla="*/ 52 h 358"/>
                <a:gd name="T12" fmla="*/ 28 w 358"/>
                <a:gd name="T13" fmla="*/ 80 h 358"/>
                <a:gd name="T14" fmla="*/ 6 w 358"/>
                <a:gd name="T15" fmla="*/ 128 h 358"/>
                <a:gd name="T16" fmla="*/ 0 w 358"/>
                <a:gd name="T17" fmla="*/ 180 h 358"/>
                <a:gd name="T18" fmla="*/ 6 w 358"/>
                <a:gd name="T19" fmla="*/ 230 h 358"/>
                <a:gd name="T20" fmla="*/ 28 w 358"/>
                <a:gd name="T21" fmla="*/ 278 h 358"/>
                <a:gd name="T22" fmla="*/ 52 w 358"/>
                <a:gd name="T23" fmla="*/ 306 h 358"/>
                <a:gd name="T24" fmla="*/ 96 w 358"/>
                <a:gd name="T25" fmla="*/ 338 h 358"/>
                <a:gd name="T26" fmla="*/ 144 w 358"/>
                <a:gd name="T27" fmla="*/ 356 h 358"/>
                <a:gd name="T28" fmla="*/ 196 w 358"/>
                <a:gd name="T29" fmla="*/ 358 h 358"/>
                <a:gd name="T30" fmla="*/ 246 w 358"/>
                <a:gd name="T31" fmla="*/ 346 h 358"/>
                <a:gd name="T32" fmla="*/ 292 w 358"/>
                <a:gd name="T33" fmla="*/ 318 h 358"/>
                <a:gd name="T34" fmla="*/ 318 w 358"/>
                <a:gd name="T35" fmla="*/ 292 h 358"/>
                <a:gd name="T36" fmla="*/ 346 w 358"/>
                <a:gd name="T37" fmla="*/ 248 h 358"/>
                <a:gd name="T38" fmla="*/ 358 w 358"/>
                <a:gd name="T39" fmla="*/ 196 h 358"/>
                <a:gd name="T40" fmla="*/ 354 w 358"/>
                <a:gd name="T41" fmla="*/ 146 h 358"/>
                <a:gd name="T42" fmla="*/ 338 w 358"/>
                <a:gd name="T43" fmla="*/ 96 h 358"/>
                <a:gd name="T44" fmla="*/ 306 w 358"/>
                <a:gd name="T45" fmla="*/ 52 h 358"/>
                <a:gd name="T46" fmla="*/ 86 w 358"/>
                <a:gd name="T47" fmla="*/ 272 h 358"/>
                <a:gd name="T48" fmla="*/ 62 w 358"/>
                <a:gd name="T49" fmla="*/ 240 h 358"/>
                <a:gd name="T50" fmla="*/ 50 w 358"/>
                <a:gd name="T51" fmla="*/ 204 h 358"/>
                <a:gd name="T52" fmla="*/ 48 w 358"/>
                <a:gd name="T53" fmla="*/ 166 h 358"/>
                <a:gd name="T54" fmla="*/ 56 w 358"/>
                <a:gd name="T55" fmla="*/ 130 h 358"/>
                <a:gd name="T56" fmla="*/ 76 w 358"/>
                <a:gd name="T57" fmla="*/ 96 h 358"/>
                <a:gd name="T58" fmla="*/ 96 w 358"/>
                <a:gd name="T59" fmla="*/ 78 h 358"/>
                <a:gd name="T60" fmla="*/ 130 w 358"/>
                <a:gd name="T61" fmla="*/ 58 h 358"/>
                <a:gd name="T62" fmla="*/ 166 w 358"/>
                <a:gd name="T63" fmla="*/ 48 h 358"/>
                <a:gd name="T64" fmla="*/ 204 w 358"/>
                <a:gd name="T65" fmla="*/ 50 h 358"/>
                <a:gd name="T66" fmla="*/ 240 w 358"/>
                <a:gd name="T67" fmla="*/ 64 h 358"/>
                <a:gd name="T68" fmla="*/ 272 w 358"/>
                <a:gd name="T69" fmla="*/ 86 h 358"/>
                <a:gd name="T70" fmla="*/ 288 w 358"/>
                <a:gd name="T71" fmla="*/ 108 h 358"/>
                <a:gd name="T72" fmla="*/ 304 w 358"/>
                <a:gd name="T73" fmla="*/ 142 h 358"/>
                <a:gd name="T74" fmla="*/ 310 w 358"/>
                <a:gd name="T75" fmla="*/ 180 h 358"/>
                <a:gd name="T76" fmla="*/ 304 w 358"/>
                <a:gd name="T77" fmla="*/ 216 h 358"/>
                <a:gd name="T78" fmla="*/ 288 w 358"/>
                <a:gd name="T79" fmla="*/ 252 h 358"/>
                <a:gd name="T80" fmla="*/ 272 w 358"/>
                <a:gd name="T81" fmla="*/ 272 h 358"/>
                <a:gd name="T82" fmla="*/ 240 w 358"/>
                <a:gd name="T83" fmla="*/ 296 h 358"/>
                <a:gd name="T84" fmla="*/ 204 w 358"/>
                <a:gd name="T85" fmla="*/ 308 h 358"/>
                <a:gd name="T86" fmla="*/ 166 w 358"/>
                <a:gd name="T87" fmla="*/ 310 h 358"/>
                <a:gd name="T88" fmla="*/ 130 w 358"/>
                <a:gd name="T89" fmla="*/ 302 h 358"/>
                <a:gd name="T90" fmla="*/ 96 w 358"/>
                <a:gd name="T91" fmla="*/ 28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8" h="358">
                  <a:moveTo>
                    <a:pt x="306" y="52"/>
                  </a:moveTo>
                  <a:lnTo>
                    <a:pt x="306" y="52"/>
                  </a:lnTo>
                  <a:lnTo>
                    <a:pt x="292" y="40"/>
                  </a:lnTo>
                  <a:lnTo>
                    <a:pt x="278" y="30"/>
                  </a:lnTo>
                  <a:lnTo>
                    <a:pt x="262" y="20"/>
                  </a:lnTo>
                  <a:lnTo>
                    <a:pt x="246" y="14"/>
                  </a:lnTo>
                  <a:lnTo>
                    <a:pt x="230" y="8"/>
                  </a:lnTo>
                  <a:lnTo>
                    <a:pt x="212" y="4"/>
                  </a:lnTo>
                  <a:lnTo>
                    <a:pt x="196" y="0"/>
                  </a:lnTo>
                  <a:lnTo>
                    <a:pt x="178" y="0"/>
                  </a:lnTo>
                  <a:lnTo>
                    <a:pt x="162" y="0"/>
                  </a:lnTo>
                  <a:lnTo>
                    <a:pt x="144" y="4"/>
                  </a:lnTo>
                  <a:lnTo>
                    <a:pt x="128" y="8"/>
                  </a:lnTo>
                  <a:lnTo>
                    <a:pt x="112" y="14"/>
                  </a:lnTo>
                  <a:lnTo>
                    <a:pt x="96" y="20"/>
                  </a:lnTo>
                  <a:lnTo>
                    <a:pt x="80" y="30"/>
                  </a:lnTo>
                  <a:lnTo>
                    <a:pt x="66" y="40"/>
                  </a:lnTo>
                  <a:lnTo>
                    <a:pt x="52" y="52"/>
                  </a:lnTo>
                  <a:lnTo>
                    <a:pt x="52" y="52"/>
                  </a:lnTo>
                  <a:lnTo>
                    <a:pt x="40" y="66"/>
                  </a:lnTo>
                  <a:lnTo>
                    <a:pt x="28" y="80"/>
                  </a:lnTo>
                  <a:lnTo>
                    <a:pt x="20" y="96"/>
                  </a:lnTo>
                  <a:lnTo>
                    <a:pt x="12" y="112"/>
                  </a:lnTo>
                  <a:lnTo>
                    <a:pt x="6" y="128"/>
                  </a:lnTo>
                  <a:lnTo>
                    <a:pt x="2" y="146"/>
                  </a:lnTo>
                  <a:lnTo>
                    <a:pt x="0" y="162"/>
                  </a:lnTo>
                  <a:lnTo>
                    <a:pt x="0" y="180"/>
                  </a:lnTo>
                  <a:lnTo>
                    <a:pt x="0" y="196"/>
                  </a:lnTo>
                  <a:lnTo>
                    <a:pt x="2" y="214"/>
                  </a:lnTo>
                  <a:lnTo>
                    <a:pt x="6" y="230"/>
                  </a:lnTo>
                  <a:lnTo>
                    <a:pt x="12" y="248"/>
                  </a:lnTo>
                  <a:lnTo>
                    <a:pt x="20" y="264"/>
                  </a:lnTo>
                  <a:lnTo>
                    <a:pt x="28" y="278"/>
                  </a:lnTo>
                  <a:lnTo>
                    <a:pt x="40" y="292"/>
                  </a:lnTo>
                  <a:lnTo>
                    <a:pt x="52" y="306"/>
                  </a:lnTo>
                  <a:lnTo>
                    <a:pt x="52" y="306"/>
                  </a:lnTo>
                  <a:lnTo>
                    <a:pt x="66" y="318"/>
                  </a:lnTo>
                  <a:lnTo>
                    <a:pt x="80" y="330"/>
                  </a:lnTo>
                  <a:lnTo>
                    <a:pt x="96" y="338"/>
                  </a:lnTo>
                  <a:lnTo>
                    <a:pt x="112" y="346"/>
                  </a:lnTo>
                  <a:lnTo>
                    <a:pt x="128" y="352"/>
                  </a:lnTo>
                  <a:lnTo>
                    <a:pt x="144" y="356"/>
                  </a:lnTo>
                  <a:lnTo>
                    <a:pt x="162" y="358"/>
                  </a:lnTo>
                  <a:lnTo>
                    <a:pt x="178" y="358"/>
                  </a:lnTo>
                  <a:lnTo>
                    <a:pt x="196" y="358"/>
                  </a:lnTo>
                  <a:lnTo>
                    <a:pt x="212" y="356"/>
                  </a:lnTo>
                  <a:lnTo>
                    <a:pt x="230" y="352"/>
                  </a:lnTo>
                  <a:lnTo>
                    <a:pt x="246" y="346"/>
                  </a:lnTo>
                  <a:lnTo>
                    <a:pt x="262" y="338"/>
                  </a:lnTo>
                  <a:lnTo>
                    <a:pt x="278" y="330"/>
                  </a:lnTo>
                  <a:lnTo>
                    <a:pt x="292" y="318"/>
                  </a:lnTo>
                  <a:lnTo>
                    <a:pt x="306" y="306"/>
                  </a:lnTo>
                  <a:lnTo>
                    <a:pt x="306" y="306"/>
                  </a:lnTo>
                  <a:lnTo>
                    <a:pt x="318" y="292"/>
                  </a:lnTo>
                  <a:lnTo>
                    <a:pt x="328" y="278"/>
                  </a:lnTo>
                  <a:lnTo>
                    <a:pt x="338" y="264"/>
                  </a:lnTo>
                  <a:lnTo>
                    <a:pt x="346" y="248"/>
                  </a:lnTo>
                  <a:lnTo>
                    <a:pt x="350" y="230"/>
                  </a:lnTo>
                  <a:lnTo>
                    <a:pt x="354" y="214"/>
                  </a:lnTo>
                  <a:lnTo>
                    <a:pt x="358" y="196"/>
                  </a:lnTo>
                  <a:lnTo>
                    <a:pt x="358" y="180"/>
                  </a:lnTo>
                  <a:lnTo>
                    <a:pt x="358" y="162"/>
                  </a:lnTo>
                  <a:lnTo>
                    <a:pt x="354" y="146"/>
                  </a:lnTo>
                  <a:lnTo>
                    <a:pt x="350" y="128"/>
                  </a:lnTo>
                  <a:lnTo>
                    <a:pt x="346" y="112"/>
                  </a:lnTo>
                  <a:lnTo>
                    <a:pt x="338" y="96"/>
                  </a:lnTo>
                  <a:lnTo>
                    <a:pt x="328" y="80"/>
                  </a:lnTo>
                  <a:lnTo>
                    <a:pt x="318" y="66"/>
                  </a:lnTo>
                  <a:lnTo>
                    <a:pt x="306" y="52"/>
                  </a:lnTo>
                  <a:lnTo>
                    <a:pt x="306" y="52"/>
                  </a:lnTo>
                  <a:close/>
                  <a:moveTo>
                    <a:pt x="86" y="272"/>
                  </a:moveTo>
                  <a:lnTo>
                    <a:pt x="86" y="272"/>
                  </a:lnTo>
                  <a:lnTo>
                    <a:pt x="76" y="262"/>
                  </a:lnTo>
                  <a:lnTo>
                    <a:pt x="68" y="252"/>
                  </a:lnTo>
                  <a:lnTo>
                    <a:pt x="62" y="240"/>
                  </a:lnTo>
                  <a:lnTo>
                    <a:pt x="56" y="230"/>
                  </a:lnTo>
                  <a:lnTo>
                    <a:pt x="52" y="216"/>
                  </a:lnTo>
                  <a:lnTo>
                    <a:pt x="50" y="204"/>
                  </a:lnTo>
                  <a:lnTo>
                    <a:pt x="48" y="192"/>
                  </a:lnTo>
                  <a:lnTo>
                    <a:pt x="48" y="180"/>
                  </a:lnTo>
                  <a:lnTo>
                    <a:pt x="48" y="166"/>
                  </a:lnTo>
                  <a:lnTo>
                    <a:pt x="50" y="154"/>
                  </a:lnTo>
                  <a:lnTo>
                    <a:pt x="52" y="142"/>
                  </a:lnTo>
                  <a:lnTo>
                    <a:pt x="56" y="130"/>
                  </a:lnTo>
                  <a:lnTo>
                    <a:pt x="62" y="118"/>
                  </a:lnTo>
                  <a:lnTo>
                    <a:pt x="68" y="108"/>
                  </a:lnTo>
                  <a:lnTo>
                    <a:pt x="76" y="96"/>
                  </a:lnTo>
                  <a:lnTo>
                    <a:pt x="86" y="86"/>
                  </a:lnTo>
                  <a:lnTo>
                    <a:pt x="86" y="86"/>
                  </a:lnTo>
                  <a:lnTo>
                    <a:pt x="96" y="78"/>
                  </a:lnTo>
                  <a:lnTo>
                    <a:pt x="106" y="70"/>
                  </a:lnTo>
                  <a:lnTo>
                    <a:pt x="118" y="64"/>
                  </a:lnTo>
                  <a:lnTo>
                    <a:pt x="130" y="58"/>
                  </a:lnTo>
                  <a:lnTo>
                    <a:pt x="142" y="54"/>
                  </a:lnTo>
                  <a:lnTo>
                    <a:pt x="154" y="50"/>
                  </a:lnTo>
                  <a:lnTo>
                    <a:pt x="166" y="48"/>
                  </a:lnTo>
                  <a:lnTo>
                    <a:pt x="178" y="48"/>
                  </a:lnTo>
                  <a:lnTo>
                    <a:pt x="192" y="48"/>
                  </a:lnTo>
                  <a:lnTo>
                    <a:pt x="204" y="50"/>
                  </a:lnTo>
                  <a:lnTo>
                    <a:pt x="216" y="54"/>
                  </a:lnTo>
                  <a:lnTo>
                    <a:pt x="228" y="58"/>
                  </a:lnTo>
                  <a:lnTo>
                    <a:pt x="240" y="64"/>
                  </a:lnTo>
                  <a:lnTo>
                    <a:pt x="252" y="70"/>
                  </a:lnTo>
                  <a:lnTo>
                    <a:pt x="262" y="78"/>
                  </a:lnTo>
                  <a:lnTo>
                    <a:pt x="272" y="86"/>
                  </a:lnTo>
                  <a:lnTo>
                    <a:pt x="272" y="86"/>
                  </a:lnTo>
                  <a:lnTo>
                    <a:pt x="280" y="96"/>
                  </a:lnTo>
                  <a:lnTo>
                    <a:pt x="288" y="108"/>
                  </a:lnTo>
                  <a:lnTo>
                    <a:pt x="296" y="118"/>
                  </a:lnTo>
                  <a:lnTo>
                    <a:pt x="300" y="130"/>
                  </a:lnTo>
                  <a:lnTo>
                    <a:pt x="304" y="142"/>
                  </a:lnTo>
                  <a:lnTo>
                    <a:pt x="308" y="154"/>
                  </a:lnTo>
                  <a:lnTo>
                    <a:pt x="310" y="166"/>
                  </a:lnTo>
                  <a:lnTo>
                    <a:pt x="310" y="180"/>
                  </a:lnTo>
                  <a:lnTo>
                    <a:pt x="310" y="192"/>
                  </a:lnTo>
                  <a:lnTo>
                    <a:pt x="308" y="204"/>
                  </a:lnTo>
                  <a:lnTo>
                    <a:pt x="304" y="216"/>
                  </a:lnTo>
                  <a:lnTo>
                    <a:pt x="300" y="230"/>
                  </a:lnTo>
                  <a:lnTo>
                    <a:pt x="296" y="240"/>
                  </a:lnTo>
                  <a:lnTo>
                    <a:pt x="288" y="252"/>
                  </a:lnTo>
                  <a:lnTo>
                    <a:pt x="280" y="262"/>
                  </a:lnTo>
                  <a:lnTo>
                    <a:pt x="272" y="272"/>
                  </a:lnTo>
                  <a:lnTo>
                    <a:pt x="272" y="272"/>
                  </a:lnTo>
                  <a:lnTo>
                    <a:pt x="262" y="282"/>
                  </a:lnTo>
                  <a:lnTo>
                    <a:pt x="252" y="290"/>
                  </a:lnTo>
                  <a:lnTo>
                    <a:pt x="240" y="296"/>
                  </a:lnTo>
                  <a:lnTo>
                    <a:pt x="228" y="302"/>
                  </a:lnTo>
                  <a:lnTo>
                    <a:pt x="216" y="306"/>
                  </a:lnTo>
                  <a:lnTo>
                    <a:pt x="204" y="308"/>
                  </a:lnTo>
                  <a:lnTo>
                    <a:pt x="192" y="310"/>
                  </a:lnTo>
                  <a:lnTo>
                    <a:pt x="178" y="310"/>
                  </a:lnTo>
                  <a:lnTo>
                    <a:pt x="166" y="310"/>
                  </a:lnTo>
                  <a:lnTo>
                    <a:pt x="154" y="308"/>
                  </a:lnTo>
                  <a:lnTo>
                    <a:pt x="142" y="306"/>
                  </a:lnTo>
                  <a:lnTo>
                    <a:pt x="130" y="302"/>
                  </a:lnTo>
                  <a:lnTo>
                    <a:pt x="118" y="296"/>
                  </a:lnTo>
                  <a:lnTo>
                    <a:pt x="106" y="290"/>
                  </a:lnTo>
                  <a:lnTo>
                    <a:pt x="96" y="282"/>
                  </a:lnTo>
                  <a:lnTo>
                    <a:pt x="86" y="272"/>
                  </a:lnTo>
                  <a:lnTo>
                    <a:pt x="86" y="2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12" name="Freeform 11"/>
            <p:cNvSpPr>
              <a:spLocks/>
            </p:cNvSpPr>
            <p:nvPr/>
          </p:nvSpPr>
          <p:spPr bwMode="auto">
            <a:xfrm>
              <a:off x="1511300" y="10006013"/>
              <a:ext cx="288925" cy="285750"/>
            </a:xfrm>
            <a:custGeom>
              <a:avLst/>
              <a:gdLst>
                <a:gd name="T0" fmla="*/ 170 w 182"/>
                <a:gd name="T1" fmla="*/ 108 h 180"/>
                <a:gd name="T2" fmla="*/ 60 w 182"/>
                <a:gd name="T3" fmla="*/ 0 h 180"/>
                <a:gd name="T4" fmla="*/ 60 w 182"/>
                <a:gd name="T5" fmla="*/ 0 h 180"/>
                <a:gd name="T6" fmla="*/ 48 w 182"/>
                <a:gd name="T7" fmla="*/ 16 h 180"/>
                <a:gd name="T8" fmla="*/ 34 w 182"/>
                <a:gd name="T9" fmla="*/ 32 h 180"/>
                <a:gd name="T10" fmla="*/ 34 w 182"/>
                <a:gd name="T11" fmla="*/ 32 h 180"/>
                <a:gd name="T12" fmla="*/ 18 w 182"/>
                <a:gd name="T13" fmla="*/ 46 h 180"/>
                <a:gd name="T14" fmla="*/ 0 w 182"/>
                <a:gd name="T15" fmla="*/ 58 h 180"/>
                <a:gd name="T16" fmla="*/ 110 w 182"/>
                <a:gd name="T17" fmla="*/ 168 h 180"/>
                <a:gd name="T18" fmla="*/ 110 w 182"/>
                <a:gd name="T19" fmla="*/ 168 h 180"/>
                <a:gd name="T20" fmla="*/ 116 w 182"/>
                <a:gd name="T21" fmla="*/ 174 h 180"/>
                <a:gd name="T22" fmla="*/ 124 w 182"/>
                <a:gd name="T23" fmla="*/ 178 h 180"/>
                <a:gd name="T24" fmla="*/ 132 w 182"/>
                <a:gd name="T25" fmla="*/ 180 h 180"/>
                <a:gd name="T26" fmla="*/ 140 w 182"/>
                <a:gd name="T27" fmla="*/ 180 h 180"/>
                <a:gd name="T28" fmla="*/ 148 w 182"/>
                <a:gd name="T29" fmla="*/ 180 h 180"/>
                <a:gd name="T30" fmla="*/ 156 w 182"/>
                <a:gd name="T31" fmla="*/ 178 h 180"/>
                <a:gd name="T32" fmla="*/ 162 w 182"/>
                <a:gd name="T33" fmla="*/ 174 h 180"/>
                <a:gd name="T34" fmla="*/ 170 w 182"/>
                <a:gd name="T35" fmla="*/ 168 h 180"/>
                <a:gd name="T36" fmla="*/ 170 w 182"/>
                <a:gd name="T37" fmla="*/ 168 h 180"/>
                <a:gd name="T38" fmla="*/ 174 w 182"/>
                <a:gd name="T39" fmla="*/ 162 h 180"/>
                <a:gd name="T40" fmla="*/ 178 w 182"/>
                <a:gd name="T41" fmla="*/ 154 h 180"/>
                <a:gd name="T42" fmla="*/ 180 w 182"/>
                <a:gd name="T43" fmla="*/ 146 h 180"/>
                <a:gd name="T44" fmla="*/ 182 w 182"/>
                <a:gd name="T45" fmla="*/ 138 h 180"/>
                <a:gd name="T46" fmla="*/ 180 w 182"/>
                <a:gd name="T47" fmla="*/ 130 h 180"/>
                <a:gd name="T48" fmla="*/ 178 w 182"/>
                <a:gd name="T49" fmla="*/ 122 h 180"/>
                <a:gd name="T50" fmla="*/ 174 w 182"/>
                <a:gd name="T51" fmla="*/ 116 h 180"/>
                <a:gd name="T52" fmla="*/ 170 w 182"/>
                <a:gd name="T53" fmla="*/ 108 h 180"/>
                <a:gd name="T54" fmla="*/ 170 w 182"/>
                <a:gd name="T55" fmla="*/ 10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80">
                  <a:moveTo>
                    <a:pt x="170" y="108"/>
                  </a:moveTo>
                  <a:lnTo>
                    <a:pt x="60" y="0"/>
                  </a:lnTo>
                  <a:lnTo>
                    <a:pt x="60" y="0"/>
                  </a:lnTo>
                  <a:lnTo>
                    <a:pt x="48" y="16"/>
                  </a:lnTo>
                  <a:lnTo>
                    <a:pt x="34" y="32"/>
                  </a:lnTo>
                  <a:lnTo>
                    <a:pt x="34" y="32"/>
                  </a:lnTo>
                  <a:lnTo>
                    <a:pt x="18" y="46"/>
                  </a:lnTo>
                  <a:lnTo>
                    <a:pt x="0" y="58"/>
                  </a:lnTo>
                  <a:lnTo>
                    <a:pt x="110" y="168"/>
                  </a:lnTo>
                  <a:lnTo>
                    <a:pt x="110" y="168"/>
                  </a:lnTo>
                  <a:lnTo>
                    <a:pt x="116" y="174"/>
                  </a:lnTo>
                  <a:lnTo>
                    <a:pt x="124" y="178"/>
                  </a:lnTo>
                  <a:lnTo>
                    <a:pt x="132" y="180"/>
                  </a:lnTo>
                  <a:lnTo>
                    <a:pt x="140" y="180"/>
                  </a:lnTo>
                  <a:lnTo>
                    <a:pt x="148" y="180"/>
                  </a:lnTo>
                  <a:lnTo>
                    <a:pt x="156" y="178"/>
                  </a:lnTo>
                  <a:lnTo>
                    <a:pt x="162" y="174"/>
                  </a:lnTo>
                  <a:lnTo>
                    <a:pt x="170" y="168"/>
                  </a:lnTo>
                  <a:lnTo>
                    <a:pt x="170" y="168"/>
                  </a:lnTo>
                  <a:lnTo>
                    <a:pt x="174" y="162"/>
                  </a:lnTo>
                  <a:lnTo>
                    <a:pt x="178" y="154"/>
                  </a:lnTo>
                  <a:lnTo>
                    <a:pt x="180" y="146"/>
                  </a:lnTo>
                  <a:lnTo>
                    <a:pt x="182" y="138"/>
                  </a:lnTo>
                  <a:lnTo>
                    <a:pt x="180" y="130"/>
                  </a:lnTo>
                  <a:lnTo>
                    <a:pt x="178" y="122"/>
                  </a:lnTo>
                  <a:lnTo>
                    <a:pt x="174" y="116"/>
                  </a:lnTo>
                  <a:lnTo>
                    <a:pt x="170" y="108"/>
                  </a:lnTo>
                  <a:lnTo>
                    <a:pt x="170" y="1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13" name="Freeform 12"/>
            <p:cNvSpPr>
              <a:spLocks/>
            </p:cNvSpPr>
            <p:nvPr/>
          </p:nvSpPr>
          <p:spPr bwMode="auto">
            <a:xfrm>
              <a:off x="1165225" y="9659938"/>
              <a:ext cx="152400" cy="149225"/>
            </a:xfrm>
            <a:custGeom>
              <a:avLst/>
              <a:gdLst>
                <a:gd name="T0" fmla="*/ 0 w 96"/>
                <a:gd name="T1" fmla="*/ 94 h 94"/>
                <a:gd name="T2" fmla="*/ 24 w 96"/>
                <a:gd name="T3" fmla="*/ 94 h 94"/>
                <a:gd name="T4" fmla="*/ 24 w 96"/>
                <a:gd name="T5" fmla="*/ 94 h 94"/>
                <a:gd name="T6" fmla="*/ 26 w 96"/>
                <a:gd name="T7" fmla="*/ 82 h 94"/>
                <a:gd name="T8" fmla="*/ 32 w 96"/>
                <a:gd name="T9" fmla="*/ 68 h 94"/>
                <a:gd name="T10" fmla="*/ 38 w 96"/>
                <a:gd name="T11" fmla="*/ 58 h 94"/>
                <a:gd name="T12" fmla="*/ 48 w 96"/>
                <a:gd name="T13" fmla="*/ 46 h 94"/>
                <a:gd name="T14" fmla="*/ 48 w 96"/>
                <a:gd name="T15" fmla="*/ 46 h 94"/>
                <a:gd name="T16" fmla="*/ 58 w 96"/>
                <a:gd name="T17" fmla="*/ 38 h 94"/>
                <a:gd name="T18" fmla="*/ 70 w 96"/>
                <a:gd name="T19" fmla="*/ 30 h 94"/>
                <a:gd name="T20" fmla="*/ 84 w 96"/>
                <a:gd name="T21" fmla="*/ 26 h 94"/>
                <a:gd name="T22" fmla="*/ 96 w 96"/>
                <a:gd name="T23" fmla="*/ 24 h 94"/>
                <a:gd name="T24" fmla="*/ 96 w 96"/>
                <a:gd name="T25" fmla="*/ 0 h 94"/>
                <a:gd name="T26" fmla="*/ 96 w 96"/>
                <a:gd name="T27" fmla="*/ 0 h 94"/>
                <a:gd name="T28" fmla="*/ 78 w 96"/>
                <a:gd name="T29" fmla="*/ 2 h 94"/>
                <a:gd name="T30" fmla="*/ 62 w 96"/>
                <a:gd name="T31" fmla="*/ 8 h 94"/>
                <a:gd name="T32" fmla="*/ 46 w 96"/>
                <a:gd name="T33" fmla="*/ 18 h 94"/>
                <a:gd name="T34" fmla="*/ 30 w 96"/>
                <a:gd name="T35" fmla="*/ 30 h 94"/>
                <a:gd name="T36" fmla="*/ 30 w 96"/>
                <a:gd name="T37" fmla="*/ 30 h 94"/>
                <a:gd name="T38" fmla="*/ 18 w 96"/>
                <a:gd name="T39" fmla="*/ 44 h 94"/>
                <a:gd name="T40" fmla="*/ 10 w 96"/>
                <a:gd name="T41" fmla="*/ 60 h 94"/>
                <a:gd name="T42" fmla="*/ 4 w 96"/>
                <a:gd name="T43" fmla="*/ 76 h 94"/>
                <a:gd name="T44" fmla="*/ 0 w 96"/>
                <a:gd name="T45" fmla="*/ 94 h 94"/>
                <a:gd name="T46" fmla="*/ 0 w 96"/>
                <a:gd name="T4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4">
                  <a:moveTo>
                    <a:pt x="0" y="94"/>
                  </a:moveTo>
                  <a:lnTo>
                    <a:pt x="24" y="94"/>
                  </a:lnTo>
                  <a:lnTo>
                    <a:pt x="24" y="94"/>
                  </a:lnTo>
                  <a:lnTo>
                    <a:pt x="26" y="82"/>
                  </a:lnTo>
                  <a:lnTo>
                    <a:pt x="32" y="68"/>
                  </a:lnTo>
                  <a:lnTo>
                    <a:pt x="38" y="58"/>
                  </a:lnTo>
                  <a:lnTo>
                    <a:pt x="48" y="46"/>
                  </a:lnTo>
                  <a:lnTo>
                    <a:pt x="48" y="46"/>
                  </a:lnTo>
                  <a:lnTo>
                    <a:pt x="58" y="38"/>
                  </a:lnTo>
                  <a:lnTo>
                    <a:pt x="70" y="30"/>
                  </a:lnTo>
                  <a:lnTo>
                    <a:pt x="84" y="26"/>
                  </a:lnTo>
                  <a:lnTo>
                    <a:pt x="96" y="24"/>
                  </a:lnTo>
                  <a:lnTo>
                    <a:pt x="96" y="0"/>
                  </a:lnTo>
                  <a:lnTo>
                    <a:pt x="96" y="0"/>
                  </a:lnTo>
                  <a:lnTo>
                    <a:pt x="78" y="2"/>
                  </a:lnTo>
                  <a:lnTo>
                    <a:pt x="62" y="8"/>
                  </a:lnTo>
                  <a:lnTo>
                    <a:pt x="46" y="18"/>
                  </a:lnTo>
                  <a:lnTo>
                    <a:pt x="30" y="30"/>
                  </a:lnTo>
                  <a:lnTo>
                    <a:pt x="30" y="30"/>
                  </a:lnTo>
                  <a:lnTo>
                    <a:pt x="18" y="44"/>
                  </a:lnTo>
                  <a:lnTo>
                    <a:pt x="10" y="60"/>
                  </a:lnTo>
                  <a:lnTo>
                    <a:pt x="4" y="76"/>
                  </a:lnTo>
                  <a:lnTo>
                    <a:pt x="0" y="94"/>
                  </a:lnTo>
                  <a:lnTo>
                    <a:pt x="0" y="9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spTree>
    <p:custDataLst>
      <p:tags r:id="rId1"/>
    </p:custDataLst>
    <p:extLst>
      <p:ext uri="{BB962C8B-B14F-4D97-AF65-F5344CB8AC3E}">
        <p14:creationId xmlns:p14="http://schemas.microsoft.com/office/powerpoint/2010/main" xmlns="" val="30591551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1+#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fltVal val="0"/>
                                          </p:val>
                                        </p:tav>
                                        <p:tav tm="100000">
                                          <p:val>
                                            <p:strVal val="#ppt_w"/>
                                          </p:val>
                                        </p:tav>
                                      </p:tavLst>
                                    </p:anim>
                                    <p:anim calcmode="lin" valueType="num">
                                      <p:cBhvr>
                                        <p:cTn id="13" dur="250" fill="hold"/>
                                        <p:tgtEl>
                                          <p:spTgt spid="10"/>
                                        </p:tgtEl>
                                        <p:attrNameLst>
                                          <p:attrName>ppt_h</p:attrName>
                                        </p:attrNameLst>
                                      </p:cBhvr>
                                      <p:tavLst>
                                        <p:tav tm="0">
                                          <p:val>
                                            <p:fltVal val="0"/>
                                          </p:val>
                                        </p:tav>
                                        <p:tav tm="100000">
                                          <p:val>
                                            <p:strVal val="#ppt_h"/>
                                          </p:val>
                                        </p:tav>
                                      </p:tavLst>
                                    </p:anim>
                                    <p:animEffect transition="in" filter="fade">
                                      <p:cBhvr>
                                        <p:cTn id="14"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9961" y="2670572"/>
            <a:ext cx="1201340" cy="181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图片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1367" y="4254105"/>
            <a:ext cx="633413" cy="463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图片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70503" y="3214862"/>
            <a:ext cx="1058466"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图片 7"/>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43001" y="3774457"/>
            <a:ext cx="404813" cy="345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图片 8"/>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59103" y="4780362"/>
            <a:ext cx="547688" cy="363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文本框 10"/>
          <p:cNvSpPr txBox="1">
            <a:spLocks noChangeArrowheads="1"/>
          </p:cNvSpPr>
          <p:nvPr/>
        </p:nvSpPr>
        <p:spPr bwMode="auto">
          <a:xfrm>
            <a:off x="2400301" y="1967065"/>
            <a:ext cx="4447309"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zh-CN" altLang="en-US" sz="6000" b="1" dirty="0">
                <a:solidFill>
                  <a:srgbClr val="002060"/>
                </a:solidFill>
                <a:latin typeface="微软雅黑" pitchFamily="34" charset="-122"/>
                <a:ea typeface="微软雅黑" pitchFamily="34" charset="-122"/>
              </a:rPr>
              <a:t>总结</a:t>
            </a:r>
          </a:p>
        </p:txBody>
      </p:sp>
      <p:pic>
        <p:nvPicPr>
          <p:cNvPr id="10" name="图片 2"/>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718072" y="1097333"/>
            <a:ext cx="495300" cy="446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11"/>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473430" y="1474165"/>
            <a:ext cx="926306" cy="53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19318503"/>
      </p:ext>
    </p:ext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41565"/>
            <a:ext cx="9032933" cy="659921"/>
          </a:xfrm>
        </p:spPr>
        <p:txBody>
          <a:bodyPr>
            <a:normAutofit fontScale="90000"/>
          </a:bodyPr>
          <a:lstStyle/>
          <a:p>
            <a:pPr algn="ctr"/>
            <a:r>
              <a:rPr lang="zh-CN" altLang="en-US" sz="4400" dirty="0"/>
              <a:t>总结</a:t>
            </a:r>
            <a:endParaRPr lang="zh-CN" altLang="zh-CN" sz="4400" dirty="0"/>
          </a:p>
        </p:txBody>
      </p:sp>
      <p:sp>
        <p:nvSpPr>
          <p:cNvPr id="9" name="内容占位符 2"/>
          <p:cNvSpPr txBox="1">
            <a:spLocks/>
          </p:cNvSpPr>
          <p:nvPr/>
        </p:nvSpPr>
        <p:spPr>
          <a:xfrm>
            <a:off x="1163782" y="1007922"/>
            <a:ext cx="7169727" cy="3990110"/>
          </a:xfrm>
          <a:prstGeom prst="rect">
            <a:avLst/>
          </a:prstGeom>
        </p:spPr>
        <p:txBody>
          <a:bodyPr vert="horz" lIns="121908" tIns="60954" rIns="121908" bIns="60954" rtlCol="0" anchor="t">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2800" b="1" dirty="0">
                <a:solidFill>
                  <a:schemeClr val="tx2">
                    <a:lumMod val="90000"/>
                    <a:lumOff val="10000"/>
                  </a:schemeClr>
                </a:solidFill>
              </a:rPr>
              <a:t>      这堂课我们分角色扮演了朗诵大师和录音大师制作了优美诗朗诵作品。我相信通过同学们的努力你们一定会成为优秀朗诵大师和录音大师，你们一定会有更加绚丽多彩的人生。</a:t>
            </a:r>
          </a:p>
        </p:txBody>
      </p:sp>
      <p:grpSp>
        <p:nvGrpSpPr>
          <p:cNvPr id="18" name="组合 17"/>
          <p:cNvGrpSpPr/>
          <p:nvPr/>
        </p:nvGrpSpPr>
        <p:grpSpPr>
          <a:xfrm>
            <a:off x="5832130" y="3746720"/>
            <a:ext cx="471372" cy="758589"/>
            <a:chOff x="2466767" y="2041524"/>
            <a:chExt cx="1673224" cy="2692402"/>
          </a:xfrm>
          <a:solidFill>
            <a:srgbClr val="404066"/>
          </a:solidFill>
        </p:grpSpPr>
        <p:sp>
          <p:nvSpPr>
            <p:cNvPr id="19" name="Freeform 7"/>
            <p:cNvSpPr>
              <a:spLocks/>
            </p:cNvSpPr>
            <p:nvPr/>
          </p:nvSpPr>
          <p:spPr bwMode="auto">
            <a:xfrm>
              <a:off x="2988593" y="4184650"/>
              <a:ext cx="630238" cy="134938"/>
            </a:xfrm>
            <a:custGeom>
              <a:avLst/>
              <a:gdLst>
                <a:gd name="T0" fmla="*/ 355 w 397"/>
                <a:gd name="T1" fmla="*/ 85 h 85"/>
                <a:gd name="T2" fmla="*/ 42 w 397"/>
                <a:gd name="T3" fmla="*/ 85 h 85"/>
                <a:gd name="T4" fmla="*/ 42 w 397"/>
                <a:gd name="T5" fmla="*/ 85 h 85"/>
                <a:gd name="T6" fmla="*/ 33 w 397"/>
                <a:gd name="T7" fmla="*/ 84 h 85"/>
                <a:gd name="T8" fmla="*/ 25 w 397"/>
                <a:gd name="T9" fmla="*/ 82 h 85"/>
                <a:gd name="T10" fmla="*/ 18 w 397"/>
                <a:gd name="T11" fmla="*/ 77 h 85"/>
                <a:gd name="T12" fmla="*/ 12 w 397"/>
                <a:gd name="T13" fmla="*/ 73 h 85"/>
                <a:gd name="T14" fmla="*/ 7 w 397"/>
                <a:gd name="T15" fmla="*/ 67 h 85"/>
                <a:gd name="T16" fmla="*/ 3 w 397"/>
                <a:gd name="T17" fmla="*/ 59 h 85"/>
                <a:gd name="T18" fmla="*/ 1 w 397"/>
                <a:gd name="T19" fmla="*/ 52 h 85"/>
                <a:gd name="T20" fmla="*/ 0 w 397"/>
                <a:gd name="T21" fmla="*/ 43 h 85"/>
                <a:gd name="T22" fmla="*/ 0 w 397"/>
                <a:gd name="T23" fmla="*/ 43 h 85"/>
                <a:gd name="T24" fmla="*/ 0 w 397"/>
                <a:gd name="T25" fmla="*/ 43 h 85"/>
                <a:gd name="T26" fmla="*/ 1 w 397"/>
                <a:gd name="T27" fmla="*/ 33 h 85"/>
                <a:gd name="T28" fmla="*/ 3 w 397"/>
                <a:gd name="T29" fmla="*/ 26 h 85"/>
                <a:gd name="T30" fmla="*/ 7 w 397"/>
                <a:gd name="T31" fmla="*/ 18 h 85"/>
                <a:gd name="T32" fmla="*/ 12 w 397"/>
                <a:gd name="T33" fmla="*/ 12 h 85"/>
                <a:gd name="T34" fmla="*/ 18 w 397"/>
                <a:gd name="T35" fmla="*/ 8 h 85"/>
                <a:gd name="T36" fmla="*/ 25 w 397"/>
                <a:gd name="T37" fmla="*/ 3 h 85"/>
                <a:gd name="T38" fmla="*/ 33 w 397"/>
                <a:gd name="T39" fmla="*/ 2 h 85"/>
                <a:gd name="T40" fmla="*/ 42 w 397"/>
                <a:gd name="T41" fmla="*/ 0 h 85"/>
                <a:gd name="T42" fmla="*/ 355 w 397"/>
                <a:gd name="T43" fmla="*/ 0 h 85"/>
                <a:gd name="T44" fmla="*/ 355 w 397"/>
                <a:gd name="T45" fmla="*/ 0 h 85"/>
                <a:gd name="T46" fmla="*/ 364 w 397"/>
                <a:gd name="T47" fmla="*/ 2 h 85"/>
                <a:gd name="T48" fmla="*/ 371 w 397"/>
                <a:gd name="T49" fmla="*/ 3 h 85"/>
                <a:gd name="T50" fmla="*/ 379 w 397"/>
                <a:gd name="T51" fmla="*/ 8 h 85"/>
                <a:gd name="T52" fmla="*/ 385 w 397"/>
                <a:gd name="T53" fmla="*/ 12 h 85"/>
                <a:gd name="T54" fmla="*/ 390 w 397"/>
                <a:gd name="T55" fmla="*/ 18 h 85"/>
                <a:gd name="T56" fmla="*/ 394 w 397"/>
                <a:gd name="T57" fmla="*/ 26 h 85"/>
                <a:gd name="T58" fmla="*/ 396 w 397"/>
                <a:gd name="T59" fmla="*/ 33 h 85"/>
                <a:gd name="T60" fmla="*/ 397 w 397"/>
                <a:gd name="T61" fmla="*/ 43 h 85"/>
                <a:gd name="T62" fmla="*/ 397 w 397"/>
                <a:gd name="T63" fmla="*/ 43 h 85"/>
                <a:gd name="T64" fmla="*/ 397 w 397"/>
                <a:gd name="T65" fmla="*/ 43 h 85"/>
                <a:gd name="T66" fmla="*/ 396 w 397"/>
                <a:gd name="T67" fmla="*/ 52 h 85"/>
                <a:gd name="T68" fmla="*/ 394 w 397"/>
                <a:gd name="T69" fmla="*/ 59 h 85"/>
                <a:gd name="T70" fmla="*/ 390 w 397"/>
                <a:gd name="T71" fmla="*/ 67 h 85"/>
                <a:gd name="T72" fmla="*/ 385 w 397"/>
                <a:gd name="T73" fmla="*/ 73 h 85"/>
                <a:gd name="T74" fmla="*/ 379 w 397"/>
                <a:gd name="T75" fmla="*/ 77 h 85"/>
                <a:gd name="T76" fmla="*/ 371 w 397"/>
                <a:gd name="T77" fmla="*/ 82 h 85"/>
                <a:gd name="T78" fmla="*/ 364 w 397"/>
                <a:gd name="T79" fmla="*/ 84 h 85"/>
                <a:gd name="T80" fmla="*/ 355 w 397"/>
                <a:gd name="T81" fmla="*/ 85 h 85"/>
                <a:gd name="T82" fmla="*/ 355 w 397"/>
                <a:gd name="T8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7" h="85">
                  <a:moveTo>
                    <a:pt x="355" y="85"/>
                  </a:moveTo>
                  <a:lnTo>
                    <a:pt x="42" y="85"/>
                  </a:lnTo>
                  <a:lnTo>
                    <a:pt x="42" y="85"/>
                  </a:lnTo>
                  <a:lnTo>
                    <a:pt x="33" y="84"/>
                  </a:lnTo>
                  <a:lnTo>
                    <a:pt x="25" y="82"/>
                  </a:lnTo>
                  <a:lnTo>
                    <a:pt x="18" y="77"/>
                  </a:lnTo>
                  <a:lnTo>
                    <a:pt x="12" y="73"/>
                  </a:lnTo>
                  <a:lnTo>
                    <a:pt x="7" y="67"/>
                  </a:lnTo>
                  <a:lnTo>
                    <a:pt x="3" y="59"/>
                  </a:lnTo>
                  <a:lnTo>
                    <a:pt x="1" y="52"/>
                  </a:lnTo>
                  <a:lnTo>
                    <a:pt x="0" y="43"/>
                  </a:lnTo>
                  <a:lnTo>
                    <a:pt x="0" y="43"/>
                  </a:lnTo>
                  <a:lnTo>
                    <a:pt x="0" y="43"/>
                  </a:lnTo>
                  <a:lnTo>
                    <a:pt x="1" y="33"/>
                  </a:lnTo>
                  <a:lnTo>
                    <a:pt x="3" y="26"/>
                  </a:lnTo>
                  <a:lnTo>
                    <a:pt x="7" y="18"/>
                  </a:lnTo>
                  <a:lnTo>
                    <a:pt x="12" y="12"/>
                  </a:lnTo>
                  <a:lnTo>
                    <a:pt x="18" y="8"/>
                  </a:lnTo>
                  <a:lnTo>
                    <a:pt x="25" y="3"/>
                  </a:lnTo>
                  <a:lnTo>
                    <a:pt x="33" y="2"/>
                  </a:lnTo>
                  <a:lnTo>
                    <a:pt x="42" y="0"/>
                  </a:lnTo>
                  <a:lnTo>
                    <a:pt x="355" y="0"/>
                  </a:lnTo>
                  <a:lnTo>
                    <a:pt x="355" y="0"/>
                  </a:lnTo>
                  <a:lnTo>
                    <a:pt x="364" y="2"/>
                  </a:lnTo>
                  <a:lnTo>
                    <a:pt x="371" y="3"/>
                  </a:lnTo>
                  <a:lnTo>
                    <a:pt x="379" y="8"/>
                  </a:lnTo>
                  <a:lnTo>
                    <a:pt x="385" y="12"/>
                  </a:lnTo>
                  <a:lnTo>
                    <a:pt x="390" y="18"/>
                  </a:lnTo>
                  <a:lnTo>
                    <a:pt x="394" y="26"/>
                  </a:lnTo>
                  <a:lnTo>
                    <a:pt x="396" y="33"/>
                  </a:lnTo>
                  <a:lnTo>
                    <a:pt x="397" y="43"/>
                  </a:lnTo>
                  <a:lnTo>
                    <a:pt x="397" y="43"/>
                  </a:lnTo>
                  <a:lnTo>
                    <a:pt x="397" y="43"/>
                  </a:lnTo>
                  <a:lnTo>
                    <a:pt x="396" y="52"/>
                  </a:lnTo>
                  <a:lnTo>
                    <a:pt x="394" y="59"/>
                  </a:lnTo>
                  <a:lnTo>
                    <a:pt x="390" y="67"/>
                  </a:lnTo>
                  <a:lnTo>
                    <a:pt x="385" y="73"/>
                  </a:lnTo>
                  <a:lnTo>
                    <a:pt x="379" y="77"/>
                  </a:lnTo>
                  <a:lnTo>
                    <a:pt x="371" y="82"/>
                  </a:lnTo>
                  <a:lnTo>
                    <a:pt x="364" y="84"/>
                  </a:lnTo>
                  <a:lnTo>
                    <a:pt x="355" y="85"/>
                  </a:lnTo>
                  <a:lnTo>
                    <a:pt x="355" y="85"/>
                  </a:lnTo>
                  <a:close/>
                </a:path>
              </a:pathLst>
            </a:custGeom>
            <a:solidFill>
              <a:schemeClr val="accent5"/>
            </a:solidFill>
            <a:ln w="28575">
              <a:no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bg1">
                    <a:lumMod val="65000"/>
                  </a:schemeClr>
                </a:solidFill>
              </a:endParaRPr>
            </a:p>
          </p:txBody>
        </p:sp>
        <p:sp>
          <p:nvSpPr>
            <p:cNvPr id="20" name="Freeform 8"/>
            <p:cNvSpPr>
              <a:spLocks/>
            </p:cNvSpPr>
            <p:nvPr/>
          </p:nvSpPr>
          <p:spPr bwMode="auto">
            <a:xfrm>
              <a:off x="2988593" y="4392613"/>
              <a:ext cx="630238" cy="134938"/>
            </a:xfrm>
            <a:custGeom>
              <a:avLst/>
              <a:gdLst>
                <a:gd name="T0" fmla="*/ 355 w 397"/>
                <a:gd name="T1" fmla="*/ 85 h 85"/>
                <a:gd name="T2" fmla="*/ 42 w 397"/>
                <a:gd name="T3" fmla="*/ 85 h 85"/>
                <a:gd name="T4" fmla="*/ 42 w 397"/>
                <a:gd name="T5" fmla="*/ 85 h 85"/>
                <a:gd name="T6" fmla="*/ 33 w 397"/>
                <a:gd name="T7" fmla="*/ 83 h 85"/>
                <a:gd name="T8" fmla="*/ 25 w 397"/>
                <a:gd name="T9" fmla="*/ 81 h 85"/>
                <a:gd name="T10" fmla="*/ 18 w 397"/>
                <a:gd name="T11" fmla="*/ 77 h 85"/>
                <a:gd name="T12" fmla="*/ 12 w 397"/>
                <a:gd name="T13" fmla="*/ 72 h 85"/>
                <a:gd name="T14" fmla="*/ 7 w 397"/>
                <a:gd name="T15" fmla="*/ 66 h 85"/>
                <a:gd name="T16" fmla="*/ 3 w 397"/>
                <a:gd name="T17" fmla="*/ 59 h 85"/>
                <a:gd name="T18" fmla="*/ 1 w 397"/>
                <a:gd name="T19" fmla="*/ 51 h 85"/>
                <a:gd name="T20" fmla="*/ 0 w 397"/>
                <a:gd name="T21" fmla="*/ 42 h 85"/>
                <a:gd name="T22" fmla="*/ 0 w 397"/>
                <a:gd name="T23" fmla="*/ 42 h 85"/>
                <a:gd name="T24" fmla="*/ 0 w 397"/>
                <a:gd name="T25" fmla="*/ 42 h 85"/>
                <a:gd name="T26" fmla="*/ 1 w 397"/>
                <a:gd name="T27" fmla="*/ 33 h 85"/>
                <a:gd name="T28" fmla="*/ 3 w 397"/>
                <a:gd name="T29" fmla="*/ 25 h 85"/>
                <a:gd name="T30" fmla="*/ 7 w 397"/>
                <a:gd name="T31" fmla="*/ 18 h 85"/>
                <a:gd name="T32" fmla="*/ 12 w 397"/>
                <a:gd name="T33" fmla="*/ 12 h 85"/>
                <a:gd name="T34" fmla="*/ 18 w 397"/>
                <a:gd name="T35" fmla="*/ 7 h 85"/>
                <a:gd name="T36" fmla="*/ 25 w 397"/>
                <a:gd name="T37" fmla="*/ 3 h 85"/>
                <a:gd name="T38" fmla="*/ 33 w 397"/>
                <a:gd name="T39" fmla="*/ 1 h 85"/>
                <a:gd name="T40" fmla="*/ 42 w 397"/>
                <a:gd name="T41" fmla="*/ 0 h 85"/>
                <a:gd name="T42" fmla="*/ 355 w 397"/>
                <a:gd name="T43" fmla="*/ 0 h 85"/>
                <a:gd name="T44" fmla="*/ 355 w 397"/>
                <a:gd name="T45" fmla="*/ 0 h 85"/>
                <a:gd name="T46" fmla="*/ 364 w 397"/>
                <a:gd name="T47" fmla="*/ 1 h 85"/>
                <a:gd name="T48" fmla="*/ 371 w 397"/>
                <a:gd name="T49" fmla="*/ 3 h 85"/>
                <a:gd name="T50" fmla="*/ 379 w 397"/>
                <a:gd name="T51" fmla="*/ 7 h 85"/>
                <a:gd name="T52" fmla="*/ 385 w 397"/>
                <a:gd name="T53" fmla="*/ 12 h 85"/>
                <a:gd name="T54" fmla="*/ 390 w 397"/>
                <a:gd name="T55" fmla="*/ 18 h 85"/>
                <a:gd name="T56" fmla="*/ 394 w 397"/>
                <a:gd name="T57" fmla="*/ 25 h 85"/>
                <a:gd name="T58" fmla="*/ 396 w 397"/>
                <a:gd name="T59" fmla="*/ 33 h 85"/>
                <a:gd name="T60" fmla="*/ 397 w 397"/>
                <a:gd name="T61" fmla="*/ 42 h 85"/>
                <a:gd name="T62" fmla="*/ 397 w 397"/>
                <a:gd name="T63" fmla="*/ 42 h 85"/>
                <a:gd name="T64" fmla="*/ 397 w 397"/>
                <a:gd name="T65" fmla="*/ 42 h 85"/>
                <a:gd name="T66" fmla="*/ 396 w 397"/>
                <a:gd name="T67" fmla="*/ 51 h 85"/>
                <a:gd name="T68" fmla="*/ 394 w 397"/>
                <a:gd name="T69" fmla="*/ 59 h 85"/>
                <a:gd name="T70" fmla="*/ 390 w 397"/>
                <a:gd name="T71" fmla="*/ 66 h 85"/>
                <a:gd name="T72" fmla="*/ 385 w 397"/>
                <a:gd name="T73" fmla="*/ 72 h 85"/>
                <a:gd name="T74" fmla="*/ 379 w 397"/>
                <a:gd name="T75" fmla="*/ 77 h 85"/>
                <a:gd name="T76" fmla="*/ 371 w 397"/>
                <a:gd name="T77" fmla="*/ 81 h 85"/>
                <a:gd name="T78" fmla="*/ 364 w 397"/>
                <a:gd name="T79" fmla="*/ 83 h 85"/>
                <a:gd name="T80" fmla="*/ 355 w 397"/>
                <a:gd name="T81" fmla="*/ 85 h 85"/>
                <a:gd name="T82" fmla="*/ 355 w 397"/>
                <a:gd name="T8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7" h="85">
                  <a:moveTo>
                    <a:pt x="355" y="85"/>
                  </a:moveTo>
                  <a:lnTo>
                    <a:pt x="42" y="85"/>
                  </a:lnTo>
                  <a:lnTo>
                    <a:pt x="42" y="85"/>
                  </a:lnTo>
                  <a:lnTo>
                    <a:pt x="33" y="83"/>
                  </a:lnTo>
                  <a:lnTo>
                    <a:pt x="25" y="81"/>
                  </a:lnTo>
                  <a:lnTo>
                    <a:pt x="18" y="77"/>
                  </a:lnTo>
                  <a:lnTo>
                    <a:pt x="12" y="72"/>
                  </a:lnTo>
                  <a:lnTo>
                    <a:pt x="7" y="66"/>
                  </a:lnTo>
                  <a:lnTo>
                    <a:pt x="3" y="59"/>
                  </a:lnTo>
                  <a:lnTo>
                    <a:pt x="1" y="51"/>
                  </a:lnTo>
                  <a:lnTo>
                    <a:pt x="0" y="42"/>
                  </a:lnTo>
                  <a:lnTo>
                    <a:pt x="0" y="42"/>
                  </a:lnTo>
                  <a:lnTo>
                    <a:pt x="0" y="42"/>
                  </a:lnTo>
                  <a:lnTo>
                    <a:pt x="1" y="33"/>
                  </a:lnTo>
                  <a:lnTo>
                    <a:pt x="3" y="25"/>
                  </a:lnTo>
                  <a:lnTo>
                    <a:pt x="7" y="18"/>
                  </a:lnTo>
                  <a:lnTo>
                    <a:pt x="12" y="12"/>
                  </a:lnTo>
                  <a:lnTo>
                    <a:pt x="18" y="7"/>
                  </a:lnTo>
                  <a:lnTo>
                    <a:pt x="25" y="3"/>
                  </a:lnTo>
                  <a:lnTo>
                    <a:pt x="33" y="1"/>
                  </a:lnTo>
                  <a:lnTo>
                    <a:pt x="42" y="0"/>
                  </a:lnTo>
                  <a:lnTo>
                    <a:pt x="355" y="0"/>
                  </a:lnTo>
                  <a:lnTo>
                    <a:pt x="355" y="0"/>
                  </a:lnTo>
                  <a:lnTo>
                    <a:pt x="364" y="1"/>
                  </a:lnTo>
                  <a:lnTo>
                    <a:pt x="371" y="3"/>
                  </a:lnTo>
                  <a:lnTo>
                    <a:pt x="379" y="7"/>
                  </a:lnTo>
                  <a:lnTo>
                    <a:pt x="385" y="12"/>
                  </a:lnTo>
                  <a:lnTo>
                    <a:pt x="390" y="18"/>
                  </a:lnTo>
                  <a:lnTo>
                    <a:pt x="394" y="25"/>
                  </a:lnTo>
                  <a:lnTo>
                    <a:pt x="396" y="33"/>
                  </a:lnTo>
                  <a:lnTo>
                    <a:pt x="397" y="42"/>
                  </a:lnTo>
                  <a:lnTo>
                    <a:pt x="397" y="42"/>
                  </a:lnTo>
                  <a:lnTo>
                    <a:pt x="397" y="42"/>
                  </a:lnTo>
                  <a:lnTo>
                    <a:pt x="396" y="51"/>
                  </a:lnTo>
                  <a:lnTo>
                    <a:pt x="394" y="59"/>
                  </a:lnTo>
                  <a:lnTo>
                    <a:pt x="390" y="66"/>
                  </a:lnTo>
                  <a:lnTo>
                    <a:pt x="385" y="72"/>
                  </a:lnTo>
                  <a:lnTo>
                    <a:pt x="379" y="77"/>
                  </a:lnTo>
                  <a:lnTo>
                    <a:pt x="371" y="81"/>
                  </a:lnTo>
                  <a:lnTo>
                    <a:pt x="364" y="83"/>
                  </a:lnTo>
                  <a:lnTo>
                    <a:pt x="355" y="85"/>
                  </a:lnTo>
                  <a:lnTo>
                    <a:pt x="355" y="85"/>
                  </a:lnTo>
                  <a:close/>
                </a:path>
              </a:pathLst>
            </a:custGeom>
            <a:solidFill>
              <a:schemeClr val="accent5"/>
            </a:solidFill>
            <a:ln w="28575">
              <a:no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bg1">
                    <a:lumMod val="65000"/>
                  </a:schemeClr>
                </a:solidFill>
              </a:endParaRPr>
            </a:p>
          </p:txBody>
        </p:sp>
        <p:sp>
          <p:nvSpPr>
            <p:cNvPr id="21" name="Freeform 9"/>
            <p:cNvSpPr>
              <a:spLocks/>
            </p:cNvSpPr>
            <p:nvPr/>
          </p:nvSpPr>
          <p:spPr bwMode="auto">
            <a:xfrm>
              <a:off x="3112418" y="4598988"/>
              <a:ext cx="381000" cy="134938"/>
            </a:xfrm>
            <a:custGeom>
              <a:avLst/>
              <a:gdLst>
                <a:gd name="T0" fmla="*/ 198 w 240"/>
                <a:gd name="T1" fmla="*/ 85 h 85"/>
                <a:gd name="T2" fmla="*/ 43 w 240"/>
                <a:gd name="T3" fmla="*/ 85 h 85"/>
                <a:gd name="T4" fmla="*/ 43 w 240"/>
                <a:gd name="T5" fmla="*/ 85 h 85"/>
                <a:gd name="T6" fmla="*/ 34 w 240"/>
                <a:gd name="T7" fmla="*/ 83 h 85"/>
                <a:gd name="T8" fmla="*/ 26 w 240"/>
                <a:gd name="T9" fmla="*/ 82 h 85"/>
                <a:gd name="T10" fmla="*/ 19 w 240"/>
                <a:gd name="T11" fmla="*/ 77 h 85"/>
                <a:gd name="T12" fmla="*/ 13 w 240"/>
                <a:gd name="T13" fmla="*/ 73 h 85"/>
                <a:gd name="T14" fmla="*/ 8 w 240"/>
                <a:gd name="T15" fmla="*/ 67 h 85"/>
                <a:gd name="T16" fmla="*/ 4 w 240"/>
                <a:gd name="T17" fmla="*/ 59 h 85"/>
                <a:gd name="T18" fmla="*/ 2 w 240"/>
                <a:gd name="T19" fmla="*/ 52 h 85"/>
                <a:gd name="T20" fmla="*/ 0 w 240"/>
                <a:gd name="T21" fmla="*/ 43 h 85"/>
                <a:gd name="T22" fmla="*/ 0 w 240"/>
                <a:gd name="T23" fmla="*/ 43 h 85"/>
                <a:gd name="T24" fmla="*/ 0 w 240"/>
                <a:gd name="T25" fmla="*/ 43 h 85"/>
                <a:gd name="T26" fmla="*/ 2 w 240"/>
                <a:gd name="T27" fmla="*/ 33 h 85"/>
                <a:gd name="T28" fmla="*/ 4 w 240"/>
                <a:gd name="T29" fmla="*/ 26 h 85"/>
                <a:gd name="T30" fmla="*/ 8 w 240"/>
                <a:gd name="T31" fmla="*/ 18 h 85"/>
                <a:gd name="T32" fmla="*/ 13 w 240"/>
                <a:gd name="T33" fmla="*/ 12 h 85"/>
                <a:gd name="T34" fmla="*/ 19 w 240"/>
                <a:gd name="T35" fmla="*/ 8 h 85"/>
                <a:gd name="T36" fmla="*/ 26 w 240"/>
                <a:gd name="T37" fmla="*/ 3 h 85"/>
                <a:gd name="T38" fmla="*/ 34 w 240"/>
                <a:gd name="T39" fmla="*/ 2 h 85"/>
                <a:gd name="T40" fmla="*/ 43 w 240"/>
                <a:gd name="T41" fmla="*/ 0 h 85"/>
                <a:gd name="T42" fmla="*/ 198 w 240"/>
                <a:gd name="T43" fmla="*/ 0 h 85"/>
                <a:gd name="T44" fmla="*/ 198 w 240"/>
                <a:gd name="T45" fmla="*/ 0 h 85"/>
                <a:gd name="T46" fmla="*/ 207 w 240"/>
                <a:gd name="T47" fmla="*/ 2 h 85"/>
                <a:gd name="T48" fmla="*/ 214 w 240"/>
                <a:gd name="T49" fmla="*/ 3 h 85"/>
                <a:gd name="T50" fmla="*/ 222 w 240"/>
                <a:gd name="T51" fmla="*/ 8 h 85"/>
                <a:gd name="T52" fmla="*/ 228 w 240"/>
                <a:gd name="T53" fmla="*/ 12 h 85"/>
                <a:gd name="T54" fmla="*/ 233 w 240"/>
                <a:gd name="T55" fmla="*/ 18 h 85"/>
                <a:gd name="T56" fmla="*/ 237 w 240"/>
                <a:gd name="T57" fmla="*/ 26 h 85"/>
                <a:gd name="T58" fmla="*/ 239 w 240"/>
                <a:gd name="T59" fmla="*/ 33 h 85"/>
                <a:gd name="T60" fmla="*/ 240 w 240"/>
                <a:gd name="T61" fmla="*/ 43 h 85"/>
                <a:gd name="T62" fmla="*/ 240 w 240"/>
                <a:gd name="T63" fmla="*/ 43 h 85"/>
                <a:gd name="T64" fmla="*/ 240 w 240"/>
                <a:gd name="T65" fmla="*/ 43 h 85"/>
                <a:gd name="T66" fmla="*/ 239 w 240"/>
                <a:gd name="T67" fmla="*/ 52 h 85"/>
                <a:gd name="T68" fmla="*/ 237 w 240"/>
                <a:gd name="T69" fmla="*/ 59 h 85"/>
                <a:gd name="T70" fmla="*/ 233 w 240"/>
                <a:gd name="T71" fmla="*/ 67 h 85"/>
                <a:gd name="T72" fmla="*/ 228 w 240"/>
                <a:gd name="T73" fmla="*/ 73 h 85"/>
                <a:gd name="T74" fmla="*/ 222 w 240"/>
                <a:gd name="T75" fmla="*/ 77 h 85"/>
                <a:gd name="T76" fmla="*/ 214 w 240"/>
                <a:gd name="T77" fmla="*/ 82 h 85"/>
                <a:gd name="T78" fmla="*/ 207 w 240"/>
                <a:gd name="T79" fmla="*/ 83 h 85"/>
                <a:gd name="T80" fmla="*/ 198 w 240"/>
                <a:gd name="T81" fmla="*/ 85 h 85"/>
                <a:gd name="T82" fmla="*/ 198 w 240"/>
                <a:gd name="T8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0" h="85">
                  <a:moveTo>
                    <a:pt x="198" y="85"/>
                  </a:moveTo>
                  <a:lnTo>
                    <a:pt x="43" y="85"/>
                  </a:lnTo>
                  <a:lnTo>
                    <a:pt x="43" y="85"/>
                  </a:lnTo>
                  <a:lnTo>
                    <a:pt x="34" y="83"/>
                  </a:lnTo>
                  <a:lnTo>
                    <a:pt x="26" y="82"/>
                  </a:lnTo>
                  <a:lnTo>
                    <a:pt x="19" y="77"/>
                  </a:lnTo>
                  <a:lnTo>
                    <a:pt x="13" y="73"/>
                  </a:lnTo>
                  <a:lnTo>
                    <a:pt x="8" y="67"/>
                  </a:lnTo>
                  <a:lnTo>
                    <a:pt x="4" y="59"/>
                  </a:lnTo>
                  <a:lnTo>
                    <a:pt x="2" y="52"/>
                  </a:lnTo>
                  <a:lnTo>
                    <a:pt x="0" y="43"/>
                  </a:lnTo>
                  <a:lnTo>
                    <a:pt x="0" y="43"/>
                  </a:lnTo>
                  <a:lnTo>
                    <a:pt x="0" y="43"/>
                  </a:lnTo>
                  <a:lnTo>
                    <a:pt x="2" y="33"/>
                  </a:lnTo>
                  <a:lnTo>
                    <a:pt x="4" y="26"/>
                  </a:lnTo>
                  <a:lnTo>
                    <a:pt x="8" y="18"/>
                  </a:lnTo>
                  <a:lnTo>
                    <a:pt x="13" y="12"/>
                  </a:lnTo>
                  <a:lnTo>
                    <a:pt x="19" y="8"/>
                  </a:lnTo>
                  <a:lnTo>
                    <a:pt x="26" y="3"/>
                  </a:lnTo>
                  <a:lnTo>
                    <a:pt x="34" y="2"/>
                  </a:lnTo>
                  <a:lnTo>
                    <a:pt x="43" y="0"/>
                  </a:lnTo>
                  <a:lnTo>
                    <a:pt x="198" y="0"/>
                  </a:lnTo>
                  <a:lnTo>
                    <a:pt x="198" y="0"/>
                  </a:lnTo>
                  <a:lnTo>
                    <a:pt x="207" y="2"/>
                  </a:lnTo>
                  <a:lnTo>
                    <a:pt x="214" y="3"/>
                  </a:lnTo>
                  <a:lnTo>
                    <a:pt x="222" y="8"/>
                  </a:lnTo>
                  <a:lnTo>
                    <a:pt x="228" y="12"/>
                  </a:lnTo>
                  <a:lnTo>
                    <a:pt x="233" y="18"/>
                  </a:lnTo>
                  <a:lnTo>
                    <a:pt x="237" y="26"/>
                  </a:lnTo>
                  <a:lnTo>
                    <a:pt x="239" y="33"/>
                  </a:lnTo>
                  <a:lnTo>
                    <a:pt x="240" y="43"/>
                  </a:lnTo>
                  <a:lnTo>
                    <a:pt x="240" y="43"/>
                  </a:lnTo>
                  <a:lnTo>
                    <a:pt x="240" y="43"/>
                  </a:lnTo>
                  <a:lnTo>
                    <a:pt x="239" y="52"/>
                  </a:lnTo>
                  <a:lnTo>
                    <a:pt x="237" y="59"/>
                  </a:lnTo>
                  <a:lnTo>
                    <a:pt x="233" y="67"/>
                  </a:lnTo>
                  <a:lnTo>
                    <a:pt x="228" y="73"/>
                  </a:lnTo>
                  <a:lnTo>
                    <a:pt x="222" y="77"/>
                  </a:lnTo>
                  <a:lnTo>
                    <a:pt x="214" y="82"/>
                  </a:lnTo>
                  <a:lnTo>
                    <a:pt x="207" y="83"/>
                  </a:lnTo>
                  <a:lnTo>
                    <a:pt x="198" y="85"/>
                  </a:lnTo>
                  <a:lnTo>
                    <a:pt x="198" y="85"/>
                  </a:lnTo>
                  <a:close/>
                </a:path>
              </a:pathLst>
            </a:custGeom>
            <a:solidFill>
              <a:schemeClr val="accent5"/>
            </a:solidFill>
            <a:ln w="28575">
              <a:no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bg1">
                    <a:lumMod val="65000"/>
                  </a:schemeClr>
                </a:solidFill>
              </a:endParaRPr>
            </a:p>
          </p:txBody>
        </p:sp>
        <p:sp>
          <p:nvSpPr>
            <p:cNvPr id="22" name="Freeform 5"/>
            <p:cNvSpPr>
              <a:spLocks/>
            </p:cNvSpPr>
            <p:nvPr/>
          </p:nvSpPr>
          <p:spPr bwMode="auto">
            <a:xfrm>
              <a:off x="2544093" y="2117725"/>
              <a:ext cx="1517650" cy="1884363"/>
            </a:xfrm>
            <a:custGeom>
              <a:avLst/>
              <a:gdLst>
                <a:gd name="T0" fmla="*/ 478 w 956"/>
                <a:gd name="T1" fmla="*/ 0 h 1187"/>
                <a:gd name="T2" fmla="*/ 399 w 956"/>
                <a:gd name="T3" fmla="*/ 5 h 1187"/>
                <a:gd name="T4" fmla="*/ 330 w 956"/>
                <a:gd name="T5" fmla="*/ 19 h 1187"/>
                <a:gd name="T6" fmla="*/ 266 w 956"/>
                <a:gd name="T7" fmla="*/ 41 h 1187"/>
                <a:gd name="T8" fmla="*/ 208 w 956"/>
                <a:gd name="T9" fmla="*/ 70 h 1187"/>
                <a:gd name="T10" fmla="*/ 158 w 956"/>
                <a:gd name="T11" fmla="*/ 107 h 1187"/>
                <a:gd name="T12" fmla="*/ 116 w 956"/>
                <a:gd name="T13" fmla="*/ 148 h 1187"/>
                <a:gd name="T14" fmla="*/ 79 w 956"/>
                <a:gd name="T15" fmla="*/ 193 h 1187"/>
                <a:gd name="T16" fmla="*/ 50 w 956"/>
                <a:gd name="T17" fmla="*/ 242 h 1187"/>
                <a:gd name="T18" fmla="*/ 28 w 956"/>
                <a:gd name="T19" fmla="*/ 293 h 1187"/>
                <a:gd name="T20" fmla="*/ 12 w 956"/>
                <a:gd name="T21" fmla="*/ 346 h 1187"/>
                <a:gd name="T22" fmla="*/ 3 w 956"/>
                <a:gd name="T23" fmla="*/ 399 h 1187"/>
                <a:gd name="T24" fmla="*/ 0 w 956"/>
                <a:gd name="T25" fmla="*/ 454 h 1187"/>
                <a:gd name="T26" fmla="*/ 5 w 956"/>
                <a:gd name="T27" fmla="*/ 506 h 1187"/>
                <a:gd name="T28" fmla="*/ 14 w 956"/>
                <a:gd name="T29" fmla="*/ 556 h 1187"/>
                <a:gd name="T30" fmla="*/ 31 w 956"/>
                <a:gd name="T31" fmla="*/ 603 h 1187"/>
                <a:gd name="T32" fmla="*/ 53 w 956"/>
                <a:gd name="T33" fmla="*/ 647 h 1187"/>
                <a:gd name="T34" fmla="*/ 102 w 956"/>
                <a:gd name="T35" fmla="*/ 727 h 1187"/>
                <a:gd name="T36" fmla="*/ 184 w 956"/>
                <a:gd name="T37" fmla="*/ 880 h 1187"/>
                <a:gd name="T38" fmla="*/ 216 w 956"/>
                <a:gd name="T39" fmla="*/ 952 h 1187"/>
                <a:gd name="T40" fmla="*/ 242 w 956"/>
                <a:gd name="T41" fmla="*/ 1017 h 1187"/>
                <a:gd name="T42" fmla="*/ 260 w 956"/>
                <a:gd name="T43" fmla="*/ 1079 h 1187"/>
                <a:gd name="T44" fmla="*/ 270 w 956"/>
                <a:gd name="T45" fmla="*/ 1135 h 1187"/>
                <a:gd name="T46" fmla="*/ 275 w 956"/>
                <a:gd name="T47" fmla="*/ 1187 h 1187"/>
                <a:gd name="T48" fmla="*/ 478 w 956"/>
                <a:gd name="T49" fmla="*/ 1187 h 1187"/>
                <a:gd name="T50" fmla="*/ 682 w 956"/>
                <a:gd name="T51" fmla="*/ 1187 h 1187"/>
                <a:gd name="T52" fmla="*/ 683 w 956"/>
                <a:gd name="T53" fmla="*/ 1163 h 1187"/>
                <a:gd name="T54" fmla="*/ 691 w 956"/>
                <a:gd name="T55" fmla="*/ 1108 h 1187"/>
                <a:gd name="T56" fmla="*/ 706 w 956"/>
                <a:gd name="T57" fmla="*/ 1049 h 1187"/>
                <a:gd name="T58" fmla="*/ 727 w 956"/>
                <a:gd name="T59" fmla="*/ 985 h 1187"/>
                <a:gd name="T60" fmla="*/ 756 w 956"/>
                <a:gd name="T61" fmla="*/ 915 h 1187"/>
                <a:gd name="T62" fmla="*/ 811 w 956"/>
                <a:gd name="T63" fmla="*/ 806 h 1187"/>
                <a:gd name="T64" fmla="*/ 903 w 956"/>
                <a:gd name="T65" fmla="*/ 647 h 1187"/>
                <a:gd name="T66" fmla="*/ 915 w 956"/>
                <a:gd name="T67" fmla="*/ 625 h 1187"/>
                <a:gd name="T68" fmla="*/ 935 w 956"/>
                <a:gd name="T69" fmla="*/ 580 h 1187"/>
                <a:gd name="T70" fmla="*/ 947 w 956"/>
                <a:gd name="T71" fmla="*/ 531 h 1187"/>
                <a:gd name="T72" fmla="*/ 955 w 956"/>
                <a:gd name="T73" fmla="*/ 480 h 1187"/>
                <a:gd name="T74" fmla="*/ 955 w 956"/>
                <a:gd name="T75" fmla="*/ 427 h 1187"/>
                <a:gd name="T76" fmla="*/ 949 w 956"/>
                <a:gd name="T77" fmla="*/ 374 h 1187"/>
                <a:gd name="T78" fmla="*/ 937 w 956"/>
                <a:gd name="T79" fmla="*/ 319 h 1187"/>
                <a:gd name="T80" fmla="*/ 918 w 956"/>
                <a:gd name="T81" fmla="*/ 267 h 1187"/>
                <a:gd name="T82" fmla="*/ 893 w 956"/>
                <a:gd name="T83" fmla="*/ 217 h 1187"/>
                <a:gd name="T84" fmla="*/ 859 w 956"/>
                <a:gd name="T85" fmla="*/ 169 h 1187"/>
                <a:gd name="T86" fmla="*/ 820 w 956"/>
                <a:gd name="T87" fmla="*/ 126 h 1187"/>
                <a:gd name="T88" fmla="*/ 774 w 956"/>
                <a:gd name="T89" fmla="*/ 88 h 1187"/>
                <a:gd name="T90" fmla="*/ 721 w 956"/>
                <a:gd name="T91" fmla="*/ 55 h 1187"/>
                <a:gd name="T92" fmla="*/ 660 w 956"/>
                <a:gd name="T93" fmla="*/ 29 h 1187"/>
                <a:gd name="T94" fmla="*/ 594 w 956"/>
                <a:gd name="T95" fmla="*/ 11 h 1187"/>
                <a:gd name="T96" fmla="*/ 518 w 956"/>
                <a:gd name="T97" fmla="*/ 2 h 1187"/>
                <a:gd name="T98" fmla="*/ 478 w 956"/>
                <a:gd name="T99"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6" h="1187">
                  <a:moveTo>
                    <a:pt x="478" y="0"/>
                  </a:moveTo>
                  <a:lnTo>
                    <a:pt x="478" y="0"/>
                  </a:lnTo>
                  <a:lnTo>
                    <a:pt x="439" y="2"/>
                  </a:lnTo>
                  <a:lnTo>
                    <a:pt x="399" y="5"/>
                  </a:lnTo>
                  <a:lnTo>
                    <a:pt x="363" y="11"/>
                  </a:lnTo>
                  <a:lnTo>
                    <a:pt x="330" y="19"/>
                  </a:lnTo>
                  <a:lnTo>
                    <a:pt x="296" y="29"/>
                  </a:lnTo>
                  <a:lnTo>
                    <a:pt x="266" y="41"/>
                  </a:lnTo>
                  <a:lnTo>
                    <a:pt x="236" y="55"/>
                  </a:lnTo>
                  <a:lnTo>
                    <a:pt x="208" y="70"/>
                  </a:lnTo>
                  <a:lnTo>
                    <a:pt x="182" y="88"/>
                  </a:lnTo>
                  <a:lnTo>
                    <a:pt x="158" y="107"/>
                  </a:lnTo>
                  <a:lnTo>
                    <a:pt x="137" y="126"/>
                  </a:lnTo>
                  <a:lnTo>
                    <a:pt x="116" y="148"/>
                  </a:lnTo>
                  <a:lnTo>
                    <a:pt x="97" y="169"/>
                  </a:lnTo>
                  <a:lnTo>
                    <a:pt x="79" y="193"/>
                  </a:lnTo>
                  <a:lnTo>
                    <a:pt x="64" y="217"/>
                  </a:lnTo>
                  <a:lnTo>
                    <a:pt x="50" y="242"/>
                  </a:lnTo>
                  <a:lnTo>
                    <a:pt x="38" y="267"/>
                  </a:lnTo>
                  <a:lnTo>
                    <a:pt x="28" y="293"/>
                  </a:lnTo>
                  <a:lnTo>
                    <a:pt x="20" y="319"/>
                  </a:lnTo>
                  <a:lnTo>
                    <a:pt x="12" y="346"/>
                  </a:lnTo>
                  <a:lnTo>
                    <a:pt x="8" y="374"/>
                  </a:lnTo>
                  <a:lnTo>
                    <a:pt x="3" y="399"/>
                  </a:lnTo>
                  <a:lnTo>
                    <a:pt x="2" y="427"/>
                  </a:lnTo>
                  <a:lnTo>
                    <a:pt x="0" y="454"/>
                  </a:lnTo>
                  <a:lnTo>
                    <a:pt x="2" y="480"/>
                  </a:lnTo>
                  <a:lnTo>
                    <a:pt x="5" y="506"/>
                  </a:lnTo>
                  <a:lnTo>
                    <a:pt x="9" y="531"/>
                  </a:lnTo>
                  <a:lnTo>
                    <a:pt x="14" y="556"/>
                  </a:lnTo>
                  <a:lnTo>
                    <a:pt x="22" y="580"/>
                  </a:lnTo>
                  <a:lnTo>
                    <a:pt x="31" y="603"/>
                  </a:lnTo>
                  <a:lnTo>
                    <a:pt x="41" y="625"/>
                  </a:lnTo>
                  <a:lnTo>
                    <a:pt x="53" y="647"/>
                  </a:lnTo>
                  <a:lnTo>
                    <a:pt x="53" y="647"/>
                  </a:lnTo>
                  <a:lnTo>
                    <a:pt x="102" y="727"/>
                  </a:lnTo>
                  <a:lnTo>
                    <a:pt x="146" y="806"/>
                  </a:lnTo>
                  <a:lnTo>
                    <a:pt x="184" y="880"/>
                  </a:lnTo>
                  <a:lnTo>
                    <a:pt x="201" y="915"/>
                  </a:lnTo>
                  <a:lnTo>
                    <a:pt x="216" y="952"/>
                  </a:lnTo>
                  <a:lnTo>
                    <a:pt x="230" y="985"/>
                  </a:lnTo>
                  <a:lnTo>
                    <a:pt x="242" y="1017"/>
                  </a:lnTo>
                  <a:lnTo>
                    <a:pt x="251" y="1049"/>
                  </a:lnTo>
                  <a:lnTo>
                    <a:pt x="260" y="1079"/>
                  </a:lnTo>
                  <a:lnTo>
                    <a:pt x="266" y="1108"/>
                  </a:lnTo>
                  <a:lnTo>
                    <a:pt x="270" y="1135"/>
                  </a:lnTo>
                  <a:lnTo>
                    <a:pt x="274" y="1163"/>
                  </a:lnTo>
                  <a:lnTo>
                    <a:pt x="275" y="1187"/>
                  </a:lnTo>
                  <a:lnTo>
                    <a:pt x="275" y="1187"/>
                  </a:lnTo>
                  <a:lnTo>
                    <a:pt x="478" y="1187"/>
                  </a:lnTo>
                  <a:lnTo>
                    <a:pt x="478" y="1187"/>
                  </a:lnTo>
                  <a:lnTo>
                    <a:pt x="682" y="1187"/>
                  </a:lnTo>
                  <a:lnTo>
                    <a:pt x="682" y="1187"/>
                  </a:lnTo>
                  <a:lnTo>
                    <a:pt x="683" y="1163"/>
                  </a:lnTo>
                  <a:lnTo>
                    <a:pt x="686" y="1135"/>
                  </a:lnTo>
                  <a:lnTo>
                    <a:pt x="691" y="1108"/>
                  </a:lnTo>
                  <a:lnTo>
                    <a:pt x="697" y="1079"/>
                  </a:lnTo>
                  <a:lnTo>
                    <a:pt x="706" y="1049"/>
                  </a:lnTo>
                  <a:lnTo>
                    <a:pt x="715" y="1017"/>
                  </a:lnTo>
                  <a:lnTo>
                    <a:pt x="727" y="985"/>
                  </a:lnTo>
                  <a:lnTo>
                    <a:pt x="741" y="952"/>
                  </a:lnTo>
                  <a:lnTo>
                    <a:pt x="756" y="915"/>
                  </a:lnTo>
                  <a:lnTo>
                    <a:pt x="773" y="880"/>
                  </a:lnTo>
                  <a:lnTo>
                    <a:pt x="811" y="806"/>
                  </a:lnTo>
                  <a:lnTo>
                    <a:pt x="855" y="727"/>
                  </a:lnTo>
                  <a:lnTo>
                    <a:pt x="903" y="647"/>
                  </a:lnTo>
                  <a:lnTo>
                    <a:pt x="903" y="647"/>
                  </a:lnTo>
                  <a:lnTo>
                    <a:pt x="915" y="625"/>
                  </a:lnTo>
                  <a:lnTo>
                    <a:pt x="926" y="603"/>
                  </a:lnTo>
                  <a:lnTo>
                    <a:pt x="935" y="580"/>
                  </a:lnTo>
                  <a:lnTo>
                    <a:pt x="943" y="556"/>
                  </a:lnTo>
                  <a:lnTo>
                    <a:pt x="947" y="531"/>
                  </a:lnTo>
                  <a:lnTo>
                    <a:pt x="952" y="506"/>
                  </a:lnTo>
                  <a:lnTo>
                    <a:pt x="955" y="480"/>
                  </a:lnTo>
                  <a:lnTo>
                    <a:pt x="956" y="454"/>
                  </a:lnTo>
                  <a:lnTo>
                    <a:pt x="955" y="427"/>
                  </a:lnTo>
                  <a:lnTo>
                    <a:pt x="953" y="399"/>
                  </a:lnTo>
                  <a:lnTo>
                    <a:pt x="949" y="374"/>
                  </a:lnTo>
                  <a:lnTo>
                    <a:pt x="944" y="346"/>
                  </a:lnTo>
                  <a:lnTo>
                    <a:pt x="937" y="319"/>
                  </a:lnTo>
                  <a:lnTo>
                    <a:pt x="929" y="293"/>
                  </a:lnTo>
                  <a:lnTo>
                    <a:pt x="918" y="267"/>
                  </a:lnTo>
                  <a:lnTo>
                    <a:pt x="906" y="242"/>
                  </a:lnTo>
                  <a:lnTo>
                    <a:pt x="893" y="217"/>
                  </a:lnTo>
                  <a:lnTo>
                    <a:pt x="877" y="193"/>
                  </a:lnTo>
                  <a:lnTo>
                    <a:pt x="859" y="169"/>
                  </a:lnTo>
                  <a:lnTo>
                    <a:pt x="841" y="148"/>
                  </a:lnTo>
                  <a:lnTo>
                    <a:pt x="820" y="126"/>
                  </a:lnTo>
                  <a:lnTo>
                    <a:pt x="799" y="107"/>
                  </a:lnTo>
                  <a:lnTo>
                    <a:pt x="774" y="88"/>
                  </a:lnTo>
                  <a:lnTo>
                    <a:pt x="749" y="70"/>
                  </a:lnTo>
                  <a:lnTo>
                    <a:pt x="721" y="55"/>
                  </a:lnTo>
                  <a:lnTo>
                    <a:pt x="691" y="41"/>
                  </a:lnTo>
                  <a:lnTo>
                    <a:pt x="660" y="29"/>
                  </a:lnTo>
                  <a:lnTo>
                    <a:pt x="627" y="19"/>
                  </a:lnTo>
                  <a:lnTo>
                    <a:pt x="594" y="11"/>
                  </a:lnTo>
                  <a:lnTo>
                    <a:pt x="557" y="5"/>
                  </a:lnTo>
                  <a:lnTo>
                    <a:pt x="518" y="2"/>
                  </a:lnTo>
                  <a:lnTo>
                    <a:pt x="478" y="0"/>
                  </a:lnTo>
                  <a:lnTo>
                    <a:pt x="478" y="0"/>
                  </a:lnTo>
                  <a:close/>
                </a:path>
              </a:pathLst>
            </a:custGeom>
            <a:solidFill>
              <a:schemeClr val="tx2"/>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6"/>
            <p:cNvSpPr>
              <a:spLocks noEditPoints="1"/>
            </p:cNvSpPr>
            <p:nvPr/>
          </p:nvSpPr>
          <p:spPr bwMode="auto">
            <a:xfrm>
              <a:off x="2466767" y="2041524"/>
              <a:ext cx="1673224" cy="2036763"/>
            </a:xfrm>
            <a:custGeom>
              <a:avLst/>
              <a:gdLst>
                <a:gd name="T0" fmla="*/ 315 w 1054"/>
                <a:gd name="T1" fmla="*/ 1282 h 1283"/>
                <a:gd name="T2" fmla="*/ 283 w 1054"/>
                <a:gd name="T3" fmla="*/ 1262 h 1283"/>
                <a:gd name="T4" fmla="*/ 275 w 1054"/>
                <a:gd name="T5" fmla="*/ 1235 h 1283"/>
                <a:gd name="T6" fmla="*/ 261 w 1054"/>
                <a:gd name="T7" fmla="*/ 1139 h 1283"/>
                <a:gd name="T8" fmla="*/ 220 w 1054"/>
                <a:gd name="T9" fmla="*/ 1019 h 1283"/>
                <a:gd name="T10" fmla="*/ 110 w 1054"/>
                <a:gd name="T11" fmla="*/ 801 h 1283"/>
                <a:gd name="T12" fmla="*/ 34 w 1054"/>
                <a:gd name="T13" fmla="*/ 669 h 1283"/>
                <a:gd name="T14" fmla="*/ 5 w 1054"/>
                <a:gd name="T15" fmla="*/ 555 h 1283"/>
                <a:gd name="T16" fmla="*/ 5 w 1054"/>
                <a:gd name="T17" fmla="*/ 432 h 1283"/>
                <a:gd name="T18" fmla="*/ 37 w 1054"/>
                <a:gd name="T19" fmla="*/ 311 h 1283"/>
                <a:gd name="T20" fmla="*/ 75 w 1054"/>
                <a:gd name="T21" fmla="*/ 235 h 1283"/>
                <a:gd name="T22" fmla="*/ 139 w 1054"/>
                <a:gd name="T23" fmla="*/ 153 h 1283"/>
                <a:gd name="T24" fmla="*/ 239 w 1054"/>
                <a:gd name="T25" fmla="*/ 73 h 1283"/>
                <a:gd name="T26" fmla="*/ 384 w 1054"/>
                <a:gd name="T27" fmla="*/ 15 h 1283"/>
                <a:gd name="T28" fmla="*/ 527 w 1054"/>
                <a:gd name="T29" fmla="*/ 0 h 1283"/>
                <a:gd name="T30" fmla="*/ 626 w 1054"/>
                <a:gd name="T31" fmla="*/ 7 h 1283"/>
                <a:gd name="T32" fmla="*/ 783 w 1054"/>
                <a:gd name="T33" fmla="*/ 55 h 1283"/>
                <a:gd name="T34" fmla="*/ 894 w 1054"/>
                <a:gd name="T35" fmla="*/ 132 h 1283"/>
                <a:gd name="T36" fmla="*/ 967 w 1054"/>
                <a:gd name="T37" fmla="*/ 215 h 1283"/>
                <a:gd name="T38" fmla="*/ 1005 w 1054"/>
                <a:gd name="T39" fmla="*/ 282 h 1283"/>
                <a:gd name="T40" fmla="*/ 1044 w 1054"/>
                <a:gd name="T41" fmla="*/ 402 h 1283"/>
                <a:gd name="T42" fmla="*/ 1052 w 1054"/>
                <a:gd name="T43" fmla="*/ 525 h 1283"/>
                <a:gd name="T44" fmla="*/ 1031 w 1054"/>
                <a:gd name="T45" fmla="*/ 642 h 1283"/>
                <a:gd name="T46" fmla="*/ 993 w 1054"/>
                <a:gd name="T47" fmla="*/ 721 h 1283"/>
                <a:gd name="T48" fmla="*/ 849 w 1054"/>
                <a:gd name="T49" fmla="*/ 986 h 1283"/>
                <a:gd name="T50" fmla="*/ 800 w 1054"/>
                <a:gd name="T51" fmla="*/ 1110 h 1283"/>
                <a:gd name="T52" fmla="*/ 780 w 1054"/>
                <a:gd name="T53" fmla="*/ 1214 h 1283"/>
                <a:gd name="T54" fmla="*/ 774 w 1054"/>
                <a:gd name="T55" fmla="*/ 1253 h 1283"/>
                <a:gd name="T56" fmla="*/ 749 w 1054"/>
                <a:gd name="T57" fmla="*/ 1279 h 1283"/>
                <a:gd name="T58" fmla="*/ 369 w 1054"/>
                <a:gd name="T59" fmla="*/ 1186 h 1283"/>
                <a:gd name="T60" fmla="*/ 697 w 1054"/>
                <a:gd name="T61" fmla="*/ 1124 h 1283"/>
                <a:gd name="T62" fmla="*/ 741 w 1054"/>
                <a:gd name="T63" fmla="*/ 992 h 1283"/>
                <a:gd name="T64" fmla="*/ 838 w 1054"/>
                <a:gd name="T65" fmla="*/ 792 h 1283"/>
                <a:gd name="T66" fmla="*/ 922 w 1054"/>
                <a:gd name="T67" fmla="*/ 649 h 1283"/>
                <a:gd name="T68" fmla="*/ 950 w 1054"/>
                <a:gd name="T69" fmla="*/ 563 h 1283"/>
                <a:gd name="T70" fmla="*/ 955 w 1054"/>
                <a:gd name="T71" fmla="*/ 467 h 1283"/>
                <a:gd name="T72" fmla="*/ 935 w 1054"/>
                <a:gd name="T73" fmla="*/ 370 h 1283"/>
                <a:gd name="T74" fmla="*/ 905 w 1054"/>
                <a:gd name="T75" fmla="*/ 300 h 1283"/>
                <a:gd name="T76" fmla="*/ 861 w 1054"/>
                <a:gd name="T77" fmla="*/ 237 h 1283"/>
                <a:gd name="T78" fmla="*/ 787 w 1054"/>
                <a:gd name="T79" fmla="*/ 170 h 1283"/>
                <a:gd name="T80" fmla="*/ 677 w 1054"/>
                <a:gd name="T81" fmla="*/ 118 h 1283"/>
                <a:gd name="T82" fmla="*/ 527 w 1054"/>
                <a:gd name="T83" fmla="*/ 97 h 1283"/>
                <a:gd name="T84" fmla="*/ 410 w 1054"/>
                <a:gd name="T85" fmla="*/ 109 h 1283"/>
                <a:gd name="T86" fmla="*/ 290 w 1054"/>
                <a:gd name="T87" fmla="*/ 155 h 1283"/>
                <a:gd name="T88" fmla="*/ 208 w 1054"/>
                <a:gd name="T89" fmla="*/ 220 h 1283"/>
                <a:gd name="T90" fmla="*/ 158 w 1054"/>
                <a:gd name="T91" fmla="*/ 285 h 1283"/>
                <a:gd name="T92" fmla="*/ 128 w 1054"/>
                <a:gd name="T93" fmla="*/ 346 h 1283"/>
                <a:gd name="T94" fmla="*/ 102 w 1054"/>
                <a:gd name="T95" fmla="*/ 443 h 1283"/>
                <a:gd name="T96" fmla="*/ 101 w 1054"/>
                <a:gd name="T97" fmla="*/ 540 h 1283"/>
                <a:gd name="T98" fmla="*/ 123 w 1054"/>
                <a:gd name="T99" fmla="*/ 629 h 1283"/>
                <a:gd name="T100" fmla="*/ 179 w 1054"/>
                <a:gd name="T101" fmla="*/ 728 h 1283"/>
                <a:gd name="T102" fmla="*/ 299 w 1054"/>
                <a:gd name="T103" fmla="*/ 959 h 1283"/>
                <a:gd name="T104" fmla="*/ 349 w 1054"/>
                <a:gd name="T105" fmla="*/ 1092 h 1283"/>
                <a:gd name="T106" fmla="*/ 369 w 1054"/>
                <a:gd name="T107" fmla="*/ 1186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4" h="1283">
                  <a:moveTo>
                    <a:pt x="730" y="1283"/>
                  </a:moveTo>
                  <a:lnTo>
                    <a:pt x="324" y="1283"/>
                  </a:lnTo>
                  <a:lnTo>
                    <a:pt x="324" y="1283"/>
                  </a:lnTo>
                  <a:lnTo>
                    <a:pt x="315" y="1282"/>
                  </a:lnTo>
                  <a:lnTo>
                    <a:pt x="305" y="1279"/>
                  </a:lnTo>
                  <a:lnTo>
                    <a:pt x="296" y="1276"/>
                  </a:lnTo>
                  <a:lnTo>
                    <a:pt x="289" y="1270"/>
                  </a:lnTo>
                  <a:lnTo>
                    <a:pt x="283" y="1262"/>
                  </a:lnTo>
                  <a:lnTo>
                    <a:pt x="280" y="1253"/>
                  </a:lnTo>
                  <a:lnTo>
                    <a:pt x="277" y="1244"/>
                  </a:lnTo>
                  <a:lnTo>
                    <a:pt x="275" y="1235"/>
                  </a:lnTo>
                  <a:lnTo>
                    <a:pt x="275" y="1235"/>
                  </a:lnTo>
                  <a:lnTo>
                    <a:pt x="274" y="1214"/>
                  </a:lnTo>
                  <a:lnTo>
                    <a:pt x="272" y="1189"/>
                  </a:lnTo>
                  <a:lnTo>
                    <a:pt x="268" y="1165"/>
                  </a:lnTo>
                  <a:lnTo>
                    <a:pt x="261" y="1139"/>
                  </a:lnTo>
                  <a:lnTo>
                    <a:pt x="254" y="1110"/>
                  </a:lnTo>
                  <a:lnTo>
                    <a:pt x="243" y="1082"/>
                  </a:lnTo>
                  <a:lnTo>
                    <a:pt x="233" y="1051"/>
                  </a:lnTo>
                  <a:lnTo>
                    <a:pt x="220" y="1019"/>
                  </a:lnTo>
                  <a:lnTo>
                    <a:pt x="205" y="986"/>
                  </a:lnTo>
                  <a:lnTo>
                    <a:pt x="190" y="951"/>
                  </a:lnTo>
                  <a:lnTo>
                    <a:pt x="152" y="878"/>
                  </a:lnTo>
                  <a:lnTo>
                    <a:pt x="110" y="801"/>
                  </a:lnTo>
                  <a:lnTo>
                    <a:pt x="61" y="721"/>
                  </a:lnTo>
                  <a:lnTo>
                    <a:pt x="61" y="721"/>
                  </a:lnTo>
                  <a:lnTo>
                    <a:pt x="46" y="695"/>
                  </a:lnTo>
                  <a:lnTo>
                    <a:pt x="34" y="669"/>
                  </a:lnTo>
                  <a:lnTo>
                    <a:pt x="23" y="642"/>
                  </a:lnTo>
                  <a:lnTo>
                    <a:pt x="16" y="614"/>
                  </a:lnTo>
                  <a:lnTo>
                    <a:pt x="10" y="584"/>
                  </a:lnTo>
                  <a:lnTo>
                    <a:pt x="5" y="555"/>
                  </a:lnTo>
                  <a:lnTo>
                    <a:pt x="2" y="525"/>
                  </a:lnTo>
                  <a:lnTo>
                    <a:pt x="0" y="494"/>
                  </a:lnTo>
                  <a:lnTo>
                    <a:pt x="2" y="463"/>
                  </a:lnTo>
                  <a:lnTo>
                    <a:pt x="5" y="432"/>
                  </a:lnTo>
                  <a:lnTo>
                    <a:pt x="10" y="402"/>
                  </a:lnTo>
                  <a:lnTo>
                    <a:pt x="17" y="372"/>
                  </a:lnTo>
                  <a:lnTo>
                    <a:pt x="26" y="341"/>
                  </a:lnTo>
                  <a:lnTo>
                    <a:pt x="37" y="311"/>
                  </a:lnTo>
                  <a:lnTo>
                    <a:pt x="49" y="282"/>
                  </a:lnTo>
                  <a:lnTo>
                    <a:pt x="64" y="253"/>
                  </a:lnTo>
                  <a:lnTo>
                    <a:pt x="64" y="253"/>
                  </a:lnTo>
                  <a:lnTo>
                    <a:pt x="75" y="235"/>
                  </a:lnTo>
                  <a:lnTo>
                    <a:pt x="87" y="215"/>
                  </a:lnTo>
                  <a:lnTo>
                    <a:pt x="102" y="194"/>
                  </a:lnTo>
                  <a:lnTo>
                    <a:pt x="119" y="173"/>
                  </a:lnTo>
                  <a:lnTo>
                    <a:pt x="139" y="153"/>
                  </a:lnTo>
                  <a:lnTo>
                    <a:pt x="160" y="132"/>
                  </a:lnTo>
                  <a:lnTo>
                    <a:pt x="184" y="111"/>
                  </a:lnTo>
                  <a:lnTo>
                    <a:pt x="210" y="91"/>
                  </a:lnTo>
                  <a:lnTo>
                    <a:pt x="239" y="73"/>
                  </a:lnTo>
                  <a:lnTo>
                    <a:pt x="271" y="55"/>
                  </a:lnTo>
                  <a:lnTo>
                    <a:pt x="305" y="39"/>
                  </a:lnTo>
                  <a:lnTo>
                    <a:pt x="343" y="26"/>
                  </a:lnTo>
                  <a:lnTo>
                    <a:pt x="384" y="15"/>
                  </a:lnTo>
                  <a:lnTo>
                    <a:pt x="428" y="7"/>
                  </a:lnTo>
                  <a:lnTo>
                    <a:pt x="475" y="1"/>
                  </a:lnTo>
                  <a:lnTo>
                    <a:pt x="501" y="0"/>
                  </a:lnTo>
                  <a:lnTo>
                    <a:pt x="527" y="0"/>
                  </a:lnTo>
                  <a:lnTo>
                    <a:pt x="527" y="0"/>
                  </a:lnTo>
                  <a:lnTo>
                    <a:pt x="553" y="0"/>
                  </a:lnTo>
                  <a:lnTo>
                    <a:pt x="579" y="1"/>
                  </a:lnTo>
                  <a:lnTo>
                    <a:pt x="626" y="7"/>
                  </a:lnTo>
                  <a:lnTo>
                    <a:pt x="670" y="15"/>
                  </a:lnTo>
                  <a:lnTo>
                    <a:pt x="711" y="26"/>
                  </a:lnTo>
                  <a:lnTo>
                    <a:pt x="749" y="39"/>
                  </a:lnTo>
                  <a:lnTo>
                    <a:pt x="783" y="55"/>
                  </a:lnTo>
                  <a:lnTo>
                    <a:pt x="815" y="73"/>
                  </a:lnTo>
                  <a:lnTo>
                    <a:pt x="844" y="91"/>
                  </a:lnTo>
                  <a:lnTo>
                    <a:pt x="870" y="111"/>
                  </a:lnTo>
                  <a:lnTo>
                    <a:pt x="894" y="132"/>
                  </a:lnTo>
                  <a:lnTo>
                    <a:pt x="915" y="153"/>
                  </a:lnTo>
                  <a:lnTo>
                    <a:pt x="935" y="173"/>
                  </a:lnTo>
                  <a:lnTo>
                    <a:pt x="952" y="194"/>
                  </a:lnTo>
                  <a:lnTo>
                    <a:pt x="967" y="215"/>
                  </a:lnTo>
                  <a:lnTo>
                    <a:pt x="979" y="235"/>
                  </a:lnTo>
                  <a:lnTo>
                    <a:pt x="990" y="253"/>
                  </a:lnTo>
                  <a:lnTo>
                    <a:pt x="990" y="253"/>
                  </a:lnTo>
                  <a:lnTo>
                    <a:pt x="1005" y="282"/>
                  </a:lnTo>
                  <a:lnTo>
                    <a:pt x="1017" y="311"/>
                  </a:lnTo>
                  <a:lnTo>
                    <a:pt x="1028" y="341"/>
                  </a:lnTo>
                  <a:lnTo>
                    <a:pt x="1037" y="372"/>
                  </a:lnTo>
                  <a:lnTo>
                    <a:pt x="1044" y="402"/>
                  </a:lnTo>
                  <a:lnTo>
                    <a:pt x="1049" y="432"/>
                  </a:lnTo>
                  <a:lnTo>
                    <a:pt x="1052" y="463"/>
                  </a:lnTo>
                  <a:lnTo>
                    <a:pt x="1054" y="494"/>
                  </a:lnTo>
                  <a:lnTo>
                    <a:pt x="1052" y="525"/>
                  </a:lnTo>
                  <a:lnTo>
                    <a:pt x="1049" y="555"/>
                  </a:lnTo>
                  <a:lnTo>
                    <a:pt x="1044" y="584"/>
                  </a:lnTo>
                  <a:lnTo>
                    <a:pt x="1038" y="614"/>
                  </a:lnTo>
                  <a:lnTo>
                    <a:pt x="1031" y="642"/>
                  </a:lnTo>
                  <a:lnTo>
                    <a:pt x="1020" y="669"/>
                  </a:lnTo>
                  <a:lnTo>
                    <a:pt x="1008" y="695"/>
                  </a:lnTo>
                  <a:lnTo>
                    <a:pt x="993" y="721"/>
                  </a:lnTo>
                  <a:lnTo>
                    <a:pt x="993" y="721"/>
                  </a:lnTo>
                  <a:lnTo>
                    <a:pt x="944" y="801"/>
                  </a:lnTo>
                  <a:lnTo>
                    <a:pt x="902" y="878"/>
                  </a:lnTo>
                  <a:lnTo>
                    <a:pt x="864" y="951"/>
                  </a:lnTo>
                  <a:lnTo>
                    <a:pt x="849" y="986"/>
                  </a:lnTo>
                  <a:lnTo>
                    <a:pt x="834" y="1019"/>
                  </a:lnTo>
                  <a:lnTo>
                    <a:pt x="821" y="1051"/>
                  </a:lnTo>
                  <a:lnTo>
                    <a:pt x="811" y="1082"/>
                  </a:lnTo>
                  <a:lnTo>
                    <a:pt x="800" y="1110"/>
                  </a:lnTo>
                  <a:lnTo>
                    <a:pt x="793" y="1139"/>
                  </a:lnTo>
                  <a:lnTo>
                    <a:pt x="787" y="1165"/>
                  </a:lnTo>
                  <a:lnTo>
                    <a:pt x="782" y="1189"/>
                  </a:lnTo>
                  <a:lnTo>
                    <a:pt x="780" y="1214"/>
                  </a:lnTo>
                  <a:lnTo>
                    <a:pt x="779" y="1235"/>
                  </a:lnTo>
                  <a:lnTo>
                    <a:pt x="779" y="1235"/>
                  </a:lnTo>
                  <a:lnTo>
                    <a:pt x="777" y="1244"/>
                  </a:lnTo>
                  <a:lnTo>
                    <a:pt x="774" y="1253"/>
                  </a:lnTo>
                  <a:lnTo>
                    <a:pt x="771" y="1262"/>
                  </a:lnTo>
                  <a:lnTo>
                    <a:pt x="765" y="1270"/>
                  </a:lnTo>
                  <a:lnTo>
                    <a:pt x="758" y="1276"/>
                  </a:lnTo>
                  <a:lnTo>
                    <a:pt x="749" y="1279"/>
                  </a:lnTo>
                  <a:lnTo>
                    <a:pt x="739" y="1282"/>
                  </a:lnTo>
                  <a:lnTo>
                    <a:pt x="730" y="1283"/>
                  </a:lnTo>
                  <a:lnTo>
                    <a:pt x="730" y="1283"/>
                  </a:lnTo>
                  <a:close/>
                  <a:moveTo>
                    <a:pt x="369" y="1186"/>
                  </a:moveTo>
                  <a:lnTo>
                    <a:pt x="685" y="1186"/>
                  </a:lnTo>
                  <a:lnTo>
                    <a:pt x="685" y="1186"/>
                  </a:lnTo>
                  <a:lnTo>
                    <a:pt x="689" y="1156"/>
                  </a:lnTo>
                  <a:lnTo>
                    <a:pt x="697" y="1124"/>
                  </a:lnTo>
                  <a:lnTo>
                    <a:pt x="705" y="1092"/>
                  </a:lnTo>
                  <a:lnTo>
                    <a:pt x="715" y="1059"/>
                  </a:lnTo>
                  <a:lnTo>
                    <a:pt x="727" y="1025"/>
                  </a:lnTo>
                  <a:lnTo>
                    <a:pt x="741" y="992"/>
                  </a:lnTo>
                  <a:lnTo>
                    <a:pt x="755" y="959"/>
                  </a:lnTo>
                  <a:lnTo>
                    <a:pt x="770" y="924"/>
                  </a:lnTo>
                  <a:lnTo>
                    <a:pt x="803" y="857"/>
                  </a:lnTo>
                  <a:lnTo>
                    <a:pt x="838" y="792"/>
                  </a:lnTo>
                  <a:lnTo>
                    <a:pt x="875" y="728"/>
                  </a:lnTo>
                  <a:lnTo>
                    <a:pt x="911" y="669"/>
                  </a:lnTo>
                  <a:lnTo>
                    <a:pt x="911" y="669"/>
                  </a:lnTo>
                  <a:lnTo>
                    <a:pt x="922" y="649"/>
                  </a:lnTo>
                  <a:lnTo>
                    <a:pt x="931" y="629"/>
                  </a:lnTo>
                  <a:lnTo>
                    <a:pt x="938" y="608"/>
                  </a:lnTo>
                  <a:lnTo>
                    <a:pt x="946" y="585"/>
                  </a:lnTo>
                  <a:lnTo>
                    <a:pt x="950" y="563"/>
                  </a:lnTo>
                  <a:lnTo>
                    <a:pt x="953" y="540"/>
                  </a:lnTo>
                  <a:lnTo>
                    <a:pt x="955" y="516"/>
                  </a:lnTo>
                  <a:lnTo>
                    <a:pt x="956" y="491"/>
                  </a:lnTo>
                  <a:lnTo>
                    <a:pt x="955" y="467"/>
                  </a:lnTo>
                  <a:lnTo>
                    <a:pt x="952" y="443"/>
                  </a:lnTo>
                  <a:lnTo>
                    <a:pt x="947" y="419"/>
                  </a:lnTo>
                  <a:lnTo>
                    <a:pt x="943" y="393"/>
                  </a:lnTo>
                  <a:lnTo>
                    <a:pt x="935" y="370"/>
                  </a:lnTo>
                  <a:lnTo>
                    <a:pt x="926" y="346"/>
                  </a:lnTo>
                  <a:lnTo>
                    <a:pt x="917" y="323"/>
                  </a:lnTo>
                  <a:lnTo>
                    <a:pt x="905" y="300"/>
                  </a:lnTo>
                  <a:lnTo>
                    <a:pt x="905" y="300"/>
                  </a:lnTo>
                  <a:lnTo>
                    <a:pt x="896" y="285"/>
                  </a:lnTo>
                  <a:lnTo>
                    <a:pt x="887" y="270"/>
                  </a:lnTo>
                  <a:lnTo>
                    <a:pt x="875" y="253"/>
                  </a:lnTo>
                  <a:lnTo>
                    <a:pt x="861" y="237"/>
                  </a:lnTo>
                  <a:lnTo>
                    <a:pt x="846" y="220"/>
                  </a:lnTo>
                  <a:lnTo>
                    <a:pt x="827" y="203"/>
                  </a:lnTo>
                  <a:lnTo>
                    <a:pt x="808" y="186"/>
                  </a:lnTo>
                  <a:lnTo>
                    <a:pt x="787" y="170"/>
                  </a:lnTo>
                  <a:lnTo>
                    <a:pt x="764" y="155"/>
                  </a:lnTo>
                  <a:lnTo>
                    <a:pt x="736" y="141"/>
                  </a:lnTo>
                  <a:lnTo>
                    <a:pt x="709" y="129"/>
                  </a:lnTo>
                  <a:lnTo>
                    <a:pt x="677" y="118"/>
                  </a:lnTo>
                  <a:lnTo>
                    <a:pt x="644" y="109"/>
                  </a:lnTo>
                  <a:lnTo>
                    <a:pt x="607" y="103"/>
                  </a:lnTo>
                  <a:lnTo>
                    <a:pt x="569" y="99"/>
                  </a:lnTo>
                  <a:lnTo>
                    <a:pt x="527" y="97"/>
                  </a:lnTo>
                  <a:lnTo>
                    <a:pt x="527" y="97"/>
                  </a:lnTo>
                  <a:lnTo>
                    <a:pt x="485" y="99"/>
                  </a:lnTo>
                  <a:lnTo>
                    <a:pt x="447" y="103"/>
                  </a:lnTo>
                  <a:lnTo>
                    <a:pt x="410" y="109"/>
                  </a:lnTo>
                  <a:lnTo>
                    <a:pt x="377" y="118"/>
                  </a:lnTo>
                  <a:lnTo>
                    <a:pt x="345" y="129"/>
                  </a:lnTo>
                  <a:lnTo>
                    <a:pt x="318" y="141"/>
                  </a:lnTo>
                  <a:lnTo>
                    <a:pt x="290" y="155"/>
                  </a:lnTo>
                  <a:lnTo>
                    <a:pt x="268" y="170"/>
                  </a:lnTo>
                  <a:lnTo>
                    <a:pt x="246" y="186"/>
                  </a:lnTo>
                  <a:lnTo>
                    <a:pt x="227" y="203"/>
                  </a:lnTo>
                  <a:lnTo>
                    <a:pt x="208" y="220"/>
                  </a:lnTo>
                  <a:lnTo>
                    <a:pt x="193" y="237"/>
                  </a:lnTo>
                  <a:lnTo>
                    <a:pt x="179" y="253"/>
                  </a:lnTo>
                  <a:lnTo>
                    <a:pt x="167" y="270"/>
                  </a:lnTo>
                  <a:lnTo>
                    <a:pt x="158" y="285"/>
                  </a:lnTo>
                  <a:lnTo>
                    <a:pt x="149" y="300"/>
                  </a:lnTo>
                  <a:lnTo>
                    <a:pt x="149" y="300"/>
                  </a:lnTo>
                  <a:lnTo>
                    <a:pt x="137" y="323"/>
                  </a:lnTo>
                  <a:lnTo>
                    <a:pt x="128" y="346"/>
                  </a:lnTo>
                  <a:lnTo>
                    <a:pt x="119" y="370"/>
                  </a:lnTo>
                  <a:lnTo>
                    <a:pt x="111" y="393"/>
                  </a:lnTo>
                  <a:lnTo>
                    <a:pt x="107" y="419"/>
                  </a:lnTo>
                  <a:lnTo>
                    <a:pt x="102" y="443"/>
                  </a:lnTo>
                  <a:lnTo>
                    <a:pt x="99" y="467"/>
                  </a:lnTo>
                  <a:lnTo>
                    <a:pt x="98" y="491"/>
                  </a:lnTo>
                  <a:lnTo>
                    <a:pt x="99" y="516"/>
                  </a:lnTo>
                  <a:lnTo>
                    <a:pt x="101" y="540"/>
                  </a:lnTo>
                  <a:lnTo>
                    <a:pt x="104" y="563"/>
                  </a:lnTo>
                  <a:lnTo>
                    <a:pt x="108" y="585"/>
                  </a:lnTo>
                  <a:lnTo>
                    <a:pt x="116" y="608"/>
                  </a:lnTo>
                  <a:lnTo>
                    <a:pt x="123" y="629"/>
                  </a:lnTo>
                  <a:lnTo>
                    <a:pt x="132" y="649"/>
                  </a:lnTo>
                  <a:lnTo>
                    <a:pt x="143" y="669"/>
                  </a:lnTo>
                  <a:lnTo>
                    <a:pt x="143" y="669"/>
                  </a:lnTo>
                  <a:lnTo>
                    <a:pt x="179" y="728"/>
                  </a:lnTo>
                  <a:lnTo>
                    <a:pt x="216" y="792"/>
                  </a:lnTo>
                  <a:lnTo>
                    <a:pt x="251" y="857"/>
                  </a:lnTo>
                  <a:lnTo>
                    <a:pt x="284" y="924"/>
                  </a:lnTo>
                  <a:lnTo>
                    <a:pt x="299" y="959"/>
                  </a:lnTo>
                  <a:lnTo>
                    <a:pt x="313" y="992"/>
                  </a:lnTo>
                  <a:lnTo>
                    <a:pt x="327" y="1025"/>
                  </a:lnTo>
                  <a:lnTo>
                    <a:pt x="339" y="1059"/>
                  </a:lnTo>
                  <a:lnTo>
                    <a:pt x="349" y="1092"/>
                  </a:lnTo>
                  <a:lnTo>
                    <a:pt x="357" y="1124"/>
                  </a:lnTo>
                  <a:lnTo>
                    <a:pt x="365" y="1156"/>
                  </a:lnTo>
                  <a:lnTo>
                    <a:pt x="369" y="1186"/>
                  </a:lnTo>
                  <a:lnTo>
                    <a:pt x="369" y="1186"/>
                  </a:lnTo>
                  <a:close/>
                </a:path>
              </a:pathLst>
            </a:custGeom>
            <a:solidFill>
              <a:schemeClr val="accent5">
                <a:alpha val="50196"/>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4" name="组合 23"/>
          <p:cNvGrpSpPr/>
          <p:nvPr/>
        </p:nvGrpSpPr>
        <p:grpSpPr>
          <a:xfrm>
            <a:off x="5694218" y="3647162"/>
            <a:ext cx="773694" cy="646768"/>
            <a:chOff x="755576" y="1218406"/>
            <a:chExt cx="2671709" cy="2233117"/>
          </a:xfrm>
          <a:solidFill>
            <a:schemeClr val="accent5"/>
          </a:solidFill>
        </p:grpSpPr>
        <p:sp>
          <p:nvSpPr>
            <p:cNvPr id="25" name="Freeform 10"/>
            <p:cNvSpPr>
              <a:spLocks/>
            </p:cNvSpPr>
            <p:nvPr/>
          </p:nvSpPr>
          <p:spPr bwMode="auto">
            <a:xfrm>
              <a:off x="2042011" y="1218406"/>
              <a:ext cx="66407" cy="393807"/>
            </a:xfrm>
            <a:custGeom>
              <a:avLst/>
              <a:gdLst>
                <a:gd name="T0" fmla="*/ 21 w 43"/>
                <a:gd name="T1" fmla="*/ 255 h 255"/>
                <a:gd name="T2" fmla="*/ 21 w 43"/>
                <a:gd name="T3" fmla="*/ 255 h 255"/>
                <a:gd name="T4" fmla="*/ 14 w 43"/>
                <a:gd name="T5" fmla="*/ 253 h 255"/>
                <a:gd name="T6" fmla="*/ 6 w 43"/>
                <a:gd name="T7" fmla="*/ 249 h 255"/>
                <a:gd name="T8" fmla="*/ 2 w 43"/>
                <a:gd name="T9" fmla="*/ 241 h 255"/>
                <a:gd name="T10" fmla="*/ 0 w 43"/>
                <a:gd name="T11" fmla="*/ 234 h 255"/>
                <a:gd name="T12" fmla="*/ 0 w 43"/>
                <a:gd name="T13" fmla="*/ 21 h 255"/>
                <a:gd name="T14" fmla="*/ 0 w 43"/>
                <a:gd name="T15" fmla="*/ 21 h 255"/>
                <a:gd name="T16" fmla="*/ 2 w 43"/>
                <a:gd name="T17" fmla="*/ 14 h 255"/>
                <a:gd name="T18" fmla="*/ 6 w 43"/>
                <a:gd name="T19" fmla="*/ 6 h 255"/>
                <a:gd name="T20" fmla="*/ 14 w 43"/>
                <a:gd name="T21" fmla="*/ 2 h 255"/>
                <a:gd name="T22" fmla="*/ 21 w 43"/>
                <a:gd name="T23" fmla="*/ 0 h 255"/>
                <a:gd name="T24" fmla="*/ 21 w 43"/>
                <a:gd name="T25" fmla="*/ 0 h 255"/>
                <a:gd name="T26" fmla="*/ 29 w 43"/>
                <a:gd name="T27" fmla="*/ 2 h 255"/>
                <a:gd name="T28" fmla="*/ 37 w 43"/>
                <a:gd name="T29" fmla="*/ 6 h 255"/>
                <a:gd name="T30" fmla="*/ 41 w 43"/>
                <a:gd name="T31" fmla="*/ 14 h 255"/>
                <a:gd name="T32" fmla="*/ 43 w 43"/>
                <a:gd name="T33" fmla="*/ 21 h 255"/>
                <a:gd name="T34" fmla="*/ 43 w 43"/>
                <a:gd name="T35" fmla="*/ 234 h 255"/>
                <a:gd name="T36" fmla="*/ 43 w 43"/>
                <a:gd name="T37" fmla="*/ 234 h 255"/>
                <a:gd name="T38" fmla="*/ 41 w 43"/>
                <a:gd name="T39" fmla="*/ 241 h 255"/>
                <a:gd name="T40" fmla="*/ 37 w 43"/>
                <a:gd name="T41" fmla="*/ 249 h 255"/>
                <a:gd name="T42" fmla="*/ 29 w 43"/>
                <a:gd name="T43" fmla="*/ 253 h 255"/>
                <a:gd name="T44" fmla="*/ 21 w 43"/>
                <a:gd name="T45" fmla="*/ 255 h 255"/>
                <a:gd name="T46" fmla="*/ 21 w 43"/>
                <a:gd name="T4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255">
                  <a:moveTo>
                    <a:pt x="21" y="255"/>
                  </a:moveTo>
                  <a:lnTo>
                    <a:pt x="21" y="255"/>
                  </a:lnTo>
                  <a:lnTo>
                    <a:pt x="14" y="253"/>
                  </a:lnTo>
                  <a:lnTo>
                    <a:pt x="6" y="249"/>
                  </a:lnTo>
                  <a:lnTo>
                    <a:pt x="2" y="241"/>
                  </a:lnTo>
                  <a:lnTo>
                    <a:pt x="0" y="234"/>
                  </a:lnTo>
                  <a:lnTo>
                    <a:pt x="0" y="21"/>
                  </a:lnTo>
                  <a:lnTo>
                    <a:pt x="0" y="21"/>
                  </a:lnTo>
                  <a:lnTo>
                    <a:pt x="2" y="14"/>
                  </a:lnTo>
                  <a:lnTo>
                    <a:pt x="6" y="6"/>
                  </a:lnTo>
                  <a:lnTo>
                    <a:pt x="14" y="2"/>
                  </a:lnTo>
                  <a:lnTo>
                    <a:pt x="21" y="0"/>
                  </a:lnTo>
                  <a:lnTo>
                    <a:pt x="21" y="0"/>
                  </a:lnTo>
                  <a:lnTo>
                    <a:pt x="29" y="2"/>
                  </a:lnTo>
                  <a:lnTo>
                    <a:pt x="37" y="6"/>
                  </a:lnTo>
                  <a:lnTo>
                    <a:pt x="41" y="14"/>
                  </a:lnTo>
                  <a:lnTo>
                    <a:pt x="43" y="21"/>
                  </a:lnTo>
                  <a:lnTo>
                    <a:pt x="43" y="234"/>
                  </a:lnTo>
                  <a:lnTo>
                    <a:pt x="43" y="234"/>
                  </a:lnTo>
                  <a:lnTo>
                    <a:pt x="41" y="241"/>
                  </a:lnTo>
                  <a:lnTo>
                    <a:pt x="37" y="249"/>
                  </a:lnTo>
                  <a:lnTo>
                    <a:pt x="29" y="253"/>
                  </a:lnTo>
                  <a:lnTo>
                    <a:pt x="21" y="255"/>
                  </a:lnTo>
                  <a:lnTo>
                    <a:pt x="21" y="25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1"/>
            <p:cNvSpPr>
              <a:spLocks/>
            </p:cNvSpPr>
            <p:nvPr/>
          </p:nvSpPr>
          <p:spPr bwMode="auto">
            <a:xfrm>
              <a:off x="3033478" y="2404459"/>
              <a:ext cx="393807" cy="64862"/>
            </a:xfrm>
            <a:custGeom>
              <a:avLst/>
              <a:gdLst>
                <a:gd name="T0" fmla="*/ 234 w 255"/>
                <a:gd name="T1" fmla="*/ 42 h 42"/>
                <a:gd name="T2" fmla="*/ 21 w 255"/>
                <a:gd name="T3" fmla="*/ 42 h 42"/>
                <a:gd name="T4" fmla="*/ 21 w 255"/>
                <a:gd name="T5" fmla="*/ 42 h 42"/>
                <a:gd name="T6" fmla="*/ 14 w 255"/>
                <a:gd name="T7" fmla="*/ 41 h 42"/>
                <a:gd name="T8" fmla="*/ 8 w 255"/>
                <a:gd name="T9" fmla="*/ 36 h 42"/>
                <a:gd name="T10" fmla="*/ 3 w 255"/>
                <a:gd name="T11" fmla="*/ 28 h 42"/>
                <a:gd name="T12" fmla="*/ 0 w 255"/>
                <a:gd name="T13" fmla="*/ 21 h 42"/>
                <a:gd name="T14" fmla="*/ 0 w 255"/>
                <a:gd name="T15" fmla="*/ 21 h 42"/>
                <a:gd name="T16" fmla="*/ 3 w 255"/>
                <a:gd name="T17" fmla="*/ 13 h 42"/>
                <a:gd name="T18" fmla="*/ 8 w 255"/>
                <a:gd name="T19" fmla="*/ 6 h 42"/>
                <a:gd name="T20" fmla="*/ 14 w 255"/>
                <a:gd name="T21" fmla="*/ 1 h 42"/>
                <a:gd name="T22" fmla="*/ 21 w 255"/>
                <a:gd name="T23" fmla="*/ 0 h 42"/>
                <a:gd name="T24" fmla="*/ 234 w 255"/>
                <a:gd name="T25" fmla="*/ 0 h 42"/>
                <a:gd name="T26" fmla="*/ 234 w 255"/>
                <a:gd name="T27" fmla="*/ 0 h 42"/>
                <a:gd name="T28" fmla="*/ 243 w 255"/>
                <a:gd name="T29" fmla="*/ 1 h 42"/>
                <a:gd name="T30" fmla="*/ 249 w 255"/>
                <a:gd name="T31" fmla="*/ 6 h 42"/>
                <a:gd name="T32" fmla="*/ 253 w 255"/>
                <a:gd name="T33" fmla="*/ 13 h 42"/>
                <a:gd name="T34" fmla="*/ 255 w 255"/>
                <a:gd name="T35" fmla="*/ 21 h 42"/>
                <a:gd name="T36" fmla="*/ 255 w 255"/>
                <a:gd name="T37" fmla="*/ 21 h 42"/>
                <a:gd name="T38" fmla="*/ 253 w 255"/>
                <a:gd name="T39" fmla="*/ 28 h 42"/>
                <a:gd name="T40" fmla="*/ 249 w 255"/>
                <a:gd name="T41" fmla="*/ 36 h 42"/>
                <a:gd name="T42" fmla="*/ 243 w 255"/>
                <a:gd name="T43" fmla="*/ 41 h 42"/>
                <a:gd name="T44" fmla="*/ 234 w 255"/>
                <a:gd name="T45" fmla="*/ 42 h 42"/>
                <a:gd name="T46" fmla="*/ 234 w 255"/>
                <a:gd name="T4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5" h="42">
                  <a:moveTo>
                    <a:pt x="234" y="42"/>
                  </a:moveTo>
                  <a:lnTo>
                    <a:pt x="21" y="42"/>
                  </a:lnTo>
                  <a:lnTo>
                    <a:pt x="21" y="42"/>
                  </a:lnTo>
                  <a:lnTo>
                    <a:pt x="14" y="41"/>
                  </a:lnTo>
                  <a:lnTo>
                    <a:pt x="8" y="36"/>
                  </a:lnTo>
                  <a:lnTo>
                    <a:pt x="3" y="28"/>
                  </a:lnTo>
                  <a:lnTo>
                    <a:pt x="0" y="21"/>
                  </a:lnTo>
                  <a:lnTo>
                    <a:pt x="0" y="21"/>
                  </a:lnTo>
                  <a:lnTo>
                    <a:pt x="3" y="13"/>
                  </a:lnTo>
                  <a:lnTo>
                    <a:pt x="8" y="6"/>
                  </a:lnTo>
                  <a:lnTo>
                    <a:pt x="14" y="1"/>
                  </a:lnTo>
                  <a:lnTo>
                    <a:pt x="21" y="0"/>
                  </a:lnTo>
                  <a:lnTo>
                    <a:pt x="234" y="0"/>
                  </a:lnTo>
                  <a:lnTo>
                    <a:pt x="234" y="0"/>
                  </a:lnTo>
                  <a:lnTo>
                    <a:pt x="243" y="1"/>
                  </a:lnTo>
                  <a:lnTo>
                    <a:pt x="249" y="6"/>
                  </a:lnTo>
                  <a:lnTo>
                    <a:pt x="253" y="13"/>
                  </a:lnTo>
                  <a:lnTo>
                    <a:pt x="255" y="21"/>
                  </a:lnTo>
                  <a:lnTo>
                    <a:pt x="255" y="21"/>
                  </a:lnTo>
                  <a:lnTo>
                    <a:pt x="253" y="28"/>
                  </a:lnTo>
                  <a:lnTo>
                    <a:pt x="249" y="36"/>
                  </a:lnTo>
                  <a:lnTo>
                    <a:pt x="243" y="41"/>
                  </a:lnTo>
                  <a:lnTo>
                    <a:pt x="234" y="42"/>
                  </a:lnTo>
                  <a:lnTo>
                    <a:pt x="234" y="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2"/>
            <p:cNvSpPr>
              <a:spLocks/>
            </p:cNvSpPr>
            <p:nvPr/>
          </p:nvSpPr>
          <p:spPr bwMode="auto">
            <a:xfrm>
              <a:off x="755576" y="2404459"/>
              <a:ext cx="393807" cy="64862"/>
            </a:xfrm>
            <a:custGeom>
              <a:avLst/>
              <a:gdLst>
                <a:gd name="T0" fmla="*/ 234 w 255"/>
                <a:gd name="T1" fmla="*/ 42 h 42"/>
                <a:gd name="T2" fmla="*/ 21 w 255"/>
                <a:gd name="T3" fmla="*/ 42 h 42"/>
                <a:gd name="T4" fmla="*/ 21 w 255"/>
                <a:gd name="T5" fmla="*/ 42 h 42"/>
                <a:gd name="T6" fmla="*/ 12 w 255"/>
                <a:gd name="T7" fmla="*/ 41 h 42"/>
                <a:gd name="T8" fmla="*/ 6 w 255"/>
                <a:gd name="T9" fmla="*/ 36 h 42"/>
                <a:gd name="T10" fmla="*/ 2 w 255"/>
                <a:gd name="T11" fmla="*/ 28 h 42"/>
                <a:gd name="T12" fmla="*/ 0 w 255"/>
                <a:gd name="T13" fmla="*/ 21 h 42"/>
                <a:gd name="T14" fmla="*/ 0 w 255"/>
                <a:gd name="T15" fmla="*/ 21 h 42"/>
                <a:gd name="T16" fmla="*/ 2 w 255"/>
                <a:gd name="T17" fmla="*/ 13 h 42"/>
                <a:gd name="T18" fmla="*/ 6 w 255"/>
                <a:gd name="T19" fmla="*/ 6 h 42"/>
                <a:gd name="T20" fmla="*/ 12 w 255"/>
                <a:gd name="T21" fmla="*/ 1 h 42"/>
                <a:gd name="T22" fmla="*/ 21 w 255"/>
                <a:gd name="T23" fmla="*/ 0 h 42"/>
                <a:gd name="T24" fmla="*/ 234 w 255"/>
                <a:gd name="T25" fmla="*/ 0 h 42"/>
                <a:gd name="T26" fmla="*/ 234 w 255"/>
                <a:gd name="T27" fmla="*/ 0 h 42"/>
                <a:gd name="T28" fmla="*/ 241 w 255"/>
                <a:gd name="T29" fmla="*/ 1 h 42"/>
                <a:gd name="T30" fmla="*/ 247 w 255"/>
                <a:gd name="T31" fmla="*/ 6 h 42"/>
                <a:gd name="T32" fmla="*/ 252 w 255"/>
                <a:gd name="T33" fmla="*/ 13 h 42"/>
                <a:gd name="T34" fmla="*/ 255 w 255"/>
                <a:gd name="T35" fmla="*/ 21 h 42"/>
                <a:gd name="T36" fmla="*/ 255 w 255"/>
                <a:gd name="T37" fmla="*/ 21 h 42"/>
                <a:gd name="T38" fmla="*/ 252 w 255"/>
                <a:gd name="T39" fmla="*/ 28 h 42"/>
                <a:gd name="T40" fmla="*/ 247 w 255"/>
                <a:gd name="T41" fmla="*/ 36 h 42"/>
                <a:gd name="T42" fmla="*/ 241 w 255"/>
                <a:gd name="T43" fmla="*/ 41 h 42"/>
                <a:gd name="T44" fmla="*/ 234 w 255"/>
                <a:gd name="T45" fmla="*/ 42 h 42"/>
                <a:gd name="T46" fmla="*/ 234 w 255"/>
                <a:gd name="T4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5" h="42">
                  <a:moveTo>
                    <a:pt x="234" y="42"/>
                  </a:moveTo>
                  <a:lnTo>
                    <a:pt x="21" y="42"/>
                  </a:lnTo>
                  <a:lnTo>
                    <a:pt x="21" y="42"/>
                  </a:lnTo>
                  <a:lnTo>
                    <a:pt x="12" y="41"/>
                  </a:lnTo>
                  <a:lnTo>
                    <a:pt x="6" y="36"/>
                  </a:lnTo>
                  <a:lnTo>
                    <a:pt x="2" y="28"/>
                  </a:lnTo>
                  <a:lnTo>
                    <a:pt x="0" y="21"/>
                  </a:lnTo>
                  <a:lnTo>
                    <a:pt x="0" y="21"/>
                  </a:lnTo>
                  <a:lnTo>
                    <a:pt x="2" y="13"/>
                  </a:lnTo>
                  <a:lnTo>
                    <a:pt x="6" y="6"/>
                  </a:lnTo>
                  <a:lnTo>
                    <a:pt x="12" y="1"/>
                  </a:lnTo>
                  <a:lnTo>
                    <a:pt x="21" y="0"/>
                  </a:lnTo>
                  <a:lnTo>
                    <a:pt x="234" y="0"/>
                  </a:lnTo>
                  <a:lnTo>
                    <a:pt x="234" y="0"/>
                  </a:lnTo>
                  <a:lnTo>
                    <a:pt x="241" y="1"/>
                  </a:lnTo>
                  <a:lnTo>
                    <a:pt x="247" y="6"/>
                  </a:lnTo>
                  <a:lnTo>
                    <a:pt x="252" y="13"/>
                  </a:lnTo>
                  <a:lnTo>
                    <a:pt x="255" y="21"/>
                  </a:lnTo>
                  <a:lnTo>
                    <a:pt x="255" y="21"/>
                  </a:lnTo>
                  <a:lnTo>
                    <a:pt x="252" y="28"/>
                  </a:lnTo>
                  <a:lnTo>
                    <a:pt x="247" y="36"/>
                  </a:lnTo>
                  <a:lnTo>
                    <a:pt x="241" y="41"/>
                  </a:lnTo>
                  <a:lnTo>
                    <a:pt x="234" y="42"/>
                  </a:lnTo>
                  <a:lnTo>
                    <a:pt x="234" y="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3"/>
            <p:cNvSpPr>
              <a:spLocks/>
            </p:cNvSpPr>
            <p:nvPr/>
          </p:nvSpPr>
          <p:spPr bwMode="auto">
            <a:xfrm>
              <a:off x="2681368" y="1531908"/>
              <a:ext cx="298058" cy="298058"/>
            </a:xfrm>
            <a:custGeom>
              <a:avLst/>
              <a:gdLst>
                <a:gd name="T0" fmla="*/ 22 w 193"/>
                <a:gd name="T1" fmla="*/ 193 h 193"/>
                <a:gd name="T2" fmla="*/ 22 w 193"/>
                <a:gd name="T3" fmla="*/ 193 h 193"/>
                <a:gd name="T4" fmla="*/ 14 w 193"/>
                <a:gd name="T5" fmla="*/ 191 h 193"/>
                <a:gd name="T6" fmla="*/ 6 w 193"/>
                <a:gd name="T7" fmla="*/ 187 h 193"/>
                <a:gd name="T8" fmla="*/ 6 w 193"/>
                <a:gd name="T9" fmla="*/ 187 h 193"/>
                <a:gd name="T10" fmla="*/ 2 w 193"/>
                <a:gd name="T11" fmla="*/ 179 h 193"/>
                <a:gd name="T12" fmla="*/ 0 w 193"/>
                <a:gd name="T13" fmla="*/ 172 h 193"/>
                <a:gd name="T14" fmla="*/ 2 w 193"/>
                <a:gd name="T15" fmla="*/ 164 h 193"/>
                <a:gd name="T16" fmla="*/ 6 w 193"/>
                <a:gd name="T17" fmla="*/ 157 h 193"/>
                <a:gd name="T18" fmla="*/ 157 w 193"/>
                <a:gd name="T19" fmla="*/ 6 h 193"/>
                <a:gd name="T20" fmla="*/ 157 w 193"/>
                <a:gd name="T21" fmla="*/ 6 h 193"/>
                <a:gd name="T22" fmla="*/ 164 w 193"/>
                <a:gd name="T23" fmla="*/ 2 h 193"/>
                <a:gd name="T24" fmla="*/ 172 w 193"/>
                <a:gd name="T25" fmla="*/ 0 h 193"/>
                <a:gd name="T26" fmla="*/ 179 w 193"/>
                <a:gd name="T27" fmla="*/ 2 h 193"/>
                <a:gd name="T28" fmla="*/ 187 w 193"/>
                <a:gd name="T29" fmla="*/ 6 h 193"/>
                <a:gd name="T30" fmla="*/ 187 w 193"/>
                <a:gd name="T31" fmla="*/ 6 h 193"/>
                <a:gd name="T32" fmla="*/ 192 w 193"/>
                <a:gd name="T33" fmla="*/ 14 h 193"/>
                <a:gd name="T34" fmla="*/ 193 w 193"/>
                <a:gd name="T35" fmla="*/ 22 h 193"/>
                <a:gd name="T36" fmla="*/ 192 w 193"/>
                <a:gd name="T37" fmla="*/ 29 h 193"/>
                <a:gd name="T38" fmla="*/ 187 w 193"/>
                <a:gd name="T39" fmla="*/ 37 h 193"/>
                <a:gd name="T40" fmla="*/ 37 w 193"/>
                <a:gd name="T41" fmla="*/ 187 h 193"/>
                <a:gd name="T42" fmla="*/ 37 w 193"/>
                <a:gd name="T43" fmla="*/ 187 h 193"/>
                <a:gd name="T44" fmla="*/ 29 w 193"/>
                <a:gd name="T45" fmla="*/ 191 h 193"/>
                <a:gd name="T46" fmla="*/ 22 w 193"/>
                <a:gd name="T47" fmla="*/ 193 h 193"/>
                <a:gd name="T48" fmla="*/ 22 w 193"/>
                <a:gd name="T4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93">
                  <a:moveTo>
                    <a:pt x="22" y="193"/>
                  </a:moveTo>
                  <a:lnTo>
                    <a:pt x="22" y="193"/>
                  </a:lnTo>
                  <a:lnTo>
                    <a:pt x="14" y="191"/>
                  </a:lnTo>
                  <a:lnTo>
                    <a:pt x="6" y="187"/>
                  </a:lnTo>
                  <a:lnTo>
                    <a:pt x="6" y="187"/>
                  </a:lnTo>
                  <a:lnTo>
                    <a:pt x="2" y="179"/>
                  </a:lnTo>
                  <a:lnTo>
                    <a:pt x="0" y="172"/>
                  </a:lnTo>
                  <a:lnTo>
                    <a:pt x="2" y="164"/>
                  </a:lnTo>
                  <a:lnTo>
                    <a:pt x="6" y="157"/>
                  </a:lnTo>
                  <a:lnTo>
                    <a:pt x="157" y="6"/>
                  </a:lnTo>
                  <a:lnTo>
                    <a:pt x="157" y="6"/>
                  </a:lnTo>
                  <a:lnTo>
                    <a:pt x="164" y="2"/>
                  </a:lnTo>
                  <a:lnTo>
                    <a:pt x="172" y="0"/>
                  </a:lnTo>
                  <a:lnTo>
                    <a:pt x="179" y="2"/>
                  </a:lnTo>
                  <a:lnTo>
                    <a:pt x="187" y="6"/>
                  </a:lnTo>
                  <a:lnTo>
                    <a:pt x="187" y="6"/>
                  </a:lnTo>
                  <a:lnTo>
                    <a:pt x="192" y="14"/>
                  </a:lnTo>
                  <a:lnTo>
                    <a:pt x="193" y="22"/>
                  </a:lnTo>
                  <a:lnTo>
                    <a:pt x="192" y="29"/>
                  </a:lnTo>
                  <a:lnTo>
                    <a:pt x="187" y="37"/>
                  </a:lnTo>
                  <a:lnTo>
                    <a:pt x="37" y="187"/>
                  </a:lnTo>
                  <a:lnTo>
                    <a:pt x="37" y="187"/>
                  </a:lnTo>
                  <a:lnTo>
                    <a:pt x="29" y="191"/>
                  </a:lnTo>
                  <a:lnTo>
                    <a:pt x="22" y="193"/>
                  </a:lnTo>
                  <a:lnTo>
                    <a:pt x="22" y="1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4"/>
            <p:cNvSpPr>
              <a:spLocks/>
            </p:cNvSpPr>
            <p:nvPr/>
          </p:nvSpPr>
          <p:spPr bwMode="auto">
            <a:xfrm>
              <a:off x="1086065" y="3127211"/>
              <a:ext cx="298058" cy="298058"/>
            </a:xfrm>
            <a:custGeom>
              <a:avLst/>
              <a:gdLst>
                <a:gd name="T0" fmla="*/ 21 w 193"/>
                <a:gd name="T1" fmla="*/ 193 h 193"/>
                <a:gd name="T2" fmla="*/ 21 w 193"/>
                <a:gd name="T3" fmla="*/ 193 h 193"/>
                <a:gd name="T4" fmla="*/ 14 w 193"/>
                <a:gd name="T5" fmla="*/ 192 h 193"/>
                <a:gd name="T6" fmla="*/ 6 w 193"/>
                <a:gd name="T7" fmla="*/ 187 h 193"/>
                <a:gd name="T8" fmla="*/ 6 w 193"/>
                <a:gd name="T9" fmla="*/ 187 h 193"/>
                <a:gd name="T10" fmla="*/ 1 w 193"/>
                <a:gd name="T11" fmla="*/ 179 h 193"/>
                <a:gd name="T12" fmla="*/ 0 w 193"/>
                <a:gd name="T13" fmla="*/ 172 h 193"/>
                <a:gd name="T14" fmla="*/ 1 w 193"/>
                <a:gd name="T15" fmla="*/ 164 h 193"/>
                <a:gd name="T16" fmla="*/ 6 w 193"/>
                <a:gd name="T17" fmla="*/ 157 h 193"/>
                <a:gd name="T18" fmla="*/ 156 w 193"/>
                <a:gd name="T19" fmla="*/ 6 h 193"/>
                <a:gd name="T20" fmla="*/ 156 w 193"/>
                <a:gd name="T21" fmla="*/ 6 h 193"/>
                <a:gd name="T22" fmla="*/ 164 w 193"/>
                <a:gd name="T23" fmla="*/ 2 h 193"/>
                <a:gd name="T24" fmla="*/ 171 w 193"/>
                <a:gd name="T25" fmla="*/ 0 h 193"/>
                <a:gd name="T26" fmla="*/ 179 w 193"/>
                <a:gd name="T27" fmla="*/ 2 h 193"/>
                <a:gd name="T28" fmla="*/ 187 w 193"/>
                <a:gd name="T29" fmla="*/ 6 h 193"/>
                <a:gd name="T30" fmla="*/ 187 w 193"/>
                <a:gd name="T31" fmla="*/ 6 h 193"/>
                <a:gd name="T32" fmla="*/ 191 w 193"/>
                <a:gd name="T33" fmla="*/ 14 h 193"/>
                <a:gd name="T34" fmla="*/ 193 w 193"/>
                <a:gd name="T35" fmla="*/ 22 h 193"/>
                <a:gd name="T36" fmla="*/ 191 w 193"/>
                <a:gd name="T37" fmla="*/ 29 h 193"/>
                <a:gd name="T38" fmla="*/ 187 w 193"/>
                <a:gd name="T39" fmla="*/ 37 h 193"/>
                <a:gd name="T40" fmla="*/ 36 w 193"/>
                <a:gd name="T41" fmla="*/ 187 h 193"/>
                <a:gd name="T42" fmla="*/ 36 w 193"/>
                <a:gd name="T43" fmla="*/ 187 h 193"/>
                <a:gd name="T44" fmla="*/ 29 w 193"/>
                <a:gd name="T45" fmla="*/ 192 h 193"/>
                <a:gd name="T46" fmla="*/ 21 w 193"/>
                <a:gd name="T47" fmla="*/ 193 h 193"/>
                <a:gd name="T48" fmla="*/ 21 w 193"/>
                <a:gd name="T4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93">
                  <a:moveTo>
                    <a:pt x="21" y="193"/>
                  </a:moveTo>
                  <a:lnTo>
                    <a:pt x="21" y="193"/>
                  </a:lnTo>
                  <a:lnTo>
                    <a:pt x="14" y="192"/>
                  </a:lnTo>
                  <a:lnTo>
                    <a:pt x="6" y="187"/>
                  </a:lnTo>
                  <a:lnTo>
                    <a:pt x="6" y="187"/>
                  </a:lnTo>
                  <a:lnTo>
                    <a:pt x="1" y="179"/>
                  </a:lnTo>
                  <a:lnTo>
                    <a:pt x="0" y="172"/>
                  </a:lnTo>
                  <a:lnTo>
                    <a:pt x="1" y="164"/>
                  </a:lnTo>
                  <a:lnTo>
                    <a:pt x="6" y="157"/>
                  </a:lnTo>
                  <a:lnTo>
                    <a:pt x="156" y="6"/>
                  </a:lnTo>
                  <a:lnTo>
                    <a:pt x="156" y="6"/>
                  </a:lnTo>
                  <a:lnTo>
                    <a:pt x="164" y="2"/>
                  </a:lnTo>
                  <a:lnTo>
                    <a:pt x="171" y="0"/>
                  </a:lnTo>
                  <a:lnTo>
                    <a:pt x="179" y="2"/>
                  </a:lnTo>
                  <a:lnTo>
                    <a:pt x="187" y="6"/>
                  </a:lnTo>
                  <a:lnTo>
                    <a:pt x="187" y="6"/>
                  </a:lnTo>
                  <a:lnTo>
                    <a:pt x="191" y="14"/>
                  </a:lnTo>
                  <a:lnTo>
                    <a:pt x="193" y="22"/>
                  </a:lnTo>
                  <a:lnTo>
                    <a:pt x="191" y="29"/>
                  </a:lnTo>
                  <a:lnTo>
                    <a:pt x="187" y="37"/>
                  </a:lnTo>
                  <a:lnTo>
                    <a:pt x="36" y="187"/>
                  </a:lnTo>
                  <a:lnTo>
                    <a:pt x="36" y="187"/>
                  </a:lnTo>
                  <a:lnTo>
                    <a:pt x="29" y="192"/>
                  </a:lnTo>
                  <a:lnTo>
                    <a:pt x="21" y="193"/>
                  </a:lnTo>
                  <a:lnTo>
                    <a:pt x="21" y="1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5"/>
            <p:cNvSpPr>
              <a:spLocks/>
            </p:cNvSpPr>
            <p:nvPr/>
          </p:nvSpPr>
          <p:spPr bwMode="auto">
            <a:xfrm>
              <a:off x="2792561" y="3153465"/>
              <a:ext cx="296513" cy="298058"/>
            </a:xfrm>
            <a:custGeom>
              <a:avLst/>
              <a:gdLst>
                <a:gd name="T0" fmla="*/ 171 w 192"/>
                <a:gd name="T1" fmla="*/ 193 h 193"/>
                <a:gd name="T2" fmla="*/ 171 w 192"/>
                <a:gd name="T3" fmla="*/ 193 h 193"/>
                <a:gd name="T4" fmla="*/ 162 w 192"/>
                <a:gd name="T5" fmla="*/ 191 h 193"/>
                <a:gd name="T6" fmla="*/ 156 w 192"/>
                <a:gd name="T7" fmla="*/ 187 h 193"/>
                <a:gd name="T8" fmla="*/ 6 w 192"/>
                <a:gd name="T9" fmla="*/ 37 h 193"/>
                <a:gd name="T10" fmla="*/ 6 w 192"/>
                <a:gd name="T11" fmla="*/ 37 h 193"/>
                <a:gd name="T12" fmla="*/ 1 w 192"/>
                <a:gd name="T13" fmla="*/ 29 h 193"/>
                <a:gd name="T14" fmla="*/ 0 w 192"/>
                <a:gd name="T15" fmla="*/ 21 h 193"/>
                <a:gd name="T16" fmla="*/ 1 w 192"/>
                <a:gd name="T17" fmla="*/ 12 h 193"/>
                <a:gd name="T18" fmla="*/ 6 w 192"/>
                <a:gd name="T19" fmla="*/ 6 h 193"/>
                <a:gd name="T20" fmla="*/ 6 w 192"/>
                <a:gd name="T21" fmla="*/ 6 h 193"/>
                <a:gd name="T22" fmla="*/ 12 w 192"/>
                <a:gd name="T23" fmla="*/ 2 h 193"/>
                <a:gd name="T24" fmla="*/ 21 w 192"/>
                <a:gd name="T25" fmla="*/ 0 h 193"/>
                <a:gd name="T26" fmla="*/ 29 w 192"/>
                <a:gd name="T27" fmla="*/ 2 h 193"/>
                <a:gd name="T28" fmla="*/ 36 w 192"/>
                <a:gd name="T29" fmla="*/ 6 h 193"/>
                <a:gd name="T30" fmla="*/ 186 w 192"/>
                <a:gd name="T31" fmla="*/ 156 h 193"/>
                <a:gd name="T32" fmla="*/ 186 w 192"/>
                <a:gd name="T33" fmla="*/ 156 h 193"/>
                <a:gd name="T34" fmla="*/ 191 w 192"/>
                <a:gd name="T35" fmla="*/ 162 h 193"/>
                <a:gd name="T36" fmla="*/ 192 w 192"/>
                <a:gd name="T37" fmla="*/ 172 h 193"/>
                <a:gd name="T38" fmla="*/ 191 w 192"/>
                <a:gd name="T39" fmla="*/ 179 h 193"/>
                <a:gd name="T40" fmla="*/ 186 w 192"/>
                <a:gd name="T41" fmla="*/ 187 h 193"/>
                <a:gd name="T42" fmla="*/ 186 w 192"/>
                <a:gd name="T43" fmla="*/ 187 h 193"/>
                <a:gd name="T44" fmla="*/ 179 w 192"/>
                <a:gd name="T45" fmla="*/ 191 h 193"/>
                <a:gd name="T46" fmla="*/ 171 w 192"/>
                <a:gd name="T47" fmla="*/ 193 h 193"/>
                <a:gd name="T48" fmla="*/ 171 w 192"/>
                <a:gd name="T4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93">
                  <a:moveTo>
                    <a:pt x="171" y="193"/>
                  </a:moveTo>
                  <a:lnTo>
                    <a:pt x="171" y="193"/>
                  </a:lnTo>
                  <a:lnTo>
                    <a:pt x="162" y="191"/>
                  </a:lnTo>
                  <a:lnTo>
                    <a:pt x="156" y="187"/>
                  </a:lnTo>
                  <a:lnTo>
                    <a:pt x="6" y="37"/>
                  </a:lnTo>
                  <a:lnTo>
                    <a:pt x="6" y="37"/>
                  </a:lnTo>
                  <a:lnTo>
                    <a:pt x="1" y="29"/>
                  </a:lnTo>
                  <a:lnTo>
                    <a:pt x="0" y="21"/>
                  </a:lnTo>
                  <a:lnTo>
                    <a:pt x="1" y="12"/>
                  </a:lnTo>
                  <a:lnTo>
                    <a:pt x="6" y="6"/>
                  </a:lnTo>
                  <a:lnTo>
                    <a:pt x="6" y="6"/>
                  </a:lnTo>
                  <a:lnTo>
                    <a:pt x="12" y="2"/>
                  </a:lnTo>
                  <a:lnTo>
                    <a:pt x="21" y="0"/>
                  </a:lnTo>
                  <a:lnTo>
                    <a:pt x="29" y="2"/>
                  </a:lnTo>
                  <a:lnTo>
                    <a:pt x="36" y="6"/>
                  </a:lnTo>
                  <a:lnTo>
                    <a:pt x="186" y="156"/>
                  </a:lnTo>
                  <a:lnTo>
                    <a:pt x="186" y="156"/>
                  </a:lnTo>
                  <a:lnTo>
                    <a:pt x="191" y="162"/>
                  </a:lnTo>
                  <a:lnTo>
                    <a:pt x="192" y="172"/>
                  </a:lnTo>
                  <a:lnTo>
                    <a:pt x="191" y="179"/>
                  </a:lnTo>
                  <a:lnTo>
                    <a:pt x="186" y="187"/>
                  </a:lnTo>
                  <a:lnTo>
                    <a:pt x="186" y="187"/>
                  </a:lnTo>
                  <a:lnTo>
                    <a:pt x="179" y="191"/>
                  </a:lnTo>
                  <a:lnTo>
                    <a:pt x="171" y="193"/>
                  </a:lnTo>
                  <a:lnTo>
                    <a:pt x="171" y="1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6"/>
            <p:cNvSpPr>
              <a:spLocks/>
            </p:cNvSpPr>
            <p:nvPr/>
          </p:nvSpPr>
          <p:spPr bwMode="auto">
            <a:xfrm>
              <a:off x="1177180" y="1539629"/>
              <a:ext cx="298058" cy="298058"/>
            </a:xfrm>
            <a:custGeom>
              <a:avLst/>
              <a:gdLst>
                <a:gd name="T0" fmla="*/ 172 w 193"/>
                <a:gd name="T1" fmla="*/ 193 h 193"/>
                <a:gd name="T2" fmla="*/ 172 w 193"/>
                <a:gd name="T3" fmla="*/ 193 h 193"/>
                <a:gd name="T4" fmla="*/ 164 w 193"/>
                <a:gd name="T5" fmla="*/ 191 h 193"/>
                <a:gd name="T6" fmla="*/ 156 w 193"/>
                <a:gd name="T7" fmla="*/ 186 h 193"/>
                <a:gd name="T8" fmla="*/ 6 w 193"/>
                <a:gd name="T9" fmla="*/ 36 h 193"/>
                <a:gd name="T10" fmla="*/ 6 w 193"/>
                <a:gd name="T11" fmla="*/ 36 h 193"/>
                <a:gd name="T12" fmla="*/ 2 w 193"/>
                <a:gd name="T13" fmla="*/ 29 h 193"/>
                <a:gd name="T14" fmla="*/ 0 w 193"/>
                <a:gd name="T15" fmla="*/ 21 h 193"/>
                <a:gd name="T16" fmla="*/ 2 w 193"/>
                <a:gd name="T17" fmla="*/ 13 h 193"/>
                <a:gd name="T18" fmla="*/ 6 w 193"/>
                <a:gd name="T19" fmla="*/ 6 h 193"/>
                <a:gd name="T20" fmla="*/ 6 w 193"/>
                <a:gd name="T21" fmla="*/ 6 h 193"/>
                <a:gd name="T22" fmla="*/ 14 w 193"/>
                <a:gd name="T23" fmla="*/ 1 h 193"/>
                <a:gd name="T24" fmla="*/ 21 w 193"/>
                <a:gd name="T25" fmla="*/ 0 h 193"/>
                <a:gd name="T26" fmla="*/ 29 w 193"/>
                <a:gd name="T27" fmla="*/ 1 h 193"/>
                <a:gd name="T28" fmla="*/ 37 w 193"/>
                <a:gd name="T29" fmla="*/ 6 h 193"/>
                <a:gd name="T30" fmla="*/ 187 w 193"/>
                <a:gd name="T31" fmla="*/ 156 h 193"/>
                <a:gd name="T32" fmla="*/ 187 w 193"/>
                <a:gd name="T33" fmla="*/ 156 h 193"/>
                <a:gd name="T34" fmla="*/ 191 w 193"/>
                <a:gd name="T35" fmla="*/ 164 h 193"/>
                <a:gd name="T36" fmla="*/ 193 w 193"/>
                <a:gd name="T37" fmla="*/ 171 h 193"/>
                <a:gd name="T38" fmla="*/ 191 w 193"/>
                <a:gd name="T39" fmla="*/ 179 h 193"/>
                <a:gd name="T40" fmla="*/ 187 w 193"/>
                <a:gd name="T41" fmla="*/ 186 h 193"/>
                <a:gd name="T42" fmla="*/ 187 w 193"/>
                <a:gd name="T43" fmla="*/ 186 h 193"/>
                <a:gd name="T44" fmla="*/ 179 w 193"/>
                <a:gd name="T45" fmla="*/ 191 h 193"/>
                <a:gd name="T46" fmla="*/ 172 w 193"/>
                <a:gd name="T47" fmla="*/ 193 h 193"/>
                <a:gd name="T48" fmla="*/ 172 w 193"/>
                <a:gd name="T4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93">
                  <a:moveTo>
                    <a:pt x="172" y="193"/>
                  </a:moveTo>
                  <a:lnTo>
                    <a:pt x="172" y="193"/>
                  </a:lnTo>
                  <a:lnTo>
                    <a:pt x="164" y="191"/>
                  </a:lnTo>
                  <a:lnTo>
                    <a:pt x="156" y="186"/>
                  </a:lnTo>
                  <a:lnTo>
                    <a:pt x="6" y="36"/>
                  </a:lnTo>
                  <a:lnTo>
                    <a:pt x="6" y="36"/>
                  </a:lnTo>
                  <a:lnTo>
                    <a:pt x="2" y="29"/>
                  </a:lnTo>
                  <a:lnTo>
                    <a:pt x="0" y="21"/>
                  </a:lnTo>
                  <a:lnTo>
                    <a:pt x="2" y="13"/>
                  </a:lnTo>
                  <a:lnTo>
                    <a:pt x="6" y="6"/>
                  </a:lnTo>
                  <a:lnTo>
                    <a:pt x="6" y="6"/>
                  </a:lnTo>
                  <a:lnTo>
                    <a:pt x="14" y="1"/>
                  </a:lnTo>
                  <a:lnTo>
                    <a:pt x="21" y="0"/>
                  </a:lnTo>
                  <a:lnTo>
                    <a:pt x="29" y="1"/>
                  </a:lnTo>
                  <a:lnTo>
                    <a:pt x="37" y="6"/>
                  </a:lnTo>
                  <a:lnTo>
                    <a:pt x="187" y="156"/>
                  </a:lnTo>
                  <a:lnTo>
                    <a:pt x="187" y="156"/>
                  </a:lnTo>
                  <a:lnTo>
                    <a:pt x="191" y="164"/>
                  </a:lnTo>
                  <a:lnTo>
                    <a:pt x="193" y="171"/>
                  </a:lnTo>
                  <a:lnTo>
                    <a:pt x="191" y="179"/>
                  </a:lnTo>
                  <a:lnTo>
                    <a:pt x="187" y="186"/>
                  </a:lnTo>
                  <a:lnTo>
                    <a:pt x="187" y="186"/>
                  </a:lnTo>
                  <a:lnTo>
                    <a:pt x="179" y="191"/>
                  </a:lnTo>
                  <a:lnTo>
                    <a:pt x="172" y="193"/>
                  </a:lnTo>
                  <a:lnTo>
                    <a:pt x="172" y="1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custDataLst>
      <p:tags r:id="rId1"/>
    </p:custDataLst>
    <p:extLst>
      <p:ext uri="{BB962C8B-B14F-4D97-AF65-F5344CB8AC3E}">
        <p14:creationId xmlns:p14="http://schemas.microsoft.com/office/powerpoint/2010/main" xmlns="" val="30591551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1+#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1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6418" y="821640"/>
            <a:ext cx="4011162" cy="3239014"/>
          </a:xfrm>
          <a:prstGeom prst="rect">
            <a:avLst/>
          </a:prstGeom>
        </p:spPr>
      </p:pic>
      <p:sp>
        <p:nvSpPr>
          <p:cNvPr id="3" name="Rectangle 3"/>
          <p:cNvSpPr txBox="1">
            <a:spLocks noChangeArrowheads="1"/>
          </p:cNvSpPr>
          <p:nvPr/>
        </p:nvSpPr>
        <p:spPr bwMode="auto">
          <a:xfrm>
            <a:off x="3716424" y="1890648"/>
            <a:ext cx="5301479" cy="77610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7200" b="1" dirty="0">
                <a:solidFill>
                  <a:srgbClr val="002060"/>
                </a:solidFill>
                <a:latin typeface="+mn-ea"/>
                <a:ea typeface="+mn-ea"/>
              </a:rPr>
              <a:t>谢谢大家！</a:t>
            </a:r>
          </a:p>
        </p:txBody>
      </p:sp>
    </p:spTree>
    <p:extLst>
      <p:ext uri="{BB962C8B-B14F-4D97-AF65-F5344CB8AC3E}">
        <p14:creationId xmlns:p14="http://schemas.microsoft.com/office/powerpoint/2010/main" xmlns="" val="8799973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砖墙.jpg"/>
          <p:cNvPicPr>
            <a:picLocks noChangeAspect="1" noChangeArrowheads="1"/>
          </p:cNvPicPr>
          <p:nvPr/>
        </p:nvPicPr>
        <p:blipFill>
          <a:blip r:embed="rId2" cstate="print"/>
          <a:srcRect b="7576"/>
          <a:stretch>
            <a:fillRect/>
          </a:stretch>
        </p:blipFill>
        <p:spPr bwMode="auto">
          <a:xfrm>
            <a:off x="0" y="-1"/>
            <a:ext cx="9144000" cy="5143501"/>
          </a:xfrm>
          <a:prstGeom prst="rect">
            <a:avLst/>
          </a:prstGeom>
          <a:noFill/>
        </p:spPr>
      </p:pic>
      <p:pic>
        <p:nvPicPr>
          <p:cNvPr id="1029" name="Picture 5" descr="E:\音频信息的采集和加工\我是朗诵者.jpg"/>
          <p:cNvPicPr>
            <a:picLocks noChangeAspect="1" noChangeArrowheads="1"/>
          </p:cNvPicPr>
          <p:nvPr/>
        </p:nvPicPr>
        <p:blipFill>
          <a:blip r:embed="rId3" cstate="print"/>
          <a:srcRect/>
          <a:stretch>
            <a:fillRect/>
          </a:stretch>
        </p:blipFill>
        <p:spPr bwMode="auto">
          <a:xfrm>
            <a:off x="2445612" y="207819"/>
            <a:ext cx="4235149" cy="470708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音频信息的采集和加工\苹果电脑.png"/>
          <p:cNvPicPr>
            <a:picLocks noChangeAspect="1" noChangeArrowheads="1"/>
          </p:cNvPicPr>
          <p:nvPr/>
        </p:nvPicPr>
        <p:blipFill>
          <a:blip r:embed="rId3" cstate="print"/>
          <a:srcRect/>
          <a:stretch>
            <a:fillRect/>
          </a:stretch>
        </p:blipFill>
        <p:spPr bwMode="auto">
          <a:xfrm>
            <a:off x="1177540" y="0"/>
            <a:ext cx="6966543" cy="5143500"/>
          </a:xfrm>
          <a:prstGeom prst="rect">
            <a:avLst/>
          </a:prstGeom>
          <a:ln>
            <a:noFill/>
          </a:ln>
          <a:effectLst>
            <a:outerShdw blurRad="190500" algn="tl" rotWithShape="0">
              <a:srgbClr val="000000">
                <a:alpha val="70000"/>
              </a:srgbClr>
            </a:outerShdw>
          </a:effectLst>
        </p:spPr>
      </p:pic>
      <p:pic>
        <p:nvPicPr>
          <p:cNvPr id="5" name="《再别康桥》选段_baofeng.wmv">
            <a:hlinkClick r:id="" action="ppaction://media"/>
          </p:cNvPr>
          <p:cNvPicPr>
            <a:picLocks noRot="1" noChangeAspect="1"/>
          </p:cNvPicPr>
          <p:nvPr>
            <a:videoFile r:link="rId1"/>
          </p:nvPr>
        </p:nvPicPr>
        <p:blipFill>
          <a:blip r:embed="rId4" cstate="print"/>
          <a:stretch>
            <a:fillRect/>
          </a:stretch>
        </p:blipFill>
        <p:spPr>
          <a:xfrm>
            <a:off x="1471294" y="193040"/>
            <a:ext cx="6362066" cy="3637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09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9961" y="2670572"/>
            <a:ext cx="1201340" cy="181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图片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1367" y="4254105"/>
            <a:ext cx="633413" cy="463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图片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70503" y="3214862"/>
            <a:ext cx="1058466"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图片 7"/>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43001" y="3774457"/>
            <a:ext cx="404813" cy="345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图片 8"/>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59103" y="4780362"/>
            <a:ext cx="547688" cy="363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文本框 10"/>
          <p:cNvSpPr txBox="1">
            <a:spLocks noChangeArrowheads="1"/>
          </p:cNvSpPr>
          <p:nvPr/>
        </p:nvSpPr>
        <p:spPr bwMode="auto">
          <a:xfrm>
            <a:off x="2543497" y="1686509"/>
            <a:ext cx="380523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5400" b="1" dirty="0">
                <a:solidFill>
                  <a:srgbClr val="002060"/>
                </a:solidFill>
                <a:latin typeface="微软雅黑" pitchFamily="34" charset="-122"/>
                <a:ea typeface="微软雅黑" pitchFamily="34" charset="-122"/>
              </a:rPr>
              <a:t>《</a:t>
            </a:r>
            <a:r>
              <a:rPr lang="zh-CN" altLang="en-US" sz="5400" b="1" dirty="0">
                <a:solidFill>
                  <a:srgbClr val="002060"/>
                </a:solidFill>
                <a:latin typeface="微软雅黑" pitchFamily="34" charset="-122"/>
                <a:ea typeface="微软雅黑" pitchFamily="34" charset="-122"/>
              </a:rPr>
              <a:t>再别康桥</a:t>
            </a:r>
            <a:r>
              <a:rPr lang="en-US" altLang="zh-CN" sz="5400" b="1" dirty="0">
                <a:solidFill>
                  <a:srgbClr val="002060"/>
                </a:solidFill>
                <a:latin typeface="微软雅黑" pitchFamily="34" charset="-122"/>
                <a:ea typeface="微软雅黑" pitchFamily="34" charset="-122"/>
              </a:rPr>
              <a:t>》</a:t>
            </a:r>
            <a:endParaRPr lang="zh-CN" altLang="en-US" sz="5400" b="1" dirty="0">
              <a:solidFill>
                <a:srgbClr val="002060"/>
              </a:solidFill>
              <a:latin typeface="微软雅黑" pitchFamily="34" charset="-122"/>
              <a:ea typeface="微软雅黑" pitchFamily="34" charset="-122"/>
            </a:endParaRPr>
          </a:p>
        </p:txBody>
      </p:sp>
      <p:pic>
        <p:nvPicPr>
          <p:cNvPr id="10" name="图片 2"/>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718072" y="1097333"/>
            <a:ext cx="495300" cy="446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11"/>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473430" y="1474165"/>
            <a:ext cx="926306" cy="53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19318503"/>
      </p:ext>
    </p:ext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 descr="https://timgsa.baidu.com/timg?image&amp;quality=80&amp;size=b9999_10000&amp;sec=1540141676202&amp;di=3d8fe55d068027b6eea9c96438b14297&amp;imgtype=0&amp;src=http%3A%2F%2F5b0988e595225.cdn.sohucs.com%2Fimages%2F20180521%2F2f9a0725c67b4ebb8af686b349ae221d.jpeg"/>
          <p:cNvPicPr>
            <a:picLocks noChangeAspect="1" noChangeArrowheads="1"/>
          </p:cNvPicPr>
          <p:nvPr/>
        </p:nvPicPr>
        <p:blipFill>
          <a:blip r:embed="rId4" cstate="print"/>
          <a:srcRect/>
          <a:stretch>
            <a:fillRect/>
          </a:stretch>
        </p:blipFill>
        <p:spPr bwMode="auto">
          <a:xfrm>
            <a:off x="759545" y="815724"/>
            <a:ext cx="2939866" cy="3444551"/>
          </a:xfrm>
          <a:prstGeom prst="ellipse">
            <a:avLst/>
          </a:prstGeom>
          <a:solidFill>
            <a:srgbClr val="FFFFFF">
              <a:shade val="85000"/>
            </a:srgbClr>
          </a:solidFill>
          <a:ln>
            <a:noFill/>
          </a:ln>
          <a:effectLst>
            <a:reflection blurRad="12700" stA="38000" endPos="28000" dist="5000" dir="5400000" sy="-100000" algn="bl" rotWithShape="0"/>
          </a:effectLst>
        </p:spPr>
      </p:pic>
      <p:sp>
        <p:nvSpPr>
          <p:cNvPr id="37" name="矩形 36"/>
          <p:cNvSpPr/>
          <p:nvPr/>
        </p:nvSpPr>
        <p:spPr>
          <a:xfrm>
            <a:off x="4024396" y="91126"/>
            <a:ext cx="4533908" cy="523220"/>
          </a:xfrm>
          <a:prstGeom prst="rect">
            <a:avLst/>
          </a:prstGeom>
        </p:spPr>
        <p:txBody>
          <a:bodyPr wrap="square">
            <a:spAutoFit/>
          </a:bodyPr>
          <a:lstStyle/>
          <a:p>
            <a:r>
              <a:rPr lang="zh-CN" altLang="en-US" sz="2800" b="1" dirty="0">
                <a:solidFill>
                  <a:schemeClr val="tx2">
                    <a:lumMod val="75000"/>
                    <a:lumOff val="25000"/>
                  </a:schemeClr>
                </a:solidFill>
              </a:rPr>
              <a:t>再别康桥       作者</a:t>
            </a:r>
            <a:r>
              <a:rPr lang="en-US" altLang="zh-CN" sz="2800" b="1" dirty="0">
                <a:solidFill>
                  <a:schemeClr val="tx2">
                    <a:lumMod val="75000"/>
                    <a:lumOff val="25000"/>
                  </a:schemeClr>
                </a:solidFill>
              </a:rPr>
              <a:t>: </a:t>
            </a:r>
            <a:r>
              <a:rPr lang="zh-CN" altLang="en-US" sz="2800" b="1" dirty="0">
                <a:solidFill>
                  <a:schemeClr val="tx2">
                    <a:lumMod val="75000"/>
                    <a:lumOff val="25000"/>
                  </a:schemeClr>
                </a:solidFill>
              </a:rPr>
              <a:t>徐志摩</a:t>
            </a:r>
          </a:p>
        </p:txBody>
      </p:sp>
      <p:sp>
        <p:nvSpPr>
          <p:cNvPr id="38" name="Rectangle 1"/>
          <p:cNvSpPr>
            <a:spLocks noChangeArrowheads="1"/>
          </p:cNvSpPr>
          <p:nvPr/>
        </p:nvSpPr>
        <p:spPr bwMode="auto">
          <a:xfrm>
            <a:off x="4137926" y="630726"/>
            <a:ext cx="2322079"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a:ln>
                  <a:noFill/>
                </a:ln>
                <a:solidFill>
                  <a:schemeClr val="tx2">
                    <a:lumMod val="75000"/>
                    <a:lumOff val="25000"/>
                  </a:schemeClr>
                </a:solidFill>
                <a:effectLst/>
                <a:latin typeface="黑体" pitchFamily="49" charset="-122"/>
                <a:ea typeface="黑体" pitchFamily="49" charset="-122"/>
                <a:cs typeface="宋体" pitchFamily="2" charset="-122"/>
              </a:rPr>
              <a:t>轻轻的我走了，</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1" i="0" u="none" strike="noStrike" cap="none" normalizeH="0" baseline="0" dirty="0">
                <a:ln>
                  <a:noFill/>
                </a:ln>
                <a:solidFill>
                  <a:schemeClr val="tx2">
                    <a:lumMod val="75000"/>
                    <a:lumOff val="25000"/>
                  </a:schemeClr>
                </a:solidFill>
                <a:effectLst/>
                <a:latin typeface="黑体" pitchFamily="49" charset="-122"/>
                <a:ea typeface="黑体" pitchFamily="49" charset="-122"/>
                <a:cs typeface="宋体" pitchFamily="2" charset="-122"/>
              </a:rPr>
              <a:t>正如我轻轻的来；</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1" i="0" u="none" strike="noStrike" cap="none" normalizeH="0" baseline="0" dirty="0">
                <a:ln>
                  <a:noFill/>
                </a:ln>
                <a:solidFill>
                  <a:schemeClr val="tx2">
                    <a:lumMod val="75000"/>
                    <a:lumOff val="25000"/>
                  </a:schemeClr>
                </a:solidFill>
                <a:effectLst/>
                <a:latin typeface="黑体" pitchFamily="49" charset="-122"/>
                <a:ea typeface="黑体" pitchFamily="49" charset="-122"/>
                <a:cs typeface="宋体" pitchFamily="2" charset="-122"/>
              </a:rPr>
              <a:t>我轻轻的招手，</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1" i="0" u="none" strike="noStrike" cap="none" normalizeH="0" baseline="0" dirty="0">
                <a:ln>
                  <a:noFill/>
                </a:ln>
                <a:solidFill>
                  <a:schemeClr val="tx2">
                    <a:lumMod val="75000"/>
                    <a:lumOff val="25000"/>
                  </a:schemeClr>
                </a:solidFill>
                <a:effectLst/>
                <a:latin typeface="黑体" pitchFamily="49" charset="-122"/>
                <a:ea typeface="黑体" pitchFamily="49" charset="-122"/>
                <a:cs typeface="宋体" pitchFamily="2" charset="-122"/>
              </a:rPr>
              <a:t>作别西天的云彩。</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1" i="0" u="none" strike="noStrike" cap="none" normalizeH="0" baseline="0" dirty="0">
                <a:ln>
                  <a:noFill/>
                </a:ln>
                <a:solidFill>
                  <a:schemeClr val="tx2">
                    <a:lumMod val="75000"/>
                    <a:lumOff val="25000"/>
                  </a:schemeClr>
                </a:solidFill>
                <a:effectLst/>
                <a:latin typeface="黑体" pitchFamily="49" charset="-122"/>
                <a:ea typeface="黑体" pitchFamily="49" charset="-122"/>
                <a:cs typeface="宋体" pitchFamily="2" charset="-122"/>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1" i="0" u="none" strike="noStrike" cap="none" normalizeH="0" baseline="0" dirty="0">
                <a:ln>
                  <a:noFill/>
                </a:ln>
                <a:solidFill>
                  <a:schemeClr val="tx2">
                    <a:lumMod val="75000"/>
                    <a:lumOff val="25000"/>
                  </a:schemeClr>
                </a:solidFill>
                <a:effectLst/>
                <a:latin typeface="黑体" pitchFamily="49" charset="-122"/>
                <a:ea typeface="黑体" pitchFamily="49" charset="-122"/>
                <a:cs typeface="宋体" pitchFamily="2" charset="-122"/>
              </a:rPr>
              <a:t>那河畔的金柳，</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1" i="0" u="none" strike="noStrike" cap="none" normalizeH="0" baseline="0" dirty="0">
                <a:ln>
                  <a:noFill/>
                </a:ln>
                <a:solidFill>
                  <a:schemeClr val="tx2">
                    <a:lumMod val="75000"/>
                    <a:lumOff val="25000"/>
                  </a:schemeClr>
                </a:solidFill>
                <a:effectLst/>
                <a:latin typeface="黑体" pitchFamily="49" charset="-122"/>
                <a:ea typeface="黑体" pitchFamily="49" charset="-122"/>
                <a:cs typeface="宋体" pitchFamily="2" charset="-122"/>
              </a:rPr>
              <a:t>是夕阳中的新娘；</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1" i="0" u="none" strike="noStrike" cap="none" normalizeH="0" baseline="0" dirty="0">
                <a:ln>
                  <a:noFill/>
                </a:ln>
                <a:solidFill>
                  <a:schemeClr val="tx2">
                    <a:lumMod val="75000"/>
                    <a:lumOff val="25000"/>
                  </a:schemeClr>
                </a:solidFill>
                <a:effectLst/>
                <a:latin typeface="黑体" pitchFamily="49" charset="-122"/>
                <a:ea typeface="黑体" pitchFamily="49" charset="-122"/>
                <a:cs typeface="宋体" pitchFamily="2" charset="-122"/>
              </a:rPr>
              <a:t>波光里的艳影，</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1" i="0" u="none" strike="noStrike" cap="none" normalizeH="0" baseline="0" dirty="0">
                <a:ln>
                  <a:noFill/>
                </a:ln>
                <a:solidFill>
                  <a:schemeClr val="tx2">
                    <a:lumMod val="75000"/>
                    <a:lumOff val="25000"/>
                  </a:schemeClr>
                </a:solidFill>
                <a:effectLst/>
                <a:latin typeface="黑体" pitchFamily="49" charset="-122"/>
                <a:ea typeface="黑体" pitchFamily="49" charset="-122"/>
                <a:cs typeface="宋体" pitchFamily="2" charset="-122"/>
              </a:rPr>
              <a:t>在我的心头荡漾。</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1" i="0" u="none" strike="noStrike" cap="none" normalizeH="0" baseline="0" dirty="0">
                <a:ln>
                  <a:noFill/>
                </a:ln>
                <a:solidFill>
                  <a:schemeClr val="tx2">
                    <a:lumMod val="75000"/>
                    <a:lumOff val="25000"/>
                  </a:schemeClr>
                </a:solidFill>
                <a:effectLst/>
                <a:latin typeface="黑体" pitchFamily="49" charset="-122"/>
                <a:ea typeface="黑体" pitchFamily="49" charset="-122"/>
                <a:cs typeface="宋体" pitchFamily="2" charset="-122"/>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1" i="0" u="none" strike="noStrike" cap="none" normalizeH="0" baseline="0" dirty="0">
                <a:ln>
                  <a:noFill/>
                </a:ln>
                <a:solidFill>
                  <a:schemeClr val="tx2">
                    <a:lumMod val="75000"/>
                    <a:lumOff val="25000"/>
                  </a:schemeClr>
                </a:solidFill>
                <a:effectLst/>
                <a:latin typeface="黑体" pitchFamily="49" charset="-122"/>
                <a:ea typeface="黑体" pitchFamily="49" charset="-122"/>
                <a:cs typeface="宋体" pitchFamily="2" charset="-122"/>
              </a:rPr>
              <a:t>软泥上的青荇，</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1" i="0" u="none" strike="noStrike" cap="none" normalizeH="0" baseline="0" dirty="0">
                <a:ln>
                  <a:noFill/>
                </a:ln>
                <a:solidFill>
                  <a:schemeClr val="tx2">
                    <a:lumMod val="75000"/>
                    <a:lumOff val="25000"/>
                  </a:schemeClr>
                </a:solidFill>
                <a:effectLst/>
                <a:latin typeface="黑体" pitchFamily="49" charset="-122"/>
                <a:ea typeface="黑体" pitchFamily="49" charset="-122"/>
                <a:cs typeface="宋体" pitchFamily="2" charset="-122"/>
              </a:rPr>
              <a:t>油油的在水底招摇；</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1" i="0" u="none" strike="noStrike" cap="none" normalizeH="0" baseline="0" dirty="0">
                <a:ln>
                  <a:noFill/>
                </a:ln>
                <a:solidFill>
                  <a:schemeClr val="tx2">
                    <a:lumMod val="75000"/>
                    <a:lumOff val="25000"/>
                  </a:schemeClr>
                </a:solidFill>
                <a:effectLst/>
                <a:latin typeface="黑体" pitchFamily="49" charset="-122"/>
                <a:ea typeface="黑体" pitchFamily="49" charset="-122"/>
                <a:cs typeface="宋体" pitchFamily="2" charset="-122"/>
              </a:rPr>
              <a:t>在康河的柔波里，</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1" i="0" u="none" strike="noStrike" cap="none" normalizeH="0" baseline="0" dirty="0">
                <a:ln>
                  <a:noFill/>
                </a:ln>
                <a:solidFill>
                  <a:schemeClr val="tx2">
                    <a:lumMod val="75000"/>
                    <a:lumOff val="25000"/>
                  </a:schemeClr>
                </a:solidFill>
                <a:effectLst/>
                <a:latin typeface="黑体" pitchFamily="49" charset="-122"/>
                <a:ea typeface="黑体" pitchFamily="49" charset="-122"/>
                <a:cs typeface="宋体" pitchFamily="2" charset="-122"/>
              </a:rPr>
              <a:t>我甘心做一条水草！</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1" i="0" u="none" strike="noStrike" cap="none" normalizeH="0" baseline="0" dirty="0">
                <a:ln>
                  <a:noFill/>
                </a:ln>
                <a:solidFill>
                  <a:schemeClr val="tx2">
                    <a:lumMod val="75000"/>
                    <a:lumOff val="25000"/>
                  </a:schemeClr>
                </a:solidFill>
                <a:effectLst/>
                <a:latin typeface="黑体" pitchFamily="49" charset="-122"/>
                <a:ea typeface="黑体" pitchFamily="49" charset="-122"/>
                <a:cs typeface="宋体" pitchFamily="2" charset="-122"/>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1" i="0" u="none" strike="noStrike" cap="none" normalizeH="0" baseline="0" dirty="0">
                <a:ln>
                  <a:noFill/>
                </a:ln>
                <a:solidFill>
                  <a:schemeClr val="tx2">
                    <a:lumMod val="75000"/>
                    <a:lumOff val="25000"/>
                  </a:schemeClr>
                </a:solidFill>
                <a:effectLst/>
                <a:latin typeface="黑体" pitchFamily="49" charset="-122"/>
                <a:ea typeface="黑体" pitchFamily="49" charset="-122"/>
                <a:cs typeface="宋体" pitchFamily="2" charset="-122"/>
              </a:rPr>
              <a:t>那榆荫下的一潭，</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1" i="0" u="none" strike="noStrike" cap="none" normalizeH="0" baseline="0" dirty="0">
                <a:ln>
                  <a:noFill/>
                </a:ln>
                <a:solidFill>
                  <a:schemeClr val="tx2">
                    <a:lumMod val="75000"/>
                    <a:lumOff val="25000"/>
                  </a:schemeClr>
                </a:solidFill>
                <a:effectLst/>
                <a:latin typeface="黑体" pitchFamily="49" charset="-122"/>
                <a:ea typeface="黑体" pitchFamily="49" charset="-122"/>
                <a:cs typeface="宋体" pitchFamily="2" charset="-122"/>
              </a:rPr>
              <a:t>不是清泉，</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1" i="0" u="none" strike="noStrike" cap="none" normalizeH="0" baseline="0" dirty="0">
                <a:ln>
                  <a:noFill/>
                </a:ln>
                <a:solidFill>
                  <a:schemeClr val="tx2">
                    <a:lumMod val="75000"/>
                    <a:lumOff val="25000"/>
                  </a:schemeClr>
                </a:solidFill>
                <a:effectLst/>
                <a:latin typeface="黑体" pitchFamily="49" charset="-122"/>
                <a:ea typeface="黑体" pitchFamily="49" charset="-122"/>
                <a:cs typeface="宋体" pitchFamily="2" charset="-122"/>
              </a:rPr>
              <a:t>是天上虹；</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1" i="0" u="none" strike="noStrike" cap="none" normalizeH="0" baseline="0" dirty="0">
                <a:ln>
                  <a:noFill/>
                </a:ln>
                <a:solidFill>
                  <a:schemeClr val="tx2">
                    <a:lumMod val="75000"/>
                    <a:lumOff val="25000"/>
                  </a:schemeClr>
                </a:solidFill>
                <a:effectLst/>
                <a:latin typeface="黑体" pitchFamily="49" charset="-122"/>
                <a:ea typeface="黑体" pitchFamily="49" charset="-122"/>
                <a:cs typeface="宋体" pitchFamily="2" charset="-122"/>
              </a:rPr>
              <a:t>揉碎在浮藻间，</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400" b="1" i="0" u="none" strike="noStrike" cap="none" normalizeH="0" baseline="0" dirty="0">
                <a:ln>
                  <a:noFill/>
                </a:ln>
                <a:solidFill>
                  <a:schemeClr val="tx2">
                    <a:lumMod val="75000"/>
                    <a:lumOff val="25000"/>
                  </a:schemeClr>
                </a:solidFill>
                <a:effectLst/>
                <a:latin typeface="黑体" pitchFamily="49" charset="-122"/>
                <a:ea typeface="黑体" pitchFamily="49" charset="-122"/>
                <a:cs typeface="宋体" pitchFamily="2" charset="-122"/>
              </a:rPr>
              <a:t>沉淀着彩虹似的梦。</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1" i="0" u="none" strike="noStrike" cap="none" normalizeH="0" baseline="0" dirty="0">
                <a:ln>
                  <a:noFill/>
                </a:ln>
                <a:solidFill>
                  <a:schemeClr val="tx2">
                    <a:lumMod val="75000"/>
                    <a:lumOff val="25000"/>
                  </a:schemeClr>
                </a:solidFill>
                <a:effectLst/>
                <a:latin typeface="黑体" pitchFamily="49" charset="-122"/>
                <a:ea typeface="黑体" pitchFamily="49" charset="-122"/>
                <a:cs typeface="宋体" pitchFamily="2" charset="-122"/>
              </a:rPr>
              <a:t>　</a:t>
            </a:r>
            <a:endParaRPr kumimoji="0" lang="zh-CN" sz="2800" b="1" i="0" u="none" strike="noStrike" cap="none" normalizeH="0" baseline="0" dirty="0">
              <a:ln>
                <a:noFill/>
              </a:ln>
              <a:solidFill>
                <a:schemeClr val="tx2">
                  <a:lumMod val="75000"/>
                  <a:lumOff val="25000"/>
                </a:schemeClr>
              </a:solidFill>
              <a:effectLst/>
              <a:latin typeface="黑体" pitchFamily="49" charset="-122"/>
              <a:ea typeface="黑体" pitchFamily="49" charset="-122"/>
              <a:cs typeface="宋体" pitchFamily="2" charset="-122"/>
            </a:endParaRPr>
          </a:p>
        </p:txBody>
      </p:sp>
      <p:sp>
        <p:nvSpPr>
          <p:cNvPr id="39" name="Rectangle 1"/>
          <p:cNvSpPr>
            <a:spLocks noChangeArrowheads="1"/>
          </p:cNvSpPr>
          <p:nvPr/>
        </p:nvSpPr>
        <p:spPr bwMode="auto">
          <a:xfrm>
            <a:off x="6305614" y="654029"/>
            <a:ext cx="2226594"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zh-CN" altLang="en-US" sz="1400" b="1" dirty="0">
                <a:solidFill>
                  <a:schemeClr val="tx2">
                    <a:lumMod val="75000"/>
                    <a:lumOff val="25000"/>
                  </a:schemeClr>
                </a:solidFill>
                <a:latin typeface="黑体" pitchFamily="49" charset="-122"/>
                <a:ea typeface="黑体" pitchFamily="49" charset="-122"/>
                <a:cs typeface="宋体" pitchFamily="2" charset="-122"/>
              </a:rPr>
              <a:t>寻梦？撑一支长篙，</a:t>
            </a:r>
          </a:p>
          <a:p>
            <a:pPr lvl="0" fontAlgn="base">
              <a:spcBef>
                <a:spcPct val="0"/>
              </a:spcBef>
              <a:spcAft>
                <a:spcPct val="0"/>
              </a:spcAft>
            </a:pPr>
            <a:r>
              <a:rPr lang="zh-CN" altLang="en-US" sz="1400" b="1" dirty="0">
                <a:solidFill>
                  <a:schemeClr val="tx2">
                    <a:lumMod val="75000"/>
                    <a:lumOff val="25000"/>
                  </a:schemeClr>
                </a:solidFill>
                <a:latin typeface="黑体" pitchFamily="49" charset="-122"/>
                <a:ea typeface="黑体" pitchFamily="49" charset="-122"/>
                <a:cs typeface="宋体" pitchFamily="2" charset="-122"/>
              </a:rPr>
              <a:t>向青草更青处漫溯；</a:t>
            </a:r>
          </a:p>
          <a:p>
            <a:pPr lvl="0" fontAlgn="base">
              <a:spcBef>
                <a:spcPct val="0"/>
              </a:spcBef>
              <a:spcAft>
                <a:spcPct val="0"/>
              </a:spcAft>
            </a:pPr>
            <a:r>
              <a:rPr lang="zh-CN" altLang="en-US" sz="1400" b="1" dirty="0">
                <a:solidFill>
                  <a:schemeClr val="tx2">
                    <a:lumMod val="75000"/>
                    <a:lumOff val="25000"/>
                  </a:schemeClr>
                </a:solidFill>
                <a:latin typeface="黑体" pitchFamily="49" charset="-122"/>
                <a:ea typeface="黑体" pitchFamily="49" charset="-122"/>
                <a:cs typeface="宋体" pitchFamily="2" charset="-122"/>
              </a:rPr>
              <a:t>满载一船星辉，</a:t>
            </a:r>
          </a:p>
          <a:p>
            <a:pPr lvl="0" fontAlgn="base">
              <a:spcBef>
                <a:spcPct val="0"/>
              </a:spcBef>
              <a:spcAft>
                <a:spcPct val="0"/>
              </a:spcAft>
            </a:pPr>
            <a:r>
              <a:rPr lang="zh-CN" altLang="en-US" sz="1400" b="1" dirty="0">
                <a:solidFill>
                  <a:schemeClr val="tx2">
                    <a:lumMod val="75000"/>
                    <a:lumOff val="25000"/>
                  </a:schemeClr>
                </a:solidFill>
                <a:latin typeface="黑体" pitchFamily="49" charset="-122"/>
                <a:ea typeface="黑体" pitchFamily="49" charset="-122"/>
                <a:cs typeface="宋体" pitchFamily="2" charset="-122"/>
              </a:rPr>
              <a:t>在星辉斑斓里放歌。</a:t>
            </a:r>
          </a:p>
          <a:p>
            <a:pPr lvl="0" fontAlgn="base">
              <a:spcBef>
                <a:spcPct val="0"/>
              </a:spcBef>
              <a:spcAft>
                <a:spcPct val="0"/>
              </a:spcAft>
            </a:pPr>
            <a:r>
              <a:rPr lang="zh-CN" altLang="en-US" sz="1400" b="1" dirty="0">
                <a:solidFill>
                  <a:schemeClr val="tx2">
                    <a:lumMod val="75000"/>
                    <a:lumOff val="25000"/>
                  </a:schemeClr>
                </a:solidFill>
                <a:latin typeface="黑体" pitchFamily="49" charset="-122"/>
                <a:ea typeface="黑体" pitchFamily="49" charset="-122"/>
                <a:cs typeface="宋体" pitchFamily="2" charset="-122"/>
              </a:rPr>
              <a:t>　</a:t>
            </a:r>
          </a:p>
          <a:p>
            <a:pPr lvl="0" fontAlgn="base">
              <a:spcBef>
                <a:spcPct val="0"/>
              </a:spcBef>
              <a:spcAft>
                <a:spcPct val="0"/>
              </a:spcAft>
            </a:pPr>
            <a:r>
              <a:rPr lang="zh-CN" altLang="en-US" sz="1400" b="1" dirty="0">
                <a:solidFill>
                  <a:schemeClr val="tx2">
                    <a:lumMod val="75000"/>
                    <a:lumOff val="25000"/>
                  </a:schemeClr>
                </a:solidFill>
                <a:latin typeface="黑体" pitchFamily="49" charset="-122"/>
                <a:ea typeface="黑体" pitchFamily="49" charset="-122"/>
                <a:cs typeface="宋体" pitchFamily="2" charset="-122"/>
              </a:rPr>
              <a:t>但我不能放歌，</a:t>
            </a:r>
          </a:p>
          <a:p>
            <a:pPr lvl="0" fontAlgn="base">
              <a:spcBef>
                <a:spcPct val="0"/>
              </a:spcBef>
              <a:spcAft>
                <a:spcPct val="0"/>
              </a:spcAft>
            </a:pPr>
            <a:r>
              <a:rPr lang="zh-CN" altLang="en-US" sz="1400" b="1" dirty="0">
                <a:solidFill>
                  <a:schemeClr val="tx2">
                    <a:lumMod val="75000"/>
                    <a:lumOff val="25000"/>
                  </a:schemeClr>
                </a:solidFill>
                <a:latin typeface="黑体" pitchFamily="49" charset="-122"/>
                <a:ea typeface="黑体" pitchFamily="49" charset="-122"/>
                <a:cs typeface="宋体" pitchFamily="2" charset="-122"/>
              </a:rPr>
              <a:t>悄悄是别离的笙箫；</a:t>
            </a:r>
          </a:p>
          <a:p>
            <a:pPr lvl="0" fontAlgn="base">
              <a:spcBef>
                <a:spcPct val="0"/>
              </a:spcBef>
              <a:spcAft>
                <a:spcPct val="0"/>
              </a:spcAft>
            </a:pPr>
            <a:r>
              <a:rPr lang="zh-CN" altLang="en-US" sz="1400" b="1" dirty="0">
                <a:solidFill>
                  <a:schemeClr val="tx2">
                    <a:lumMod val="75000"/>
                    <a:lumOff val="25000"/>
                  </a:schemeClr>
                </a:solidFill>
                <a:latin typeface="黑体" pitchFamily="49" charset="-122"/>
                <a:ea typeface="黑体" pitchFamily="49" charset="-122"/>
                <a:cs typeface="宋体" pitchFamily="2" charset="-122"/>
              </a:rPr>
              <a:t>夏虫也为我沉默，</a:t>
            </a:r>
          </a:p>
          <a:p>
            <a:pPr lvl="0" fontAlgn="base">
              <a:spcBef>
                <a:spcPct val="0"/>
              </a:spcBef>
              <a:spcAft>
                <a:spcPct val="0"/>
              </a:spcAft>
            </a:pPr>
            <a:r>
              <a:rPr lang="zh-CN" altLang="en-US" sz="1400" b="1" dirty="0">
                <a:solidFill>
                  <a:schemeClr val="tx2">
                    <a:lumMod val="75000"/>
                    <a:lumOff val="25000"/>
                  </a:schemeClr>
                </a:solidFill>
                <a:latin typeface="黑体" pitchFamily="49" charset="-122"/>
                <a:ea typeface="黑体" pitchFamily="49" charset="-122"/>
                <a:cs typeface="宋体" pitchFamily="2" charset="-122"/>
              </a:rPr>
              <a:t>沉默是今晚的康桥！</a:t>
            </a:r>
          </a:p>
          <a:p>
            <a:pPr lvl="0" fontAlgn="base">
              <a:spcBef>
                <a:spcPct val="0"/>
              </a:spcBef>
              <a:spcAft>
                <a:spcPct val="0"/>
              </a:spcAft>
            </a:pPr>
            <a:r>
              <a:rPr lang="zh-CN" altLang="en-US" sz="1400" b="1" dirty="0">
                <a:solidFill>
                  <a:schemeClr val="tx2">
                    <a:lumMod val="75000"/>
                    <a:lumOff val="25000"/>
                  </a:schemeClr>
                </a:solidFill>
                <a:latin typeface="黑体" pitchFamily="49" charset="-122"/>
                <a:ea typeface="黑体" pitchFamily="49" charset="-122"/>
                <a:cs typeface="宋体" pitchFamily="2" charset="-122"/>
              </a:rPr>
              <a:t>　</a:t>
            </a:r>
          </a:p>
          <a:p>
            <a:pPr lvl="0" fontAlgn="base">
              <a:spcBef>
                <a:spcPct val="0"/>
              </a:spcBef>
              <a:spcAft>
                <a:spcPct val="0"/>
              </a:spcAft>
            </a:pPr>
            <a:r>
              <a:rPr lang="zh-CN" altLang="en-US" sz="1400" b="1" dirty="0">
                <a:solidFill>
                  <a:schemeClr val="tx2">
                    <a:lumMod val="75000"/>
                    <a:lumOff val="25000"/>
                  </a:schemeClr>
                </a:solidFill>
                <a:latin typeface="黑体" pitchFamily="49" charset="-122"/>
                <a:ea typeface="黑体" pitchFamily="49" charset="-122"/>
                <a:cs typeface="宋体" pitchFamily="2" charset="-122"/>
              </a:rPr>
              <a:t>悄悄的我走了，</a:t>
            </a:r>
          </a:p>
          <a:p>
            <a:pPr lvl="0" fontAlgn="base">
              <a:spcBef>
                <a:spcPct val="0"/>
              </a:spcBef>
              <a:spcAft>
                <a:spcPct val="0"/>
              </a:spcAft>
            </a:pPr>
            <a:r>
              <a:rPr lang="zh-CN" altLang="en-US" sz="1400" b="1" dirty="0">
                <a:solidFill>
                  <a:schemeClr val="tx2">
                    <a:lumMod val="75000"/>
                    <a:lumOff val="25000"/>
                  </a:schemeClr>
                </a:solidFill>
                <a:latin typeface="黑体" pitchFamily="49" charset="-122"/>
                <a:ea typeface="黑体" pitchFamily="49" charset="-122"/>
                <a:cs typeface="宋体" pitchFamily="2" charset="-122"/>
              </a:rPr>
              <a:t>正如我悄悄的来；</a:t>
            </a:r>
          </a:p>
          <a:p>
            <a:pPr lvl="0" fontAlgn="base">
              <a:spcBef>
                <a:spcPct val="0"/>
              </a:spcBef>
              <a:spcAft>
                <a:spcPct val="0"/>
              </a:spcAft>
            </a:pPr>
            <a:r>
              <a:rPr lang="zh-CN" altLang="en-US" sz="1400" b="1" dirty="0">
                <a:solidFill>
                  <a:schemeClr val="tx2">
                    <a:lumMod val="75000"/>
                    <a:lumOff val="25000"/>
                  </a:schemeClr>
                </a:solidFill>
                <a:latin typeface="黑体" pitchFamily="49" charset="-122"/>
                <a:ea typeface="黑体" pitchFamily="49" charset="-122"/>
                <a:cs typeface="宋体" pitchFamily="2" charset="-122"/>
              </a:rPr>
              <a:t>我挥一挥衣袖，</a:t>
            </a:r>
          </a:p>
          <a:p>
            <a:pPr lvl="0" fontAlgn="base">
              <a:spcBef>
                <a:spcPct val="0"/>
              </a:spcBef>
              <a:spcAft>
                <a:spcPct val="0"/>
              </a:spcAft>
            </a:pPr>
            <a:r>
              <a:rPr lang="zh-CN" altLang="en-US" sz="1400" b="1" dirty="0">
                <a:solidFill>
                  <a:schemeClr val="tx2">
                    <a:lumMod val="75000"/>
                    <a:lumOff val="25000"/>
                  </a:schemeClr>
                </a:solidFill>
                <a:latin typeface="黑体" pitchFamily="49" charset="-122"/>
                <a:ea typeface="黑体" pitchFamily="49" charset="-122"/>
                <a:cs typeface="宋体" pitchFamily="2" charset="-122"/>
              </a:rPr>
              <a:t>不带走一片云彩。</a:t>
            </a:r>
          </a:p>
        </p:txBody>
      </p:sp>
    </p:spTree>
    <p:custDataLst>
      <p:tags r:id="rId1"/>
    </p:custDataLst>
    <p:extLst>
      <p:ext uri="{BB962C8B-B14F-4D97-AF65-F5344CB8AC3E}">
        <p14:creationId xmlns:p14="http://schemas.microsoft.com/office/powerpoint/2010/main" xmlns="" val="73551398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9961" y="2670572"/>
            <a:ext cx="1201340" cy="181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图片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1367" y="4254105"/>
            <a:ext cx="633413" cy="463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图片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70503" y="3214862"/>
            <a:ext cx="1058466"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图片 7"/>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43001" y="3774457"/>
            <a:ext cx="404813" cy="345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图片 8"/>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59103" y="4780362"/>
            <a:ext cx="547688" cy="363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文本框 10"/>
          <p:cNvSpPr txBox="1">
            <a:spLocks noChangeArrowheads="1"/>
          </p:cNvSpPr>
          <p:nvPr/>
        </p:nvSpPr>
        <p:spPr bwMode="auto">
          <a:xfrm>
            <a:off x="2400301" y="1967064"/>
            <a:ext cx="509154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4800" b="1" dirty="0">
                <a:solidFill>
                  <a:srgbClr val="002060"/>
                </a:solidFill>
                <a:latin typeface="微软雅黑" pitchFamily="34" charset="-122"/>
                <a:ea typeface="微软雅黑" pitchFamily="34" charset="-122"/>
              </a:rPr>
              <a:t>任务一：采集声音</a:t>
            </a:r>
          </a:p>
        </p:txBody>
      </p:sp>
      <p:pic>
        <p:nvPicPr>
          <p:cNvPr id="10" name="图片 2"/>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718072" y="1097333"/>
            <a:ext cx="495300" cy="446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11"/>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473430" y="1474165"/>
            <a:ext cx="926306" cy="53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19318503"/>
      </p:ext>
    </p:ext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41565"/>
            <a:ext cx="9032933" cy="659921"/>
          </a:xfrm>
        </p:spPr>
        <p:txBody>
          <a:bodyPr>
            <a:normAutofit fontScale="90000"/>
          </a:bodyPr>
          <a:lstStyle/>
          <a:p>
            <a:pPr algn="ctr"/>
            <a:r>
              <a:rPr lang="zh-CN" altLang="zh-CN" sz="4400" dirty="0"/>
              <a:t>任务一：采集声音</a:t>
            </a:r>
          </a:p>
        </p:txBody>
      </p:sp>
      <p:sp>
        <p:nvSpPr>
          <p:cNvPr id="122" name="Freeform 5"/>
          <p:cNvSpPr>
            <a:spLocks noEditPoints="1"/>
          </p:cNvSpPr>
          <p:nvPr/>
        </p:nvSpPr>
        <p:spPr bwMode="auto">
          <a:xfrm>
            <a:off x="945572" y="1039090"/>
            <a:ext cx="642546" cy="756642"/>
          </a:xfrm>
          <a:custGeom>
            <a:avLst/>
            <a:gdLst>
              <a:gd name="T0" fmla="*/ 274 w 803"/>
              <a:gd name="T1" fmla="*/ 26 h 970"/>
              <a:gd name="T2" fmla="*/ 283 w 803"/>
              <a:gd name="T3" fmla="*/ 124 h 970"/>
              <a:gd name="T4" fmla="*/ 691 w 803"/>
              <a:gd name="T5" fmla="*/ 335 h 970"/>
              <a:gd name="T6" fmla="*/ 138 w 803"/>
              <a:gd name="T7" fmla="*/ 195 h 970"/>
              <a:gd name="T8" fmla="*/ 129 w 803"/>
              <a:gd name="T9" fmla="*/ 205 h 970"/>
              <a:gd name="T10" fmla="*/ 741 w 803"/>
              <a:gd name="T11" fmla="*/ 497 h 970"/>
              <a:gd name="T12" fmla="*/ 783 w 803"/>
              <a:gd name="T13" fmla="*/ 529 h 970"/>
              <a:gd name="T14" fmla="*/ 45 w 803"/>
              <a:gd name="T15" fmla="*/ 374 h 970"/>
              <a:gd name="T16" fmla="*/ 452 w 803"/>
              <a:gd name="T17" fmla="*/ 114 h 970"/>
              <a:gd name="T18" fmla="*/ 494 w 803"/>
              <a:gd name="T19" fmla="*/ 9 h 970"/>
              <a:gd name="T20" fmla="*/ 643 w 803"/>
              <a:gd name="T21" fmla="*/ 197 h 970"/>
              <a:gd name="T22" fmla="*/ 619 w 803"/>
              <a:gd name="T23" fmla="*/ 199 h 970"/>
              <a:gd name="T24" fmla="*/ 206 w 803"/>
              <a:gd name="T25" fmla="*/ 295 h 970"/>
              <a:gd name="T26" fmla="*/ 176 w 803"/>
              <a:gd name="T27" fmla="*/ 404 h 970"/>
              <a:gd name="T28" fmla="*/ 160 w 803"/>
              <a:gd name="T29" fmla="*/ 450 h 970"/>
              <a:gd name="T30" fmla="*/ 242 w 803"/>
              <a:gd name="T31" fmla="*/ 896 h 970"/>
              <a:gd name="T32" fmla="*/ 255 w 803"/>
              <a:gd name="T33" fmla="*/ 677 h 970"/>
              <a:gd name="T34" fmla="*/ 340 w 803"/>
              <a:gd name="T35" fmla="*/ 469 h 970"/>
              <a:gd name="T36" fmla="*/ 343 w 803"/>
              <a:gd name="T37" fmla="*/ 443 h 970"/>
              <a:gd name="T38" fmla="*/ 638 w 803"/>
              <a:gd name="T39" fmla="*/ 375 h 970"/>
              <a:gd name="T40" fmla="*/ 434 w 803"/>
              <a:gd name="T41" fmla="*/ 436 h 970"/>
              <a:gd name="T42" fmla="*/ 359 w 803"/>
              <a:gd name="T43" fmla="*/ 406 h 970"/>
              <a:gd name="T44" fmla="*/ 361 w 803"/>
              <a:gd name="T45" fmla="*/ 543 h 970"/>
              <a:gd name="T46" fmla="*/ 342 w 803"/>
              <a:gd name="T47" fmla="*/ 667 h 970"/>
              <a:gd name="T48" fmla="*/ 368 w 803"/>
              <a:gd name="T49" fmla="*/ 569 h 970"/>
              <a:gd name="T50" fmla="*/ 374 w 803"/>
              <a:gd name="T51" fmla="*/ 567 h 970"/>
              <a:gd name="T52" fmla="*/ 415 w 803"/>
              <a:gd name="T53" fmla="*/ 499 h 970"/>
              <a:gd name="T54" fmla="*/ 381 w 803"/>
              <a:gd name="T55" fmla="*/ 521 h 970"/>
              <a:gd name="T56" fmla="*/ 394 w 803"/>
              <a:gd name="T57" fmla="*/ 489 h 970"/>
              <a:gd name="T58" fmla="*/ 430 w 803"/>
              <a:gd name="T59" fmla="*/ 445 h 970"/>
              <a:gd name="T60" fmla="*/ 432 w 803"/>
              <a:gd name="T61" fmla="*/ 455 h 970"/>
              <a:gd name="T62" fmla="*/ 405 w 803"/>
              <a:gd name="T63" fmla="*/ 464 h 970"/>
              <a:gd name="T64" fmla="*/ 354 w 803"/>
              <a:gd name="T65" fmla="*/ 423 h 970"/>
              <a:gd name="T66" fmla="*/ 361 w 803"/>
              <a:gd name="T67" fmla="*/ 409 h 970"/>
              <a:gd name="T68" fmla="*/ 373 w 803"/>
              <a:gd name="T69" fmla="*/ 414 h 970"/>
              <a:gd name="T70" fmla="*/ 373 w 803"/>
              <a:gd name="T71" fmla="*/ 418 h 970"/>
              <a:gd name="T72" fmla="*/ 362 w 803"/>
              <a:gd name="T73" fmla="*/ 563 h 970"/>
              <a:gd name="T74" fmla="*/ 360 w 803"/>
              <a:gd name="T75" fmla="*/ 509 h 970"/>
              <a:gd name="T76" fmla="*/ 383 w 803"/>
              <a:gd name="T77" fmla="*/ 527 h 970"/>
              <a:gd name="T78" fmla="*/ 389 w 803"/>
              <a:gd name="T79" fmla="*/ 516 h 970"/>
              <a:gd name="T80" fmla="*/ 346 w 803"/>
              <a:gd name="T81" fmla="*/ 910 h 970"/>
              <a:gd name="T82" fmla="*/ 371 w 803"/>
              <a:gd name="T83" fmla="*/ 411 h 970"/>
              <a:gd name="T84" fmla="*/ 627 w 803"/>
              <a:gd name="T85" fmla="*/ 349 h 970"/>
              <a:gd name="T86" fmla="*/ 284 w 803"/>
              <a:gd name="T87" fmla="*/ 201 h 970"/>
              <a:gd name="T88" fmla="*/ 183 w 803"/>
              <a:gd name="T89" fmla="*/ 300 h 970"/>
              <a:gd name="T90" fmla="*/ 262 w 803"/>
              <a:gd name="T91" fmla="*/ 238 h 970"/>
              <a:gd name="T92" fmla="*/ 590 w 803"/>
              <a:gd name="T93" fmla="*/ 342 h 970"/>
              <a:gd name="T94" fmla="*/ 513 w 803"/>
              <a:gd name="T95" fmla="*/ 622 h 970"/>
              <a:gd name="T96" fmla="*/ 283 w 803"/>
              <a:gd name="T97" fmla="*/ 749 h 970"/>
              <a:gd name="T98" fmla="*/ 330 w 803"/>
              <a:gd name="T99" fmla="*/ 769 h 970"/>
              <a:gd name="T100" fmla="*/ 244 w 803"/>
              <a:gd name="T101" fmla="*/ 760 h 970"/>
              <a:gd name="T102" fmla="*/ 318 w 803"/>
              <a:gd name="T103" fmla="*/ 796 h 970"/>
              <a:gd name="T104" fmla="*/ 229 w 803"/>
              <a:gd name="T105" fmla="*/ 793 h 970"/>
              <a:gd name="T106" fmla="*/ 294 w 803"/>
              <a:gd name="T107" fmla="*/ 850 h 970"/>
              <a:gd name="T108" fmla="*/ 249 w 803"/>
              <a:gd name="T109" fmla="*/ 857 h 970"/>
              <a:gd name="T110" fmla="*/ 322 w 803"/>
              <a:gd name="T111" fmla="*/ 870 h 970"/>
              <a:gd name="T112" fmla="*/ 408 w 803"/>
              <a:gd name="T113" fmla="*/ 818 h 970"/>
              <a:gd name="T114" fmla="*/ 482 w 803"/>
              <a:gd name="T115" fmla="*/ 675 h 970"/>
              <a:gd name="T116" fmla="*/ 612 w 803"/>
              <a:gd name="T117" fmla="*/ 535 h 970"/>
              <a:gd name="T118" fmla="*/ 286 w 803"/>
              <a:gd name="T119" fmla="*/ 723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3" h="970">
                <a:moveTo>
                  <a:pt x="283" y="124"/>
                </a:moveTo>
                <a:cubicBezTo>
                  <a:pt x="285" y="129"/>
                  <a:pt x="289" y="137"/>
                  <a:pt x="293" y="136"/>
                </a:cubicBezTo>
                <a:cubicBezTo>
                  <a:pt x="297" y="135"/>
                  <a:pt x="295" y="124"/>
                  <a:pt x="295" y="122"/>
                </a:cubicBezTo>
                <a:cubicBezTo>
                  <a:pt x="294" y="116"/>
                  <a:pt x="293" y="111"/>
                  <a:pt x="292" y="107"/>
                </a:cubicBezTo>
                <a:cubicBezTo>
                  <a:pt x="284" y="77"/>
                  <a:pt x="279" y="54"/>
                  <a:pt x="274" y="26"/>
                </a:cubicBezTo>
                <a:cubicBezTo>
                  <a:pt x="273" y="21"/>
                  <a:pt x="272" y="12"/>
                  <a:pt x="269" y="10"/>
                </a:cubicBezTo>
                <a:cubicBezTo>
                  <a:pt x="265" y="5"/>
                  <a:pt x="253" y="10"/>
                  <a:pt x="246" y="12"/>
                </a:cubicBezTo>
                <a:cubicBezTo>
                  <a:pt x="244" y="14"/>
                  <a:pt x="244" y="17"/>
                  <a:pt x="242" y="19"/>
                </a:cubicBezTo>
                <a:cubicBezTo>
                  <a:pt x="247" y="35"/>
                  <a:pt x="255" y="54"/>
                  <a:pt x="263" y="72"/>
                </a:cubicBezTo>
                <a:cubicBezTo>
                  <a:pt x="272" y="92"/>
                  <a:pt x="276" y="109"/>
                  <a:pt x="283" y="124"/>
                </a:cubicBezTo>
                <a:close/>
                <a:moveTo>
                  <a:pt x="795" y="300"/>
                </a:moveTo>
                <a:cubicBezTo>
                  <a:pt x="790" y="298"/>
                  <a:pt x="778" y="303"/>
                  <a:pt x="771" y="306"/>
                </a:cubicBezTo>
                <a:cubicBezTo>
                  <a:pt x="762" y="309"/>
                  <a:pt x="754" y="312"/>
                  <a:pt x="746" y="315"/>
                </a:cubicBezTo>
                <a:cubicBezTo>
                  <a:pt x="726" y="323"/>
                  <a:pt x="711" y="322"/>
                  <a:pt x="697" y="330"/>
                </a:cubicBezTo>
                <a:cubicBezTo>
                  <a:pt x="692" y="333"/>
                  <a:pt x="691" y="334"/>
                  <a:pt x="691" y="335"/>
                </a:cubicBezTo>
                <a:cubicBezTo>
                  <a:pt x="694" y="343"/>
                  <a:pt x="710" y="340"/>
                  <a:pt x="717" y="339"/>
                </a:cubicBezTo>
                <a:cubicBezTo>
                  <a:pt x="745" y="334"/>
                  <a:pt x="775" y="331"/>
                  <a:pt x="801" y="328"/>
                </a:cubicBezTo>
                <a:cubicBezTo>
                  <a:pt x="803" y="321"/>
                  <a:pt x="803" y="304"/>
                  <a:pt x="795" y="300"/>
                </a:cubicBezTo>
                <a:close/>
                <a:moveTo>
                  <a:pt x="149" y="205"/>
                </a:moveTo>
                <a:cubicBezTo>
                  <a:pt x="145" y="202"/>
                  <a:pt x="141" y="198"/>
                  <a:pt x="138" y="195"/>
                </a:cubicBezTo>
                <a:cubicBezTo>
                  <a:pt x="121" y="182"/>
                  <a:pt x="107" y="170"/>
                  <a:pt x="91" y="156"/>
                </a:cubicBezTo>
                <a:cubicBezTo>
                  <a:pt x="87" y="152"/>
                  <a:pt x="73" y="136"/>
                  <a:pt x="67" y="138"/>
                </a:cubicBezTo>
                <a:cubicBezTo>
                  <a:pt x="63" y="139"/>
                  <a:pt x="53" y="149"/>
                  <a:pt x="53" y="154"/>
                </a:cubicBezTo>
                <a:cubicBezTo>
                  <a:pt x="53" y="160"/>
                  <a:pt x="61" y="163"/>
                  <a:pt x="66" y="166"/>
                </a:cubicBezTo>
                <a:cubicBezTo>
                  <a:pt x="87" y="180"/>
                  <a:pt x="110" y="192"/>
                  <a:pt x="129" y="205"/>
                </a:cubicBezTo>
                <a:cubicBezTo>
                  <a:pt x="137" y="211"/>
                  <a:pt x="146" y="218"/>
                  <a:pt x="156" y="218"/>
                </a:cubicBezTo>
                <a:cubicBezTo>
                  <a:pt x="158" y="213"/>
                  <a:pt x="152" y="209"/>
                  <a:pt x="149" y="205"/>
                </a:cubicBezTo>
                <a:close/>
                <a:moveTo>
                  <a:pt x="789" y="506"/>
                </a:moveTo>
                <a:cubicBezTo>
                  <a:pt x="785" y="501"/>
                  <a:pt x="773" y="501"/>
                  <a:pt x="766" y="500"/>
                </a:cubicBezTo>
                <a:cubicBezTo>
                  <a:pt x="757" y="499"/>
                  <a:pt x="749" y="498"/>
                  <a:pt x="741" y="497"/>
                </a:cubicBezTo>
                <a:cubicBezTo>
                  <a:pt x="724" y="495"/>
                  <a:pt x="707" y="489"/>
                  <a:pt x="691" y="490"/>
                </a:cubicBezTo>
                <a:cubicBezTo>
                  <a:pt x="690" y="491"/>
                  <a:pt x="690" y="492"/>
                  <a:pt x="690" y="492"/>
                </a:cubicBezTo>
                <a:cubicBezTo>
                  <a:pt x="694" y="500"/>
                  <a:pt x="703" y="502"/>
                  <a:pt x="711" y="505"/>
                </a:cubicBezTo>
                <a:cubicBezTo>
                  <a:pt x="728" y="510"/>
                  <a:pt x="742" y="515"/>
                  <a:pt x="759" y="522"/>
                </a:cubicBezTo>
                <a:cubicBezTo>
                  <a:pt x="764" y="523"/>
                  <a:pt x="779" y="531"/>
                  <a:pt x="783" y="529"/>
                </a:cubicBezTo>
                <a:cubicBezTo>
                  <a:pt x="788" y="527"/>
                  <a:pt x="793" y="511"/>
                  <a:pt x="789" y="506"/>
                </a:cubicBezTo>
                <a:close/>
                <a:moveTo>
                  <a:pt x="87" y="363"/>
                </a:moveTo>
                <a:cubicBezTo>
                  <a:pt x="60" y="359"/>
                  <a:pt x="30" y="355"/>
                  <a:pt x="6" y="350"/>
                </a:cubicBezTo>
                <a:cubicBezTo>
                  <a:pt x="0" y="354"/>
                  <a:pt x="1" y="364"/>
                  <a:pt x="1" y="370"/>
                </a:cubicBezTo>
                <a:cubicBezTo>
                  <a:pt x="7" y="377"/>
                  <a:pt x="31" y="375"/>
                  <a:pt x="45" y="374"/>
                </a:cubicBezTo>
                <a:cubicBezTo>
                  <a:pt x="62" y="373"/>
                  <a:pt x="78" y="374"/>
                  <a:pt x="91" y="375"/>
                </a:cubicBezTo>
                <a:cubicBezTo>
                  <a:pt x="98" y="375"/>
                  <a:pt x="105" y="375"/>
                  <a:pt x="109" y="371"/>
                </a:cubicBezTo>
                <a:cubicBezTo>
                  <a:pt x="105" y="365"/>
                  <a:pt x="95" y="364"/>
                  <a:pt x="87" y="363"/>
                </a:cubicBezTo>
                <a:close/>
                <a:moveTo>
                  <a:pt x="459" y="68"/>
                </a:moveTo>
                <a:cubicBezTo>
                  <a:pt x="458" y="84"/>
                  <a:pt x="453" y="99"/>
                  <a:pt x="452" y="114"/>
                </a:cubicBezTo>
                <a:cubicBezTo>
                  <a:pt x="452" y="119"/>
                  <a:pt x="451" y="128"/>
                  <a:pt x="455" y="131"/>
                </a:cubicBezTo>
                <a:cubicBezTo>
                  <a:pt x="461" y="130"/>
                  <a:pt x="462" y="123"/>
                  <a:pt x="464" y="119"/>
                </a:cubicBezTo>
                <a:cubicBezTo>
                  <a:pt x="466" y="114"/>
                  <a:pt x="467" y="108"/>
                  <a:pt x="468" y="103"/>
                </a:cubicBezTo>
                <a:cubicBezTo>
                  <a:pt x="475" y="77"/>
                  <a:pt x="482" y="51"/>
                  <a:pt x="490" y="25"/>
                </a:cubicBezTo>
                <a:cubicBezTo>
                  <a:pt x="491" y="20"/>
                  <a:pt x="495" y="12"/>
                  <a:pt x="494" y="9"/>
                </a:cubicBezTo>
                <a:cubicBezTo>
                  <a:pt x="492" y="1"/>
                  <a:pt x="477" y="2"/>
                  <a:pt x="471" y="0"/>
                </a:cubicBezTo>
                <a:cubicBezTo>
                  <a:pt x="463" y="4"/>
                  <a:pt x="464" y="11"/>
                  <a:pt x="463" y="20"/>
                </a:cubicBezTo>
                <a:cubicBezTo>
                  <a:pt x="461" y="36"/>
                  <a:pt x="460" y="53"/>
                  <a:pt x="459" y="68"/>
                </a:cubicBezTo>
                <a:close/>
                <a:moveTo>
                  <a:pt x="630" y="207"/>
                </a:moveTo>
                <a:cubicBezTo>
                  <a:pt x="634" y="204"/>
                  <a:pt x="639" y="200"/>
                  <a:pt x="643" y="197"/>
                </a:cubicBezTo>
                <a:cubicBezTo>
                  <a:pt x="663" y="179"/>
                  <a:pt x="685" y="162"/>
                  <a:pt x="707" y="146"/>
                </a:cubicBezTo>
                <a:cubicBezTo>
                  <a:pt x="711" y="143"/>
                  <a:pt x="717" y="140"/>
                  <a:pt x="718" y="135"/>
                </a:cubicBezTo>
                <a:cubicBezTo>
                  <a:pt x="716" y="125"/>
                  <a:pt x="704" y="111"/>
                  <a:pt x="696" y="118"/>
                </a:cubicBezTo>
                <a:cubicBezTo>
                  <a:pt x="680" y="131"/>
                  <a:pt x="667" y="149"/>
                  <a:pt x="653" y="165"/>
                </a:cubicBezTo>
                <a:cubicBezTo>
                  <a:pt x="642" y="177"/>
                  <a:pt x="629" y="187"/>
                  <a:pt x="619" y="199"/>
                </a:cubicBezTo>
                <a:cubicBezTo>
                  <a:pt x="617" y="203"/>
                  <a:pt x="612" y="208"/>
                  <a:pt x="614" y="213"/>
                </a:cubicBezTo>
                <a:cubicBezTo>
                  <a:pt x="620" y="214"/>
                  <a:pt x="626" y="210"/>
                  <a:pt x="630" y="207"/>
                </a:cubicBezTo>
                <a:close/>
                <a:moveTo>
                  <a:pt x="176" y="404"/>
                </a:moveTo>
                <a:cubicBezTo>
                  <a:pt x="179" y="362"/>
                  <a:pt x="190" y="325"/>
                  <a:pt x="208" y="294"/>
                </a:cubicBezTo>
                <a:cubicBezTo>
                  <a:pt x="206" y="295"/>
                  <a:pt x="206" y="295"/>
                  <a:pt x="206" y="295"/>
                </a:cubicBezTo>
                <a:cubicBezTo>
                  <a:pt x="192" y="316"/>
                  <a:pt x="181" y="339"/>
                  <a:pt x="176" y="366"/>
                </a:cubicBezTo>
                <a:cubicBezTo>
                  <a:pt x="171" y="392"/>
                  <a:pt x="169" y="420"/>
                  <a:pt x="171" y="451"/>
                </a:cubicBezTo>
                <a:cubicBezTo>
                  <a:pt x="176" y="515"/>
                  <a:pt x="205" y="573"/>
                  <a:pt x="237" y="618"/>
                </a:cubicBezTo>
                <a:cubicBezTo>
                  <a:pt x="215" y="563"/>
                  <a:pt x="181" y="513"/>
                  <a:pt x="175" y="447"/>
                </a:cubicBezTo>
                <a:cubicBezTo>
                  <a:pt x="174" y="433"/>
                  <a:pt x="176" y="418"/>
                  <a:pt x="176" y="404"/>
                </a:cubicBezTo>
                <a:close/>
                <a:moveTo>
                  <a:pt x="176" y="330"/>
                </a:moveTo>
                <a:cubicBezTo>
                  <a:pt x="168" y="343"/>
                  <a:pt x="162" y="363"/>
                  <a:pt x="158" y="382"/>
                </a:cubicBezTo>
                <a:cubicBezTo>
                  <a:pt x="152" y="410"/>
                  <a:pt x="154" y="441"/>
                  <a:pt x="159" y="475"/>
                </a:cubicBezTo>
                <a:cubicBezTo>
                  <a:pt x="161" y="492"/>
                  <a:pt x="164" y="511"/>
                  <a:pt x="174" y="526"/>
                </a:cubicBezTo>
                <a:cubicBezTo>
                  <a:pt x="168" y="503"/>
                  <a:pt x="157" y="470"/>
                  <a:pt x="160" y="450"/>
                </a:cubicBezTo>
                <a:cubicBezTo>
                  <a:pt x="156" y="403"/>
                  <a:pt x="165" y="366"/>
                  <a:pt x="176" y="330"/>
                </a:cubicBezTo>
                <a:close/>
                <a:moveTo>
                  <a:pt x="244" y="889"/>
                </a:moveTo>
                <a:cubicBezTo>
                  <a:pt x="242" y="888"/>
                  <a:pt x="240" y="885"/>
                  <a:pt x="240" y="889"/>
                </a:cubicBezTo>
                <a:cubicBezTo>
                  <a:pt x="240" y="890"/>
                  <a:pt x="244" y="888"/>
                  <a:pt x="245" y="891"/>
                </a:cubicBezTo>
                <a:cubicBezTo>
                  <a:pt x="245" y="893"/>
                  <a:pt x="242" y="894"/>
                  <a:pt x="242" y="896"/>
                </a:cubicBezTo>
                <a:cubicBezTo>
                  <a:pt x="283" y="900"/>
                  <a:pt x="310" y="925"/>
                  <a:pt x="339" y="947"/>
                </a:cubicBezTo>
                <a:cubicBezTo>
                  <a:pt x="314" y="917"/>
                  <a:pt x="286" y="892"/>
                  <a:pt x="244" y="889"/>
                </a:cubicBezTo>
                <a:close/>
                <a:moveTo>
                  <a:pt x="249" y="651"/>
                </a:moveTo>
                <a:cubicBezTo>
                  <a:pt x="246" y="643"/>
                  <a:pt x="243" y="636"/>
                  <a:pt x="239" y="632"/>
                </a:cubicBezTo>
                <a:cubicBezTo>
                  <a:pt x="242" y="648"/>
                  <a:pt x="256" y="661"/>
                  <a:pt x="255" y="677"/>
                </a:cubicBezTo>
                <a:cubicBezTo>
                  <a:pt x="259" y="672"/>
                  <a:pt x="253" y="659"/>
                  <a:pt x="249" y="651"/>
                </a:cubicBezTo>
                <a:close/>
                <a:moveTo>
                  <a:pt x="343" y="443"/>
                </a:moveTo>
                <a:cubicBezTo>
                  <a:pt x="343" y="443"/>
                  <a:pt x="343" y="444"/>
                  <a:pt x="343" y="444"/>
                </a:cubicBezTo>
                <a:cubicBezTo>
                  <a:pt x="344" y="444"/>
                  <a:pt x="344" y="444"/>
                  <a:pt x="343" y="443"/>
                </a:cubicBezTo>
                <a:close/>
                <a:moveTo>
                  <a:pt x="340" y="469"/>
                </a:moveTo>
                <a:cubicBezTo>
                  <a:pt x="340" y="466"/>
                  <a:pt x="341" y="463"/>
                  <a:pt x="341" y="460"/>
                </a:cubicBezTo>
                <a:cubicBezTo>
                  <a:pt x="338" y="492"/>
                  <a:pt x="359" y="536"/>
                  <a:pt x="357" y="568"/>
                </a:cubicBezTo>
                <a:cubicBezTo>
                  <a:pt x="359" y="548"/>
                  <a:pt x="355" y="528"/>
                  <a:pt x="348" y="506"/>
                </a:cubicBezTo>
                <a:cubicBezTo>
                  <a:pt x="340" y="483"/>
                  <a:pt x="343" y="462"/>
                  <a:pt x="343" y="444"/>
                </a:cubicBezTo>
                <a:cubicBezTo>
                  <a:pt x="343" y="444"/>
                  <a:pt x="343" y="444"/>
                  <a:pt x="343" y="443"/>
                </a:cubicBezTo>
                <a:cubicBezTo>
                  <a:pt x="344" y="442"/>
                  <a:pt x="343" y="441"/>
                  <a:pt x="344" y="442"/>
                </a:cubicBezTo>
                <a:cubicBezTo>
                  <a:pt x="343" y="431"/>
                  <a:pt x="349" y="418"/>
                  <a:pt x="353" y="409"/>
                </a:cubicBezTo>
                <a:cubicBezTo>
                  <a:pt x="343" y="426"/>
                  <a:pt x="339" y="447"/>
                  <a:pt x="340" y="469"/>
                </a:cubicBezTo>
                <a:close/>
                <a:moveTo>
                  <a:pt x="636" y="486"/>
                </a:moveTo>
                <a:cubicBezTo>
                  <a:pt x="648" y="457"/>
                  <a:pt x="651" y="412"/>
                  <a:pt x="638" y="375"/>
                </a:cubicBezTo>
                <a:cubicBezTo>
                  <a:pt x="644" y="416"/>
                  <a:pt x="645" y="454"/>
                  <a:pt x="636" y="486"/>
                </a:cubicBezTo>
                <a:close/>
                <a:moveTo>
                  <a:pt x="396" y="538"/>
                </a:moveTo>
                <a:cubicBezTo>
                  <a:pt x="402" y="528"/>
                  <a:pt x="410" y="519"/>
                  <a:pt x="415" y="508"/>
                </a:cubicBezTo>
                <a:cubicBezTo>
                  <a:pt x="423" y="493"/>
                  <a:pt x="429" y="475"/>
                  <a:pt x="433" y="456"/>
                </a:cubicBezTo>
                <a:cubicBezTo>
                  <a:pt x="434" y="451"/>
                  <a:pt x="437" y="441"/>
                  <a:pt x="434" y="436"/>
                </a:cubicBezTo>
                <a:cubicBezTo>
                  <a:pt x="429" y="427"/>
                  <a:pt x="417" y="440"/>
                  <a:pt x="414" y="444"/>
                </a:cubicBezTo>
                <a:cubicBezTo>
                  <a:pt x="403" y="459"/>
                  <a:pt x="395" y="476"/>
                  <a:pt x="386" y="489"/>
                </a:cubicBezTo>
                <a:cubicBezTo>
                  <a:pt x="384" y="479"/>
                  <a:pt x="385" y="468"/>
                  <a:pt x="384" y="457"/>
                </a:cubicBezTo>
                <a:cubicBezTo>
                  <a:pt x="383" y="439"/>
                  <a:pt x="378" y="412"/>
                  <a:pt x="367" y="405"/>
                </a:cubicBezTo>
                <a:cubicBezTo>
                  <a:pt x="364" y="405"/>
                  <a:pt x="361" y="406"/>
                  <a:pt x="359" y="406"/>
                </a:cubicBezTo>
                <a:cubicBezTo>
                  <a:pt x="352" y="411"/>
                  <a:pt x="348" y="421"/>
                  <a:pt x="346" y="430"/>
                </a:cubicBezTo>
                <a:cubicBezTo>
                  <a:pt x="344" y="448"/>
                  <a:pt x="343" y="472"/>
                  <a:pt x="345" y="493"/>
                </a:cubicBezTo>
                <a:cubicBezTo>
                  <a:pt x="347" y="499"/>
                  <a:pt x="347" y="499"/>
                  <a:pt x="347" y="499"/>
                </a:cubicBezTo>
                <a:cubicBezTo>
                  <a:pt x="347" y="494"/>
                  <a:pt x="345" y="487"/>
                  <a:pt x="346" y="483"/>
                </a:cubicBezTo>
                <a:cubicBezTo>
                  <a:pt x="346" y="504"/>
                  <a:pt x="362" y="522"/>
                  <a:pt x="361" y="543"/>
                </a:cubicBezTo>
                <a:cubicBezTo>
                  <a:pt x="359" y="535"/>
                  <a:pt x="357" y="522"/>
                  <a:pt x="353" y="514"/>
                </a:cubicBezTo>
                <a:cubicBezTo>
                  <a:pt x="359" y="535"/>
                  <a:pt x="361" y="556"/>
                  <a:pt x="360" y="574"/>
                </a:cubicBezTo>
                <a:cubicBezTo>
                  <a:pt x="356" y="578"/>
                  <a:pt x="352" y="582"/>
                  <a:pt x="348" y="587"/>
                </a:cubicBezTo>
                <a:cubicBezTo>
                  <a:pt x="353" y="585"/>
                  <a:pt x="356" y="579"/>
                  <a:pt x="360" y="578"/>
                </a:cubicBezTo>
                <a:cubicBezTo>
                  <a:pt x="356" y="609"/>
                  <a:pt x="349" y="640"/>
                  <a:pt x="342" y="667"/>
                </a:cubicBezTo>
                <a:cubicBezTo>
                  <a:pt x="352" y="639"/>
                  <a:pt x="359" y="608"/>
                  <a:pt x="362" y="575"/>
                </a:cubicBezTo>
                <a:cubicBezTo>
                  <a:pt x="362" y="610"/>
                  <a:pt x="351" y="642"/>
                  <a:pt x="343" y="670"/>
                </a:cubicBezTo>
                <a:cubicBezTo>
                  <a:pt x="349" y="655"/>
                  <a:pt x="352" y="639"/>
                  <a:pt x="358" y="624"/>
                </a:cubicBezTo>
                <a:cubicBezTo>
                  <a:pt x="353" y="648"/>
                  <a:pt x="344" y="670"/>
                  <a:pt x="334" y="692"/>
                </a:cubicBezTo>
                <a:cubicBezTo>
                  <a:pt x="356" y="658"/>
                  <a:pt x="366" y="616"/>
                  <a:pt x="368" y="569"/>
                </a:cubicBezTo>
                <a:cubicBezTo>
                  <a:pt x="386" y="551"/>
                  <a:pt x="398" y="526"/>
                  <a:pt x="409" y="506"/>
                </a:cubicBezTo>
                <a:cubicBezTo>
                  <a:pt x="401" y="523"/>
                  <a:pt x="391" y="542"/>
                  <a:pt x="380" y="557"/>
                </a:cubicBezTo>
                <a:cubicBezTo>
                  <a:pt x="379" y="559"/>
                  <a:pt x="374" y="563"/>
                  <a:pt x="376" y="562"/>
                </a:cubicBezTo>
                <a:cubicBezTo>
                  <a:pt x="377" y="562"/>
                  <a:pt x="377" y="561"/>
                  <a:pt x="378" y="561"/>
                </a:cubicBezTo>
                <a:cubicBezTo>
                  <a:pt x="378" y="564"/>
                  <a:pt x="375" y="565"/>
                  <a:pt x="374" y="567"/>
                </a:cubicBezTo>
                <a:cubicBezTo>
                  <a:pt x="382" y="559"/>
                  <a:pt x="389" y="549"/>
                  <a:pt x="396" y="538"/>
                </a:cubicBezTo>
                <a:close/>
                <a:moveTo>
                  <a:pt x="413" y="500"/>
                </a:moveTo>
                <a:cubicBezTo>
                  <a:pt x="418" y="488"/>
                  <a:pt x="423" y="474"/>
                  <a:pt x="426" y="460"/>
                </a:cubicBezTo>
                <a:cubicBezTo>
                  <a:pt x="427" y="455"/>
                  <a:pt x="427" y="450"/>
                  <a:pt x="430" y="446"/>
                </a:cubicBezTo>
                <a:cubicBezTo>
                  <a:pt x="426" y="463"/>
                  <a:pt x="423" y="484"/>
                  <a:pt x="415" y="499"/>
                </a:cubicBezTo>
                <a:cubicBezTo>
                  <a:pt x="415" y="499"/>
                  <a:pt x="414" y="502"/>
                  <a:pt x="413" y="500"/>
                </a:cubicBezTo>
                <a:close/>
                <a:moveTo>
                  <a:pt x="384" y="522"/>
                </a:moveTo>
                <a:cubicBezTo>
                  <a:pt x="377" y="523"/>
                  <a:pt x="373" y="516"/>
                  <a:pt x="380" y="515"/>
                </a:cubicBezTo>
                <a:cubicBezTo>
                  <a:pt x="381" y="517"/>
                  <a:pt x="379" y="517"/>
                  <a:pt x="379" y="519"/>
                </a:cubicBezTo>
                <a:cubicBezTo>
                  <a:pt x="379" y="521"/>
                  <a:pt x="380" y="520"/>
                  <a:pt x="381" y="521"/>
                </a:cubicBezTo>
                <a:cubicBezTo>
                  <a:pt x="383" y="520"/>
                  <a:pt x="382" y="519"/>
                  <a:pt x="383" y="517"/>
                </a:cubicBezTo>
                <a:cubicBezTo>
                  <a:pt x="383" y="516"/>
                  <a:pt x="384" y="517"/>
                  <a:pt x="385" y="516"/>
                </a:cubicBezTo>
                <a:cubicBezTo>
                  <a:pt x="385" y="519"/>
                  <a:pt x="384" y="520"/>
                  <a:pt x="384" y="522"/>
                </a:cubicBezTo>
                <a:close/>
                <a:moveTo>
                  <a:pt x="388" y="500"/>
                </a:moveTo>
                <a:cubicBezTo>
                  <a:pt x="389" y="495"/>
                  <a:pt x="393" y="493"/>
                  <a:pt x="394" y="489"/>
                </a:cubicBezTo>
                <a:cubicBezTo>
                  <a:pt x="394" y="491"/>
                  <a:pt x="391" y="497"/>
                  <a:pt x="388" y="500"/>
                </a:cubicBezTo>
                <a:close/>
                <a:moveTo>
                  <a:pt x="389" y="496"/>
                </a:moveTo>
                <a:cubicBezTo>
                  <a:pt x="394" y="484"/>
                  <a:pt x="404" y="468"/>
                  <a:pt x="413" y="454"/>
                </a:cubicBezTo>
                <a:cubicBezTo>
                  <a:pt x="416" y="448"/>
                  <a:pt x="422" y="441"/>
                  <a:pt x="429" y="438"/>
                </a:cubicBezTo>
                <a:cubicBezTo>
                  <a:pt x="431" y="439"/>
                  <a:pt x="430" y="443"/>
                  <a:pt x="430" y="445"/>
                </a:cubicBezTo>
                <a:cubicBezTo>
                  <a:pt x="426" y="445"/>
                  <a:pt x="430" y="442"/>
                  <a:pt x="428" y="439"/>
                </a:cubicBezTo>
                <a:cubicBezTo>
                  <a:pt x="410" y="455"/>
                  <a:pt x="401" y="477"/>
                  <a:pt x="389" y="496"/>
                </a:cubicBezTo>
                <a:close/>
                <a:moveTo>
                  <a:pt x="415" y="445"/>
                </a:moveTo>
                <a:cubicBezTo>
                  <a:pt x="418" y="441"/>
                  <a:pt x="423" y="434"/>
                  <a:pt x="431" y="434"/>
                </a:cubicBezTo>
                <a:cubicBezTo>
                  <a:pt x="436" y="440"/>
                  <a:pt x="434" y="448"/>
                  <a:pt x="432" y="455"/>
                </a:cubicBezTo>
                <a:cubicBezTo>
                  <a:pt x="429" y="474"/>
                  <a:pt x="421" y="493"/>
                  <a:pt x="413" y="509"/>
                </a:cubicBezTo>
                <a:cubicBezTo>
                  <a:pt x="412" y="510"/>
                  <a:pt x="412" y="509"/>
                  <a:pt x="413" y="508"/>
                </a:cubicBezTo>
                <a:cubicBezTo>
                  <a:pt x="420" y="493"/>
                  <a:pt x="427" y="473"/>
                  <a:pt x="431" y="454"/>
                </a:cubicBezTo>
                <a:cubicBezTo>
                  <a:pt x="432" y="448"/>
                  <a:pt x="436" y="439"/>
                  <a:pt x="428" y="435"/>
                </a:cubicBezTo>
                <a:cubicBezTo>
                  <a:pt x="417" y="441"/>
                  <a:pt x="411" y="453"/>
                  <a:pt x="405" y="464"/>
                </a:cubicBezTo>
                <a:cubicBezTo>
                  <a:pt x="399" y="474"/>
                  <a:pt x="392" y="484"/>
                  <a:pt x="386" y="495"/>
                </a:cubicBezTo>
                <a:cubicBezTo>
                  <a:pt x="394" y="478"/>
                  <a:pt x="403" y="461"/>
                  <a:pt x="415" y="445"/>
                </a:cubicBezTo>
                <a:close/>
                <a:moveTo>
                  <a:pt x="355" y="423"/>
                </a:moveTo>
                <a:cubicBezTo>
                  <a:pt x="350" y="438"/>
                  <a:pt x="350" y="455"/>
                  <a:pt x="348" y="472"/>
                </a:cubicBezTo>
                <a:cubicBezTo>
                  <a:pt x="348" y="456"/>
                  <a:pt x="350" y="437"/>
                  <a:pt x="354" y="423"/>
                </a:cubicBezTo>
                <a:cubicBezTo>
                  <a:pt x="355" y="422"/>
                  <a:pt x="355" y="423"/>
                  <a:pt x="355" y="423"/>
                </a:cubicBezTo>
                <a:close/>
                <a:moveTo>
                  <a:pt x="359" y="413"/>
                </a:moveTo>
                <a:cubicBezTo>
                  <a:pt x="359" y="415"/>
                  <a:pt x="357" y="418"/>
                  <a:pt x="356" y="419"/>
                </a:cubicBezTo>
                <a:cubicBezTo>
                  <a:pt x="355" y="418"/>
                  <a:pt x="357" y="415"/>
                  <a:pt x="359" y="413"/>
                </a:cubicBezTo>
                <a:close/>
                <a:moveTo>
                  <a:pt x="361" y="409"/>
                </a:moveTo>
                <a:cubicBezTo>
                  <a:pt x="352" y="413"/>
                  <a:pt x="351" y="428"/>
                  <a:pt x="349" y="437"/>
                </a:cubicBezTo>
                <a:cubicBezTo>
                  <a:pt x="347" y="449"/>
                  <a:pt x="346" y="459"/>
                  <a:pt x="346" y="469"/>
                </a:cubicBezTo>
                <a:cubicBezTo>
                  <a:pt x="344" y="460"/>
                  <a:pt x="346" y="451"/>
                  <a:pt x="347" y="442"/>
                </a:cubicBezTo>
                <a:cubicBezTo>
                  <a:pt x="349" y="428"/>
                  <a:pt x="351" y="415"/>
                  <a:pt x="361" y="406"/>
                </a:cubicBezTo>
                <a:cubicBezTo>
                  <a:pt x="367" y="406"/>
                  <a:pt x="371" y="408"/>
                  <a:pt x="373" y="414"/>
                </a:cubicBezTo>
                <a:cubicBezTo>
                  <a:pt x="372" y="414"/>
                  <a:pt x="373" y="411"/>
                  <a:pt x="371" y="411"/>
                </a:cubicBezTo>
                <a:cubicBezTo>
                  <a:pt x="370" y="413"/>
                  <a:pt x="373" y="414"/>
                  <a:pt x="374" y="415"/>
                </a:cubicBezTo>
                <a:cubicBezTo>
                  <a:pt x="380" y="438"/>
                  <a:pt x="382" y="462"/>
                  <a:pt x="384" y="482"/>
                </a:cubicBezTo>
                <a:cubicBezTo>
                  <a:pt x="384" y="487"/>
                  <a:pt x="386" y="493"/>
                  <a:pt x="383" y="496"/>
                </a:cubicBezTo>
                <a:cubicBezTo>
                  <a:pt x="381" y="474"/>
                  <a:pt x="380" y="441"/>
                  <a:pt x="373" y="418"/>
                </a:cubicBezTo>
                <a:cubicBezTo>
                  <a:pt x="371" y="413"/>
                  <a:pt x="368" y="407"/>
                  <a:pt x="361" y="409"/>
                </a:cubicBezTo>
                <a:close/>
                <a:moveTo>
                  <a:pt x="371" y="419"/>
                </a:moveTo>
                <a:cubicBezTo>
                  <a:pt x="369" y="419"/>
                  <a:pt x="369" y="415"/>
                  <a:pt x="368" y="414"/>
                </a:cubicBezTo>
                <a:cubicBezTo>
                  <a:pt x="370" y="415"/>
                  <a:pt x="370" y="417"/>
                  <a:pt x="371" y="419"/>
                </a:cubicBezTo>
                <a:close/>
                <a:moveTo>
                  <a:pt x="362" y="563"/>
                </a:moveTo>
                <a:cubicBezTo>
                  <a:pt x="363" y="563"/>
                  <a:pt x="363" y="569"/>
                  <a:pt x="362" y="571"/>
                </a:cubicBezTo>
                <a:cubicBezTo>
                  <a:pt x="360" y="569"/>
                  <a:pt x="363" y="566"/>
                  <a:pt x="362" y="563"/>
                </a:cubicBezTo>
                <a:close/>
                <a:moveTo>
                  <a:pt x="368" y="564"/>
                </a:moveTo>
                <a:cubicBezTo>
                  <a:pt x="367" y="553"/>
                  <a:pt x="368" y="540"/>
                  <a:pt x="366" y="528"/>
                </a:cubicBezTo>
                <a:cubicBezTo>
                  <a:pt x="365" y="521"/>
                  <a:pt x="361" y="515"/>
                  <a:pt x="360" y="509"/>
                </a:cubicBezTo>
                <a:cubicBezTo>
                  <a:pt x="350" y="477"/>
                  <a:pt x="356" y="448"/>
                  <a:pt x="363" y="424"/>
                </a:cubicBezTo>
                <a:cubicBezTo>
                  <a:pt x="369" y="447"/>
                  <a:pt x="371" y="478"/>
                  <a:pt x="375" y="503"/>
                </a:cubicBezTo>
                <a:cubicBezTo>
                  <a:pt x="375" y="509"/>
                  <a:pt x="374" y="514"/>
                  <a:pt x="372" y="519"/>
                </a:cubicBezTo>
                <a:cubicBezTo>
                  <a:pt x="373" y="521"/>
                  <a:pt x="371" y="526"/>
                  <a:pt x="376" y="526"/>
                </a:cubicBezTo>
                <a:cubicBezTo>
                  <a:pt x="377" y="527"/>
                  <a:pt x="381" y="526"/>
                  <a:pt x="383" y="527"/>
                </a:cubicBezTo>
                <a:cubicBezTo>
                  <a:pt x="379" y="525"/>
                  <a:pt x="376" y="522"/>
                  <a:pt x="374" y="520"/>
                </a:cubicBezTo>
                <a:cubicBezTo>
                  <a:pt x="376" y="520"/>
                  <a:pt x="380" y="523"/>
                  <a:pt x="384" y="524"/>
                </a:cubicBezTo>
                <a:cubicBezTo>
                  <a:pt x="386" y="523"/>
                  <a:pt x="386" y="521"/>
                  <a:pt x="387" y="519"/>
                </a:cubicBezTo>
                <a:cubicBezTo>
                  <a:pt x="389" y="521"/>
                  <a:pt x="386" y="524"/>
                  <a:pt x="384" y="526"/>
                </a:cubicBezTo>
                <a:cubicBezTo>
                  <a:pt x="390" y="525"/>
                  <a:pt x="388" y="520"/>
                  <a:pt x="389" y="516"/>
                </a:cubicBezTo>
                <a:cubicBezTo>
                  <a:pt x="399" y="497"/>
                  <a:pt x="409" y="475"/>
                  <a:pt x="421" y="459"/>
                </a:cubicBezTo>
                <a:cubicBezTo>
                  <a:pt x="411" y="499"/>
                  <a:pt x="392" y="535"/>
                  <a:pt x="368" y="564"/>
                </a:cubicBezTo>
                <a:close/>
                <a:moveTo>
                  <a:pt x="344" y="907"/>
                </a:moveTo>
                <a:cubicBezTo>
                  <a:pt x="333" y="911"/>
                  <a:pt x="322" y="911"/>
                  <a:pt x="311" y="911"/>
                </a:cubicBezTo>
                <a:cubicBezTo>
                  <a:pt x="319" y="915"/>
                  <a:pt x="335" y="913"/>
                  <a:pt x="346" y="910"/>
                </a:cubicBezTo>
                <a:cubicBezTo>
                  <a:pt x="349" y="909"/>
                  <a:pt x="355" y="907"/>
                  <a:pt x="356" y="904"/>
                </a:cubicBezTo>
                <a:cubicBezTo>
                  <a:pt x="352" y="908"/>
                  <a:pt x="343" y="910"/>
                  <a:pt x="339" y="910"/>
                </a:cubicBezTo>
                <a:cubicBezTo>
                  <a:pt x="340" y="908"/>
                  <a:pt x="345" y="910"/>
                  <a:pt x="344" y="907"/>
                </a:cubicBezTo>
                <a:close/>
                <a:moveTo>
                  <a:pt x="366" y="408"/>
                </a:moveTo>
                <a:cubicBezTo>
                  <a:pt x="368" y="408"/>
                  <a:pt x="369" y="410"/>
                  <a:pt x="371" y="411"/>
                </a:cubicBezTo>
                <a:cubicBezTo>
                  <a:pt x="370" y="409"/>
                  <a:pt x="367" y="407"/>
                  <a:pt x="366" y="408"/>
                </a:cubicBezTo>
                <a:close/>
                <a:moveTo>
                  <a:pt x="360" y="970"/>
                </a:moveTo>
                <a:cubicBezTo>
                  <a:pt x="356" y="965"/>
                  <a:pt x="351" y="958"/>
                  <a:pt x="347" y="956"/>
                </a:cubicBezTo>
                <a:cubicBezTo>
                  <a:pt x="352" y="960"/>
                  <a:pt x="353" y="969"/>
                  <a:pt x="360" y="970"/>
                </a:cubicBezTo>
                <a:close/>
                <a:moveTo>
                  <a:pt x="627" y="349"/>
                </a:moveTo>
                <a:cubicBezTo>
                  <a:pt x="618" y="314"/>
                  <a:pt x="597" y="287"/>
                  <a:pt x="577" y="265"/>
                </a:cubicBezTo>
                <a:cubicBezTo>
                  <a:pt x="513" y="198"/>
                  <a:pt x="414" y="163"/>
                  <a:pt x="292" y="197"/>
                </a:cubicBezTo>
                <a:cubicBezTo>
                  <a:pt x="328" y="180"/>
                  <a:pt x="375" y="181"/>
                  <a:pt x="410" y="182"/>
                </a:cubicBezTo>
                <a:cubicBezTo>
                  <a:pt x="368" y="172"/>
                  <a:pt x="291" y="182"/>
                  <a:pt x="255" y="211"/>
                </a:cubicBezTo>
                <a:cubicBezTo>
                  <a:pt x="264" y="207"/>
                  <a:pt x="273" y="201"/>
                  <a:pt x="284" y="201"/>
                </a:cubicBezTo>
                <a:cubicBezTo>
                  <a:pt x="245" y="220"/>
                  <a:pt x="218" y="249"/>
                  <a:pt x="194" y="276"/>
                </a:cubicBezTo>
                <a:cubicBezTo>
                  <a:pt x="205" y="259"/>
                  <a:pt x="218" y="245"/>
                  <a:pt x="232" y="232"/>
                </a:cubicBezTo>
                <a:cubicBezTo>
                  <a:pt x="209" y="247"/>
                  <a:pt x="194" y="270"/>
                  <a:pt x="182" y="291"/>
                </a:cubicBezTo>
                <a:cubicBezTo>
                  <a:pt x="184" y="289"/>
                  <a:pt x="187" y="285"/>
                  <a:pt x="190" y="286"/>
                </a:cubicBezTo>
                <a:cubicBezTo>
                  <a:pt x="189" y="291"/>
                  <a:pt x="183" y="294"/>
                  <a:pt x="183" y="300"/>
                </a:cubicBezTo>
                <a:cubicBezTo>
                  <a:pt x="190" y="293"/>
                  <a:pt x="195" y="282"/>
                  <a:pt x="203" y="274"/>
                </a:cubicBezTo>
                <a:cubicBezTo>
                  <a:pt x="195" y="287"/>
                  <a:pt x="186" y="299"/>
                  <a:pt x="182" y="314"/>
                </a:cubicBezTo>
                <a:cubicBezTo>
                  <a:pt x="200" y="287"/>
                  <a:pt x="218" y="256"/>
                  <a:pt x="252" y="237"/>
                </a:cubicBezTo>
                <a:cubicBezTo>
                  <a:pt x="240" y="247"/>
                  <a:pt x="230" y="261"/>
                  <a:pt x="223" y="273"/>
                </a:cubicBezTo>
                <a:cubicBezTo>
                  <a:pt x="234" y="262"/>
                  <a:pt x="246" y="249"/>
                  <a:pt x="262" y="238"/>
                </a:cubicBezTo>
                <a:cubicBezTo>
                  <a:pt x="277" y="228"/>
                  <a:pt x="298" y="220"/>
                  <a:pt x="318" y="215"/>
                </a:cubicBezTo>
                <a:cubicBezTo>
                  <a:pt x="339" y="209"/>
                  <a:pt x="364" y="205"/>
                  <a:pt x="385" y="210"/>
                </a:cubicBezTo>
                <a:cubicBezTo>
                  <a:pt x="387" y="210"/>
                  <a:pt x="389" y="212"/>
                  <a:pt x="391" y="212"/>
                </a:cubicBezTo>
                <a:cubicBezTo>
                  <a:pt x="397" y="213"/>
                  <a:pt x="403" y="212"/>
                  <a:pt x="408" y="212"/>
                </a:cubicBezTo>
                <a:cubicBezTo>
                  <a:pt x="489" y="220"/>
                  <a:pt x="549" y="270"/>
                  <a:pt x="590" y="342"/>
                </a:cubicBezTo>
                <a:cubicBezTo>
                  <a:pt x="593" y="341"/>
                  <a:pt x="590" y="338"/>
                  <a:pt x="592" y="338"/>
                </a:cubicBezTo>
                <a:cubicBezTo>
                  <a:pt x="597" y="344"/>
                  <a:pt x="600" y="352"/>
                  <a:pt x="603" y="360"/>
                </a:cubicBezTo>
                <a:cubicBezTo>
                  <a:pt x="618" y="408"/>
                  <a:pt x="617" y="461"/>
                  <a:pt x="603" y="496"/>
                </a:cubicBezTo>
                <a:cubicBezTo>
                  <a:pt x="601" y="497"/>
                  <a:pt x="603" y="494"/>
                  <a:pt x="602" y="495"/>
                </a:cubicBezTo>
                <a:cubicBezTo>
                  <a:pt x="587" y="548"/>
                  <a:pt x="558" y="587"/>
                  <a:pt x="513" y="622"/>
                </a:cubicBezTo>
                <a:cubicBezTo>
                  <a:pt x="491" y="639"/>
                  <a:pt x="465" y="652"/>
                  <a:pt x="443" y="669"/>
                </a:cubicBezTo>
                <a:cubicBezTo>
                  <a:pt x="420" y="686"/>
                  <a:pt x="404" y="705"/>
                  <a:pt x="385" y="724"/>
                </a:cubicBezTo>
                <a:cubicBezTo>
                  <a:pt x="362" y="710"/>
                  <a:pt x="325" y="699"/>
                  <a:pt x="292" y="697"/>
                </a:cubicBezTo>
                <a:cubicBezTo>
                  <a:pt x="272" y="695"/>
                  <a:pt x="237" y="695"/>
                  <a:pt x="240" y="719"/>
                </a:cubicBezTo>
                <a:cubicBezTo>
                  <a:pt x="243" y="740"/>
                  <a:pt x="271" y="739"/>
                  <a:pt x="283" y="749"/>
                </a:cubicBezTo>
                <a:cubicBezTo>
                  <a:pt x="281" y="749"/>
                  <a:pt x="280" y="748"/>
                  <a:pt x="279" y="748"/>
                </a:cubicBezTo>
                <a:cubicBezTo>
                  <a:pt x="293" y="754"/>
                  <a:pt x="305" y="757"/>
                  <a:pt x="320" y="758"/>
                </a:cubicBezTo>
                <a:cubicBezTo>
                  <a:pt x="341" y="758"/>
                  <a:pt x="366" y="757"/>
                  <a:pt x="381" y="755"/>
                </a:cubicBezTo>
                <a:cubicBezTo>
                  <a:pt x="383" y="755"/>
                  <a:pt x="386" y="758"/>
                  <a:pt x="388" y="762"/>
                </a:cubicBezTo>
                <a:cubicBezTo>
                  <a:pt x="371" y="771"/>
                  <a:pt x="346" y="772"/>
                  <a:pt x="330" y="769"/>
                </a:cubicBezTo>
                <a:cubicBezTo>
                  <a:pt x="343" y="774"/>
                  <a:pt x="365" y="770"/>
                  <a:pt x="381" y="768"/>
                </a:cubicBezTo>
                <a:cubicBezTo>
                  <a:pt x="326" y="781"/>
                  <a:pt x="285" y="763"/>
                  <a:pt x="245" y="754"/>
                </a:cubicBezTo>
                <a:cubicBezTo>
                  <a:pt x="251" y="758"/>
                  <a:pt x="258" y="759"/>
                  <a:pt x="265" y="763"/>
                </a:cubicBezTo>
                <a:cubicBezTo>
                  <a:pt x="256" y="762"/>
                  <a:pt x="247" y="757"/>
                  <a:pt x="240" y="755"/>
                </a:cubicBezTo>
                <a:cubicBezTo>
                  <a:pt x="241" y="756"/>
                  <a:pt x="245" y="758"/>
                  <a:pt x="244" y="760"/>
                </a:cubicBezTo>
                <a:cubicBezTo>
                  <a:pt x="235" y="759"/>
                  <a:pt x="221" y="759"/>
                  <a:pt x="222" y="768"/>
                </a:cubicBezTo>
                <a:cubicBezTo>
                  <a:pt x="223" y="777"/>
                  <a:pt x="235" y="775"/>
                  <a:pt x="240" y="780"/>
                </a:cubicBezTo>
                <a:cubicBezTo>
                  <a:pt x="238" y="781"/>
                  <a:pt x="247" y="780"/>
                  <a:pt x="246" y="781"/>
                </a:cubicBezTo>
                <a:cubicBezTo>
                  <a:pt x="263" y="783"/>
                  <a:pt x="269" y="785"/>
                  <a:pt x="286" y="788"/>
                </a:cubicBezTo>
                <a:cubicBezTo>
                  <a:pt x="296" y="790"/>
                  <a:pt x="307" y="794"/>
                  <a:pt x="318" y="796"/>
                </a:cubicBezTo>
                <a:cubicBezTo>
                  <a:pt x="337" y="799"/>
                  <a:pt x="355" y="808"/>
                  <a:pt x="371" y="814"/>
                </a:cubicBezTo>
                <a:cubicBezTo>
                  <a:pt x="348" y="817"/>
                  <a:pt x="328" y="809"/>
                  <a:pt x="308" y="807"/>
                </a:cubicBezTo>
                <a:cubicBezTo>
                  <a:pt x="309" y="807"/>
                  <a:pt x="312" y="808"/>
                  <a:pt x="311" y="809"/>
                </a:cubicBezTo>
                <a:cubicBezTo>
                  <a:pt x="281" y="802"/>
                  <a:pt x="267" y="801"/>
                  <a:pt x="241" y="792"/>
                </a:cubicBezTo>
                <a:cubicBezTo>
                  <a:pt x="243" y="794"/>
                  <a:pt x="228" y="790"/>
                  <a:pt x="229" y="793"/>
                </a:cubicBezTo>
                <a:cubicBezTo>
                  <a:pt x="223" y="793"/>
                  <a:pt x="213" y="790"/>
                  <a:pt x="207" y="795"/>
                </a:cubicBezTo>
                <a:cubicBezTo>
                  <a:pt x="206" y="807"/>
                  <a:pt x="219" y="807"/>
                  <a:pt x="226" y="811"/>
                </a:cubicBezTo>
                <a:cubicBezTo>
                  <a:pt x="224" y="813"/>
                  <a:pt x="220" y="813"/>
                  <a:pt x="219" y="816"/>
                </a:cubicBezTo>
                <a:cubicBezTo>
                  <a:pt x="269" y="821"/>
                  <a:pt x="317" y="831"/>
                  <a:pt x="359" y="849"/>
                </a:cubicBezTo>
                <a:cubicBezTo>
                  <a:pt x="336" y="850"/>
                  <a:pt x="314" y="853"/>
                  <a:pt x="294" y="850"/>
                </a:cubicBezTo>
                <a:cubicBezTo>
                  <a:pt x="290" y="849"/>
                  <a:pt x="286" y="846"/>
                  <a:pt x="281" y="845"/>
                </a:cubicBezTo>
                <a:cubicBezTo>
                  <a:pt x="267" y="841"/>
                  <a:pt x="253" y="841"/>
                  <a:pt x="241" y="836"/>
                </a:cubicBezTo>
                <a:cubicBezTo>
                  <a:pt x="246" y="836"/>
                  <a:pt x="253" y="837"/>
                  <a:pt x="258" y="835"/>
                </a:cubicBezTo>
                <a:cubicBezTo>
                  <a:pt x="248" y="833"/>
                  <a:pt x="218" y="830"/>
                  <a:pt x="223" y="846"/>
                </a:cubicBezTo>
                <a:cubicBezTo>
                  <a:pt x="226" y="855"/>
                  <a:pt x="241" y="854"/>
                  <a:pt x="249" y="857"/>
                </a:cubicBezTo>
                <a:cubicBezTo>
                  <a:pt x="246" y="854"/>
                  <a:pt x="238" y="854"/>
                  <a:pt x="236" y="851"/>
                </a:cubicBezTo>
                <a:cubicBezTo>
                  <a:pt x="254" y="858"/>
                  <a:pt x="273" y="858"/>
                  <a:pt x="291" y="863"/>
                </a:cubicBezTo>
                <a:cubicBezTo>
                  <a:pt x="300" y="865"/>
                  <a:pt x="310" y="871"/>
                  <a:pt x="319" y="875"/>
                </a:cubicBezTo>
                <a:cubicBezTo>
                  <a:pt x="333" y="882"/>
                  <a:pt x="343" y="890"/>
                  <a:pt x="353" y="899"/>
                </a:cubicBezTo>
                <a:cubicBezTo>
                  <a:pt x="347" y="883"/>
                  <a:pt x="333" y="878"/>
                  <a:pt x="322" y="870"/>
                </a:cubicBezTo>
                <a:cubicBezTo>
                  <a:pt x="335" y="871"/>
                  <a:pt x="353" y="871"/>
                  <a:pt x="367" y="868"/>
                </a:cubicBezTo>
                <a:cubicBezTo>
                  <a:pt x="377" y="866"/>
                  <a:pt x="387" y="862"/>
                  <a:pt x="389" y="854"/>
                </a:cubicBezTo>
                <a:cubicBezTo>
                  <a:pt x="388" y="853"/>
                  <a:pt x="386" y="856"/>
                  <a:pt x="385" y="853"/>
                </a:cubicBezTo>
                <a:cubicBezTo>
                  <a:pt x="388" y="843"/>
                  <a:pt x="372" y="838"/>
                  <a:pt x="368" y="834"/>
                </a:cubicBezTo>
                <a:cubicBezTo>
                  <a:pt x="382" y="834"/>
                  <a:pt x="407" y="831"/>
                  <a:pt x="408" y="818"/>
                </a:cubicBezTo>
                <a:cubicBezTo>
                  <a:pt x="404" y="803"/>
                  <a:pt x="391" y="801"/>
                  <a:pt x="381" y="794"/>
                </a:cubicBezTo>
                <a:cubicBezTo>
                  <a:pt x="403" y="789"/>
                  <a:pt x="421" y="778"/>
                  <a:pt x="415" y="754"/>
                </a:cubicBezTo>
                <a:cubicBezTo>
                  <a:pt x="413" y="752"/>
                  <a:pt x="409" y="744"/>
                  <a:pt x="407" y="741"/>
                </a:cubicBezTo>
                <a:cubicBezTo>
                  <a:pt x="420" y="729"/>
                  <a:pt x="431" y="720"/>
                  <a:pt x="443" y="707"/>
                </a:cubicBezTo>
                <a:cubicBezTo>
                  <a:pt x="456" y="697"/>
                  <a:pt x="469" y="686"/>
                  <a:pt x="482" y="675"/>
                </a:cubicBezTo>
                <a:cubicBezTo>
                  <a:pt x="484" y="674"/>
                  <a:pt x="481" y="672"/>
                  <a:pt x="483" y="671"/>
                </a:cubicBezTo>
                <a:cubicBezTo>
                  <a:pt x="498" y="662"/>
                  <a:pt x="510" y="652"/>
                  <a:pt x="525" y="643"/>
                </a:cubicBezTo>
                <a:cubicBezTo>
                  <a:pt x="526" y="645"/>
                  <a:pt x="523" y="645"/>
                  <a:pt x="523" y="647"/>
                </a:cubicBezTo>
                <a:cubicBezTo>
                  <a:pt x="544" y="632"/>
                  <a:pt x="562" y="616"/>
                  <a:pt x="577" y="597"/>
                </a:cubicBezTo>
                <a:cubicBezTo>
                  <a:pt x="593" y="578"/>
                  <a:pt x="602" y="558"/>
                  <a:pt x="612" y="535"/>
                </a:cubicBezTo>
                <a:cubicBezTo>
                  <a:pt x="629" y="493"/>
                  <a:pt x="644" y="439"/>
                  <a:pt x="633" y="382"/>
                </a:cubicBezTo>
                <a:cubicBezTo>
                  <a:pt x="631" y="369"/>
                  <a:pt x="631" y="362"/>
                  <a:pt x="627" y="349"/>
                </a:cubicBezTo>
                <a:close/>
                <a:moveTo>
                  <a:pt x="286" y="723"/>
                </a:moveTo>
                <a:cubicBezTo>
                  <a:pt x="307" y="723"/>
                  <a:pt x="328" y="729"/>
                  <a:pt x="346" y="735"/>
                </a:cubicBezTo>
                <a:cubicBezTo>
                  <a:pt x="325" y="736"/>
                  <a:pt x="304" y="730"/>
                  <a:pt x="286" y="723"/>
                </a:cubicBezTo>
                <a:close/>
                <a:moveTo>
                  <a:pt x="230" y="840"/>
                </a:moveTo>
                <a:cubicBezTo>
                  <a:pt x="231" y="838"/>
                  <a:pt x="239" y="834"/>
                  <a:pt x="240" y="838"/>
                </a:cubicBezTo>
                <a:cubicBezTo>
                  <a:pt x="236" y="838"/>
                  <a:pt x="232" y="840"/>
                  <a:pt x="230" y="840"/>
                </a:cubicBez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3" name="内容占位符 2"/>
          <p:cNvSpPr txBox="1">
            <a:spLocks/>
          </p:cNvSpPr>
          <p:nvPr/>
        </p:nvSpPr>
        <p:spPr>
          <a:xfrm>
            <a:off x="831273" y="1809308"/>
            <a:ext cx="7689272" cy="2305493"/>
          </a:xfrm>
          <a:prstGeom prst="rect">
            <a:avLst/>
          </a:prstGeom>
        </p:spPr>
        <p:txBody>
          <a:bodyPr vert="horz" lIns="121908" tIns="60954" rIns="121908" bIns="60954" rtlCol="0" anchor="t">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2800" b="1" dirty="0">
                <a:solidFill>
                  <a:schemeClr val="tx2">
                    <a:lumMod val="90000"/>
                    <a:lumOff val="10000"/>
                  </a:schemeClr>
                </a:solidFill>
              </a:rPr>
              <a:t>       两人一组，分角色分别扮演朗诵大师和录音大师，共同合作使用</a:t>
            </a:r>
            <a:r>
              <a:rPr lang="en-US" altLang="zh-CN" sz="2800" b="1" dirty="0">
                <a:solidFill>
                  <a:schemeClr val="tx2">
                    <a:lumMod val="90000"/>
                    <a:lumOff val="10000"/>
                  </a:schemeClr>
                </a:solidFill>
              </a:rPr>
              <a:t>Audition</a:t>
            </a:r>
            <a:r>
              <a:rPr lang="zh-CN" altLang="en-US" sz="2800" b="1" dirty="0">
                <a:solidFill>
                  <a:schemeClr val="tx2">
                    <a:lumMod val="90000"/>
                    <a:lumOff val="10000"/>
                  </a:schemeClr>
                </a:solidFill>
              </a:rPr>
              <a:t>软件将</a:t>
            </a:r>
            <a:r>
              <a:rPr lang="en-US" altLang="zh-CN" sz="2800" b="1" dirty="0">
                <a:solidFill>
                  <a:schemeClr val="tx2">
                    <a:lumMod val="90000"/>
                    <a:lumOff val="10000"/>
                  </a:schemeClr>
                </a:solidFill>
              </a:rPr>
              <a:t>《</a:t>
            </a:r>
            <a:r>
              <a:rPr lang="zh-CN" altLang="en-US" sz="2800" b="1" dirty="0">
                <a:solidFill>
                  <a:schemeClr val="tx2">
                    <a:lumMod val="90000"/>
                    <a:lumOff val="10000"/>
                  </a:schemeClr>
                </a:solidFill>
              </a:rPr>
              <a:t>再别康桥</a:t>
            </a:r>
            <a:r>
              <a:rPr lang="en-US" altLang="zh-CN" sz="2800" b="1" dirty="0">
                <a:solidFill>
                  <a:schemeClr val="tx2">
                    <a:lumMod val="90000"/>
                    <a:lumOff val="10000"/>
                  </a:schemeClr>
                </a:solidFill>
              </a:rPr>
              <a:t>》</a:t>
            </a:r>
            <a:r>
              <a:rPr lang="zh-CN" altLang="en-US" sz="2800" b="1" dirty="0">
                <a:solidFill>
                  <a:schemeClr val="tx2">
                    <a:lumMod val="90000"/>
                    <a:lumOff val="10000"/>
                  </a:schemeClr>
                </a:solidFill>
              </a:rPr>
              <a:t>或自己喜欢的诗朗诵音频采集进电脑。</a:t>
            </a:r>
            <a:endParaRPr lang="zh-CN" altLang="en-US" sz="2400" b="1" dirty="0">
              <a:solidFill>
                <a:schemeClr val="tx2">
                  <a:lumMod val="90000"/>
                  <a:lumOff val="10000"/>
                </a:schemeClr>
              </a:solidFill>
            </a:endParaRPr>
          </a:p>
        </p:txBody>
      </p:sp>
      <p:sp>
        <p:nvSpPr>
          <p:cNvPr id="125" name="六边形 124"/>
          <p:cNvSpPr/>
          <p:nvPr/>
        </p:nvSpPr>
        <p:spPr>
          <a:xfrm>
            <a:off x="1743942" y="1149127"/>
            <a:ext cx="2308513" cy="540000"/>
          </a:xfrm>
          <a:prstGeom prst="hexagon">
            <a:avLst/>
          </a:prstGeom>
          <a:solidFill>
            <a:schemeClr val="accent2"/>
          </a:solidFill>
          <a:ln w="28575">
            <a:solidFill>
              <a:srgbClr val="B7B7C5"/>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rPr>
              <a:t>任务一要求：</a:t>
            </a:r>
          </a:p>
        </p:txBody>
      </p:sp>
    </p:spTree>
    <p:custDataLst>
      <p:tags r:id="rId1"/>
    </p:custDataLst>
    <p:extLst>
      <p:ext uri="{BB962C8B-B14F-4D97-AF65-F5344CB8AC3E}">
        <p14:creationId xmlns:p14="http://schemas.microsoft.com/office/powerpoint/2010/main" xmlns="" val="30591551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p:cTn id="7" dur="500" fill="hold"/>
                                        <p:tgtEl>
                                          <p:spTgt spid="122"/>
                                        </p:tgtEl>
                                        <p:attrNameLst>
                                          <p:attrName>ppt_w</p:attrName>
                                        </p:attrNameLst>
                                      </p:cBhvr>
                                      <p:tavLst>
                                        <p:tav tm="0">
                                          <p:val>
                                            <p:fltVal val="0"/>
                                          </p:val>
                                        </p:tav>
                                        <p:tav tm="100000">
                                          <p:val>
                                            <p:strVal val="#ppt_w"/>
                                          </p:val>
                                        </p:tav>
                                      </p:tavLst>
                                    </p:anim>
                                    <p:anim calcmode="lin" valueType="num">
                                      <p:cBhvr>
                                        <p:cTn id="8" dur="500" fill="hold"/>
                                        <p:tgtEl>
                                          <p:spTgt spid="122"/>
                                        </p:tgtEl>
                                        <p:attrNameLst>
                                          <p:attrName>ppt_h</p:attrName>
                                        </p:attrNameLst>
                                      </p:cBhvr>
                                      <p:tavLst>
                                        <p:tav tm="0">
                                          <p:val>
                                            <p:fltVal val="0"/>
                                          </p:val>
                                        </p:tav>
                                        <p:tav tm="100000">
                                          <p:val>
                                            <p:strVal val="#ppt_h"/>
                                          </p:val>
                                        </p:tav>
                                      </p:tavLst>
                                    </p:anim>
                                    <p:animEffect transition="in" filter="fade">
                                      <p:cBhvr>
                                        <p:cTn id="9" dur="500"/>
                                        <p:tgtEl>
                                          <p:spTgt spid="12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123"/>
                                        </p:tgtEl>
                                        <p:attrNameLst>
                                          <p:attrName>style.visibility</p:attrName>
                                        </p:attrNameLst>
                                      </p:cBhvr>
                                      <p:to>
                                        <p:strVal val="visible"/>
                                      </p:to>
                                    </p:set>
                                    <p:anim calcmode="lin" valueType="num">
                                      <p:cBhvr additive="base">
                                        <p:cTn id="13" dur="250" fill="hold"/>
                                        <p:tgtEl>
                                          <p:spTgt spid="123"/>
                                        </p:tgtEl>
                                        <p:attrNameLst>
                                          <p:attrName>ppt_x</p:attrName>
                                        </p:attrNameLst>
                                      </p:cBhvr>
                                      <p:tavLst>
                                        <p:tav tm="0">
                                          <p:val>
                                            <p:strVal val="1+#ppt_w/2"/>
                                          </p:val>
                                        </p:tav>
                                        <p:tav tm="100000">
                                          <p:val>
                                            <p:strVal val="#ppt_x"/>
                                          </p:val>
                                        </p:tav>
                                      </p:tavLst>
                                    </p:anim>
                                    <p:anim calcmode="lin" valueType="num">
                                      <p:cBhvr additive="base">
                                        <p:cTn id="14" dur="250" fill="hold"/>
                                        <p:tgtEl>
                                          <p:spTgt spid="123"/>
                                        </p:tgtEl>
                                        <p:attrNameLst>
                                          <p:attrName>ppt_y</p:attrName>
                                        </p:attrNameLst>
                                      </p:cBhvr>
                                      <p:tavLst>
                                        <p:tav tm="0">
                                          <p:val>
                                            <p:strVal val="#ppt_y"/>
                                          </p:val>
                                        </p:tav>
                                        <p:tav tm="100000">
                                          <p:val>
                                            <p:strVal val="#ppt_y"/>
                                          </p:val>
                                        </p:tav>
                                      </p:tavLst>
                                    </p:anim>
                                  </p:childTnLst>
                                </p:cTn>
                              </p:par>
                            </p:childTnLst>
                          </p:cTn>
                        </p:par>
                        <p:par>
                          <p:cTn id="15" fill="hold">
                            <p:stCondLst>
                              <p:cond delay="750"/>
                            </p:stCondLst>
                            <p:childTnLst>
                              <p:par>
                                <p:cTn id="16" presetID="53" presetClass="entr" presetSubtype="16" fill="hold" grpId="0" nodeType="afterEffect">
                                  <p:stCondLst>
                                    <p:cond delay="0"/>
                                  </p:stCondLst>
                                  <p:childTnLst>
                                    <p:set>
                                      <p:cBhvr>
                                        <p:cTn id="17" dur="1" fill="hold">
                                          <p:stCondLst>
                                            <p:cond delay="0"/>
                                          </p:stCondLst>
                                        </p:cTn>
                                        <p:tgtEl>
                                          <p:spTgt spid="125"/>
                                        </p:tgtEl>
                                        <p:attrNameLst>
                                          <p:attrName>style.visibility</p:attrName>
                                        </p:attrNameLst>
                                      </p:cBhvr>
                                      <p:to>
                                        <p:strVal val="visible"/>
                                      </p:to>
                                    </p:set>
                                    <p:anim calcmode="lin" valueType="num">
                                      <p:cBhvr>
                                        <p:cTn id="18" dur="300" fill="hold"/>
                                        <p:tgtEl>
                                          <p:spTgt spid="125"/>
                                        </p:tgtEl>
                                        <p:attrNameLst>
                                          <p:attrName>ppt_w</p:attrName>
                                        </p:attrNameLst>
                                      </p:cBhvr>
                                      <p:tavLst>
                                        <p:tav tm="0">
                                          <p:val>
                                            <p:fltVal val="0"/>
                                          </p:val>
                                        </p:tav>
                                        <p:tav tm="100000">
                                          <p:val>
                                            <p:strVal val="#ppt_w"/>
                                          </p:val>
                                        </p:tav>
                                      </p:tavLst>
                                    </p:anim>
                                    <p:anim calcmode="lin" valueType="num">
                                      <p:cBhvr>
                                        <p:cTn id="19" dur="300" fill="hold"/>
                                        <p:tgtEl>
                                          <p:spTgt spid="125"/>
                                        </p:tgtEl>
                                        <p:attrNameLst>
                                          <p:attrName>ppt_h</p:attrName>
                                        </p:attrNameLst>
                                      </p:cBhvr>
                                      <p:tavLst>
                                        <p:tav tm="0">
                                          <p:val>
                                            <p:fltVal val="0"/>
                                          </p:val>
                                        </p:tav>
                                        <p:tav tm="100000">
                                          <p:val>
                                            <p:strVal val="#ppt_h"/>
                                          </p:val>
                                        </p:tav>
                                      </p:tavLst>
                                    </p:anim>
                                    <p:animEffect transition="in" filter="fade">
                                      <p:cBhvr>
                                        <p:cTn id="20" dur="3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p:bldP spid="1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01442" y="1122218"/>
            <a:ext cx="4724041" cy="463715"/>
          </a:xfrm>
        </p:spPr>
        <p:txBody>
          <a:bodyPr>
            <a:noAutofit/>
          </a:bodyPr>
          <a:lstStyle/>
          <a:p>
            <a:pPr algn="l"/>
            <a:r>
              <a:rPr lang="zh-CN" altLang="en-US" sz="4000" dirty="0"/>
              <a:t>专题学习网站地址：</a:t>
            </a:r>
          </a:p>
        </p:txBody>
      </p:sp>
      <p:sp>
        <p:nvSpPr>
          <p:cNvPr id="26" name="六边形 25"/>
          <p:cNvSpPr/>
          <p:nvPr/>
        </p:nvSpPr>
        <p:spPr>
          <a:xfrm>
            <a:off x="346231" y="2192479"/>
            <a:ext cx="8389096" cy="1024109"/>
          </a:xfrm>
          <a:prstGeom prst="hexagon">
            <a:avLst/>
          </a:prstGeom>
          <a:solidFill>
            <a:schemeClr val="accent2"/>
          </a:solidFill>
          <a:ln w="28575">
            <a:solidFill>
              <a:srgbClr val="B7B7C5"/>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400" dirty="0">
                <a:solidFill>
                  <a:schemeClr val="bg1"/>
                </a:solidFill>
                <a:latin typeface="微软雅黑" panose="020B0503020204020204" pitchFamily="34" charset="-122"/>
                <a:ea typeface="微软雅黑" panose="020B0503020204020204" pitchFamily="34" charset="-122"/>
              </a:rPr>
              <a:t>http://</a:t>
            </a:r>
            <a:r>
              <a:rPr lang="en-US" altLang="zh-CN" sz="5400" dirty="0" smtClean="0">
                <a:solidFill>
                  <a:schemeClr val="bg1"/>
                </a:solidFill>
                <a:latin typeface="微软雅黑" panose="020B0503020204020204" pitchFamily="34" charset="-122"/>
                <a:ea typeface="微软雅黑" panose="020B0503020204020204" pitchFamily="34" charset="-122"/>
              </a:rPr>
              <a:t>192.168.8.6</a:t>
            </a:r>
            <a:endParaRPr lang="zh-CN" altLang="en-US" sz="5400" dirty="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545295" y="1117412"/>
            <a:ext cx="484321" cy="417573"/>
            <a:chOff x="1261835" y="1356402"/>
            <a:chExt cx="484384" cy="417573"/>
          </a:xfrm>
        </p:grpSpPr>
        <p:sp>
          <p:nvSpPr>
            <p:cNvPr id="28" name="六边形 27"/>
            <p:cNvSpPr/>
            <p:nvPr/>
          </p:nvSpPr>
          <p:spPr>
            <a:xfrm>
              <a:off x="1261835" y="1356402"/>
              <a:ext cx="484384" cy="417573"/>
            </a:xfrm>
            <a:prstGeom prst="hexagon">
              <a:avLst/>
            </a:prstGeom>
            <a:solidFill>
              <a:schemeClr val="tx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29" name="组合 53"/>
            <p:cNvGrpSpPr/>
            <p:nvPr/>
          </p:nvGrpSpPr>
          <p:grpSpPr>
            <a:xfrm>
              <a:off x="1380286" y="1441448"/>
              <a:ext cx="247483" cy="247481"/>
              <a:chOff x="98425" y="2917825"/>
              <a:chExt cx="1968500" cy="1968500"/>
            </a:xfrm>
            <a:solidFill>
              <a:schemeClr val="bg1"/>
            </a:solidFill>
            <a:effectLst/>
          </p:grpSpPr>
          <p:sp>
            <p:nvSpPr>
              <p:cNvPr id="31" name="Freeform 8"/>
              <p:cNvSpPr>
                <a:spLocks noEditPoints="1"/>
              </p:cNvSpPr>
              <p:nvPr/>
            </p:nvSpPr>
            <p:spPr bwMode="auto">
              <a:xfrm>
                <a:off x="796925" y="3616325"/>
                <a:ext cx="571500" cy="571500"/>
              </a:xfrm>
              <a:custGeom>
                <a:avLst/>
                <a:gdLst>
                  <a:gd name="T0" fmla="*/ 162 w 360"/>
                  <a:gd name="T1" fmla="*/ 0 h 360"/>
                  <a:gd name="T2" fmla="*/ 110 w 360"/>
                  <a:gd name="T3" fmla="*/ 14 h 360"/>
                  <a:gd name="T4" fmla="*/ 66 w 360"/>
                  <a:gd name="T5" fmla="*/ 40 h 360"/>
                  <a:gd name="T6" fmla="*/ 32 w 360"/>
                  <a:gd name="T7" fmla="*/ 80 h 360"/>
                  <a:gd name="T8" fmla="*/ 8 w 360"/>
                  <a:gd name="T9" fmla="*/ 126 h 360"/>
                  <a:gd name="T10" fmla="*/ 0 w 360"/>
                  <a:gd name="T11" fmla="*/ 180 h 360"/>
                  <a:gd name="T12" fmla="*/ 4 w 360"/>
                  <a:gd name="T13" fmla="*/ 216 h 360"/>
                  <a:gd name="T14" fmla="*/ 22 w 360"/>
                  <a:gd name="T15" fmla="*/ 266 h 360"/>
                  <a:gd name="T16" fmla="*/ 54 w 360"/>
                  <a:gd name="T17" fmla="*/ 306 h 360"/>
                  <a:gd name="T18" fmla="*/ 94 w 360"/>
                  <a:gd name="T19" fmla="*/ 338 h 360"/>
                  <a:gd name="T20" fmla="*/ 144 w 360"/>
                  <a:gd name="T21" fmla="*/ 356 h 360"/>
                  <a:gd name="T22" fmla="*/ 180 w 360"/>
                  <a:gd name="T23" fmla="*/ 360 h 360"/>
                  <a:gd name="T24" fmla="*/ 234 w 360"/>
                  <a:gd name="T25" fmla="*/ 352 h 360"/>
                  <a:gd name="T26" fmla="*/ 280 w 360"/>
                  <a:gd name="T27" fmla="*/ 328 h 360"/>
                  <a:gd name="T28" fmla="*/ 318 w 360"/>
                  <a:gd name="T29" fmla="*/ 294 h 360"/>
                  <a:gd name="T30" fmla="*/ 346 w 360"/>
                  <a:gd name="T31" fmla="*/ 250 h 360"/>
                  <a:gd name="T32" fmla="*/ 360 w 360"/>
                  <a:gd name="T33" fmla="*/ 198 h 360"/>
                  <a:gd name="T34" fmla="*/ 360 w 360"/>
                  <a:gd name="T35" fmla="*/ 162 h 360"/>
                  <a:gd name="T36" fmla="*/ 346 w 360"/>
                  <a:gd name="T37" fmla="*/ 110 h 360"/>
                  <a:gd name="T38" fmla="*/ 318 w 360"/>
                  <a:gd name="T39" fmla="*/ 66 h 360"/>
                  <a:gd name="T40" fmla="*/ 280 w 360"/>
                  <a:gd name="T41" fmla="*/ 30 h 360"/>
                  <a:gd name="T42" fmla="*/ 234 w 360"/>
                  <a:gd name="T43" fmla="*/ 8 h 360"/>
                  <a:gd name="T44" fmla="*/ 180 w 360"/>
                  <a:gd name="T45" fmla="*/ 0 h 360"/>
                  <a:gd name="T46" fmla="*/ 180 w 360"/>
                  <a:gd name="T47" fmla="*/ 308 h 360"/>
                  <a:gd name="T48" fmla="*/ 142 w 360"/>
                  <a:gd name="T49" fmla="*/ 302 h 360"/>
                  <a:gd name="T50" fmla="*/ 108 w 360"/>
                  <a:gd name="T51" fmla="*/ 286 h 360"/>
                  <a:gd name="T52" fmla="*/ 68 w 360"/>
                  <a:gd name="T53" fmla="*/ 240 h 360"/>
                  <a:gd name="T54" fmla="*/ 56 w 360"/>
                  <a:gd name="T55" fmla="*/ 206 h 360"/>
                  <a:gd name="T56" fmla="*/ 52 w 360"/>
                  <a:gd name="T57" fmla="*/ 180 h 360"/>
                  <a:gd name="T58" fmla="*/ 58 w 360"/>
                  <a:gd name="T59" fmla="*/ 142 h 360"/>
                  <a:gd name="T60" fmla="*/ 74 w 360"/>
                  <a:gd name="T61" fmla="*/ 108 h 360"/>
                  <a:gd name="T62" fmla="*/ 120 w 360"/>
                  <a:gd name="T63" fmla="*/ 68 h 360"/>
                  <a:gd name="T64" fmla="*/ 154 w 360"/>
                  <a:gd name="T65" fmla="*/ 54 h 360"/>
                  <a:gd name="T66" fmla="*/ 180 w 360"/>
                  <a:gd name="T67" fmla="*/ 52 h 360"/>
                  <a:gd name="T68" fmla="*/ 218 w 360"/>
                  <a:gd name="T69" fmla="*/ 58 h 360"/>
                  <a:gd name="T70" fmla="*/ 252 w 360"/>
                  <a:gd name="T71" fmla="*/ 74 h 360"/>
                  <a:gd name="T72" fmla="*/ 292 w 360"/>
                  <a:gd name="T73" fmla="*/ 118 h 360"/>
                  <a:gd name="T74" fmla="*/ 306 w 360"/>
                  <a:gd name="T75" fmla="*/ 154 h 360"/>
                  <a:gd name="T76" fmla="*/ 308 w 360"/>
                  <a:gd name="T77" fmla="*/ 180 h 360"/>
                  <a:gd name="T78" fmla="*/ 302 w 360"/>
                  <a:gd name="T79" fmla="*/ 218 h 360"/>
                  <a:gd name="T80" fmla="*/ 286 w 360"/>
                  <a:gd name="T81" fmla="*/ 252 h 360"/>
                  <a:gd name="T82" fmla="*/ 240 w 360"/>
                  <a:gd name="T83" fmla="*/ 292 h 360"/>
                  <a:gd name="T84" fmla="*/ 206 w 360"/>
                  <a:gd name="T85" fmla="*/ 304 h 360"/>
                  <a:gd name="T86" fmla="*/ 180 w 360"/>
                  <a:gd name="T87" fmla="*/ 30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360">
                    <a:moveTo>
                      <a:pt x="180" y="0"/>
                    </a:moveTo>
                    <a:lnTo>
                      <a:pt x="180" y="0"/>
                    </a:lnTo>
                    <a:lnTo>
                      <a:pt x="162" y="0"/>
                    </a:lnTo>
                    <a:lnTo>
                      <a:pt x="144" y="4"/>
                    </a:lnTo>
                    <a:lnTo>
                      <a:pt x="126" y="8"/>
                    </a:lnTo>
                    <a:lnTo>
                      <a:pt x="110" y="14"/>
                    </a:lnTo>
                    <a:lnTo>
                      <a:pt x="94" y="22"/>
                    </a:lnTo>
                    <a:lnTo>
                      <a:pt x="80" y="30"/>
                    </a:lnTo>
                    <a:lnTo>
                      <a:pt x="66" y="40"/>
                    </a:lnTo>
                    <a:lnTo>
                      <a:pt x="54" y="52"/>
                    </a:lnTo>
                    <a:lnTo>
                      <a:pt x="42" y="66"/>
                    </a:lnTo>
                    <a:lnTo>
                      <a:pt x="32" y="80"/>
                    </a:lnTo>
                    <a:lnTo>
                      <a:pt x="22" y="94"/>
                    </a:lnTo>
                    <a:lnTo>
                      <a:pt x="14" y="110"/>
                    </a:lnTo>
                    <a:lnTo>
                      <a:pt x="8" y="126"/>
                    </a:lnTo>
                    <a:lnTo>
                      <a:pt x="4" y="144"/>
                    </a:lnTo>
                    <a:lnTo>
                      <a:pt x="2" y="162"/>
                    </a:lnTo>
                    <a:lnTo>
                      <a:pt x="0" y="180"/>
                    </a:lnTo>
                    <a:lnTo>
                      <a:pt x="0" y="180"/>
                    </a:lnTo>
                    <a:lnTo>
                      <a:pt x="2" y="198"/>
                    </a:lnTo>
                    <a:lnTo>
                      <a:pt x="4" y="216"/>
                    </a:lnTo>
                    <a:lnTo>
                      <a:pt x="8" y="234"/>
                    </a:lnTo>
                    <a:lnTo>
                      <a:pt x="14" y="250"/>
                    </a:lnTo>
                    <a:lnTo>
                      <a:pt x="22" y="266"/>
                    </a:lnTo>
                    <a:lnTo>
                      <a:pt x="32" y="280"/>
                    </a:lnTo>
                    <a:lnTo>
                      <a:pt x="42" y="294"/>
                    </a:lnTo>
                    <a:lnTo>
                      <a:pt x="54" y="306"/>
                    </a:lnTo>
                    <a:lnTo>
                      <a:pt x="66" y="318"/>
                    </a:lnTo>
                    <a:lnTo>
                      <a:pt x="80" y="328"/>
                    </a:lnTo>
                    <a:lnTo>
                      <a:pt x="94" y="338"/>
                    </a:lnTo>
                    <a:lnTo>
                      <a:pt x="110" y="346"/>
                    </a:lnTo>
                    <a:lnTo>
                      <a:pt x="126" y="352"/>
                    </a:lnTo>
                    <a:lnTo>
                      <a:pt x="144" y="356"/>
                    </a:lnTo>
                    <a:lnTo>
                      <a:pt x="162" y="358"/>
                    </a:lnTo>
                    <a:lnTo>
                      <a:pt x="180" y="360"/>
                    </a:lnTo>
                    <a:lnTo>
                      <a:pt x="180" y="360"/>
                    </a:lnTo>
                    <a:lnTo>
                      <a:pt x="198" y="358"/>
                    </a:lnTo>
                    <a:lnTo>
                      <a:pt x="216" y="356"/>
                    </a:lnTo>
                    <a:lnTo>
                      <a:pt x="234" y="352"/>
                    </a:lnTo>
                    <a:lnTo>
                      <a:pt x="250" y="346"/>
                    </a:lnTo>
                    <a:lnTo>
                      <a:pt x="266" y="338"/>
                    </a:lnTo>
                    <a:lnTo>
                      <a:pt x="280" y="328"/>
                    </a:lnTo>
                    <a:lnTo>
                      <a:pt x="294" y="318"/>
                    </a:lnTo>
                    <a:lnTo>
                      <a:pt x="308" y="306"/>
                    </a:lnTo>
                    <a:lnTo>
                      <a:pt x="318" y="294"/>
                    </a:lnTo>
                    <a:lnTo>
                      <a:pt x="330" y="280"/>
                    </a:lnTo>
                    <a:lnTo>
                      <a:pt x="338" y="266"/>
                    </a:lnTo>
                    <a:lnTo>
                      <a:pt x="346" y="250"/>
                    </a:lnTo>
                    <a:lnTo>
                      <a:pt x="352" y="234"/>
                    </a:lnTo>
                    <a:lnTo>
                      <a:pt x="356" y="216"/>
                    </a:lnTo>
                    <a:lnTo>
                      <a:pt x="360" y="198"/>
                    </a:lnTo>
                    <a:lnTo>
                      <a:pt x="360" y="180"/>
                    </a:lnTo>
                    <a:lnTo>
                      <a:pt x="360" y="180"/>
                    </a:lnTo>
                    <a:lnTo>
                      <a:pt x="360" y="162"/>
                    </a:lnTo>
                    <a:lnTo>
                      <a:pt x="356" y="144"/>
                    </a:lnTo>
                    <a:lnTo>
                      <a:pt x="352" y="126"/>
                    </a:lnTo>
                    <a:lnTo>
                      <a:pt x="346" y="110"/>
                    </a:lnTo>
                    <a:lnTo>
                      <a:pt x="338" y="94"/>
                    </a:lnTo>
                    <a:lnTo>
                      <a:pt x="330" y="80"/>
                    </a:lnTo>
                    <a:lnTo>
                      <a:pt x="318" y="66"/>
                    </a:lnTo>
                    <a:lnTo>
                      <a:pt x="308" y="52"/>
                    </a:lnTo>
                    <a:lnTo>
                      <a:pt x="294" y="40"/>
                    </a:lnTo>
                    <a:lnTo>
                      <a:pt x="280" y="30"/>
                    </a:lnTo>
                    <a:lnTo>
                      <a:pt x="266" y="22"/>
                    </a:lnTo>
                    <a:lnTo>
                      <a:pt x="250" y="14"/>
                    </a:lnTo>
                    <a:lnTo>
                      <a:pt x="234" y="8"/>
                    </a:lnTo>
                    <a:lnTo>
                      <a:pt x="216" y="4"/>
                    </a:lnTo>
                    <a:lnTo>
                      <a:pt x="198" y="0"/>
                    </a:lnTo>
                    <a:lnTo>
                      <a:pt x="180" y="0"/>
                    </a:lnTo>
                    <a:lnTo>
                      <a:pt x="180" y="0"/>
                    </a:lnTo>
                    <a:close/>
                    <a:moveTo>
                      <a:pt x="180" y="308"/>
                    </a:moveTo>
                    <a:lnTo>
                      <a:pt x="180" y="308"/>
                    </a:lnTo>
                    <a:lnTo>
                      <a:pt x="168" y="306"/>
                    </a:lnTo>
                    <a:lnTo>
                      <a:pt x="154" y="304"/>
                    </a:lnTo>
                    <a:lnTo>
                      <a:pt x="142" y="302"/>
                    </a:lnTo>
                    <a:lnTo>
                      <a:pt x="130" y="298"/>
                    </a:lnTo>
                    <a:lnTo>
                      <a:pt x="120" y="292"/>
                    </a:lnTo>
                    <a:lnTo>
                      <a:pt x="108" y="286"/>
                    </a:lnTo>
                    <a:lnTo>
                      <a:pt x="90" y="270"/>
                    </a:lnTo>
                    <a:lnTo>
                      <a:pt x="74" y="252"/>
                    </a:lnTo>
                    <a:lnTo>
                      <a:pt x="68" y="240"/>
                    </a:lnTo>
                    <a:lnTo>
                      <a:pt x="62" y="230"/>
                    </a:lnTo>
                    <a:lnTo>
                      <a:pt x="58" y="218"/>
                    </a:lnTo>
                    <a:lnTo>
                      <a:pt x="56" y="206"/>
                    </a:lnTo>
                    <a:lnTo>
                      <a:pt x="54" y="192"/>
                    </a:lnTo>
                    <a:lnTo>
                      <a:pt x="52" y="180"/>
                    </a:lnTo>
                    <a:lnTo>
                      <a:pt x="52" y="180"/>
                    </a:lnTo>
                    <a:lnTo>
                      <a:pt x="54" y="166"/>
                    </a:lnTo>
                    <a:lnTo>
                      <a:pt x="56" y="154"/>
                    </a:lnTo>
                    <a:lnTo>
                      <a:pt x="58" y="142"/>
                    </a:lnTo>
                    <a:lnTo>
                      <a:pt x="62" y="130"/>
                    </a:lnTo>
                    <a:lnTo>
                      <a:pt x="68" y="118"/>
                    </a:lnTo>
                    <a:lnTo>
                      <a:pt x="74" y="108"/>
                    </a:lnTo>
                    <a:lnTo>
                      <a:pt x="90" y="90"/>
                    </a:lnTo>
                    <a:lnTo>
                      <a:pt x="108" y="74"/>
                    </a:lnTo>
                    <a:lnTo>
                      <a:pt x="120" y="68"/>
                    </a:lnTo>
                    <a:lnTo>
                      <a:pt x="130" y="62"/>
                    </a:lnTo>
                    <a:lnTo>
                      <a:pt x="142" y="58"/>
                    </a:lnTo>
                    <a:lnTo>
                      <a:pt x="154" y="54"/>
                    </a:lnTo>
                    <a:lnTo>
                      <a:pt x="168" y="52"/>
                    </a:lnTo>
                    <a:lnTo>
                      <a:pt x="180" y="52"/>
                    </a:lnTo>
                    <a:lnTo>
                      <a:pt x="180" y="52"/>
                    </a:lnTo>
                    <a:lnTo>
                      <a:pt x="194" y="52"/>
                    </a:lnTo>
                    <a:lnTo>
                      <a:pt x="206" y="54"/>
                    </a:lnTo>
                    <a:lnTo>
                      <a:pt x="218" y="58"/>
                    </a:lnTo>
                    <a:lnTo>
                      <a:pt x="230" y="62"/>
                    </a:lnTo>
                    <a:lnTo>
                      <a:pt x="240" y="68"/>
                    </a:lnTo>
                    <a:lnTo>
                      <a:pt x="252" y="74"/>
                    </a:lnTo>
                    <a:lnTo>
                      <a:pt x="270" y="90"/>
                    </a:lnTo>
                    <a:lnTo>
                      <a:pt x="286" y="108"/>
                    </a:lnTo>
                    <a:lnTo>
                      <a:pt x="292" y="118"/>
                    </a:lnTo>
                    <a:lnTo>
                      <a:pt x="298" y="130"/>
                    </a:lnTo>
                    <a:lnTo>
                      <a:pt x="302" y="142"/>
                    </a:lnTo>
                    <a:lnTo>
                      <a:pt x="306" y="154"/>
                    </a:lnTo>
                    <a:lnTo>
                      <a:pt x="308" y="166"/>
                    </a:lnTo>
                    <a:lnTo>
                      <a:pt x="308" y="180"/>
                    </a:lnTo>
                    <a:lnTo>
                      <a:pt x="308" y="180"/>
                    </a:lnTo>
                    <a:lnTo>
                      <a:pt x="308" y="192"/>
                    </a:lnTo>
                    <a:lnTo>
                      <a:pt x="306" y="206"/>
                    </a:lnTo>
                    <a:lnTo>
                      <a:pt x="302" y="218"/>
                    </a:lnTo>
                    <a:lnTo>
                      <a:pt x="298" y="230"/>
                    </a:lnTo>
                    <a:lnTo>
                      <a:pt x="292" y="240"/>
                    </a:lnTo>
                    <a:lnTo>
                      <a:pt x="286" y="252"/>
                    </a:lnTo>
                    <a:lnTo>
                      <a:pt x="270" y="270"/>
                    </a:lnTo>
                    <a:lnTo>
                      <a:pt x="252" y="286"/>
                    </a:lnTo>
                    <a:lnTo>
                      <a:pt x="240" y="292"/>
                    </a:lnTo>
                    <a:lnTo>
                      <a:pt x="230" y="298"/>
                    </a:lnTo>
                    <a:lnTo>
                      <a:pt x="218" y="302"/>
                    </a:lnTo>
                    <a:lnTo>
                      <a:pt x="206" y="304"/>
                    </a:lnTo>
                    <a:lnTo>
                      <a:pt x="194" y="306"/>
                    </a:lnTo>
                    <a:lnTo>
                      <a:pt x="180" y="308"/>
                    </a:lnTo>
                    <a:lnTo>
                      <a:pt x="180" y="3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2" name="Freeform 9"/>
              <p:cNvSpPr>
                <a:spLocks noEditPoints="1"/>
              </p:cNvSpPr>
              <p:nvPr/>
            </p:nvSpPr>
            <p:spPr bwMode="auto">
              <a:xfrm>
                <a:off x="98425" y="2917825"/>
                <a:ext cx="1968500" cy="1968500"/>
              </a:xfrm>
              <a:custGeom>
                <a:avLst/>
                <a:gdLst>
                  <a:gd name="T0" fmla="*/ 1102 w 1240"/>
                  <a:gd name="T1" fmla="*/ 326 h 1240"/>
                  <a:gd name="T2" fmla="*/ 1060 w 1240"/>
                  <a:gd name="T3" fmla="*/ 180 h 1240"/>
                  <a:gd name="T4" fmla="*/ 962 w 1240"/>
                  <a:gd name="T5" fmla="*/ 134 h 1240"/>
                  <a:gd name="T6" fmla="*/ 866 w 1240"/>
                  <a:gd name="T7" fmla="*/ 156 h 1240"/>
                  <a:gd name="T8" fmla="*/ 718 w 1240"/>
                  <a:gd name="T9" fmla="*/ 32 h 1240"/>
                  <a:gd name="T10" fmla="*/ 568 w 1240"/>
                  <a:gd name="T11" fmla="*/ 8 h 1240"/>
                  <a:gd name="T12" fmla="*/ 464 w 1240"/>
                  <a:gd name="T13" fmla="*/ 118 h 1240"/>
                  <a:gd name="T14" fmla="*/ 296 w 1240"/>
                  <a:gd name="T15" fmla="*/ 134 h 1240"/>
                  <a:gd name="T16" fmla="*/ 206 w 1240"/>
                  <a:gd name="T17" fmla="*/ 160 h 1240"/>
                  <a:gd name="T18" fmla="*/ 136 w 1240"/>
                  <a:gd name="T19" fmla="*/ 274 h 1240"/>
                  <a:gd name="T20" fmla="*/ 118 w 1240"/>
                  <a:gd name="T21" fmla="*/ 464 h 1240"/>
                  <a:gd name="T22" fmla="*/ 8 w 1240"/>
                  <a:gd name="T23" fmla="*/ 566 h 1240"/>
                  <a:gd name="T24" fmla="*/ 34 w 1240"/>
                  <a:gd name="T25" fmla="*/ 718 h 1240"/>
                  <a:gd name="T26" fmla="*/ 156 w 1240"/>
                  <a:gd name="T27" fmla="*/ 864 h 1240"/>
                  <a:gd name="T28" fmla="*/ 150 w 1240"/>
                  <a:gd name="T29" fmla="*/ 1014 h 1240"/>
                  <a:gd name="T30" fmla="*/ 234 w 1240"/>
                  <a:gd name="T31" fmla="*/ 1094 h 1240"/>
                  <a:gd name="T32" fmla="*/ 336 w 1240"/>
                  <a:gd name="T33" fmla="*/ 1100 h 1240"/>
                  <a:gd name="T34" fmla="*/ 474 w 1240"/>
                  <a:gd name="T35" fmla="*/ 1146 h 1240"/>
                  <a:gd name="T36" fmla="*/ 620 w 1240"/>
                  <a:gd name="T37" fmla="*/ 1240 h 1240"/>
                  <a:gd name="T38" fmla="*/ 754 w 1240"/>
                  <a:gd name="T39" fmla="*/ 1168 h 1240"/>
                  <a:gd name="T40" fmla="*/ 884 w 1240"/>
                  <a:gd name="T41" fmla="*/ 1094 h 1240"/>
                  <a:gd name="T42" fmla="*/ 962 w 1240"/>
                  <a:gd name="T43" fmla="*/ 1104 h 1240"/>
                  <a:gd name="T44" fmla="*/ 1060 w 1240"/>
                  <a:gd name="T45" fmla="*/ 1058 h 1240"/>
                  <a:gd name="T46" fmla="*/ 1102 w 1240"/>
                  <a:gd name="T47" fmla="*/ 914 h 1240"/>
                  <a:gd name="T48" fmla="*/ 1146 w 1240"/>
                  <a:gd name="T49" fmla="*/ 766 h 1240"/>
                  <a:gd name="T50" fmla="*/ 1240 w 1240"/>
                  <a:gd name="T51" fmla="*/ 620 h 1240"/>
                  <a:gd name="T52" fmla="*/ 1170 w 1240"/>
                  <a:gd name="T53" fmla="*/ 486 h 1240"/>
                  <a:gd name="T54" fmla="*/ 1030 w 1240"/>
                  <a:gd name="T55" fmla="*/ 716 h 1240"/>
                  <a:gd name="T56" fmla="*/ 986 w 1240"/>
                  <a:gd name="T57" fmla="*/ 906 h 1240"/>
                  <a:gd name="T58" fmla="*/ 992 w 1240"/>
                  <a:gd name="T59" fmla="*/ 976 h 1240"/>
                  <a:gd name="T60" fmla="*/ 946 w 1240"/>
                  <a:gd name="T61" fmla="*/ 1002 h 1240"/>
                  <a:gd name="T62" fmla="*/ 842 w 1240"/>
                  <a:gd name="T63" fmla="*/ 978 h 1240"/>
                  <a:gd name="T64" fmla="*/ 676 w 1240"/>
                  <a:gd name="T65" fmla="*/ 1080 h 1240"/>
                  <a:gd name="T66" fmla="*/ 642 w 1240"/>
                  <a:gd name="T67" fmla="*/ 1132 h 1240"/>
                  <a:gd name="T68" fmla="*/ 580 w 1240"/>
                  <a:gd name="T69" fmla="*/ 1120 h 1240"/>
                  <a:gd name="T70" fmla="*/ 524 w 1240"/>
                  <a:gd name="T71" fmla="*/ 1030 h 1240"/>
                  <a:gd name="T72" fmla="*/ 334 w 1240"/>
                  <a:gd name="T73" fmla="*/ 984 h 1240"/>
                  <a:gd name="T74" fmla="*/ 264 w 1240"/>
                  <a:gd name="T75" fmla="*/ 992 h 1240"/>
                  <a:gd name="T76" fmla="*/ 240 w 1240"/>
                  <a:gd name="T77" fmla="*/ 934 h 1240"/>
                  <a:gd name="T78" fmla="*/ 246 w 1240"/>
                  <a:gd name="T79" fmla="*/ 812 h 1240"/>
                  <a:gd name="T80" fmla="*/ 148 w 1240"/>
                  <a:gd name="T81" fmla="*/ 674 h 1240"/>
                  <a:gd name="T82" fmla="*/ 104 w 1240"/>
                  <a:gd name="T83" fmla="*/ 620 h 1240"/>
                  <a:gd name="T84" fmla="*/ 138 w 1240"/>
                  <a:gd name="T85" fmla="*/ 568 h 1240"/>
                  <a:gd name="T86" fmla="*/ 232 w 1240"/>
                  <a:gd name="T87" fmla="*/ 458 h 1240"/>
                  <a:gd name="T88" fmla="*/ 242 w 1240"/>
                  <a:gd name="T89" fmla="*/ 316 h 1240"/>
                  <a:gd name="T90" fmla="*/ 256 w 1240"/>
                  <a:gd name="T91" fmla="*/ 254 h 1240"/>
                  <a:gd name="T92" fmla="*/ 326 w 1240"/>
                  <a:gd name="T93" fmla="*/ 248 h 1240"/>
                  <a:gd name="T94" fmla="*/ 490 w 1240"/>
                  <a:gd name="T95" fmla="*/ 220 h 1240"/>
                  <a:gd name="T96" fmla="*/ 574 w 1240"/>
                  <a:gd name="T97" fmla="*/ 128 h 1240"/>
                  <a:gd name="T98" fmla="*/ 632 w 1240"/>
                  <a:gd name="T99" fmla="*/ 104 h 1240"/>
                  <a:gd name="T100" fmla="*/ 676 w 1240"/>
                  <a:gd name="T101" fmla="*/ 160 h 1240"/>
                  <a:gd name="T102" fmla="*/ 842 w 1240"/>
                  <a:gd name="T103" fmla="*/ 262 h 1240"/>
                  <a:gd name="T104" fmla="*/ 946 w 1240"/>
                  <a:gd name="T105" fmla="*/ 238 h 1240"/>
                  <a:gd name="T106" fmla="*/ 998 w 1240"/>
                  <a:gd name="T107" fmla="*/ 274 h 1240"/>
                  <a:gd name="T108" fmla="*/ 956 w 1240"/>
                  <a:gd name="T109" fmla="*/ 364 h 1240"/>
                  <a:gd name="T110" fmla="*/ 1040 w 1240"/>
                  <a:gd name="T111" fmla="*/ 564 h 1240"/>
                  <a:gd name="T112" fmla="*/ 1126 w 1240"/>
                  <a:gd name="T113" fmla="*/ 588 h 1240"/>
                  <a:gd name="T114" fmla="*/ 1126 w 1240"/>
                  <a:gd name="T115" fmla="*/ 652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0" h="1240">
                    <a:moveTo>
                      <a:pt x="1122" y="464"/>
                    </a:moveTo>
                    <a:lnTo>
                      <a:pt x="1122" y="464"/>
                    </a:lnTo>
                    <a:lnTo>
                      <a:pt x="1106" y="418"/>
                    </a:lnTo>
                    <a:lnTo>
                      <a:pt x="1084" y="374"/>
                    </a:lnTo>
                    <a:lnTo>
                      <a:pt x="1084" y="374"/>
                    </a:lnTo>
                    <a:lnTo>
                      <a:pt x="1096" y="350"/>
                    </a:lnTo>
                    <a:lnTo>
                      <a:pt x="1102" y="326"/>
                    </a:lnTo>
                    <a:lnTo>
                      <a:pt x="1106" y="300"/>
                    </a:lnTo>
                    <a:lnTo>
                      <a:pt x="1104" y="274"/>
                    </a:lnTo>
                    <a:lnTo>
                      <a:pt x="1100" y="248"/>
                    </a:lnTo>
                    <a:lnTo>
                      <a:pt x="1090" y="224"/>
                    </a:lnTo>
                    <a:lnTo>
                      <a:pt x="1076" y="202"/>
                    </a:lnTo>
                    <a:lnTo>
                      <a:pt x="1060" y="180"/>
                    </a:lnTo>
                    <a:lnTo>
                      <a:pt x="1060" y="180"/>
                    </a:lnTo>
                    <a:lnTo>
                      <a:pt x="1048" y="170"/>
                    </a:lnTo>
                    <a:lnTo>
                      <a:pt x="1034" y="160"/>
                    </a:lnTo>
                    <a:lnTo>
                      <a:pt x="1022" y="152"/>
                    </a:lnTo>
                    <a:lnTo>
                      <a:pt x="1006" y="146"/>
                    </a:lnTo>
                    <a:lnTo>
                      <a:pt x="992" y="140"/>
                    </a:lnTo>
                    <a:lnTo>
                      <a:pt x="976" y="136"/>
                    </a:lnTo>
                    <a:lnTo>
                      <a:pt x="962" y="134"/>
                    </a:lnTo>
                    <a:lnTo>
                      <a:pt x="946" y="134"/>
                    </a:lnTo>
                    <a:lnTo>
                      <a:pt x="946" y="134"/>
                    </a:lnTo>
                    <a:lnTo>
                      <a:pt x="924" y="136"/>
                    </a:lnTo>
                    <a:lnTo>
                      <a:pt x="904" y="140"/>
                    </a:lnTo>
                    <a:lnTo>
                      <a:pt x="884" y="146"/>
                    </a:lnTo>
                    <a:lnTo>
                      <a:pt x="866" y="156"/>
                    </a:lnTo>
                    <a:lnTo>
                      <a:pt x="866" y="156"/>
                    </a:lnTo>
                    <a:lnTo>
                      <a:pt x="822" y="134"/>
                    </a:lnTo>
                    <a:lnTo>
                      <a:pt x="776" y="118"/>
                    </a:lnTo>
                    <a:lnTo>
                      <a:pt x="776" y="118"/>
                    </a:lnTo>
                    <a:lnTo>
                      <a:pt x="766" y="94"/>
                    </a:lnTo>
                    <a:lnTo>
                      <a:pt x="754" y="70"/>
                    </a:lnTo>
                    <a:lnTo>
                      <a:pt x="738" y="50"/>
                    </a:lnTo>
                    <a:lnTo>
                      <a:pt x="718" y="32"/>
                    </a:lnTo>
                    <a:lnTo>
                      <a:pt x="696" y="18"/>
                    </a:lnTo>
                    <a:lnTo>
                      <a:pt x="674" y="8"/>
                    </a:lnTo>
                    <a:lnTo>
                      <a:pt x="648" y="2"/>
                    </a:lnTo>
                    <a:lnTo>
                      <a:pt x="620" y="0"/>
                    </a:lnTo>
                    <a:lnTo>
                      <a:pt x="620" y="0"/>
                    </a:lnTo>
                    <a:lnTo>
                      <a:pt x="594" y="2"/>
                    </a:lnTo>
                    <a:lnTo>
                      <a:pt x="568" y="8"/>
                    </a:lnTo>
                    <a:lnTo>
                      <a:pt x="544" y="18"/>
                    </a:lnTo>
                    <a:lnTo>
                      <a:pt x="522" y="32"/>
                    </a:lnTo>
                    <a:lnTo>
                      <a:pt x="502" y="50"/>
                    </a:lnTo>
                    <a:lnTo>
                      <a:pt x="486" y="70"/>
                    </a:lnTo>
                    <a:lnTo>
                      <a:pt x="474" y="94"/>
                    </a:lnTo>
                    <a:lnTo>
                      <a:pt x="464" y="118"/>
                    </a:lnTo>
                    <a:lnTo>
                      <a:pt x="464" y="118"/>
                    </a:lnTo>
                    <a:lnTo>
                      <a:pt x="420" y="134"/>
                    </a:lnTo>
                    <a:lnTo>
                      <a:pt x="376" y="156"/>
                    </a:lnTo>
                    <a:lnTo>
                      <a:pt x="376" y="156"/>
                    </a:lnTo>
                    <a:lnTo>
                      <a:pt x="356" y="146"/>
                    </a:lnTo>
                    <a:lnTo>
                      <a:pt x="336" y="140"/>
                    </a:lnTo>
                    <a:lnTo>
                      <a:pt x="316" y="136"/>
                    </a:lnTo>
                    <a:lnTo>
                      <a:pt x="296" y="134"/>
                    </a:lnTo>
                    <a:lnTo>
                      <a:pt x="296" y="134"/>
                    </a:lnTo>
                    <a:lnTo>
                      <a:pt x="280" y="134"/>
                    </a:lnTo>
                    <a:lnTo>
                      <a:pt x="264" y="136"/>
                    </a:lnTo>
                    <a:lnTo>
                      <a:pt x="248" y="140"/>
                    </a:lnTo>
                    <a:lnTo>
                      <a:pt x="234" y="146"/>
                    </a:lnTo>
                    <a:lnTo>
                      <a:pt x="220" y="152"/>
                    </a:lnTo>
                    <a:lnTo>
                      <a:pt x="206" y="160"/>
                    </a:lnTo>
                    <a:lnTo>
                      <a:pt x="194" y="170"/>
                    </a:lnTo>
                    <a:lnTo>
                      <a:pt x="182" y="180"/>
                    </a:lnTo>
                    <a:lnTo>
                      <a:pt x="182" y="180"/>
                    </a:lnTo>
                    <a:lnTo>
                      <a:pt x="164" y="202"/>
                    </a:lnTo>
                    <a:lnTo>
                      <a:pt x="150" y="224"/>
                    </a:lnTo>
                    <a:lnTo>
                      <a:pt x="140" y="248"/>
                    </a:lnTo>
                    <a:lnTo>
                      <a:pt x="136" y="274"/>
                    </a:lnTo>
                    <a:lnTo>
                      <a:pt x="134" y="300"/>
                    </a:lnTo>
                    <a:lnTo>
                      <a:pt x="138" y="326"/>
                    </a:lnTo>
                    <a:lnTo>
                      <a:pt x="144" y="350"/>
                    </a:lnTo>
                    <a:lnTo>
                      <a:pt x="156" y="374"/>
                    </a:lnTo>
                    <a:lnTo>
                      <a:pt x="156" y="374"/>
                    </a:lnTo>
                    <a:lnTo>
                      <a:pt x="134" y="418"/>
                    </a:lnTo>
                    <a:lnTo>
                      <a:pt x="118" y="464"/>
                    </a:lnTo>
                    <a:lnTo>
                      <a:pt x="118" y="464"/>
                    </a:lnTo>
                    <a:lnTo>
                      <a:pt x="94" y="474"/>
                    </a:lnTo>
                    <a:lnTo>
                      <a:pt x="72" y="486"/>
                    </a:lnTo>
                    <a:lnTo>
                      <a:pt x="50" y="502"/>
                    </a:lnTo>
                    <a:lnTo>
                      <a:pt x="34" y="522"/>
                    </a:lnTo>
                    <a:lnTo>
                      <a:pt x="20" y="542"/>
                    </a:lnTo>
                    <a:lnTo>
                      <a:pt x="8" y="566"/>
                    </a:lnTo>
                    <a:lnTo>
                      <a:pt x="2" y="592"/>
                    </a:lnTo>
                    <a:lnTo>
                      <a:pt x="0" y="620"/>
                    </a:lnTo>
                    <a:lnTo>
                      <a:pt x="0" y="620"/>
                    </a:lnTo>
                    <a:lnTo>
                      <a:pt x="2" y="646"/>
                    </a:lnTo>
                    <a:lnTo>
                      <a:pt x="8" y="672"/>
                    </a:lnTo>
                    <a:lnTo>
                      <a:pt x="20" y="696"/>
                    </a:lnTo>
                    <a:lnTo>
                      <a:pt x="34" y="718"/>
                    </a:lnTo>
                    <a:lnTo>
                      <a:pt x="50" y="738"/>
                    </a:lnTo>
                    <a:lnTo>
                      <a:pt x="72" y="754"/>
                    </a:lnTo>
                    <a:lnTo>
                      <a:pt x="94" y="766"/>
                    </a:lnTo>
                    <a:lnTo>
                      <a:pt x="118" y="774"/>
                    </a:lnTo>
                    <a:lnTo>
                      <a:pt x="118" y="774"/>
                    </a:lnTo>
                    <a:lnTo>
                      <a:pt x="134" y="820"/>
                    </a:lnTo>
                    <a:lnTo>
                      <a:pt x="156" y="864"/>
                    </a:lnTo>
                    <a:lnTo>
                      <a:pt x="156" y="864"/>
                    </a:lnTo>
                    <a:lnTo>
                      <a:pt x="144" y="888"/>
                    </a:lnTo>
                    <a:lnTo>
                      <a:pt x="138" y="914"/>
                    </a:lnTo>
                    <a:lnTo>
                      <a:pt x="134" y="940"/>
                    </a:lnTo>
                    <a:lnTo>
                      <a:pt x="136" y="966"/>
                    </a:lnTo>
                    <a:lnTo>
                      <a:pt x="140" y="990"/>
                    </a:lnTo>
                    <a:lnTo>
                      <a:pt x="150" y="1014"/>
                    </a:lnTo>
                    <a:lnTo>
                      <a:pt x="164" y="1038"/>
                    </a:lnTo>
                    <a:lnTo>
                      <a:pt x="182" y="1058"/>
                    </a:lnTo>
                    <a:lnTo>
                      <a:pt x="182" y="1058"/>
                    </a:lnTo>
                    <a:lnTo>
                      <a:pt x="194" y="1070"/>
                    </a:lnTo>
                    <a:lnTo>
                      <a:pt x="206" y="1078"/>
                    </a:lnTo>
                    <a:lnTo>
                      <a:pt x="220" y="1086"/>
                    </a:lnTo>
                    <a:lnTo>
                      <a:pt x="234" y="1094"/>
                    </a:lnTo>
                    <a:lnTo>
                      <a:pt x="248" y="1098"/>
                    </a:lnTo>
                    <a:lnTo>
                      <a:pt x="264" y="1102"/>
                    </a:lnTo>
                    <a:lnTo>
                      <a:pt x="280" y="1104"/>
                    </a:lnTo>
                    <a:lnTo>
                      <a:pt x="296" y="1106"/>
                    </a:lnTo>
                    <a:lnTo>
                      <a:pt x="296" y="1106"/>
                    </a:lnTo>
                    <a:lnTo>
                      <a:pt x="316" y="1104"/>
                    </a:lnTo>
                    <a:lnTo>
                      <a:pt x="336" y="1100"/>
                    </a:lnTo>
                    <a:lnTo>
                      <a:pt x="356" y="1094"/>
                    </a:lnTo>
                    <a:lnTo>
                      <a:pt x="376" y="1084"/>
                    </a:lnTo>
                    <a:lnTo>
                      <a:pt x="376" y="1084"/>
                    </a:lnTo>
                    <a:lnTo>
                      <a:pt x="420" y="1104"/>
                    </a:lnTo>
                    <a:lnTo>
                      <a:pt x="464" y="1122"/>
                    </a:lnTo>
                    <a:lnTo>
                      <a:pt x="464" y="1122"/>
                    </a:lnTo>
                    <a:lnTo>
                      <a:pt x="474" y="1146"/>
                    </a:lnTo>
                    <a:lnTo>
                      <a:pt x="486" y="1168"/>
                    </a:lnTo>
                    <a:lnTo>
                      <a:pt x="502" y="1190"/>
                    </a:lnTo>
                    <a:lnTo>
                      <a:pt x="522" y="1206"/>
                    </a:lnTo>
                    <a:lnTo>
                      <a:pt x="544" y="1220"/>
                    </a:lnTo>
                    <a:lnTo>
                      <a:pt x="568" y="1232"/>
                    </a:lnTo>
                    <a:lnTo>
                      <a:pt x="594" y="1238"/>
                    </a:lnTo>
                    <a:lnTo>
                      <a:pt x="620" y="1240"/>
                    </a:lnTo>
                    <a:lnTo>
                      <a:pt x="620" y="1240"/>
                    </a:lnTo>
                    <a:lnTo>
                      <a:pt x="648" y="1238"/>
                    </a:lnTo>
                    <a:lnTo>
                      <a:pt x="674" y="1232"/>
                    </a:lnTo>
                    <a:lnTo>
                      <a:pt x="696" y="1220"/>
                    </a:lnTo>
                    <a:lnTo>
                      <a:pt x="718" y="1206"/>
                    </a:lnTo>
                    <a:lnTo>
                      <a:pt x="738" y="1190"/>
                    </a:lnTo>
                    <a:lnTo>
                      <a:pt x="754" y="1168"/>
                    </a:lnTo>
                    <a:lnTo>
                      <a:pt x="766" y="1146"/>
                    </a:lnTo>
                    <a:lnTo>
                      <a:pt x="776" y="1122"/>
                    </a:lnTo>
                    <a:lnTo>
                      <a:pt x="776" y="1122"/>
                    </a:lnTo>
                    <a:lnTo>
                      <a:pt x="822" y="1104"/>
                    </a:lnTo>
                    <a:lnTo>
                      <a:pt x="866" y="1084"/>
                    </a:lnTo>
                    <a:lnTo>
                      <a:pt x="866" y="1084"/>
                    </a:lnTo>
                    <a:lnTo>
                      <a:pt x="884" y="1094"/>
                    </a:lnTo>
                    <a:lnTo>
                      <a:pt x="904" y="1100"/>
                    </a:lnTo>
                    <a:lnTo>
                      <a:pt x="924" y="1104"/>
                    </a:lnTo>
                    <a:lnTo>
                      <a:pt x="946" y="1106"/>
                    </a:lnTo>
                    <a:lnTo>
                      <a:pt x="946" y="1106"/>
                    </a:lnTo>
                    <a:lnTo>
                      <a:pt x="946" y="1106"/>
                    </a:lnTo>
                    <a:lnTo>
                      <a:pt x="946" y="1106"/>
                    </a:lnTo>
                    <a:lnTo>
                      <a:pt x="962" y="1104"/>
                    </a:lnTo>
                    <a:lnTo>
                      <a:pt x="976" y="1102"/>
                    </a:lnTo>
                    <a:lnTo>
                      <a:pt x="992" y="1098"/>
                    </a:lnTo>
                    <a:lnTo>
                      <a:pt x="1006" y="1094"/>
                    </a:lnTo>
                    <a:lnTo>
                      <a:pt x="1022" y="1086"/>
                    </a:lnTo>
                    <a:lnTo>
                      <a:pt x="1034" y="1078"/>
                    </a:lnTo>
                    <a:lnTo>
                      <a:pt x="1048" y="1070"/>
                    </a:lnTo>
                    <a:lnTo>
                      <a:pt x="1060" y="1058"/>
                    </a:lnTo>
                    <a:lnTo>
                      <a:pt x="1060" y="1058"/>
                    </a:lnTo>
                    <a:lnTo>
                      <a:pt x="1076" y="1038"/>
                    </a:lnTo>
                    <a:lnTo>
                      <a:pt x="1090" y="1014"/>
                    </a:lnTo>
                    <a:lnTo>
                      <a:pt x="1100" y="990"/>
                    </a:lnTo>
                    <a:lnTo>
                      <a:pt x="1104" y="966"/>
                    </a:lnTo>
                    <a:lnTo>
                      <a:pt x="1106" y="940"/>
                    </a:lnTo>
                    <a:lnTo>
                      <a:pt x="1102" y="914"/>
                    </a:lnTo>
                    <a:lnTo>
                      <a:pt x="1096" y="888"/>
                    </a:lnTo>
                    <a:lnTo>
                      <a:pt x="1084" y="864"/>
                    </a:lnTo>
                    <a:lnTo>
                      <a:pt x="1084" y="864"/>
                    </a:lnTo>
                    <a:lnTo>
                      <a:pt x="1106" y="820"/>
                    </a:lnTo>
                    <a:lnTo>
                      <a:pt x="1122" y="774"/>
                    </a:lnTo>
                    <a:lnTo>
                      <a:pt x="1122" y="774"/>
                    </a:lnTo>
                    <a:lnTo>
                      <a:pt x="1146" y="766"/>
                    </a:lnTo>
                    <a:lnTo>
                      <a:pt x="1170" y="754"/>
                    </a:lnTo>
                    <a:lnTo>
                      <a:pt x="1190" y="738"/>
                    </a:lnTo>
                    <a:lnTo>
                      <a:pt x="1206" y="718"/>
                    </a:lnTo>
                    <a:lnTo>
                      <a:pt x="1222" y="696"/>
                    </a:lnTo>
                    <a:lnTo>
                      <a:pt x="1232" y="672"/>
                    </a:lnTo>
                    <a:lnTo>
                      <a:pt x="1238" y="646"/>
                    </a:lnTo>
                    <a:lnTo>
                      <a:pt x="1240" y="620"/>
                    </a:lnTo>
                    <a:lnTo>
                      <a:pt x="1240" y="620"/>
                    </a:lnTo>
                    <a:lnTo>
                      <a:pt x="1238" y="592"/>
                    </a:lnTo>
                    <a:lnTo>
                      <a:pt x="1232" y="566"/>
                    </a:lnTo>
                    <a:lnTo>
                      <a:pt x="1222" y="542"/>
                    </a:lnTo>
                    <a:lnTo>
                      <a:pt x="1206" y="522"/>
                    </a:lnTo>
                    <a:lnTo>
                      <a:pt x="1190" y="502"/>
                    </a:lnTo>
                    <a:lnTo>
                      <a:pt x="1170" y="486"/>
                    </a:lnTo>
                    <a:lnTo>
                      <a:pt x="1146" y="474"/>
                    </a:lnTo>
                    <a:lnTo>
                      <a:pt x="1122" y="464"/>
                    </a:lnTo>
                    <a:lnTo>
                      <a:pt x="1122" y="464"/>
                    </a:lnTo>
                    <a:close/>
                    <a:moveTo>
                      <a:pt x="1080" y="676"/>
                    </a:moveTo>
                    <a:lnTo>
                      <a:pt x="1040" y="676"/>
                    </a:lnTo>
                    <a:lnTo>
                      <a:pt x="1030" y="716"/>
                    </a:lnTo>
                    <a:lnTo>
                      <a:pt x="1030" y="716"/>
                    </a:lnTo>
                    <a:lnTo>
                      <a:pt x="1020" y="750"/>
                    </a:lnTo>
                    <a:lnTo>
                      <a:pt x="1008" y="780"/>
                    </a:lnTo>
                    <a:lnTo>
                      <a:pt x="994" y="812"/>
                    </a:lnTo>
                    <a:lnTo>
                      <a:pt x="978" y="840"/>
                    </a:lnTo>
                    <a:lnTo>
                      <a:pt x="956" y="876"/>
                    </a:lnTo>
                    <a:lnTo>
                      <a:pt x="986" y="906"/>
                    </a:lnTo>
                    <a:lnTo>
                      <a:pt x="986" y="906"/>
                    </a:lnTo>
                    <a:lnTo>
                      <a:pt x="992" y="914"/>
                    </a:lnTo>
                    <a:lnTo>
                      <a:pt x="998" y="924"/>
                    </a:lnTo>
                    <a:lnTo>
                      <a:pt x="1000" y="934"/>
                    </a:lnTo>
                    <a:lnTo>
                      <a:pt x="1002" y="944"/>
                    </a:lnTo>
                    <a:lnTo>
                      <a:pt x="1000" y="956"/>
                    </a:lnTo>
                    <a:lnTo>
                      <a:pt x="998" y="966"/>
                    </a:lnTo>
                    <a:lnTo>
                      <a:pt x="992" y="976"/>
                    </a:lnTo>
                    <a:lnTo>
                      <a:pt x="986" y="984"/>
                    </a:lnTo>
                    <a:lnTo>
                      <a:pt x="986" y="984"/>
                    </a:lnTo>
                    <a:lnTo>
                      <a:pt x="976" y="992"/>
                    </a:lnTo>
                    <a:lnTo>
                      <a:pt x="966" y="996"/>
                    </a:lnTo>
                    <a:lnTo>
                      <a:pt x="956" y="1000"/>
                    </a:lnTo>
                    <a:lnTo>
                      <a:pt x="946" y="1002"/>
                    </a:lnTo>
                    <a:lnTo>
                      <a:pt x="946" y="1002"/>
                    </a:lnTo>
                    <a:lnTo>
                      <a:pt x="946" y="1002"/>
                    </a:lnTo>
                    <a:lnTo>
                      <a:pt x="934" y="1000"/>
                    </a:lnTo>
                    <a:lnTo>
                      <a:pt x="924" y="996"/>
                    </a:lnTo>
                    <a:lnTo>
                      <a:pt x="914" y="992"/>
                    </a:lnTo>
                    <a:lnTo>
                      <a:pt x="906" y="984"/>
                    </a:lnTo>
                    <a:lnTo>
                      <a:pt x="876" y="956"/>
                    </a:lnTo>
                    <a:lnTo>
                      <a:pt x="842" y="978"/>
                    </a:lnTo>
                    <a:lnTo>
                      <a:pt x="842" y="978"/>
                    </a:lnTo>
                    <a:lnTo>
                      <a:pt x="812" y="994"/>
                    </a:lnTo>
                    <a:lnTo>
                      <a:pt x="782" y="1008"/>
                    </a:lnTo>
                    <a:lnTo>
                      <a:pt x="750" y="1020"/>
                    </a:lnTo>
                    <a:lnTo>
                      <a:pt x="716" y="1030"/>
                    </a:lnTo>
                    <a:lnTo>
                      <a:pt x="676" y="1038"/>
                    </a:lnTo>
                    <a:lnTo>
                      <a:pt x="676" y="1080"/>
                    </a:lnTo>
                    <a:lnTo>
                      <a:pt x="676" y="1080"/>
                    </a:lnTo>
                    <a:lnTo>
                      <a:pt x="676" y="1092"/>
                    </a:lnTo>
                    <a:lnTo>
                      <a:pt x="672" y="1102"/>
                    </a:lnTo>
                    <a:lnTo>
                      <a:pt x="666" y="1112"/>
                    </a:lnTo>
                    <a:lnTo>
                      <a:pt x="660" y="1120"/>
                    </a:lnTo>
                    <a:lnTo>
                      <a:pt x="652" y="1126"/>
                    </a:lnTo>
                    <a:lnTo>
                      <a:pt x="642" y="1132"/>
                    </a:lnTo>
                    <a:lnTo>
                      <a:pt x="632" y="1134"/>
                    </a:lnTo>
                    <a:lnTo>
                      <a:pt x="620" y="1136"/>
                    </a:lnTo>
                    <a:lnTo>
                      <a:pt x="620" y="1136"/>
                    </a:lnTo>
                    <a:lnTo>
                      <a:pt x="608" y="1134"/>
                    </a:lnTo>
                    <a:lnTo>
                      <a:pt x="598" y="1132"/>
                    </a:lnTo>
                    <a:lnTo>
                      <a:pt x="588" y="1126"/>
                    </a:lnTo>
                    <a:lnTo>
                      <a:pt x="580" y="1120"/>
                    </a:lnTo>
                    <a:lnTo>
                      <a:pt x="574" y="1112"/>
                    </a:lnTo>
                    <a:lnTo>
                      <a:pt x="568" y="1102"/>
                    </a:lnTo>
                    <a:lnTo>
                      <a:pt x="566" y="1092"/>
                    </a:lnTo>
                    <a:lnTo>
                      <a:pt x="564" y="1080"/>
                    </a:lnTo>
                    <a:lnTo>
                      <a:pt x="564" y="1038"/>
                    </a:lnTo>
                    <a:lnTo>
                      <a:pt x="524" y="1030"/>
                    </a:lnTo>
                    <a:lnTo>
                      <a:pt x="524" y="1030"/>
                    </a:lnTo>
                    <a:lnTo>
                      <a:pt x="490" y="1020"/>
                    </a:lnTo>
                    <a:lnTo>
                      <a:pt x="460" y="1008"/>
                    </a:lnTo>
                    <a:lnTo>
                      <a:pt x="428" y="994"/>
                    </a:lnTo>
                    <a:lnTo>
                      <a:pt x="398" y="978"/>
                    </a:lnTo>
                    <a:lnTo>
                      <a:pt x="364" y="956"/>
                    </a:lnTo>
                    <a:lnTo>
                      <a:pt x="334" y="984"/>
                    </a:lnTo>
                    <a:lnTo>
                      <a:pt x="334" y="984"/>
                    </a:lnTo>
                    <a:lnTo>
                      <a:pt x="326" y="992"/>
                    </a:lnTo>
                    <a:lnTo>
                      <a:pt x="316" y="996"/>
                    </a:lnTo>
                    <a:lnTo>
                      <a:pt x="306" y="1000"/>
                    </a:lnTo>
                    <a:lnTo>
                      <a:pt x="294" y="1000"/>
                    </a:lnTo>
                    <a:lnTo>
                      <a:pt x="284" y="1000"/>
                    </a:lnTo>
                    <a:lnTo>
                      <a:pt x="274" y="996"/>
                    </a:lnTo>
                    <a:lnTo>
                      <a:pt x="264" y="992"/>
                    </a:lnTo>
                    <a:lnTo>
                      <a:pt x="256" y="984"/>
                    </a:lnTo>
                    <a:lnTo>
                      <a:pt x="256" y="984"/>
                    </a:lnTo>
                    <a:lnTo>
                      <a:pt x="248" y="976"/>
                    </a:lnTo>
                    <a:lnTo>
                      <a:pt x="242" y="966"/>
                    </a:lnTo>
                    <a:lnTo>
                      <a:pt x="240" y="956"/>
                    </a:lnTo>
                    <a:lnTo>
                      <a:pt x="238" y="944"/>
                    </a:lnTo>
                    <a:lnTo>
                      <a:pt x="240" y="934"/>
                    </a:lnTo>
                    <a:lnTo>
                      <a:pt x="242" y="924"/>
                    </a:lnTo>
                    <a:lnTo>
                      <a:pt x="248" y="914"/>
                    </a:lnTo>
                    <a:lnTo>
                      <a:pt x="256" y="906"/>
                    </a:lnTo>
                    <a:lnTo>
                      <a:pt x="284" y="876"/>
                    </a:lnTo>
                    <a:lnTo>
                      <a:pt x="262" y="840"/>
                    </a:lnTo>
                    <a:lnTo>
                      <a:pt x="262" y="840"/>
                    </a:lnTo>
                    <a:lnTo>
                      <a:pt x="246" y="812"/>
                    </a:lnTo>
                    <a:lnTo>
                      <a:pt x="232" y="780"/>
                    </a:lnTo>
                    <a:lnTo>
                      <a:pt x="220" y="750"/>
                    </a:lnTo>
                    <a:lnTo>
                      <a:pt x="210" y="716"/>
                    </a:lnTo>
                    <a:lnTo>
                      <a:pt x="202" y="676"/>
                    </a:lnTo>
                    <a:lnTo>
                      <a:pt x="160" y="676"/>
                    </a:lnTo>
                    <a:lnTo>
                      <a:pt x="160" y="676"/>
                    </a:lnTo>
                    <a:lnTo>
                      <a:pt x="148" y="674"/>
                    </a:lnTo>
                    <a:lnTo>
                      <a:pt x="138" y="672"/>
                    </a:lnTo>
                    <a:lnTo>
                      <a:pt x="128" y="666"/>
                    </a:lnTo>
                    <a:lnTo>
                      <a:pt x="120" y="660"/>
                    </a:lnTo>
                    <a:lnTo>
                      <a:pt x="114" y="652"/>
                    </a:lnTo>
                    <a:lnTo>
                      <a:pt x="108" y="642"/>
                    </a:lnTo>
                    <a:lnTo>
                      <a:pt x="106" y="630"/>
                    </a:lnTo>
                    <a:lnTo>
                      <a:pt x="104" y="620"/>
                    </a:lnTo>
                    <a:lnTo>
                      <a:pt x="104" y="620"/>
                    </a:lnTo>
                    <a:lnTo>
                      <a:pt x="106" y="608"/>
                    </a:lnTo>
                    <a:lnTo>
                      <a:pt x="108" y="598"/>
                    </a:lnTo>
                    <a:lnTo>
                      <a:pt x="114" y="588"/>
                    </a:lnTo>
                    <a:lnTo>
                      <a:pt x="120" y="580"/>
                    </a:lnTo>
                    <a:lnTo>
                      <a:pt x="128" y="574"/>
                    </a:lnTo>
                    <a:lnTo>
                      <a:pt x="138" y="568"/>
                    </a:lnTo>
                    <a:lnTo>
                      <a:pt x="148" y="564"/>
                    </a:lnTo>
                    <a:lnTo>
                      <a:pt x="160" y="564"/>
                    </a:lnTo>
                    <a:lnTo>
                      <a:pt x="202" y="564"/>
                    </a:lnTo>
                    <a:lnTo>
                      <a:pt x="210" y="524"/>
                    </a:lnTo>
                    <a:lnTo>
                      <a:pt x="210" y="524"/>
                    </a:lnTo>
                    <a:lnTo>
                      <a:pt x="220" y="490"/>
                    </a:lnTo>
                    <a:lnTo>
                      <a:pt x="232" y="458"/>
                    </a:lnTo>
                    <a:lnTo>
                      <a:pt x="246" y="428"/>
                    </a:lnTo>
                    <a:lnTo>
                      <a:pt x="262" y="398"/>
                    </a:lnTo>
                    <a:lnTo>
                      <a:pt x="284" y="364"/>
                    </a:lnTo>
                    <a:lnTo>
                      <a:pt x="256" y="334"/>
                    </a:lnTo>
                    <a:lnTo>
                      <a:pt x="256" y="334"/>
                    </a:lnTo>
                    <a:lnTo>
                      <a:pt x="248" y="326"/>
                    </a:lnTo>
                    <a:lnTo>
                      <a:pt x="242" y="316"/>
                    </a:lnTo>
                    <a:lnTo>
                      <a:pt x="240" y="306"/>
                    </a:lnTo>
                    <a:lnTo>
                      <a:pt x="238" y="294"/>
                    </a:lnTo>
                    <a:lnTo>
                      <a:pt x="240" y="284"/>
                    </a:lnTo>
                    <a:lnTo>
                      <a:pt x="242" y="274"/>
                    </a:lnTo>
                    <a:lnTo>
                      <a:pt x="248" y="264"/>
                    </a:lnTo>
                    <a:lnTo>
                      <a:pt x="256" y="254"/>
                    </a:lnTo>
                    <a:lnTo>
                      <a:pt x="256" y="254"/>
                    </a:lnTo>
                    <a:lnTo>
                      <a:pt x="264" y="248"/>
                    </a:lnTo>
                    <a:lnTo>
                      <a:pt x="274" y="242"/>
                    </a:lnTo>
                    <a:lnTo>
                      <a:pt x="284" y="240"/>
                    </a:lnTo>
                    <a:lnTo>
                      <a:pt x="294" y="238"/>
                    </a:lnTo>
                    <a:lnTo>
                      <a:pt x="306" y="240"/>
                    </a:lnTo>
                    <a:lnTo>
                      <a:pt x="316" y="242"/>
                    </a:lnTo>
                    <a:lnTo>
                      <a:pt x="326" y="248"/>
                    </a:lnTo>
                    <a:lnTo>
                      <a:pt x="334" y="254"/>
                    </a:lnTo>
                    <a:lnTo>
                      <a:pt x="364" y="284"/>
                    </a:lnTo>
                    <a:lnTo>
                      <a:pt x="398" y="262"/>
                    </a:lnTo>
                    <a:lnTo>
                      <a:pt x="398" y="262"/>
                    </a:lnTo>
                    <a:lnTo>
                      <a:pt x="428" y="246"/>
                    </a:lnTo>
                    <a:lnTo>
                      <a:pt x="460" y="232"/>
                    </a:lnTo>
                    <a:lnTo>
                      <a:pt x="490" y="220"/>
                    </a:lnTo>
                    <a:lnTo>
                      <a:pt x="524" y="210"/>
                    </a:lnTo>
                    <a:lnTo>
                      <a:pt x="564" y="200"/>
                    </a:lnTo>
                    <a:lnTo>
                      <a:pt x="564" y="160"/>
                    </a:lnTo>
                    <a:lnTo>
                      <a:pt x="564" y="160"/>
                    </a:lnTo>
                    <a:lnTo>
                      <a:pt x="566" y="148"/>
                    </a:lnTo>
                    <a:lnTo>
                      <a:pt x="568" y="138"/>
                    </a:lnTo>
                    <a:lnTo>
                      <a:pt x="574" y="128"/>
                    </a:lnTo>
                    <a:lnTo>
                      <a:pt x="580" y="120"/>
                    </a:lnTo>
                    <a:lnTo>
                      <a:pt x="588" y="114"/>
                    </a:lnTo>
                    <a:lnTo>
                      <a:pt x="598" y="108"/>
                    </a:lnTo>
                    <a:lnTo>
                      <a:pt x="608" y="104"/>
                    </a:lnTo>
                    <a:lnTo>
                      <a:pt x="620" y="104"/>
                    </a:lnTo>
                    <a:lnTo>
                      <a:pt x="620" y="104"/>
                    </a:lnTo>
                    <a:lnTo>
                      <a:pt x="632" y="104"/>
                    </a:lnTo>
                    <a:lnTo>
                      <a:pt x="642" y="108"/>
                    </a:lnTo>
                    <a:lnTo>
                      <a:pt x="652" y="114"/>
                    </a:lnTo>
                    <a:lnTo>
                      <a:pt x="660" y="120"/>
                    </a:lnTo>
                    <a:lnTo>
                      <a:pt x="666" y="128"/>
                    </a:lnTo>
                    <a:lnTo>
                      <a:pt x="672" y="138"/>
                    </a:lnTo>
                    <a:lnTo>
                      <a:pt x="676" y="148"/>
                    </a:lnTo>
                    <a:lnTo>
                      <a:pt x="676" y="160"/>
                    </a:lnTo>
                    <a:lnTo>
                      <a:pt x="676" y="200"/>
                    </a:lnTo>
                    <a:lnTo>
                      <a:pt x="716" y="210"/>
                    </a:lnTo>
                    <a:lnTo>
                      <a:pt x="716" y="210"/>
                    </a:lnTo>
                    <a:lnTo>
                      <a:pt x="750" y="220"/>
                    </a:lnTo>
                    <a:lnTo>
                      <a:pt x="782" y="232"/>
                    </a:lnTo>
                    <a:lnTo>
                      <a:pt x="812" y="246"/>
                    </a:lnTo>
                    <a:lnTo>
                      <a:pt x="842" y="262"/>
                    </a:lnTo>
                    <a:lnTo>
                      <a:pt x="876" y="284"/>
                    </a:lnTo>
                    <a:lnTo>
                      <a:pt x="906" y="254"/>
                    </a:lnTo>
                    <a:lnTo>
                      <a:pt x="906" y="254"/>
                    </a:lnTo>
                    <a:lnTo>
                      <a:pt x="914" y="248"/>
                    </a:lnTo>
                    <a:lnTo>
                      <a:pt x="924" y="242"/>
                    </a:lnTo>
                    <a:lnTo>
                      <a:pt x="934" y="240"/>
                    </a:lnTo>
                    <a:lnTo>
                      <a:pt x="946" y="238"/>
                    </a:lnTo>
                    <a:lnTo>
                      <a:pt x="956" y="240"/>
                    </a:lnTo>
                    <a:lnTo>
                      <a:pt x="966" y="242"/>
                    </a:lnTo>
                    <a:lnTo>
                      <a:pt x="976" y="248"/>
                    </a:lnTo>
                    <a:lnTo>
                      <a:pt x="986" y="254"/>
                    </a:lnTo>
                    <a:lnTo>
                      <a:pt x="986" y="254"/>
                    </a:lnTo>
                    <a:lnTo>
                      <a:pt x="992" y="264"/>
                    </a:lnTo>
                    <a:lnTo>
                      <a:pt x="998" y="274"/>
                    </a:lnTo>
                    <a:lnTo>
                      <a:pt x="1000" y="284"/>
                    </a:lnTo>
                    <a:lnTo>
                      <a:pt x="1002" y="294"/>
                    </a:lnTo>
                    <a:lnTo>
                      <a:pt x="1000" y="306"/>
                    </a:lnTo>
                    <a:lnTo>
                      <a:pt x="998" y="316"/>
                    </a:lnTo>
                    <a:lnTo>
                      <a:pt x="992" y="326"/>
                    </a:lnTo>
                    <a:lnTo>
                      <a:pt x="986" y="334"/>
                    </a:lnTo>
                    <a:lnTo>
                      <a:pt x="956" y="364"/>
                    </a:lnTo>
                    <a:lnTo>
                      <a:pt x="978" y="398"/>
                    </a:lnTo>
                    <a:lnTo>
                      <a:pt x="978" y="398"/>
                    </a:lnTo>
                    <a:lnTo>
                      <a:pt x="994" y="428"/>
                    </a:lnTo>
                    <a:lnTo>
                      <a:pt x="1008" y="458"/>
                    </a:lnTo>
                    <a:lnTo>
                      <a:pt x="1020" y="490"/>
                    </a:lnTo>
                    <a:lnTo>
                      <a:pt x="1030" y="524"/>
                    </a:lnTo>
                    <a:lnTo>
                      <a:pt x="1040" y="564"/>
                    </a:lnTo>
                    <a:lnTo>
                      <a:pt x="1080" y="564"/>
                    </a:lnTo>
                    <a:lnTo>
                      <a:pt x="1080" y="564"/>
                    </a:lnTo>
                    <a:lnTo>
                      <a:pt x="1092" y="564"/>
                    </a:lnTo>
                    <a:lnTo>
                      <a:pt x="1102" y="568"/>
                    </a:lnTo>
                    <a:lnTo>
                      <a:pt x="1112" y="574"/>
                    </a:lnTo>
                    <a:lnTo>
                      <a:pt x="1120" y="580"/>
                    </a:lnTo>
                    <a:lnTo>
                      <a:pt x="1126" y="588"/>
                    </a:lnTo>
                    <a:lnTo>
                      <a:pt x="1132" y="598"/>
                    </a:lnTo>
                    <a:lnTo>
                      <a:pt x="1136" y="608"/>
                    </a:lnTo>
                    <a:lnTo>
                      <a:pt x="1136" y="620"/>
                    </a:lnTo>
                    <a:lnTo>
                      <a:pt x="1136" y="620"/>
                    </a:lnTo>
                    <a:lnTo>
                      <a:pt x="1136" y="630"/>
                    </a:lnTo>
                    <a:lnTo>
                      <a:pt x="1132" y="642"/>
                    </a:lnTo>
                    <a:lnTo>
                      <a:pt x="1126" y="652"/>
                    </a:lnTo>
                    <a:lnTo>
                      <a:pt x="1120" y="660"/>
                    </a:lnTo>
                    <a:lnTo>
                      <a:pt x="1112" y="666"/>
                    </a:lnTo>
                    <a:lnTo>
                      <a:pt x="1102" y="672"/>
                    </a:lnTo>
                    <a:lnTo>
                      <a:pt x="1092" y="674"/>
                    </a:lnTo>
                    <a:lnTo>
                      <a:pt x="1080" y="676"/>
                    </a:lnTo>
                    <a:lnTo>
                      <a:pt x="1080" y="6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3" name="Freeform 10"/>
              <p:cNvSpPr>
                <a:spLocks/>
              </p:cNvSpPr>
              <p:nvPr/>
            </p:nvSpPr>
            <p:spPr bwMode="auto">
              <a:xfrm>
                <a:off x="1082675" y="3321050"/>
                <a:ext cx="581025" cy="581025"/>
              </a:xfrm>
              <a:custGeom>
                <a:avLst/>
                <a:gdLst>
                  <a:gd name="T0" fmla="*/ 0 w 366"/>
                  <a:gd name="T1" fmla="*/ 0 h 366"/>
                  <a:gd name="T2" fmla="*/ 0 w 366"/>
                  <a:gd name="T3" fmla="*/ 52 h 366"/>
                  <a:gd name="T4" fmla="*/ 0 w 366"/>
                  <a:gd name="T5" fmla="*/ 52 h 366"/>
                  <a:gd name="T6" fmla="*/ 32 w 366"/>
                  <a:gd name="T7" fmla="*/ 54 h 366"/>
                  <a:gd name="T8" fmla="*/ 64 w 366"/>
                  <a:gd name="T9" fmla="*/ 58 h 366"/>
                  <a:gd name="T10" fmla="*/ 94 w 366"/>
                  <a:gd name="T11" fmla="*/ 66 h 366"/>
                  <a:gd name="T12" fmla="*/ 122 w 366"/>
                  <a:gd name="T13" fmla="*/ 78 h 366"/>
                  <a:gd name="T14" fmla="*/ 150 w 366"/>
                  <a:gd name="T15" fmla="*/ 90 h 366"/>
                  <a:gd name="T16" fmla="*/ 176 w 366"/>
                  <a:gd name="T17" fmla="*/ 106 h 366"/>
                  <a:gd name="T18" fmla="*/ 200 w 366"/>
                  <a:gd name="T19" fmla="*/ 124 h 366"/>
                  <a:gd name="T20" fmla="*/ 222 w 366"/>
                  <a:gd name="T21" fmla="*/ 144 h 366"/>
                  <a:gd name="T22" fmla="*/ 242 w 366"/>
                  <a:gd name="T23" fmla="*/ 166 h 366"/>
                  <a:gd name="T24" fmla="*/ 260 w 366"/>
                  <a:gd name="T25" fmla="*/ 190 h 366"/>
                  <a:gd name="T26" fmla="*/ 276 w 366"/>
                  <a:gd name="T27" fmla="*/ 216 h 366"/>
                  <a:gd name="T28" fmla="*/ 288 w 366"/>
                  <a:gd name="T29" fmla="*/ 244 h 366"/>
                  <a:gd name="T30" fmla="*/ 300 w 366"/>
                  <a:gd name="T31" fmla="*/ 272 h 366"/>
                  <a:gd name="T32" fmla="*/ 308 w 366"/>
                  <a:gd name="T33" fmla="*/ 302 h 366"/>
                  <a:gd name="T34" fmla="*/ 312 w 366"/>
                  <a:gd name="T35" fmla="*/ 334 h 366"/>
                  <a:gd name="T36" fmla="*/ 314 w 366"/>
                  <a:gd name="T37" fmla="*/ 366 h 366"/>
                  <a:gd name="T38" fmla="*/ 366 w 366"/>
                  <a:gd name="T39" fmla="*/ 366 h 366"/>
                  <a:gd name="T40" fmla="*/ 366 w 366"/>
                  <a:gd name="T41" fmla="*/ 366 h 366"/>
                  <a:gd name="T42" fmla="*/ 364 w 366"/>
                  <a:gd name="T43" fmla="*/ 328 h 366"/>
                  <a:gd name="T44" fmla="*/ 358 w 366"/>
                  <a:gd name="T45" fmla="*/ 292 h 366"/>
                  <a:gd name="T46" fmla="*/ 350 w 366"/>
                  <a:gd name="T47" fmla="*/ 258 h 366"/>
                  <a:gd name="T48" fmla="*/ 338 w 366"/>
                  <a:gd name="T49" fmla="*/ 224 h 366"/>
                  <a:gd name="T50" fmla="*/ 322 w 366"/>
                  <a:gd name="T51" fmla="*/ 192 h 366"/>
                  <a:gd name="T52" fmla="*/ 304 w 366"/>
                  <a:gd name="T53" fmla="*/ 162 h 366"/>
                  <a:gd name="T54" fmla="*/ 282 w 366"/>
                  <a:gd name="T55" fmla="*/ 134 h 366"/>
                  <a:gd name="T56" fmla="*/ 258 w 366"/>
                  <a:gd name="T57" fmla="*/ 108 h 366"/>
                  <a:gd name="T58" fmla="*/ 232 w 366"/>
                  <a:gd name="T59" fmla="*/ 84 h 366"/>
                  <a:gd name="T60" fmla="*/ 204 w 366"/>
                  <a:gd name="T61" fmla="*/ 62 h 366"/>
                  <a:gd name="T62" fmla="*/ 174 w 366"/>
                  <a:gd name="T63" fmla="*/ 44 h 366"/>
                  <a:gd name="T64" fmla="*/ 142 w 366"/>
                  <a:gd name="T65" fmla="*/ 28 h 366"/>
                  <a:gd name="T66" fmla="*/ 108 w 366"/>
                  <a:gd name="T67" fmla="*/ 16 h 366"/>
                  <a:gd name="T68" fmla="*/ 74 w 366"/>
                  <a:gd name="T69" fmla="*/ 8 h 366"/>
                  <a:gd name="T70" fmla="*/ 38 w 366"/>
                  <a:gd name="T71" fmla="*/ 2 h 366"/>
                  <a:gd name="T72" fmla="*/ 0 w 366"/>
                  <a:gd name="T73" fmla="*/ 0 h 366"/>
                  <a:gd name="T74" fmla="*/ 0 w 366"/>
                  <a:gd name="T75"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6" h="366">
                    <a:moveTo>
                      <a:pt x="0" y="0"/>
                    </a:moveTo>
                    <a:lnTo>
                      <a:pt x="0" y="52"/>
                    </a:lnTo>
                    <a:lnTo>
                      <a:pt x="0" y="52"/>
                    </a:lnTo>
                    <a:lnTo>
                      <a:pt x="32" y="54"/>
                    </a:lnTo>
                    <a:lnTo>
                      <a:pt x="64" y="58"/>
                    </a:lnTo>
                    <a:lnTo>
                      <a:pt x="94" y="66"/>
                    </a:lnTo>
                    <a:lnTo>
                      <a:pt x="122" y="78"/>
                    </a:lnTo>
                    <a:lnTo>
                      <a:pt x="150" y="90"/>
                    </a:lnTo>
                    <a:lnTo>
                      <a:pt x="176" y="106"/>
                    </a:lnTo>
                    <a:lnTo>
                      <a:pt x="200" y="124"/>
                    </a:lnTo>
                    <a:lnTo>
                      <a:pt x="222" y="144"/>
                    </a:lnTo>
                    <a:lnTo>
                      <a:pt x="242" y="166"/>
                    </a:lnTo>
                    <a:lnTo>
                      <a:pt x="260" y="190"/>
                    </a:lnTo>
                    <a:lnTo>
                      <a:pt x="276" y="216"/>
                    </a:lnTo>
                    <a:lnTo>
                      <a:pt x="288" y="244"/>
                    </a:lnTo>
                    <a:lnTo>
                      <a:pt x="300" y="272"/>
                    </a:lnTo>
                    <a:lnTo>
                      <a:pt x="308" y="302"/>
                    </a:lnTo>
                    <a:lnTo>
                      <a:pt x="312" y="334"/>
                    </a:lnTo>
                    <a:lnTo>
                      <a:pt x="314" y="366"/>
                    </a:lnTo>
                    <a:lnTo>
                      <a:pt x="366" y="366"/>
                    </a:lnTo>
                    <a:lnTo>
                      <a:pt x="366" y="366"/>
                    </a:lnTo>
                    <a:lnTo>
                      <a:pt x="364" y="328"/>
                    </a:lnTo>
                    <a:lnTo>
                      <a:pt x="358" y="292"/>
                    </a:lnTo>
                    <a:lnTo>
                      <a:pt x="350" y="258"/>
                    </a:lnTo>
                    <a:lnTo>
                      <a:pt x="338" y="224"/>
                    </a:lnTo>
                    <a:lnTo>
                      <a:pt x="322" y="192"/>
                    </a:lnTo>
                    <a:lnTo>
                      <a:pt x="304" y="162"/>
                    </a:lnTo>
                    <a:lnTo>
                      <a:pt x="282" y="134"/>
                    </a:lnTo>
                    <a:lnTo>
                      <a:pt x="258" y="108"/>
                    </a:lnTo>
                    <a:lnTo>
                      <a:pt x="232" y="84"/>
                    </a:lnTo>
                    <a:lnTo>
                      <a:pt x="204" y="62"/>
                    </a:lnTo>
                    <a:lnTo>
                      <a:pt x="174" y="44"/>
                    </a:lnTo>
                    <a:lnTo>
                      <a:pt x="142" y="28"/>
                    </a:lnTo>
                    <a:lnTo>
                      <a:pt x="108" y="16"/>
                    </a:lnTo>
                    <a:lnTo>
                      <a:pt x="74" y="8"/>
                    </a:lnTo>
                    <a:lnTo>
                      <a:pt x="38" y="2"/>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4" name="Freeform 11"/>
              <p:cNvSpPr>
                <a:spLocks/>
              </p:cNvSpPr>
              <p:nvPr/>
            </p:nvSpPr>
            <p:spPr bwMode="auto">
              <a:xfrm>
                <a:off x="501650" y="3902075"/>
                <a:ext cx="120650" cy="228600"/>
              </a:xfrm>
              <a:custGeom>
                <a:avLst/>
                <a:gdLst>
                  <a:gd name="T0" fmla="*/ 52 w 76"/>
                  <a:gd name="T1" fmla="*/ 0 h 144"/>
                  <a:gd name="T2" fmla="*/ 0 w 76"/>
                  <a:gd name="T3" fmla="*/ 0 h 144"/>
                  <a:gd name="T4" fmla="*/ 0 w 76"/>
                  <a:gd name="T5" fmla="*/ 0 h 144"/>
                  <a:gd name="T6" fmla="*/ 2 w 76"/>
                  <a:gd name="T7" fmla="*/ 38 h 144"/>
                  <a:gd name="T8" fmla="*/ 8 w 76"/>
                  <a:gd name="T9" fmla="*/ 74 h 144"/>
                  <a:gd name="T10" fmla="*/ 18 w 76"/>
                  <a:gd name="T11" fmla="*/ 110 h 144"/>
                  <a:gd name="T12" fmla="*/ 30 w 76"/>
                  <a:gd name="T13" fmla="*/ 144 h 144"/>
                  <a:gd name="T14" fmla="*/ 76 w 76"/>
                  <a:gd name="T15" fmla="*/ 118 h 144"/>
                  <a:gd name="T16" fmla="*/ 76 w 76"/>
                  <a:gd name="T17" fmla="*/ 118 h 144"/>
                  <a:gd name="T18" fmla="*/ 66 w 76"/>
                  <a:gd name="T19" fmla="*/ 90 h 144"/>
                  <a:gd name="T20" fmla="*/ 58 w 76"/>
                  <a:gd name="T21" fmla="*/ 62 h 144"/>
                  <a:gd name="T22" fmla="*/ 54 w 76"/>
                  <a:gd name="T23" fmla="*/ 30 h 144"/>
                  <a:gd name="T24" fmla="*/ 52 w 76"/>
                  <a:gd name="T25" fmla="*/ 0 h 144"/>
                  <a:gd name="T26" fmla="*/ 52 w 76"/>
                  <a:gd name="T2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44">
                    <a:moveTo>
                      <a:pt x="52" y="0"/>
                    </a:moveTo>
                    <a:lnTo>
                      <a:pt x="0" y="0"/>
                    </a:lnTo>
                    <a:lnTo>
                      <a:pt x="0" y="0"/>
                    </a:lnTo>
                    <a:lnTo>
                      <a:pt x="2" y="38"/>
                    </a:lnTo>
                    <a:lnTo>
                      <a:pt x="8" y="74"/>
                    </a:lnTo>
                    <a:lnTo>
                      <a:pt x="18" y="110"/>
                    </a:lnTo>
                    <a:lnTo>
                      <a:pt x="30" y="144"/>
                    </a:lnTo>
                    <a:lnTo>
                      <a:pt x="76" y="118"/>
                    </a:lnTo>
                    <a:lnTo>
                      <a:pt x="76" y="118"/>
                    </a:lnTo>
                    <a:lnTo>
                      <a:pt x="66" y="90"/>
                    </a:lnTo>
                    <a:lnTo>
                      <a:pt x="58" y="62"/>
                    </a:lnTo>
                    <a:lnTo>
                      <a:pt x="54" y="30"/>
                    </a:lnTo>
                    <a:lnTo>
                      <a:pt x="52" y="0"/>
                    </a:lnTo>
                    <a:lnTo>
                      <a:pt x="5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5" name="Freeform 12"/>
              <p:cNvSpPr>
                <a:spLocks/>
              </p:cNvSpPr>
              <p:nvPr/>
            </p:nvSpPr>
            <p:spPr bwMode="auto">
              <a:xfrm>
                <a:off x="606425" y="4191000"/>
                <a:ext cx="476250" cy="292100"/>
              </a:xfrm>
              <a:custGeom>
                <a:avLst/>
                <a:gdLst>
                  <a:gd name="T0" fmla="*/ 46 w 300"/>
                  <a:gd name="T1" fmla="*/ 0 h 184"/>
                  <a:gd name="T2" fmla="*/ 0 w 300"/>
                  <a:gd name="T3" fmla="*/ 26 h 184"/>
                  <a:gd name="T4" fmla="*/ 0 w 300"/>
                  <a:gd name="T5" fmla="*/ 26 h 184"/>
                  <a:gd name="T6" fmla="*/ 12 w 300"/>
                  <a:gd name="T7" fmla="*/ 42 h 184"/>
                  <a:gd name="T8" fmla="*/ 26 w 300"/>
                  <a:gd name="T9" fmla="*/ 60 h 184"/>
                  <a:gd name="T10" fmla="*/ 42 w 300"/>
                  <a:gd name="T11" fmla="*/ 76 h 184"/>
                  <a:gd name="T12" fmla="*/ 58 w 300"/>
                  <a:gd name="T13" fmla="*/ 90 h 184"/>
                  <a:gd name="T14" fmla="*/ 74 w 300"/>
                  <a:gd name="T15" fmla="*/ 104 h 184"/>
                  <a:gd name="T16" fmla="*/ 90 w 300"/>
                  <a:gd name="T17" fmla="*/ 118 h 184"/>
                  <a:gd name="T18" fmla="*/ 110 w 300"/>
                  <a:gd name="T19" fmla="*/ 130 h 184"/>
                  <a:gd name="T20" fmla="*/ 128 w 300"/>
                  <a:gd name="T21" fmla="*/ 140 h 184"/>
                  <a:gd name="T22" fmla="*/ 148 w 300"/>
                  <a:gd name="T23" fmla="*/ 150 h 184"/>
                  <a:gd name="T24" fmla="*/ 168 w 300"/>
                  <a:gd name="T25" fmla="*/ 158 h 184"/>
                  <a:gd name="T26" fmla="*/ 188 w 300"/>
                  <a:gd name="T27" fmla="*/ 166 h 184"/>
                  <a:gd name="T28" fmla="*/ 210 w 300"/>
                  <a:gd name="T29" fmla="*/ 172 h 184"/>
                  <a:gd name="T30" fmla="*/ 232 w 300"/>
                  <a:gd name="T31" fmla="*/ 176 h 184"/>
                  <a:gd name="T32" fmla="*/ 254 w 300"/>
                  <a:gd name="T33" fmla="*/ 180 h 184"/>
                  <a:gd name="T34" fmla="*/ 278 w 300"/>
                  <a:gd name="T35" fmla="*/ 182 h 184"/>
                  <a:gd name="T36" fmla="*/ 300 w 300"/>
                  <a:gd name="T37" fmla="*/ 184 h 184"/>
                  <a:gd name="T38" fmla="*/ 300 w 300"/>
                  <a:gd name="T39" fmla="*/ 132 h 184"/>
                  <a:gd name="T40" fmla="*/ 300 w 300"/>
                  <a:gd name="T41" fmla="*/ 132 h 184"/>
                  <a:gd name="T42" fmla="*/ 280 w 300"/>
                  <a:gd name="T43" fmla="*/ 130 h 184"/>
                  <a:gd name="T44" fmla="*/ 262 w 300"/>
                  <a:gd name="T45" fmla="*/ 128 h 184"/>
                  <a:gd name="T46" fmla="*/ 224 w 300"/>
                  <a:gd name="T47" fmla="*/ 122 h 184"/>
                  <a:gd name="T48" fmla="*/ 188 w 300"/>
                  <a:gd name="T49" fmla="*/ 110 h 184"/>
                  <a:gd name="T50" fmla="*/ 156 w 300"/>
                  <a:gd name="T51" fmla="*/ 96 h 184"/>
                  <a:gd name="T52" fmla="*/ 124 w 300"/>
                  <a:gd name="T53" fmla="*/ 76 h 184"/>
                  <a:gd name="T54" fmla="*/ 96 w 300"/>
                  <a:gd name="T55" fmla="*/ 54 h 184"/>
                  <a:gd name="T56" fmla="*/ 70 w 300"/>
                  <a:gd name="T57" fmla="*/ 28 h 184"/>
                  <a:gd name="T58" fmla="*/ 46 w 300"/>
                  <a:gd name="T59" fmla="*/ 0 h 184"/>
                  <a:gd name="T60" fmla="*/ 46 w 300"/>
                  <a:gd name="T6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0" h="184">
                    <a:moveTo>
                      <a:pt x="46" y="0"/>
                    </a:moveTo>
                    <a:lnTo>
                      <a:pt x="0" y="26"/>
                    </a:lnTo>
                    <a:lnTo>
                      <a:pt x="0" y="26"/>
                    </a:lnTo>
                    <a:lnTo>
                      <a:pt x="12" y="42"/>
                    </a:lnTo>
                    <a:lnTo>
                      <a:pt x="26" y="60"/>
                    </a:lnTo>
                    <a:lnTo>
                      <a:pt x="42" y="76"/>
                    </a:lnTo>
                    <a:lnTo>
                      <a:pt x="58" y="90"/>
                    </a:lnTo>
                    <a:lnTo>
                      <a:pt x="74" y="104"/>
                    </a:lnTo>
                    <a:lnTo>
                      <a:pt x="90" y="118"/>
                    </a:lnTo>
                    <a:lnTo>
                      <a:pt x="110" y="130"/>
                    </a:lnTo>
                    <a:lnTo>
                      <a:pt x="128" y="140"/>
                    </a:lnTo>
                    <a:lnTo>
                      <a:pt x="148" y="150"/>
                    </a:lnTo>
                    <a:lnTo>
                      <a:pt x="168" y="158"/>
                    </a:lnTo>
                    <a:lnTo>
                      <a:pt x="188" y="166"/>
                    </a:lnTo>
                    <a:lnTo>
                      <a:pt x="210" y="172"/>
                    </a:lnTo>
                    <a:lnTo>
                      <a:pt x="232" y="176"/>
                    </a:lnTo>
                    <a:lnTo>
                      <a:pt x="254" y="180"/>
                    </a:lnTo>
                    <a:lnTo>
                      <a:pt x="278" y="182"/>
                    </a:lnTo>
                    <a:lnTo>
                      <a:pt x="300" y="184"/>
                    </a:lnTo>
                    <a:lnTo>
                      <a:pt x="300" y="132"/>
                    </a:lnTo>
                    <a:lnTo>
                      <a:pt x="300" y="132"/>
                    </a:lnTo>
                    <a:lnTo>
                      <a:pt x="280" y="130"/>
                    </a:lnTo>
                    <a:lnTo>
                      <a:pt x="262" y="128"/>
                    </a:lnTo>
                    <a:lnTo>
                      <a:pt x="224" y="122"/>
                    </a:lnTo>
                    <a:lnTo>
                      <a:pt x="188" y="110"/>
                    </a:lnTo>
                    <a:lnTo>
                      <a:pt x="156" y="96"/>
                    </a:lnTo>
                    <a:lnTo>
                      <a:pt x="124" y="76"/>
                    </a:lnTo>
                    <a:lnTo>
                      <a:pt x="96" y="54"/>
                    </a:lnTo>
                    <a:lnTo>
                      <a:pt x="70" y="28"/>
                    </a:lnTo>
                    <a:lnTo>
                      <a:pt x="46" y="0"/>
                    </a:lnTo>
                    <a:lnTo>
                      <a:pt x="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spTree>
    <p:custDataLst>
      <p:tags r:id="rId1"/>
    </p:custDataLst>
    <p:extLst>
      <p:ext uri="{BB962C8B-B14F-4D97-AF65-F5344CB8AC3E}">
        <p14:creationId xmlns:p14="http://schemas.microsoft.com/office/powerpoint/2010/main" xmlns="" val="17017092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300" fill="hold"/>
                                        <p:tgtEl>
                                          <p:spTgt spid="26"/>
                                        </p:tgtEl>
                                        <p:attrNameLst>
                                          <p:attrName>ppt_w</p:attrName>
                                        </p:attrNameLst>
                                      </p:cBhvr>
                                      <p:tavLst>
                                        <p:tav tm="0">
                                          <p:val>
                                            <p:fltVal val="0"/>
                                          </p:val>
                                        </p:tav>
                                        <p:tav tm="100000">
                                          <p:val>
                                            <p:strVal val="#ppt_w"/>
                                          </p:val>
                                        </p:tav>
                                      </p:tavLst>
                                    </p:anim>
                                    <p:anim calcmode="lin" valueType="num">
                                      <p:cBhvr>
                                        <p:cTn id="8" dur="300" fill="hold"/>
                                        <p:tgtEl>
                                          <p:spTgt spid="26"/>
                                        </p:tgtEl>
                                        <p:attrNameLst>
                                          <p:attrName>ppt_h</p:attrName>
                                        </p:attrNameLst>
                                      </p:cBhvr>
                                      <p:tavLst>
                                        <p:tav tm="0">
                                          <p:val>
                                            <p:fltVal val="0"/>
                                          </p:val>
                                        </p:tav>
                                        <p:tav tm="100000">
                                          <p:val>
                                            <p:strVal val="#ppt_h"/>
                                          </p:val>
                                        </p:tav>
                                      </p:tavLst>
                                    </p:anim>
                                    <p:animEffect transition="in" filter="fade">
                                      <p:cBhvr>
                                        <p:cTn id="9" dur="300"/>
                                        <p:tgtEl>
                                          <p:spTgt spid="26"/>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ppt_x</p:attrName>
                                        </p:attrNameLst>
                                      </p:cBhvr>
                                      <p:tavLst>
                                        <p:tav tm="0">
                                          <p:val>
                                            <p:strVal val="#ppt_x-.2"/>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9961" y="2670572"/>
            <a:ext cx="1201340" cy="181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图片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1367" y="4254105"/>
            <a:ext cx="633413" cy="463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图片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70503" y="3214862"/>
            <a:ext cx="1058466"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图片 7"/>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43001" y="3774457"/>
            <a:ext cx="404813" cy="345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图片 8"/>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59103" y="4780362"/>
            <a:ext cx="547688" cy="363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文本框 10"/>
          <p:cNvSpPr txBox="1">
            <a:spLocks noChangeArrowheads="1"/>
          </p:cNvSpPr>
          <p:nvPr/>
        </p:nvSpPr>
        <p:spPr bwMode="auto">
          <a:xfrm>
            <a:off x="2400301" y="1967064"/>
            <a:ext cx="509154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4800" b="1" dirty="0">
                <a:solidFill>
                  <a:srgbClr val="002060"/>
                </a:solidFill>
                <a:latin typeface="微软雅黑" pitchFamily="34" charset="-122"/>
                <a:ea typeface="微软雅黑" pitchFamily="34" charset="-122"/>
              </a:rPr>
              <a:t>任务二：基本加工</a:t>
            </a:r>
          </a:p>
        </p:txBody>
      </p:sp>
      <p:pic>
        <p:nvPicPr>
          <p:cNvPr id="10" name="图片 2"/>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718072" y="1097333"/>
            <a:ext cx="495300" cy="446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11"/>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473430" y="1474165"/>
            <a:ext cx="926306" cy="53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19318503"/>
      </p:ext>
    </p:ext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SELECTED" val="True"/>
</p:tagLst>
</file>

<file path=ppt/tags/tag6.xml><?xml version="1.0" encoding="utf-8"?>
<p:tagLst xmlns:a="http://schemas.openxmlformats.org/drawingml/2006/main" xmlns:r="http://schemas.openxmlformats.org/officeDocument/2006/relationships" xmlns:p="http://schemas.openxmlformats.org/presentationml/2006/main">
  <p:tag name="SELECTED" val="True"/>
</p:tagLst>
</file>

<file path=ppt/tags/tag7.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主题">
  <a:themeElements>
    <a:clrScheme name="自定义 456">
      <a:dk1>
        <a:sysClr val="windowText" lastClr="000000"/>
      </a:dk1>
      <a:lt1>
        <a:sysClr val="window" lastClr="FFFFFF"/>
      </a:lt1>
      <a:dk2>
        <a:srgbClr val="002060"/>
      </a:dk2>
      <a:lt2>
        <a:srgbClr val="E7E6E6"/>
      </a:lt2>
      <a:accent1>
        <a:srgbClr val="00B0F0"/>
      </a:accent1>
      <a:accent2>
        <a:srgbClr val="002060"/>
      </a:accent2>
      <a:accent3>
        <a:srgbClr val="00B0F0"/>
      </a:accent3>
      <a:accent4>
        <a:srgbClr val="002060"/>
      </a:accent4>
      <a:accent5>
        <a:srgbClr val="00B0F0"/>
      </a:accent5>
      <a:accent6>
        <a:srgbClr val="002060"/>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515</Words>
  <Application>Microsoft Office PowerPoint</Application>
  <PresentationFormat>全屏显示(16:9)</PresentationFormat>
  <Paragraphs>68</Paragraphs>
  <Slides>17</Slides>
  <Notes>7</Notes>
  <HiddenSlides>0</HiddenSlides>
  <MMClips>1</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主题</vt:lpstr>
      <vt:lpstr>幻灯片 1</vt:lpstr>
      <vt:lpstr>幻灯片 2</vt:lpstr>
      <vt:lpstr>幻灯片 3</vt:lpstr>
      <vt:lpstr>幻灯片 4</vt:lpstr>
      <vt:lpstr>幻灯片 5</vt:lpstr>
      <vt:lpstr>幻灯片 6</vt:lpstr>
      <vt:lpstr>任务一：采集声音</vt:lpstr>
      <vt:lpstr>专题学习网站地址：</vt:lpstr>
      <vt:lpstr>幻灯片 9</vt:lpstr>
      <vt:lpstr>任务二：基本加工</vt:lpstr>
      <vt:lpstr>幻灯片 11</vt:lpstr>
      <vt:lpstr>任务三：简单合成</vt:lpstr>
      <vt:lpstr>幻灯片 13</vt:lpstr>
      <vt:lpstr>拓展延伸</vt:lpstr>
      <vt:lpstr>幻灯片 15</vt:lpstr>
      <vt:lpstr>总结</vt:lpstr>
      <vt:lpstr>幻灯片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dc:creator>
  <cp:lastModifiedBy>Administrator</cp:lastModifiedBy>
  <cp:revision>73</cp:revision>
  <dcterms:created xsi:type="dcterms:W3CDTF">2015-05-05T08:02:14Z</dcterms:created>
  <dcterms:modified xsi:type="dcterms:W3CDTF">2020-05-26T00:53:03Z</dcterms:modified>
</cp:coreProperties>
</file>