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71" r:id="rId5"/>
    <p:sldId id="272" r:id="rId6"/>
    <p:sldId id="273" r:id="rId7"/>
    <p:sldId id="276" r:id="rId8"/>
    <p:sldId id="275" r:id="rId9"/>
    <p:sldId id="274" r:id="rId10"/>
    <p:sldId id="278" r:id="rId11"/>
    <p:sldId id="277" r:id="rId12"/>
    <p:sldId id="280" r:id="rId13"/>
    <p:sldId id="282" r:id="rId14"/>
    <p:sldId id="281" r:id="rId15"/>
    <p:sldId id="263" r:id="rId16"/>
    <p:sldId id="256" r:id="rId17"/>
    <p:sldId id="265" r:id="rId18"/>
    <p:sldId id="262" r:id="rId19"/>
    <p:sldId id="279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1" autoAdjust="0"/>
  </p:normalViewPr>
  <p:slideViewPr>
    <p:cSldViewPr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://www.sdwindows.com/news_nr.asp?id=1024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ced.xxjy.cn/RESOURCE/CZ/CZLS/MM/PICTURE/SJGDS/5D02018.HTM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0" y="188640"/>
            <a:ext cx="9505056" cy="13758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zh-CN" altLang="en-US" sz="5400" b="1" dirty="0">
                <a:latin typeface="华文新魏" pitchFamily="2" charset="-122"/>
                <a:ea typeface="华文新魏" pitchFamily="2" charset="-122"/>
              </a:rPr>
              <a:t>第</a:t>
            </a:r>
            <a:r>
              <a:rPr lang="en-US" altLang="zh-CN" sz="5400" b="1" dirty="0">
                <a:latin typeface="华文新魏" pitchFamily="2" charset="-122"/>
                <a:ea typeface="华文新魏" pitchFamily="2" charset="-122"/>
              </a:rPr>
              <a:t>10</a:t>
            </a:r>
            <a:r>
              <a:rPr lang="zh-CN" altLang="en-US" sz="5400" b="1" dirty="0">
                <a:latin typeface="华文新魏" pitchFamily="2" charset="-122"/>
                <a:ea typeface="华文新魏" pitchFamily="2" charset="-122"/>
              </a:rPr>
              <a:t>课  民族资本主义的发展</a:t>
            </a:r>
          </a:p>
        </p:txBody>
      </p:sp>
    </p:spTree>
    <p:extLst>
      <p:ext uri="{BB962C8B-B14F-4D97-AF65-F5344CB8AC3E}">
        <p14:creationId xmlns:p14="http://schemas.microsoft.com/office/powerpoint/2010/main" val="257208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95965" y="404664"/>
            <a:ext cx="7079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较快发展（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1927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—1936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年）</a:t>
            </a:r>
          </a:p>
        </p:txBody>
      </p:sp>
      <p:pic>
        <p:nvPicPr>
          <p:cNvPr id="2050" name="Picture 2" descr="http://img1.gtimg.com/view/pics/hv1/129/237/2053/133556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128792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168044"/>
            <a:ext cx="8892480" cy="483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0986" y="62732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cs typeface="Arial" pitchFamily="34" charset="0"/>
              </a:rPr>
              <a:t>1937</a:t>
            </a:r>
            <a:r>
              <a:rPr lang="zh-CN" altLang="en-US" sz="3200" b="1" dirty="0">
                <a:solidFill>
                  <a:srgbClr val="000000"/>
                </a:solidFill>
                <a:cs typeface="Arial" pitchFamily="34" charset="0"/>
              </a:rPr>
              <a:t>年</a:t>
            </a:r>
            <a:r>
              <a:rPr lang="en-US" altLang="zh-CN" sz="3200" b="1" dirty="0">
                <a:solidFill>
                  <a:srgbClr val="000000"/>
                </a:solidFill>
                <a:cs typeface="Arial" pitchFamily="34" charset="0"/>
              </a:rPr>
              <a:t>8</a:t>
            </a:r>
            <a:r>
              <a:rPr lang="zh-CN" altLang="en-US" sz="3200" b="1" dirty="0">
                <a:solidFill>
                  <a:srgbClr val="000000"/>
                </a:solidFill>
                <a:cs typeface="Arial" pitchFamily="34" charset="0"/>
              </a:rPr>
              <a:t>月</a:t>
            </a:r>
            <a:r>
              <a:rPr lang="zh-CN" altLang="en-US" sz="3200" b="1" dirty="0">
                <a:solidFill>
                  <a:srgbClr val="000000"/>
                </a:solidFill>
                <a:ea typeface="华文新魏" pitchFamily="2" charset="-122"/>
              </a:rPr>
              <a:t>上海先施公司被炸后的惨景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90778" y="188640"/>
            <a:ext cx="6646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沉重打击（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1936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—1945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3650605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0412411261521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487" y="1138238"/>
            <a:ext cx="2313186" cy="2718669"/>
          </a:xfrm>
        </p:spPr>
      </p:pic>
      <p:pic>
        <p:nvPicPr>
          <p:cNvPr id="24579" name="Picture 4" descr="Img22334071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138238"/>
            <a:ext cx="1828155" cy="25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Img2211457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87" y="4077072"/>
            <a:ext cx="2255726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2268538" y="5697538"/>
            <a:ext cx="539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ea typeface="黑体" pitchFamily="49" charset="-122"/>
              </a:rPr>
              <a:t>孔祥熙</a:t>
            </a:r>
          </a:p>
        </p:txBody>
      </p:sp>
      <p:pic>
        <p:nvPicPr>
          <p:cNvPr id="24582" name="Picture 10" descr="5D0201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486150"/>
            <a:ext cx="2303463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 descr="531wy016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43" y="4293096"/>
            <a:ext cx="1933120" cy="259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5882241" y="1903463"/>
            <a:ext cx="3816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99"/>
                </a:solidFill>
                <a:ea typeface="黑体" pitchFamily="49" charset="-122"/>
              </a:rPr>
              <a:t>蒋家天下陈家党</a:t>
            </a:r>
          </a:p>
          <a:p>
            <a:pPr eaLnBrk="1" hangingPunct="1"/>
            <a:r>
              <a:rPr lang="zh-CN" altLang="en-US" sz="3200" b="1" dirty="0">
                <a:solidFill>
                  <a:srgbClr val="000099"/>
                </a:solidFill>
                <a:ea typeface="黑体" pitchFamily="49" charset="-122"/>
              </a:rPr>
              <a:t>宋氏姐妹孔家财</a:t>
            </a:r>
            <a:endParaRPr lang="zh-CN" altLang="en-US" sz="3200" b="1" dirty="0">
              <a:solidFill>
                <a:srgbClr val="CC0099"/>
              </a:solidFill>
              <a:ea typeface="黑体" pitchFamily="49" charset="-122"/>
            </a:endParaRPr>
          </a:p>
        </p:txBody>
      </p:sp>
      <p:sp>
        <p:nvSpPr>
          <p:cNvPr id="24585" name="Text Box 6"/>
          <p:cNvSpPr txBox="1">
            <a:spLocks noChangeArrowheads="1"/>
          </p:cNvSpPr>
          <p:nvPr/>
        </p:nvSpPr>
        <p:spPr bwMode="auto">
          <a:xfrm>
            <a:off x="4140200" y="6338888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ea typeface="黑体" pitchFamily="49" charset="-122"/>
              </a:rPr>
              <a:t>陈果夫</a:t>
            </a:r>
          </a:p>
        </p:txBody>
      </p:sp>
      <p:sp>
        <p:nvSpPr>
          <p:cNvPr id="24586" name="Text Box 7"/>
          <p:cNvSpPr txBox="1">
            <a:spLocks noChangeArrowheads="1"/>
          </p:cNvSpPr>
          <p:nvPr/>
        </p:nvSpPr>
        <p:spPr bwMode="auto">
          <a:xfrm>
            <a:off x="7308850" y="6453188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ea typeface="黑体" pitchFamily="49" charset="-122"/>
              </a:rPr>
              <a:t>陈立夫</a:t>
            </a:r>
          </a:p>
        </p:txBody>
      </p:sp>
      <p:sp>
        <p:nvSpPr>
          <p:cNvPr id="24587" name="Text Box 5"/>
          <p:cNvSpPr txBox="1">
            <a:spLocks noChangeArrowheads="1"/>
          </p:cNvSpPr>
          <p:nvPr/>
        </p:nvSpPr>
        <p:spPr bwMode="auto">
          <a:xfrm>
            <a:off x="5260976" y="2633407"/>
            <a:ext cx="573087" cy="1187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 dirty="0">
                <a:ea typeface="黑体" pitchFamily="49" charset="-122"/>
              </a:rPr>
              <a:t>宋子文</a:t>
            </a:r>
          </a:p>
        </p:txBody>
      </p:sp>
      <p:sp>
        <p:nvSpPr>
          <p:cNvPr id="24588" name="Text Box 3"/>
          <p:cNvSpPr txBox="1">
            <a:spLocks noChangeArrowheads="1"/>
          </p:cNvSpPr>
          <p:nvPr/>
        </p:nvSpPr>
        <p:spPr bwMode="auto">
          <a:xfrm>
            <a:off x="2195513" y="2306836"/>
            <a:ext cx="60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ea typeface="黑体" pitchFamily="49" charset="-122"/>
              </a:rPr>
              <a:t>蒋介石</a:t>
            </a:r>
          </a:p>
        </p:txBody>
      </p:sp>
      <p:pic>
        <p:nvPicPr>
          <p:cNvPr id="24589" name="Picture 13" descr="092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678613"/>
            <a:ext cx="57626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1520" y="188640"/>
            <a:ext cx="68149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陷入绝境（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1945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—1949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33759145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95536" y="332656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zh-CN" altLang="en-US" sz="4800" dirty="0">
                <a:latin typeface="Arial" pitchFamily="34" charset="0"/>
                <a:cs typeface="Arial" pitchFamily="34" charset="0"/>
              </a:rPr>
              <a:t>       寒蝉凄切，骤雨初歇，梧桐更兼冷风细雨，怎敌它晚来风急？何处是天明？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3068960"/>
            <a:ext cx="5508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      重获新生（新中国）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2031" y="4282057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国民经济的恢复发展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2031" y="501317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工商业的合理改造</a:t>
            </a:r>
          </a:p>
        </p:txBody>
      </p:sp>
    </p:spTree>
    <p:extLst>
      <p:ext uri="{BB962C8B-B14F-4D97-AF65-F5344CB8AC3E}">
        <p14:creationId xmlns:p14="http://schemas.microsoft.com/office/powerpoint/2010/main" val="13511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732560" cy="555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615754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ea typeface="华文新魏" pitchFamily="2" charset="-122"/>
              </a:rPr>
              <a:t>如何来拯救我们的民族工业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2663" y="18864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ea typeface="华文新魏" pitchFamily="2" charset="-122"/>
              </a:rPr>
              <a:t>民族工业的发展过程呈现怎样的特点？</a:t>
            </a:r>
          </a:p>
        </p:txBody>
      </p:sp>
    </p:spTree>
    <p:extLst>
      <p:ext uri="{BB962C8B-B14F-4D97-AF65-F5344CB8AC3E}">
        <p14:creationId xmlns:p14="http://schemas.microsoft.com/office/powerpoint/2010/main" val="25122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2413" y="349250"/>
            <a:ext cx="9144000" cy="1066800"/>
          </a:xfrm>
          <a:prstGeom prst="wedgeRectCallout">
            <a:avLst>
              <a:gd name="adj1" fmla="val 46023"/>
              <a:gd name="adj2" fmla="val 246278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000" b="1">
                <a:ea typeface="华文新魏" pitchFamily="2" charset="-122"/>
              </a:rPr>
              <a:t>民族资本主义发展的阻碍因素？</a:t>
            </a:r>
            <a:endParaRPr lang="en-US" altLang="zh-CN" sz="4000">
              <a:ea typeface="华文新魏" pitchFamily="2" charset="-122"/>
            </a:endParaRPr>
          </a:p>
        </p:txBody>
      </p:sp>
      <p:sp>
        <p:nvSpPr>
          <p:cNvPr id="145413" name="Text Box 3"/>
          <p:cNvSpPr txBox="1">
            <a:spLocks noChangeArrowheads="1"/>
          </p:cNvSpPr>
          <p:nvPr/>
        </p:nvSpPr>
        <p:spPr bwMode="auto">
          <a:xfrm>
            <a:off x="0" y="1447800"/>
            <a:ext cx="85344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</a:rPr>
              <a:t>先天不足。</a:t>
            </a:r>
            <a:r>
              <a:rPr lang="zh-CN" altLang="en-US" sz="2800" b="1"/>
              <a:t>中国近代民族工业缺乏资本、人才、技术、市场和思想观念的准备。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</a:rPr>
              <a:t>后天畸形。</a:t>
            </a:r>
            <a:r>
              <a:rPr lang="zh-CN" altLang="en-US" sz="2800" b="1"/>
              <a:t>资本少，力量弱，主要集中在轻工业部门，在沿海和通商口岸地区，工业结构和地区分布失衡，</a:t>
            </a:r>
            <a:r>
              <a:rPr lang="zh-CN" altLang="en-US" sz="2800" b="1">
                <a:solidFill>
                  <a:srgbClr val="FF0000"/>
                </a:solidFill>
              </a:rPr>
              <a:t>未能形成独立完整的工业体系</a:t>
            </a:r>
            <a:r>
              <a:rPr lang="zh-CN" altLang="en-US" sz="2800" b="1"/>
              <a:t>。</a:t>
            </a:r>
            <a:r>
              <a:rPr lang="zh-CN" altLang="en-US"/>
              <a:t>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</a:rPr>
              <a:t>政局动荡。</a:t>
            </a:r>
            <a:r>
              <a:rPr lang="zh-CN" altLang="en-US" sz="2800" b="1"/>
              <a:t>缺乏稳定的社会环境。</a:t>
            </a:r>
            <a:endParaRPr lang="zh-CN" altLang="en-US" sz="2800" b="1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</a:rPr>
              <a:t>半殖民地半封建的社会性质（根本因素）和三重压迫。</a:t>
            </a:r>
            <a:r>
              <a:rPr lang="zh-CN" altLang="en-US" sz="2800" b="1"/>
              <a:t>半殖民地半封建社会中，受帝国主义、封建主义和官僚资本主义的压迫和束缚。</a:t>
            </a:r>
            <a:r>
              <a:rPr lang="zh-CN" altLang="en-US" sz="2800" b="1">
                <a:solidFill>
                  <a:srgbClr val="FF0000"/>
                </a:solidFill>
              </a:rPr>
              <a:t>（主要因素）</a:t>
            </a:r>
          </a:p>
        </p:txBody>
      </p:sp>
    </p:spTree>
    <p:extLst>
      <p:ext uri="{BB962C8B-B14F-4D97-AF65-F5344CB8AC3E}">
        <p14:creationId xmlns:p14="http://schemas.microsoft.com/office/powerpoint/2010/main" val="21772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5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5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1552575"/>
            <a:ext cx="8686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、从实力上看，资金少，规模小，技术力量薄弱。</a:t>
            </a:r>
            <a:endParaRPr lang="en-US" altLang="zh-CN" sz="32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、从分布地域看，沿海多，内地少，分布极不均衡。</a:t>
            </a:r>
            <a:endParaRPr lang="en-US" altLang="zh-CN" sz="32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b="1" dirty="0"/>
              <a:t>3</a:t>
            </a:r>
            <a:r>
              <a:rPr lang="zh-CN" altLang="en-US" sz="3200" b="1" dirty="0"/>
              <a:t>、从工业结构看，轻工业发展较快，重工业发展缓慢。</a:t>
            </a:r>
            <a:endParaRPr lang="en-US" altLang="zh-CN" sz="32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b="1" dirty="0"/>
              <a:t>4</a:t>
            </a:r>
            <a:r>
              <a:rPr lang="zh-CN" altLang="en-US" sz="3200" b="1" dirty="0"/>
              <a:t>、从影响因素上看，受到外来资本主义和本国封建势力的双重影响。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85350" y="332656"/>
            <a:ext cx="81030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800" b="1" dirty="0"/>
              <a:t>三、民族资本主义的特点</a:t>
            </a:r>
          </a:p>
        </p:txBody>
      </p:sp>
    </p:spTree>
    <p:extLst>
      <p:ext uri="{BB962C8B-B14F-4D97-AF65-F5344CB8AC3E}">
        <p14:creationId xmlns:p14="http://schemas.microsoft.com/office/powerpoint/2010/main" val="109374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黑体" pitchFamily="49" charset="-122"/>
                <a:ea typeface="黑体" pitchFamily="49" charset="-122"/>
                <a:sym typeface="华文新魏" pitchFamily="2" charset="-122"/>
              </a:rPr>
              <a:t>民国初年在中国的外商、华商煤矿比例一览表（</a:t>
            </a:r>
            <a:r>
              <a:rPr lang="en-US" altLang="zh-CN" sz="2800" b="1">
                <a:latin typeface="黑体" pitchFamily="49" charset="-122"/>
                <a:ea typeface="黑体" pitchFamily="49" charset="-122"/>
                <a:sym typeface="华文新魏" pitchFamily="2" charset="-122"/>
              </a:rPr>
              <a:t>%</a:t>
            </a:r>
            <a:r>
              <a:rPr lang="zh-CN" altLang="en-US" sz="2800" b="1">
                <a:latin typeface="黑体" pitchFamily="49" charset="-122"/>
                <a:ea typeface="黑体" pitchFamily="49" charset="-122"/>
                <a:sym typeface="华文新魏" pitchFamily="2" charset="-122"/>
              </a:rPr>
              <a:t>）</a:t>
            </a:r>
          </a:p>
        </p:txBody>
      </p:sp>
      <p:graphicFrame>
        <p:nvGraphicFramePr>
          <p:cNvPr id="45121" name="Group 65"/>
          <p:cNvGraphicFramePr>
            <a:graphicFrameLocks noGrp="1"/>
          </p:cNvGraphicFramePr>
          <p:nvPr/>
        </p:nvGraphicFramePr>
        <p:xfrm>
          <a:off x="228600" y="1295400"/>
          <a:ext cx="8570913" cy="247015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年产量（万吨）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≥100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10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华文新魏" pitchFamily="2" charset="-122"/>
                          <a:sym typeface="华文新魏" pitchFamily="2" charset="-122"/>
                        </a:rPr>
                        <a:t>—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99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华文新魏" pitchFamily="2" charset="-122"/>
                          <a:sym typeface="华文新魏" pitchFamily="2" charset="-122"/>
                        </a:rPr>
                        <a:t>—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9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≤1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外商企业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100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88.5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41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华商企业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11.5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59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sym typeface="华文新魏" pitchFamily="2" charset="-122"/>
                        </a:rPr>
                        <a:t>100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5113" name="Object 57"/>
          <p:cNvGraphicFramePr>
            <a:graphicFrameLocks noChangeAspect="1"/>
          </p:cNvGraphicFramePr>
          <p:nvPr/>
        </p:nvGraphicFramePr>
        <p:xfrm>
          <a:off x="152400" y="3657600"/>
          <a:ext cx="86868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4665307" imgH="1557897" progId="Excel.Chart.8">
                  <p:embed/>
                </p:oleObj>
              </mc:Choice>
              <mc:Fallback>
                <p:oleObj r:id="rId3" imgW="4665307" imgH="155789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657600"/>
                        <a:ext cx="86868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14" name="Text Box 58"/>
          <p:cNvSpPr txBox="1">
            <a:spLocks noChangeArrowheads="1"/>
          </p:cNvSpPr>
          <p:nvPr/>
        </p:nvSpPr>
        <p:spPr bwMode="auto">
          <a:xfrm>
            <a:off x="5257800" y="5791200"/>
            <a:ext cx="2209800" cy="6683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49" charset="-122"/>
              </a:rPr>
              <a:t>力量薄弱</a:t>
            </a:r>
          </a:p>
        </p:txBody>
      </p:sp>
      <p:sp>
        <p:nvSpPr>
          <p:cNvPr id="45115" name="Text Box 59"/>
          <p:cNvSpPr txBox="1">
            <a:spLocks noChangeArrowheads="1"/>
          </p:cNvSpPr>
          <p:nvPr/>
        </p:nvSpPr>
        <p:spPr bwMode="auto">
          <a:xfrm>
            <a:off x="228600" y="152400"/>
            <a:ext cx="2398713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ea typeface="黑体" pitchFamily="49" charset="-122"/>
              </a:rPr>
              <a:t>从力量看</a:t>
            </a:r>
          </a:p>
        </p:txBody>
      </p:sp>
    </p:spTree>
    <p:extLst>
      <p:ext uri="{BB962C8B-B14F-4D97-AF65-F5344CB8AC3E}">
        <p14:creationId xmlns:p14="http://schemas.microsoft.com/office/powerpoint/2010/main" val="1822504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7630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）外来先进生产方式传入（西方列强的入侵）</a:t>
            </a:r>
            <a:endParaRPr lang="en-US" altLang="zh-CN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）自然经济的逐渐解体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）各届政府鼓励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）反帝爱国运动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）实业家爱国心</a:t>
            </a:r>
          </a:p>
        </p:txBody>
      </p:sp>
      <p:sp>
        <p:nvSpPr>
          <p:cNvPr id="144388" name="AutoShape 6"/>
          <p:cNvSpPr>
            <a:spLocks noChangeArrowheads="1"/>
          </p:cNvSpPr>
          <p:nvPr/>
        </p:nvSpPr>
        <p:spPr bwMode="auto">
          <a:xfrm>
            <a:off x="-300038" y="0"/>
            <a:ext cx="10206038" cy="1539700"/>
          </a:xfrm>
          <a:prstGeom prst="cloudCallout">
            <a:avLst>
              <a:gd name="adj1" fmla="val 27523"/>
              <a:gd name="adj2" fmla="val 214468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CC"/>
                </a:solidFill>
                <a:ea typeface="华文新魏" pitchFamily="2" charset="-122"/>
              </a:rPr>
              <a:t>民族资本主义发展的推动因素？</a:t>
            </a:r>
          </a:p>
        </p:txBody>
      </p:sp>
      <p:sp>
        <p:nvSpPr>
          <p:cNvPr id="2" name="矩形 1"/>
          <p:cNvSpPr/>
          <p:nvPr/>
        </p:nvSpPr>
        <p:spPr>
          <a:xfrm>
            <a:off x="827584" y="5476619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阻碍民族资本主义发展的因素又有哪些？</a:t>
            </a:r>
          </a:p>
        </p:txBody>
      </p:sp>
    </p:spTree>
    <p:extLst>
      <p:ext uri="{BB962C8B-B14F-4D97-AF65-F5344CB8AC3E}">
        <p14:creationId xmlns:p14="http://schemas.microsoft.com/office/powerpoint/2010/main" val="28385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 noChangeAspect="1"/>
          </p:cNvGrpSpPr>
          <p:nvPr/>
        </p:nvGrpSpPr>
        <p:grpSpPr bwMode="auto">
          <a:xfrm>
            <a:off x="-157163" y="9524"/>
            <a:ext cx="9153525" cy="6867525"/>
            <a:chOff x="-6" y="-6"/>
            <a:chExt cx="5766" cy="4326"/>
          </a:xfrm>
        </p:grpSpPr>
        <p:sp>
          <p:nvSpPr>
            <p:cNvPr id="1434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50" name="Group 4"/>
            <p:cNvGrpSpPr>
              <a:grpSpLocks/>
            </p:cNvGrpSpPr>
            <p:nvPr/>
          </p:nvGrpSpPr>
          <p:grpSpPr bwMode="auto">
            <a:xfrm>
              <a:off x="-6" y="-6"/>
              <a:ext cx="5766" cy="4326"/>
              <a:chOff x="-6" y="-6"/>
              <a:chExt cx="5766" cy="4326"/>
            </a:xfrm>
          </p:grpSpPr>
          <p:sp>
            <p:nvSpPr>
              <p:cNvPr id="14449" name="Rectangle 5"/>
              <p:cNvSpPr>
                <a:spLocks noChangeArrowheads="1"/>
              </p:cNvSpPr>
              <p:nvPr/>
            </p:nvSpPr>
            <p:spPr bwMode="auto">
              <a:xfrm>
                <a:off x="-6" y="-6"/>
                <a:ext cx="5760" cy="43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/>
              </a:p>
            </p:txBody>
          </p:sp>
          <p:pic>
            <p:nvPicPr>
              <p:cNvPr id="14450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51" name="Freeform 7"/>
            <p:cNvSpPr>
              <a:spLocks noEditPoints="1"/>
            </p:cNvSpPr>
            <p:nvPr/>
          </p:nvSpPr>
          <p:spPr bwMode="auto">
            <a:xfrm>
              <a:off x="479" y="929"/>
              <a:ext cx="72" cy="2618"/>
            </a:xfrm>
            <a:custGeom>
              <a:avLst/>
              <a:gdLst>
                <a:gd name="T0" fmla="*/ 34 w 72"/>
                <a:gd name="T1" fmla="*/ 2618 h 2618"/>
                <a:gd name="T2" fmla="*/ 27 w 72"/>
                <a:gd name="T3" fmla="*/ 45 h 2618"/>
                <a:gd name="T4" fmla="*/ 45 w 72"/>
                <a:gd name="T5" fmla="*/ 45 h 2618"/>
                <a:gd name="T6" fmla="*/ 52 w 72"/>
                <a:gd name="T7" fmla="*/ 2617 h 2618"/>
                <a:gd name="T8" fmla="*/ 34 w 72"/>
                <a:gd name="T9" fmla="*/ 2618 h 2618"/>
                <a:gd name="T10" fmla="*/ 0 w 72"/>
                <a:gd name="T11" fmla="*/ 72 h 2618"/>
                <a:gd name="T12" fmla="*/ 36 w 72"/>
                <a:gd name="T13" fmla="*/ 0 h 2618"/>
                <a:gd name="T14" fmla="*/ 72 w 72"/>
                <a:gd name="T15" fmla="*/ 72 h 2618"/>
                <a:gd name="T16" fmla="*/ 0 w 72"/>
                <a:gd name="T17" fmla="*/ 72 h 26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2618"/>
                <a:gd name="T29" fmla="*/ 72 w 72"/>
                <a:gd name="T30" fmla="*/ 2618 h 26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2618">
                  <a:moveTo>
                    <a:pt x="34" y="2618"/>
                  </a:moveTo>
                  <a:lnTo>
                    <a:pt x="27" y="45"/>
                  </a:lnTo>
                  <a:lnTo>
                    <a:pt x="45" y="45"/>
                  </a:lnTo>
                  <a:lnTo>
                    <a:pt x="52" y="2617"/>
                  </a:lnTo>
                  <a:lnTo>
                    <a:pt x="34" y="2618"/>
                  </a:lnTo>
                  <a:close/>
                  <a:moveTo>
                    <a:pt x="0" y="72"/>
                  </a:moveTo>
                  <a:lnTo>
                    <a:pt x="36" y="0"/>
                  </a:lnTo>
                  <a:lnTo>
                    <a:pt x="7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2" name="Freeform 8"/>
            <p:cNvSpPr>
              <a:spLocks noEditPoints="1"/>
            </p:cNvSpPr>
            <p:nvPr/>
          </p:nvSpPr>
          <p:spPr bwMode="auto">
            <a:xfrm>
              <a:off x="522" y="3510"/>
              <a:ext cx="4800" cy="72"/>
            </a:xfrm>
            <a:custGeom>
              <a:avLst/>
              <a:gdLst>
                <a:gd name="T0" fmla="*/ 0 w 4800"/>
                <a:gd name="T1" fmla="*/ 27 h 72"/>
                <a:gd name="T2" fmla="*/ 4755 w 4800"/>
                <a:gd name="T3" fmla="*/ 27 h 72"/>
                <a:gd name="T4" fmla="*/ 4755 w 4800"/>
                <a:gd name="T5" fmla="*/ 45 h 72"/>
                <a:gd name="T6" fmla="*/ 0 w 4800"/>
                <a:gd name="T7" fmla="*/ 45 h 72"/>
                <a:gd name="T8" fmla="*/ 0 w 4800"/>
                <a:gd name="T9" fmla="*/ 27 h 72"/>
                <a:gd name="T10" fmla="*/ 4728 w 4800"/>
                <a:gd name="T11" fmla="*/ 0 h 72"/>
                <a:gd name="T12" fmla="*/ 4800 w 4800"/>
                <a:gd name="T13" fmla="*/ 36 h 72"/>
                <a:gd name="T14" fmla="*/ 4728 w 4800"/>
                <a:gd name="T15" fmla="*/ 72 h 72"/>
                <a:gd name="T16" fmla="*/ 4728 w 4800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0"/>
                <a:gd name="T28" fmla="*/ 0 h 72"/>
                <a:gd name="T29" fmla="*/ 4800 w 4800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0" h="72">
                  <a:moveTo>
                    <a:pt x="0" y="27"/>
                  </a:moveTo>
                  <a:lnTo>
                    <a:pt x="4755" y="27"/>
                  </a:lnTo>
                  <a:lnTo>
                    <a:pt x="4755" y="45"/>
                  </a:lnTo>
                  <a:lnTo>
                    <a:pt x="0" y="45"/>
                  </a:lnTo>
                  <a:lnTo>
                    <a:pt x="0" y="27"/>
                  </a:lnTo>
                  <a:close/>
                  <a:moveTo>
                    <a:pt x="4728" y="0"/>
                  </a:moveTo>
                  <a:lnTo>
                    <a:pt x="4800" y="36"/>
                  </a:lnTo>
                  <a:lnTo>
                    <a:pt x="4728" y="72"/>
                  </a:lnTo>
                  <a:lnTo>
                    <a:pt x="4728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3" name="Line 10"/>
            <p:cNvSpPr>
              <a:spLocks noChangeShapeType="1"/>
            </p:cNvSpPr>
            <p:nvPr/>
          </p:nvSpPr>
          <p:spPr bwMode="auto">
            <a:xfrm flipV="1">
              <a:off x="3834" y="3402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4" name="Line 11"/>
            <p:cNvSpPr>
              <a:spLocks noChangeShapeType="1"/>
            </p:cNvSpPr>
            <p:nvPr/>
          </p:nvSpPr>
          <p:spPr bwMode="auto">
            <a:xfrm flipV="1">
              <a:off x="2634" y="3402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55" name="Group 12"/>
            <p:cNvGrpSpPr>
              <a:grpSpLocks/>
            </p:cNvGrpSpPr>
            <p:nvPr/>
          </p:nvGrpSpPr>
          <p:grpSpPr bwMode="auto">
            <a:xfrm>
              <a:off x="4326" y="3606"/>
              <a:ext cx="111" cy="213"/>
              <a:chOff x="4326" y="3606"/>
              <a:chExt cx="111" cy="213"/>
            </a:xfrm>
          </p:grpSpPr>
          <p:sp>
            <p:nvSpPr>
              <p:cNvPr id="14445" name="Freeform 13"/>
              <p:cNvSpPr>
                <a:spLocks/>
              </p:cNvSpPr>
              <p:nvPr/>
            </p:nvSpPr>
            <p:spPr bwMode="auto">
              <a:xfrm>
                <a:off x="4342" y="3623"/>
                <a:ext cx="95" cy="196"/>
              </a:xfrm>
              <a:custGeom>
                <a:avLst/>
                <a:gdLst>
                  <a:gd name="T0" fmla="*/ 0 w 126"/>
                  <a:gd name="T1" fmla="*/ 1 h 262"/>
                  <a:gd name="T2" fmla="*/ 0 w 126"/>
                  <a:gd name="T3" fmla="*/ 0 h 262"/>
                  <a:gd name="T4" fmla="*/ 2 w 126"/>
                  <a:gd name="T5" fmla="*/ 0 h 262"/>
                  <a:gd name="T6" fmla="*/ 2 w 126"/>
                  <a:gd name="T7" fmla="*/ 1 h 262"/>
                  <a:gd name="T8" fmla="*/ 2 w 126"/>
                  <a:gd name="T9" fmla="*/ 1 h 262"/>
                  <a:gd name="T10" fmla="*/ 2 w 126"/>
                  <a:gd name="T11" fmla="*/ 1 h 262"/>
                  <a:gd name="T12" fmla="*/ 2 w 126"/>
                  <a:gd name="T13" fmla="*/ 1 h 262"/>
                  <a:gd name="T14" fmla="*/ 2 w 126"/>
                  <a:gd name="T15" fmla="*/ 1 h 262"/>
                  <a:gd name="T16" fmla="*/ 2 w 126"/>
                  <a:gd name="T17" fmla="*/ 1 h 262"/>
                  <a:gd name="T18" fmla="*/ 2 w 126"/>
                  <a:gd name="T19" fmla="*/ 1 h 262"/>
                  <a:gd name="T20" fmla="*/ 2 w 126"/>
                  <a:gd name="T21" fmla="*/ 1 h 262"/>
                  <a:gd name="T22" fmla="*/ 2 w 126"/>
                  <a:gd name="T23" fmla="*/ 1 h 262"/>
                  <a:gd name="T24" fmla="*/ 0 w 126"/>
                  <a:gd name="T25" fmla="*/ 1 h 262"/>
                  <a:gd name="T26" fmla="*/ 0 w 126"/>
                  <a:gd name="T27" fmla="*/ 1 h 262"/>
                  <a:gd name="T28" fmla="*/ 2 w 126"/>
                  <a:gd name="T29" fmla="*/ 1 h 262"/>
                  <a:gd name="T30" fmla="*/ 2 w 126"/>
                  <a:gd name="T31" fmla="*/ 1 h 262"/>
                  <a:gd name="T32" fmla="*/ 2 w 126"/>
                  <a:gd name="T33" fmla="*/ 1 h 262"/>
                  <a:gd name="T34" fmla="*/ 2 w 126"/>
                  <a:gd name="T35" fmla="*/ 1 h 262"/>
                  <a:gd name="T36" fmla="*/ 2 w 126"/>
                  <a:gd name="T37" fmla="*/ 1 h 262"/>
                  <a:gd name="T38" fmla="*/ 2 w 126"/>
                  <a:gd name="T39" fmla="*/ 1 h 262"/>
                  <a:gd name="T40" fmla="*/ 0 w 126"/>
                  <a:gd name="T41" fmla="*/ 1 h 2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6"/>
                  <a:gd name="T64" fmla="*/ 0 h 262"/>
                  <a:gd name="T65" fmla="*/ 126 w 126"/>
                  <a:gd name="T66" fmla="*/ 262 h 2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6" h="262">
                    <a:moveTo>
                      <a:pt x="0" y="9"/>
                    </a:moveTo>
                    <a:cubicBezTo>
                      <a:pt x="0" y="6"/>
                      <a:pt x="0" y="3"/>
                      <a:pt x="0" y="0"/>
                    </a:cubicBezTo>
                    <a:cubicBezTo>
                      <a:pt x="42" y="0"/>
                      <a:pt x="84" y="0"/>
                      <a:pt x="126" y="0"/>
                    </a:cubicBezTo>
                    <a:cubicBezTo>
                      <a:pt x="126" y="3"/>
                      <a:pt x="126" y="6"/>
                      <a:pt x="126" y="9"/>
                    </a:cubicBezTo>
                    <a:cubicBezTo>
                      <a:pt x="114" y="9"/>
                      <a:pt x="102" y="9"/>
                      <a:pt x="90" y="9"/>
                    </a:cubicBezTo>
                    <a:cubicBezTo>
                      <a:pt x="85" y="9"/>
                      <a:pt x="82" y="11"/>
                      <a:pt x="80" y="12"/>
                    </a:cubicBezTo>
                    <a:cubicBezTo>
                      <a:pt x="77" y="14"/>
                      <a:pt x="76" y="17"/>
                      <a:pt x="76" y="21"/>
                    </a:cubicBezTo>
                    <a:cubicBezTo>
                      <a:pt x="76" y="94"/>
                      <a:pt x="76" y="168"/>
                      <a:pt x="76" y="241"/>
                    </a:cubicBezTo>
                    <a:cubicBezTo>
                      <a:pt x="76" y="245"/>
                      <a:pt x="77" y="248"/>
                      <a:pt x="80" y="250"/>
                    </a:cubicBezTo>
                    <a:cubicBezTo>
                      <a:pt x="82" y="252"/>
                      <a:pt x="85" y="253"/>
                      <a:pt x="90" y="253"/>
                    </a:cubicBezTo>
                    <a:cubicBezTo>
                      <a:pt x="102" y="253"/>
                      <a:pt x="114" y="253"/>
                      <a:pt x="126" y="253"/>
                    </a:cubicBezTo>
                    <a:cubicBezTo>
                      <a:pt x="126" y="256"/>
                      <a:pt x="126" y="259"/>
                      <a:pt x="126" y="262"/>
                    </a:cubicBezTo>
                    <a:cubicBezTo>
                      <a:pt x="84" y="262"/>
                      <a:pt x="42" y="262"/>
                      <a:pt x="0" y="262"/>
                    </a:cubicBezTo>
                    <a:cubicBezTo>
                      <a:pt x="0" y="259"/>
                      <a:pt x="0" y="256"/>
                      <a:pt x="0" y="253"/>
                    </a:cubicBezTo>
                    <a:cubicBezTo>
                      <a:pt x="12" y="253"/>
                      <a:pt x="24" y="253"/>
                      <a:pt x="36" y="253"/>
                    </a:cubicBezTo>
                    <a:cubicBezTo>
                      <a:pt x="41" y="253"/>
                      <a:pt x="46" y="252"/>
                      <a:pt x="47" y="250"/>
                    </a:cubicBezTo>
                    <a:cubicBezTo>
                      <a:pt x="49" y="248"/>
                      <a:pt x="50" y="245"/>
                      <a:pt x="50" y="241"/>
                    </a:cubicBezTo>
                    <a:cubicBezTo>
                      <a:pt x="50" y="168"/>
                      <a:pt x="50" y="94"/>
                      <a:pt x="50" y="21"/>
                    </a:cubicBezTo>
                    <a:cubicBezTo>
                      <a:pt x="50" y="17"/>
                      <a:pt x="49" y="14"/>
                      <a:pt x="47" y="12"/>
                    </a:cubicBezTo>
                    <a:cubicBezTo>
                      <a:pt x="46" y="11"/>
                      <a:pt x="41" y="9"/>
                      <a:pt x="36" y="9"/>
                    </a:cubicBezTo>
                    <a:cubicBezTo>
                      <a:pt x="24" y="9"/>
                      <a:pt x="12" y="9"/>
                      <a:pt x="0" y="9"/>
                    </a:cubicBezTo>
                  </a:path>
                </a:pathLst>
              </a:custGeom>
              <a:solidFill>
                <a:srgbClr val="99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6" name="Freeform 14"/>
              <p:cNvSpPr>
                <a:spLocks/>
              </p:cNvSpPr>
              <p:nvPr/>
            </p:nvSpPr>
            <p:spPr bwMode="auto">
              <a:xfrm>
                <a:off x="4342" y="3623"/>
                <a:ext cx="95" cy="196"/>
              </a:xfrm>
              <a:custGeom>
                <a:avLst/>
                <a:gdLst>
                  <a:gd name="T0" fmla="*/ 0 w 95"/>
                  <a:gd name="T1" fmla="*/ 6 h 196"/>
                  <a:gd name="T2" fmla="*/ 0 w 95"/>
                  <a:gd name="T3" fmla="*/ 0 h 196"/>
                  <a:gd name="T4" fmla="*/ 95 w 95"/>
                  <a:gd name="T5" fmla="*/ 0 h 196"/>
                  <a:gd name="T6" fmla="*/ 95 w 95"/>
                  <a:gd name="T7" fmla="*/ 6 h 196"/>
                  <a:gd name="T8" fmla="*/ 68 w 95"/>
                  <a:gd name="T9" fmla="*/ 6 h 196"/>
                  <a:gd name="T10" fmla="*/ 60 w 95"/>
                  <a:gd name="T11" fmla="*/ 9 h 196"/>
                  <a:gd name="T12" fmla="*/ 57 w 95"/>
                  <a:gd name="T13" fmla="*/ 15 h 196"/>
                  <a:gd name="T14" fmla="*/ 57 w 95"/>
                  <a:gd name="T15" fmla="*/ 180 h 196"/>
                  <a:gd name="T16" fmla="*/ 60 w 95"/>
                  <a:gd name="T17" fmla="*/ 187 h 196"/>
                  <a:gd name="T18" fmla="*/ 68 w 95"/>
                  <a:gd name="T19" fmla="*/ 189 h 196"/>
                  <a:gd name="T20" fmla="*/ 95 w 95"/>
                  <a:gd name="T21" fmla="*/ 189 h 196"/>
                  <a:gd name="T22" fmla="*/ 95 w 95"/>
                  <a:gd name="T23" fmla="*/ 196 h 196"/>
                  <a:gd name="T24" fmla="*/ 0 w 95"/>
                  <a:gd name="T25" fmla="*/ 196 h 196"/>
                  <a:gd name="T26" fmla="*/ 0 w 95"/>
                  <a:gd name="T27" fmla="*/ 189 h 196"/>
                  <a:gd name="T28" fmla="*/ 27 w 95"/>
                  <a:gd name="T29" fmla="*/ 189 h 196"/>
                  <a:gd name="T30" fmla="*/ 36 w 95"/>
                  <a:gd name="T31" fmla="*/ 187 h 196"/>
                  <a:gd name="T32" fmla="*/ 38 w 95"/>
                  <a:gd name="T33" fmla="*/ 180 h 196"/>
                  <a:gd name="T34" fmla="*/ 38 w 95"/>
                  <a:gd name="T35" fmla="*/ 15 h 196"/>
                  <a:gd name="T36" fmla="*/ 36 w 95"/>
                  <a:gd name="T37" fmla="*/ 9 h 196"/>
                  <a:gd name="T38" fmla="*/ 27 w 95"/>
                  <a:gd name="T39" fmla="*/ 6 h 196"/>
                  <a:gd name="T40" fmla="*/ 0 w 95"/>
                  <a:gd name="T41" fmla="*/ 6 h 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5"/>
                  <a:gd name="T64" fmla="*/ 0 h 196"/>
                  <a:gd name="T65" fmla="*/ 95 w 95"/>
                  <a:gd name="T66" fmla="*/ 196 h 1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5" h="196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32" y="0"/>
                      <a:pt x="63" y="0"/>
                      <a:pt x="95" y="0"/>
                    </a:cubicBezTo>
                    <a:cubicBezTo>
                      <a:pt x="95" y="2"/>
                      <a:pt x="95" y="4"/>
                      <a:pt x="95" y="6"/>
                    </a:cubicBezTo>
                    <a:cubicBezTo>
                      <a:pt x="86" y="6"/>
                      <a:pt x="77" y="6"/>
                      <a:pt x="68" y="6"/>
                    </a:cubicBezTo>
                    <a:cubicBezTo>
                      <a:pt x="64" y="6"/>
                      <a:pt x="62" y="8"/>
                      <a:pt x="60" y="9"/>
                    </a:cubicBezTo>
                    <a:cubicBezTo>
                      <a:pt x="58" y="10"/>
                      <a:pt x="57" y="12"/>
                      <a:pt x="57" y="15"/>
                    </a:cubicBezTo>
                    <a:cubicBezTo>
                      <a:pt x="57" y="70"/>
                      <a:pt x="57" y="126"/>
                      <a:pt x="57" y="180"/>
                    </a:cubicBezTo>
                    <a:cubicBezTo>
                      <a:pt x="57" y="183"/>
                      <a:pt x="58" y="186"/>
                      <a:pt x="60" y="187"/>
                    </a:cubicBezTo>
                    <a:cubicBezTo>
                      <a:pt x="62" y="189"/>
                      <a:pt x="64" y="189"/>
                      <a:pt x="68" y="189"/>
                    </a:cubicBezTo>
                    <a:cubicBezTo>
                      <a:pt x="77" y="189"/>
                      <a:pt x="86" y="189"/>
                      <a:pt x="95" y="189"/>
                    </a:cubicBezTo>
                    <a:cubicBezTo>
                      <a:pt x="95" y="192"/>
                      <a:pt x="95" y="194"/>
                      <a:pt x="95" y="196"/>
                    </a:cubicBezTo>
                    <a:cubicBezTo>
                      <a:pt x="63" y="196"/>
                      <a:pt x="32" y="196"/>
                      <a:pt x="0" y="196"/>
                    </a:cubicBezTo>
                    <a:cubicBezTo>
                      <a:pt x="0" y="194"/>
                      <a:pt x="0" y="192"/>
                      <a:pt x="0" y="189"/>
                    </a:cubicBezTo>
                    <a:cubicBezTo>
                      <a:pt x="9" y="189"/>
                      <a:pt x="18" y="189"/>
                      <a:pt x="27" y="189"/>
                    </a:cubicBezTo>
                    <a:cubicBezTo>
                      <a:pt x="31" y="189"/>
                      <a:pt x="35" y="189"/>
                      <a:pt x="36" y="187"/>
                    </a:cubicBezTo>
                    <a:cubicBezTo>
                      <a:pt x="37" y="186"/>
                      <a:pt x="38" y="183"/>
                      <a:pt x="38" y="180"/>
                    </a:cubicBezTo>
                    <a:cubicBezTo>
                      <a:pt x="38" y="126"/>
                      <a:pt x="38" y="70"/>
                      <a:pt x="38" y="15"/>
                    </a:cubicBezTo>
                    <a:cubicBezTo>
                      <a:pt x="38" y="12"/>
                      <a:pt x="37" y="10"/>
                      <a:pt x="36" y="9"/>
                    </a:cubicBezTo>
                    <a:cubicBezTo>
                      <a:pt x="35" y="8"/>
                      <a:pt x="31" y="6"/>
                      <a:pt x="27" y="6"/>
                    </a:cubicBezTo>
                    <a:cubicBezTo>
                      <a:pt x="18" y="6"/>
                      <a:pt x="9" y="6"/>
                      <a:pt x="0" y="6"/>
                    </a:cubicBezTo>
                  </a:path>
                </a:pathLst>
              </a:custGeom>
              <a:noFill/>
              <a:ln w="19050" cap="rnd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7" name="Freeform 15"/>
              <p:cNvSpPr>
                <a:spLocks/>
              </p:cNvSpPr>
              <p:nvPr/>
            </p:nvSpPr>
            <p:spPr bwMode="auto">
              <a:xfrm>
                <a:off x="4326" y="3606"/>
                <a:ext cx="95" cy="197"/>
              </a:xfrm>
              <a:custGeom>
                <a:avLst/>
                <a:gdLst>
                  <a:gd name="T0" fmla="*/ 0 w 127"/>
                  <a:gd name="T1" fmla="*/ 1 h 263"/>
                  <a:gd name="T2" fmla="*/ 0 w 127"/>
                  <a:gd name="T3" fmla="*/ 0 h 263"/>
                  <a:gd name="T4" fmla="*/ 1 w 127"/>
                  <a:gd name="T5" fmla="*/ 0 h 263"/>
                  <a:gd name="T6" fmla="*/ 1 w 127"/>
                  <a:gd name="T7" fmla="*/ 1 h 263"/>
                  <a:gd name="T8" fmla="*/ 1 w 127"/>
                  <a:gd name="T9" fmla="*/ 1 h 263"/>
                  <a:gd name="T10" fmla="*/ 1 w 127"/>
                  <a:gd name="T11" fmla="*/ 1 h 263"/>
                  <a:gd name="T12" fmla="*/ 1 w 127"/>
                  <a:gd name="T13" fmla="*/ 1 h 263"/>
                  <a:gd name="T14" fmla="*/ 1 w 127"/>
                  <a:gd name="T15" fmla="*/ 1 h 263"/>
                  <a:gd name="T16" fmla="*/ 1 w 127"/>
                  <a:gd name="T17" fmla="*/ 1 h 263"/>
                  <a:gd name="T18" fmla="*/ 1 w 127"/>
                  <a:gd name="T19" fmla="*/ 1 h 263"/>
                  <a:gd name="T20" fmla="*/ 1 w 127"/>
                  <a:gd name="T21" fmla="*/ 1 h 263"/>
                  <a:gd name="T22" fmla="*/ 1 w 127"/>
                  <a:gd name="T23" fmla="*/ 1 h 263"/>
                  <a:gd name="T24" fmla="*/ 0 w 127"/>
                  <a:gd name="T25" fmla="*/ 1 h 263"/>
                  <a:gd name="T26" fmla="*/ 0 w 127"/>
                  <a:gd name="T27" fmla="*/ 1 h 263"/>
                  <a:gd name="T28" fmla="*/ 1 w 127"/>
                  <a:gd name="T29" fmla="*/ 1 h 263"/>
                  <a:gd name="T30" fmla="*/ 1 w 127"/>
                  <a:gd name="T31" fmla="*/ 1 h 263"/>
                  <a:gd name="T32" fmla="*/ 1 w 127"/>
                  <a:gd name="T33" fmla="*/ 1 h 263"/>
                  <a:gd name="T34" fmla="*/ 1 w 127"/>
                  <a:gd name="T35" fmla="*/ 1 h 263"/>
                  <a:gd name="T36" fmla="*/ 1 w 127"/>
                  <a:gd name="T37" fmla="*/ 1 h 263"/>
                  <a:gd name="T38" fmla="*/ 1 w 127"/>
                  <a:gd name="T39" fmla="*/ 1 h 263"/>
                  <a:gd name="T40" fmla="*/ 0 w 127"/>
                  <a:gd name="T41" fmla="*/ 1 h 2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7"/>
                  <a:gd name="T64" fmla="*/ 0 h 263"/>
                  <a:gd name="T65" fmla="*/ 127 w 127"/>
                  <a:gd name="T66" fmla="*/ 263 h 2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7" h="263">
                    <a:moveTo>
                      <a:pt x="0" y="10"/>
                    </a:moveTo>
                    <a:cubicBezTo>
                      <a:pt x="0" y="7"/>
                      <a:pt x="0" y="4"/>
                      <a:pt x="0" y="0"/>
                    </a:cubicBezTo>
                    <a:cubicBezTo>
                      <a:pt x="43" y="0"/>
                      <a:pt x="85" y="0"/>
                      <a:pt x="127" y="0"/>
                    </a:cubicBezTo>
                    <a:cubicBezTo>
                      <a:pt x="127" y="4"/>
                      <a:pt x="127" y="7"/>
                      <a:pt x="127" y="10"/>
                    </a:cubicBezTo>
                    <a:cubicBezTo>
                      <a:pt x="115" y="10"/>
                      <a:pt x="103" y="10"/>
                      <a:pt x="91" y="10"/>
                    </a:cubicBezTo>
                    <a:cubicBezTo>
                      <a:pt x="86" y="10"/>
                      <a:pt x="83" y="11"/>
                      <a:pt x="81" y="13"/>
                    </a:cubicBezTo>
                    <a:cubicBezTo>
                      <a:pt x="78" y="14"/>
                      <a:pt x="76" y="17"/>
                      <a:pt x="76" y="22"/>
                    </a:cubicBezTo>
                    <a:cubicBezTo>
                      <a:pt x="76" y="95"/>
                      <a:pt x="76" y="168"/>
                      <a:pt x="76" y="241"/>
                    </a:cubicBezTo>
                    <a:cubicBezTo>
                      <a:pt x="76" y="246"/>
                      <a:pt x="78" y="249"/>
                      <a:pt x="81" y="251"/>
                    </a:cubicBezTo>
                    <a:cubicBezTo>
                      <a:pt x="83" y="252"/>
                      <a:pt x="86" y="254"/>
                      <a:pt x="91" y="254"/>
                    </a:cubicBezTo>
                    <a:cubicBezTo>
                      <a:pt x="103" y="254"/>
                      <a:pt x="115" y="254"/>
                      <a:pt x="127" y="254"/>
                    </a:cubicBezTo>
                    <a:cubicBezTo>
                      <a:pt x="127" y="257"/>
                      <a:pt x="127" y="260"/>
                      <a:pt x="127" y="263"/>
                    </a:cubicBezTo>
                    <a:cubicBezTo>
                      <a:pt x="85" y="263"/>
                      <a:pt x="43" y="263"/>
                      <a:pt x="0" y="263"/>
                    </a:cubicBezTo>
                    <a:cubicBezTo>
                      <a:pt x="0" y="260"/>
                      <a:pt x="0" y="257"/>
                      <a:pt x="0" y="254"/>
                    </a:cubicBezTo>
                    <a:cubicBezTo>
                      <a:pt x="13" y="254"/>
                      <a:pt x="25" y="254"/>
                      <a:pt x="37" y="254"/>
                    </a:cubicBezTo>
                    <a:cubicBezTo>
                      <a:pt x="42" y="254"/>
                      <a:pt x="46" y="252"/>
                      <a:pt x="48" y="251"/>
                    </a:cubicBezTo>
                    <a:cubicBezTo>
                      <a:pt x="49" y="249"/>
                      <a:pt x="51" y="246"/>
                      <a:pt x="51" y="241"/>
                    </a:cubicBezTo>
                    <a:cubicBezTo>
                      <a:pt x="51" y="168"/>
                      <a:pt x="51" y="95"/>
                      <a:pt x="51" y="22"/>
                    </a:cubicBezTo>
                    <a:cubicBezTo>
                      <a:pt x="51" y="17"/>
                      <a:pt x="49" y="14"/>
                      <a:pt x="48" y="13"/>
                    </a:cubicBezTo>
                    <a:cubicBezTo>
                      <a:pt x="46" y="11"/>
                      <a:pt x="42" y="10"/>
                      <a:pt x="37" y="10"/>
                    </a:cubicBezTo>
                    <a:cubicBezTo>
                      <a:pt x="25" y="10"/>
                      <a:pt x="13" y="10"/>
                      <a:pt x="0" y="1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8" name="Freeform 16"/>
              <p:cNvSpPr>
                <a:spLocks/>
              </p:cNvSpPr>
              <p:nvPr/>
            </p:nvSpPr>
            <p:spPr bwMode="auto">
              <a:xfrm>
                <a:off x="4326" y="3606"/>
                <a:ext cx="95" cy="197"/>
              </a:xfrm>
              <a:custGeom>
                <a:avLst/>
                <a:gdLst>
                  <a:gd name="T0" fmla="*/ 0 w 95"/>
                  <a:gd name="T1" fmla="*/ 8 h 197"/>
                  <a:gd name="T2" fmla="*/ 0 w 95"/>
                  <a:gd name="T3" fmla="*/ 0 h 197"/>
                  <a:gd name="T4" fmla="*/ 95 w 95"/>
                  <a:gd name="T5" fmla="*/ 0 h 197"/>
                  <a:gd name="T6" fmla="*/ 95 w 95"/>
                  <a:gd name="T7" fmla="*/ 8 h 197"/>
                  <a:gd name="T8" fmla="*/ 68 w 95"/>
                  <a:gd name="T9" fmla="*/ 8 h 197"/>
                  <a:gd name="T10" fmla="*/ 61 w 95"/>
                  <a:gd name="T11" fmla="*/ 10 h 197"/>
                  <a:gd name="T12" fmla="*/ 57 w 95"/>
                  <a:gd name="T13" fmla="*/ 17 h 197"/>
                  <a:gd name="T14" fmla="*/ 57 w 95"/>
                  <a:gd name="T15" fmla="*/ 181 h 197"/>
                  <a:gd name="T16" fmla="*/ 61 w 95"/>
                  <a:gd name="T17" fmla="*/ 188 h 197"/>
                  <a:gd name="T18" fmla="*/ 68 w 95"/>
                  <a:gd name="T19" fmla="*/ 191 h 197"/>
                  <a:gd name="T20" fmla="*/ 95 w 95"/>
                  <a:gd name="T21" fmla="*/ 191 h 197"/>
                  <a:gd name="T22" fmla="*/ 95 w 95"/>
                  <a:gd name="T23" fmla="*/ 197 h 197"/>
                  <a:gd name="T24" fmla="*/ 0 w 95"/>
                  <a:gd name="T25" fmla="*/ 197 h 197"/>
                  <a:gd name="T26" fmla="*/ 0 w 95"/>
                  <a:gd name="T27" fmla="*/ 191 h 197"/>
                  <a:gd name="T28" fmla="*/ 28 w 95"/>
                  <a:gd name="T29" fmla="*/ 191 h 197"/>
                  <a:gd name="T30" fmla="*/ 36 w 95"/>
                  <a:gd name="T31" fmla="*/ 188 h 197"/>
                  <a:gd name="T32" fmla="*/ 38 w 95"/>
                  <a:gd name="T33" fmla="*/ 181 h 197"/>
                  <a:gd name="T34" fmla="*/ 38 w 95"/>
                  <a:gd name="T35" fmla="*/ 17 h 197"/>
                  <a:gd name="T36" fmla="*/ 36 w 95"/>
                  <a:gd name="T37" fmla="*/ 10 h 197"/>
                  <a:gd name="T38" fmla="*/ 28 w 95"/>
                  <a:gd name="T39" fmla="*/ 8 h 197"/>
                  <a:gd name="T40" fmla="*/ 0 w 95"/>
                  <a:gd name="T41" fmla="*/ 8 h 1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5"/>
                  <a:gd name="T64" fmla="*/ 0 h 197"/>
                  <a:gd name="T65" fmla="*/ 95 w 95"/>
                  <a:gd name="T66" fmla="*/ 197 h 1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5" h="197">
                    <a:moveTo>
                      <a:pt x="0" y="8"/>
                    </a:moveTo>
                    <a:cubicBezTo>
                      <a:pt x="0" y="5"/>
                      <a:pt x="0" y="3"/>
                      <a:pt x="0" y="0"/>
                    </a:cubicBezTo>
                    <a:cubicBezTo>
                      <a:pt x="32" y="0"/>
                      <a:pt x="64" y="0"/>
                      <a:pt x="95" y="0"/>
                    </a:cubicBezTo>
                    <a:cubicBezTo>
                      <a:pt x="95" y="3"/>
                      <a:pt x="95" y="5"/>
                      <a:pt x="95" y="8"/>
                    </a:cubicBezTo>
                    <a:cubicBezTo>
                      <a:pt x="86" y="8"/>
                      <a:pt x="77" y="8"/>
                      <a:pt x="68" y="8"/>
                    </a:cubicBezTo>
                    <a:cubicBezTo>
                      <a:pt x="64" y="8"/>
                      <a:pt x="62" y="8"/>
                      <a:pt x="61" y="10"/>
                    </a:cubicBezTo>
                    <a:cubicBezTo>
                      <a:pt x="58" y="11"/>
                      <a:pt x="57" y="13"/>
                      <a:pt x="57" y="17"/>
                    </a:cubicBezTo>
                    <a:cubicBezTo>
                      <a:pt x="57" y="71"/>
                      <a:pt x="57" y="126"/>
                      <a:pt x="57" y="181"/>
                    </a:cubicBezTo>
                    <a:cubicBezTo>
                      <a:pt x="57" y="185"/>
                      <a:pt x="58" y="187"/>
                      <a:pt x="61" y="188"/>
                    </a:cubicBezTo>
                    <a:cubicBezTo>
                      <a:pt x="62" y="189"/>
                      <a:pt x="64" y="191"/>
                      <a:pt x="68" y="191"/>
                    </a:cubicBezTo>
                    <a:cubicBezTo>
                      <a:pt x="77" y="191"/>
                      <a:pt x="86" y="191"/>
                      <a:pt x="95" y="191"/>
                    </a:cubicBezTo>
                    <a:cubicBezTo>
                      <a:pt x="95" y="193"/>
                      <a:pt x="95" y="195"/>
                      <a:pt x="95" y="197"/>
                    </a:cubicBezTo>
                    <a:cubicBezTo>
                      <a:pt x="64" y="197"/>
                      <a:pt x="32" y="197"/>
                      <a:pt x="0" y="197"/>
                    </a:cubicBezTo>
                    <a:cubicBezTo>
                      <a:pt x="0" y="195"/>
                      <a:pt x="0" y="193"/>
                      <a:pt x="0" y="191"/>
                    </a:cubicBezTo>
                    <a:cubicBezTo>
                      <a:pt x="10" y="191"/>
                      <a:pt x="19" y="191"/>
                      <a:pt x="28" y="191"/>
                    </a:cubicBezTo>
                    <a:cubicBezTo>
                      <a:pt x="31" y="191"/>
                      <a:pt x="34" y="189"/>
                      <a:pt x="36" y="188"/>
                    </a:cubicBezTo>
                    <a:cubicBezTo>
                      <a:pt x="37" y="187"/>
                      <a:pt x="38" y="185"/>
                      <a:pt x="38" y="181"/>
                    </a:cubicBezTo>
                    <a:cubicBezTo>
                      <a:pt x="38" y="126"/>
                      <a:pt x="38" y="71"/>
                      <a:pt x="38" y="17"/>
                    </a:cubicBezTo>
                    <a:cubicBezTo>
                      <a:pt x="38" y="13"/>
                      <a:pt x="37" y="11"/>
                      <a:pt x="36" y="10"/>
                    </a:cubicBezTo>
                    <a:cubicBezTo>
                      <a:pt x="34" y="8"/>
                      <a:pt x="31" y="8"/>
                      <a:pt x="28" y="8"/>
                    </a:cubicBezTo>
                    <a:cubicBezTo>
                      <a:pt x="19" y="8"/>
                      <a:pt x="10" y="8"/>
                      <a:pt x="0" y="8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356" name="Group 17"/>
            <p:cNvGrpSpPr>
              <a:grpSpLocks/>
            </p:cNvGrpSpPr>
            <p:nvPr/>
          </p:nvGrpSpPr>
          <p:grpSpPr bwMode="auto">
            <a:xfrm>
              <a:off x="468" y="3588"/>
              <a:ext cx="118" cy="216"/>
              <a:chOff x="468" y="3588"/>
              <a:chExt cx="118" cy="216"/>
            </a:xfrm>
          </p:grpSpPr>
          <p:sp>
            <p:nvSpPr>
              <p:cNvPr id="14439" name="Freeform 18"/>
              <p:cNvSpPr>
                <a:spLocks noEditPoints="1"/>
              </p:cNvSpPr>
              <p:nvPr/>
            </p:nvSpPr>
            <p:spPr bwMode="auto">
              <a:xfrm>
                <a:off x="490" y="3605"/>
                <a:ext cx="96" cy="196"/>
              </a:xfrm>
              <a:custGeom>
                <a:avLst/>
                <a:gdLst>
                  <a:gd name="T0" fmla="*/ 2 w 127"/>
                  <a:gd name="T1" fmla="*/ 1 h 262"/>
                  <a:gd name="T2" fmla="*/ 2 w 127"/>
                  <a:gd name="T3" fmla="*/ 1 h 262"/>
                  <a:gd name="T4" fmla="*/ 2 w 127"/>
                  <a:gd name="T5" fmla="*/ 1 h 262"/>
                  <a:gd name="T6" fmla="*/ 2 w 127"/>
                  <a:gd name="T7" fmla="*/ 1 h 262"/>
                  <a:gd name="T8" fmla="*/ 2 w 127"/>
                  <a:gd name="T9" fmla="*/ 1 h 262"/>
                  <a:gd name="T10" fmla="*/ 2 w 127"/>
                  <a:gd name="T11" fmla="*/ 1 h 262"/>
                  <a:gd name="T12" fmla="*/ 2 w 127"/>
                  <a:gd name="T13" fmla="*/ 1 h 262"/>
                  <a:gd name="T14" fmla="*/ 0 w 127"/>
                  <a:gd name="T15" fmla="*/ 1 h 262"/>
                  <a:gd name="T16" fmla="*/ 0 w 127"/>
                  <a:gd name="T17" fmla="*/ 1 h 262"/>
                  <a:gd name="T18" fmla="*/ 2 w 127"/>
                  <a:gd name="T19" fmla="*/ 1 h 262"/>
                  <a:gd name="T20" fmla="*/ 2 w 127"/>
                  <a:gd name="T21" fmla="*/ 1 h 262"/>
                  <a:gd name="T22" fmla="*/ 2 w 127"/>
                  <a:gd name="T23" fmla="*/ 1 h 262"/>
                  <a:gd name="T24" fmla="*/ 2 w 127"/>
                  <a:gd name="T25" fmla="*/ 1 h 262"/>
                  <a:gd name="T26" fmla="*/ 2 w 127"/>
                  <a:gd name="T27" fmla="*/ 0 h 262"/>
                  <a:gd name="T28" fmla="*/ 2 w 127"/>
                  <a:gd name="T29" fmla="*/ 1 h 262"/>
                  <a:gd name="T30" fmla="*/ 2 w 127"/>
                  <a:gd name="T31" fmla="*/ 1 h 262"/>
                  <a:gd name="T32" fmla="*/ 2 w 127"/>
                  <a:gd name="T33" fmla="*/ 1 h 262"/>
                  <a:gd name="T34" fmla="*/ 2 w 127"/>
                  <a:gd name="T35" fmla="*/ 1 h 262"/>
                  <a:gd name="T36" fmla="*/ 2 w 127"/>
                  <a:gd name="T37" fmla="*/ 1 h 262"/>
                  <a:gd name="T38" fmla="*/ 2 w 127"/>
                  <a:gd name="T39" fmla="*/ 1 h 262"/>
                  <a:gd name="T40" fmla="*/ 2 w 127"/>
                  <a:gd name="T41" fmla="*/ 1 h 262"/>
                  <a:gd name="T42" fmla="*/ 2 w 127"/>
                  <a:gd name="T43" fmla="*/ 1 h 262"/>
                  <a:gd name="T44" fmla="*/ 2 w 127"/>
                  <a:gd name="T45" fmla="*/ 1 h 262"/>
                  <a:gd name="T46" fmla="*/ 2 w 127"/>
                  <a:gd name="T47" fmla="*/ 1 h 262"/>
                  <a:gd name="T48" fmla="*/ 2 w 127"/>
                  <a:gd name="T49" fmla="*/ 1 h 262"/>
                  <a:gd name="T50" fmla="*/ 2 w 127"/>
                  <a:gd name="T51" fmla="*/ 1 h 262"/>
                  <a:gd name="T52" fmla="*/ 2 w 127"/>
                  <a:gd name="T53" fmla="*/ 1 h 262"/>
                  <a:gd name="T54" fmla="*/ 2 w 127"/>
                  <a:gd name="T55" fmla="*/ 1 h 262"/>
                  <a:gd name="T56" fmla="*/ 2 w 127"/>
                  <a:gd name="T57" fmla="*/ 1 h 262"/>
                  <a:gd name="T58" fmla="*/ 2 w 127"/>
                  <a:gd name="T59" fmla="*/ 1 h 2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7"/>
                  <a:gd name="T91" fmla="*/ 0 h 262"/>
                  <a:gd name="T92" fmla="*/ 127 w 127"/>
                  <a:gd name="T93" fmla="*/ 262 h 2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7" h="262">
                    <a:moveTo>
                      <a:pt x="82" y="167"/>
                    </a:moveTo>
                    <a:cubicBezTo>
                      <a:pt x="66" y="167"/>
                      <a:pt x="51" y="167"/>
                      <a:pt x="35" y="167"/>
                    </a:cubicBezTo>
                    <a:cubicBezTo>
                      <a:pt x="32" y="186"/>
                      <a:pt x="28" y="205"/>
                      <a:pt x="25" y="224"/>
                    </a:cubicBezTo>
                    <a:cubicBezTo>
                      <a:pt x="24" y="232"/>
                      <a:pt x="24" y="240"/>
                      <a:pt x="25" y="244"/>
                    </a:cubicBezTo>
                    <a:cubicBezTo>
                      <a:pt x="26" y="250"/>
                      <a:pt x="29" y="253"/>
                      <a:pt x="34" y="253"/>
                    </a:cubicBezTo>
                    <a:cubicBezTo>
                      <a:pt x="35" y="253"/>
                      <a:pt x="37" y="253"/>
                      <a:pt x="38" y="253"/>
                    </a:cubicBezTo>
                    <a:cubicBezTo>
                      <a:pt x="38" y="256"/>
                      <a:pt x="38" y="259"/>
                      <a:pt x="38" y="262"/>
                    </a:cubicBezTo>
                    <a:cubicBezTo>
                      <a:pt x="25" y="262"/>
                      <a:pt x="12" y="262"/>
                      <a:pt x="0" y="262"/>
                    </a:cubicBezTo>
                    <a:cubicBezTo>
                      <a:pt x="0" y="259"/>
                      <a:pt x="0" y="256"/>
                      <a:pt x="0" y="253"/>
                    </a:cubicBezTo>
                    <a:cubicBezTo>
                      <a:pt x="1" y="253"/>
                      <a:pt x="2" y="253"/>
                      <a:pt x="3" y="253"/>
                    </a:cubicBezTo>
                    <a:cubicBezTo>
                      <a:pt x="6" y="253"/>
                      <a:pt x="8" y="252"/>
                      <a:pt x="10" y="249"/>
                    </a:cubicBezTo>
                    <a:cubicBezTo>
                      <a:pt x="12" y="247"/>
                      <a:pt x="13" y="243"/>
                      <a:pt x="14" y="237"/>
                    </a:cubicBezTo>
                    <a:cubicBezTo>
                      <a:pt x="28" y="161"/>
                      <a:pt x="41" y="85"/>
                      <a:pt x="54" y="9"/>
                    </a:cubicBezTo>
                    <a:cubicBezTo>
                      <a:pt x="60" y="6"/>
                      <a:pt x="66" y="3"/>
                      <a:pt x="71" y="0"/>
                    </a:cubicBezTo>
                    <a:cubicBezTo>
                      <a:pt x="84" y="79"/>
                      <a:pt x="98" y="158"/>
                      <a:pt x="111" y="237"/>
                    </a:cubicBezTo>
                    <a:cubicBezTo>
                      <a:pt x="112" y="243"/>
                      <a:pt x="114" y="247"/>
                      <a:pt x="116" y="249"/>
                    </a:cubicBezTo>
                    <a:cubicBezTo>
                      <a:pt x="118" y="252"/>
                      <a:pt x="120" y="253"/>
                      <a:pt x="124" y="253"/>
                    </a:cubicBezTo>
                    <a:cubicBezTo>
                      <a:pt x="125" y="253"/>
                      <a:pt x="126" y="253"/>
                      <a:pt x="127" y="253"/>
                    </a:cubicBezTo>
                    <a:cubicBezTo>
                      <a:pt x="127" y="256"/>
                      <a:pt x="127" y="259"/>
                      <a:pt x="127" y="262"/>
                    </a:cubicBezTo>
                    <a:cubicBezTo>
                      <a:pt x="111" y="262"/>
                      <a:pt x="96" y="262"/>
                      <a:pt x="81" y="262"/>
                    </a:cubicBezTo>
                    <a:cubicBezTo>
                      <a:pt x="81" y="259"/>
                      <a:pt x="81" y="256"/>
                      <a:pt x="81" y="253"/>
                    </a:cubicBezTo>
                    <a:cubicBezTo>
                      <a:pt x="82" y="253"/>
                      <a:pt x="83" y="253"/>
                      <a:pt x="85" y="253"/>
                    </a:cubicBezTo>
                    <a:cubicBezTo>
                      <a:pt x="89" y="253"/>
                      <a:pt x="92" y="252"/>
                      <a:pt x="93" y="249"/>
                    </a:cubicBezTo>
                    <a:cubicBezTo>
                      <a:pt x="94" y="246"/>
                      <a:pt x="93" y="241"/>
                      <a:pt x="92" y="234"/>
                    </a:cubicBezTo>
                    <a:cubicBezTo>
                      <a:pt x="89" y="212"/>
                      <a:pt x="85" y="189"/>
                      <a:pt x="82" y="167"/>
                    </a:cubicBezTo>
                    <a:close/>
                    <a:moveTo>
                      <a:pt x="60" y="34"/>
                    </a:moveTo>
                    <a:cubicBezTo>
                      <a:pt x="59" y="34"/>
                      <a:pt x="59" y="34"/>
                      <a:pt x="59" y="34"/>
                    </a:cubicBezTo>
                    <a:cubicBezTo>
                      <a:pt x="51" y="75"/>
                      <a:pt x="44" y="117"/>
                      <a:pt x="37" y="158"/>
                    </a:cubicBezTo>
                    <a:cubicBezTo>
                      <a:pt x="51" y="158"/>
                      <a:pt x="66" y="158"/>
                      <a:pt x="81" y="158"/>
                    </a:cubicBezTo>
                    <a:cubicBezTo>
                      <a:pt x="74" y="117"/>
                      <a:pt x="66" y="75"/>
                      <a:pt x="60" y="34"/>
                    </a:cubicBezTo>
                    <a:close/>
                  </a:path>
                </a:pathLst>
              </a:custGeom>
              <a:solidFill>
                <a:srgbClr val="99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0" name="Freeform 19"/>
              <p:cNvSpPr>
                <a:spLocks noEditPoints="1"/>
              </p:cNvSpPr>
              <p:nvPr/>
            </p:nvSpPr>
            <p:spPr bwMode="auto">
              <a:xfrm>
                <a:off x="490" y="3605"/>
                <a:ext cx="96" cy="196"/>
              </a:xfrm>
              <a:custGeom>
                <a:avLst/>
                <a:gdLst>
                  <a:gd name="T0" fmla="*/ 2 w 127"/>
                  <a:gd name="T1" fmla="*/ 1 h 262"/>
                  <a:gd name="T2" fmla="*/ 2 w 127"/>
                  <a:gd name="T3" fmla="*/ 1 h 262"/>
                  <a:gd name="T4" fmla="*/ 2 w 127"/>
                  <a:gd name="T5" fmla="*/ 1 h 262"/>
                  <a:gd name="T6" fmla="*/ 2 w 127"/>
                  <a:gd name="T7" fmla="*/ 1 h 262"/>
                  <a:gd name="T8" fmla="*/ 2 w 127"/>
                  <a:gd name="T9" fmla="*/ 1 h 262"/>
                  <a:gd name="T10" fmla="*/ 2 w 127"/>
                  <a:gd name="T11" fmla="*/ 1 h 262"/>
                  <a:gd name="T12" fmla="*/ 2 w 127"/>
                  <a:gd name="T13" fmla="*/ 1 h 262"/>
                  <a:gd name="T14" fmla="*/ 0 w 127"/>
                  <a:gd name="T15" fmla="*/ 1 h 262"/>
                  <a:gd name="T16" fmla="*/ 0 w 127"/>
                  <a:gd name="T17" fmla="*/ 1 h 262"/>
                  <a:gd name="T18" fmla="*/ 2 w 127"/>
                  <a:gd name="T19" fmla="*/ 1 h 262"/>
                  <a:gd name="T20" fmla="*/ 2 w 127"/>
                  <a:gd name="T21" fmla="*/ 1 h 262"/>
                  <a:gd name="T22" fmla="*/ 2 w 127"/>
                  <a:gd name="T23" fmla="*/ 1 h 262"/>
                  <a:gd name="T24" fmla="*/ 2 w 127"/>
                  <a:gd name="T25" fmla="*/ 1 h 262"/>
                  <a:gd name="T26" fmla="*/ 2 w 127"/>
                  <a:gd name="T27" fmla="*/ 0 h 262"/>
                  <a:gd name="T28" fmla="*/ 2 w 127"/>
                  <a:gd name="T29" fmla="*/ 1 h 262"/>
                  <a:gd name="T30" fmla="*/ 2 w 127"/>
                  <a:gd name="T31" fmla="*/ 1 h 262"/>
                  <a:gd name="T32" fmla="*/ 2 w 127"/>
                  <a:gd name="T33" fmla="*/ 1 h 262"/>
                  <a:gd name="T34" fmla="*/ 2 w 127"/>
                  <a:gd name="T35" fmla="*/ 1 h 262"/>
                  <a:gd name="T36" fmla="*/ 2 w 127"/>
                  <a:gd name="T37" fmla="*/ 1 h 262"/>
                  <a:gd name="T38" fmla="*/ 2 w 127"/>
                  <a:gd name="T39" fmla="*/ 1 h 262"/>
                  <a:gd name="T40" fmla="*/ 2 w 127"/>
                  <a:gd name="T41" fmla="*/ 1 h 262"/>
                  <a:gd name="T42" fmla="*/ 2 w 127"/>
                  <a:gd name="T43" fmla="*/ 1 h 262"/>
                  <a:gd name="T44" fmla="*/ 2 w 127"/>
                  <a:gd name="T45" fmla="*/ 1 h 262"/>
                  <a:gd name="T46" fmla="*/ 2 w 127"/>
                  <a:gd name="T47" fmla="*/ 1 h 262"/>
                  <a:gd name="T48" fmla="*/ 2 w 127"/>
                  <a:gd name="T49" fmla="*/ 1 h 262"/>
                  <a:gd name="T50" fmla="*/ 2 w 127"/>
                  <a:gd name="T51" fmla="*/ 1 h 262"/>
                  <a:gd name="T52" fmla="*/ 2 w 127"/>
                  <a:gd name="T53" fmla="*/ 1 h 262"/>
                  <a:gd name="T54" fmla="*/ 2 w 127"/>
                  <a:gd name="T55" fmla="*/ 1 h 262"/>
                  <a:gd name="T56" fmla="*/ 2 w 127"/>
                  <a:gd name="T57" fmla="*/ 1 h 262"/>
                  <a:gd name="T58" fmla="*/ 2 w 127"/>
                  <a:gd name="T59" fmla="*/ 1 h 2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7"/>
                  <a:gd name="T91" fmla="*/ 0 h 262"/>
                  <a:gd name="T92" fmla="*/ 127 w 127"/>
                  <a:gd name="T93" fmla="*/ 262 h 2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7" h="262">
                    <a:moveTo>
                      <a:pt x="82" y="167"/>
                    </a:moveTo>
                    <a:cubicBezTo>
                      <a:pt x="66" y="167"/>
                      <a:pt x="51" y="167"/>
                      <a:pt x="35" y="167"/>
                    </a:cubicBezTo>
                    <a:cubicBezTo>
                      <a:pt x="32" y="186"/>
                      <a:pt x="28" y="205"/>
                      <a:pt x="25" y="224"/>
                    </a:cubicBezTo>
                    <a:cubicBezTo>
                      <a:pt x="24" y="232"/>
                      <a:pt x="24" y="240"/>
                      <a:pt x="25" y="244"/>
                    </a:cubicBezTo>
                    <a:cubicBezTo>
                      <a:pt x="26" y="250"/>
                      <a:pt x="29" y="253"/>
                      <a:pt x="34" y="253"/>
                    </a:cubicBezTo>
                    <a:cubicBezTo>
                      <a:pt x="35" y="253"/>
                      <a:pt x="37" y="253"/>
                      <a:pt x="38" y="253"/>
                    </a:cubicBezTo>
                    <a:cubicBezTo>
                      <a:pt x="38" y="256"/>
                      <a:pt x="38" y="259"/>
                      <a:pt x="38" y="262"/>
                    </a:cubicBezTo>
                    <a:cubicBezTo>
                      <a:pt x="25" y="262"/>
                      <a:pt x="12" y="262"/>
                      <a:pt x="0" y="262"/>
                    </a:cubicBezTo>
                    <a:cubicBezTo>
                      <a:pt x="0" y="259"/>
                      <a:pt x="0" y="256"/>
                      <a:pt x="0" y="253"/>
                    </a:cubicBezTo>
                    <a:cubicBezTo>
                      <a:pt x="1" y="253"/>
                      <a:pt x="2" y="253"/>
                      <a:pt x="3" y="253"/>
                    </a:cubicBezTo>
                    <a:cubicBezTo>
                      <a:pt x="6" y="253"/>
                      <a:pt x="8" y="252"/>
                      <a:pt x="10" y="249"/>
                    </a:cubicBezTo>
                    <a:cubicBezTo>
                      <a:pt x="12" y="247"/>
                      <a:pt x="13" y="243"/>
                      <a:pt x="14" y="237"/>
                    </a:cubicBezTo>
                    <a:cubicBezTo>
                      <a:pt x="28" y="161"/>
                      <a:pt x="41" y="85"/>
                      <a:pt x="54" y="9"/>
                    </a:cubicBezTo>
                    <a:cubicBezTo>
                      <a:pt x="60" y="6"/>
                      <a:pt x="66" y="3"/>
                      <a:pt x="71" y="0"/>
                    </a:cubicBezTo>
                    <a:cubicBezTo>
                      <a:pt x="84" y="79"/>
                      <a:pt x="98" y="158"/>
                      <a:pt x="111" y="237"/>
                    </a:cubicBezTo>
                    <a:cubicBezTo>
                      <a:pt x="112" y="243"/>
                      <a:pt x="114" y="247"/>
                      <a:pt x="116" y="249"/>
                    </a:cubicBezTo>
                    <a:cubicBezTo>
                      <a:pt x="118" y="252"/>
                      <a:pt x="120" y="253"/>
                      <a:pt x="124" y="253"/>
                    </a:cubicBezTo>
                    <a:cubicBezTo>
                      <a:pt x="125" y="253"/>
                      <a:pt x="126" y="253"/>
                      <a:pt x="127" y="253"/>
                    </a:cubicBezTo>
                    <a:cubicBezTo>
                      <a:pt x="127" y="256"/>
                      <a:pt x="127" y="259"/>
                      <a:pt x="127" y="262"/>
                    </a:cubicBezTo>
                    <a:cubicBezTo>
                      <a:pt x="111" y="262"/>
                      <a:pt x="96" y="262"/>
                      <a:pt x="81" y="262"/>
                    </a:cubicBezTo>
                    <a:cubicBezTo>
                      <a:pt x="81" y="259"/>
                      <a:pt x="81" y="256"/>
                      <a:pt x="81" y="253"/>
                    </a:cubicBezTo>
                    <a:cubicBezTo>
                      <a:pt x="82" y="253"/>
                      <a:pt x="83" y="253"/>
                      <a:pt x="85" y="253"/>
                    </a:cubicBezTo>
                    <a:cubicBezTo>
                      <a:pt x="89" y="253"/>
                      <a:pt x="92" y="252"/>
                      <a:pt x="93" y="249"/>
                    </a:cubicBezTo>
                    <a:cubicBezTo>
                      <a:pt x="94" y="246"/>
                      <a:pt x="93" y="241"/>
                      <a:pt x="92" y="234"/>
                    </a:cubicBezTo>
                    <a:cubicBezTo>
                      <a:pt x="89" y="212"/>
                      <a:pt x="85" y="189"/>
                      <a:pt x="82" y="167"/>
                    </a:cubicBezTo>
                    <a:close/>
                    <a:moveTo>
                      <a:pt x="60" y="34"/>
                    </a:moveTo>
                    <a:cubicBezTo>
                      <a:pt x="59" y="34"/>
                      <a:pt x="59" y="34"/>
                      <a:pt x="59" y="34"/>
                    </a:cubicBezTo>
                    <a:cubicBezTo>
                      <a:pt x="51" y="75"/>
                      <a:pt x="44" y="117"/>
                      <a:pt x="37" y="158"/>
                    </a:cubicBezTo>
                    <a:cubicBezTo>
                      <a:pt x="51" y="158"/>
                      <a:pt x="66" y="158"/>
                      <a:pt x="81" y="158"/>
                    </a:cubicBezTo>
                    <a:cubicBezTo>
                      <a:pt x="74" y="117"/>
                      <a:pt x="66" y="75"/>
                      <a:pt x="60" y="34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1" name="Rectangle 20"/>
              <p:cNvSpPr>
                <a:spLocks noChangeArrowheads="1"/>
              </p:cNvSpPr>
              <p:nvPr/>
            </p:nvSpPr>
            <p:spPr bwMode="auto">
              <a:xfrm>
                <a:off x="468" y="3588"/>
                <a:ext cx="108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4442" name="Freeform 21"/>
              <p:cNvSpPr>
                <a:spLocks noEditPoints="1"/>
              </p:cNvSpPr>
              <p:nvPr/>
            </p:nvSpPr>
            <p:spPr bwMode="auto">
              <a:xfrm>
                <a:off x="474" y="3588"/>
                <a:ext cx="95" cy="197"/>
              </a:xfrm>
              <a:custGeom>
                <a:avLst/>
                <a:gdLst>
                  <a:gd name="T0" fmla="*/ 1 w 127"/>
                  <a:gd name="T1" fmla="*/ 1 h 263"/>
                  <a:gd name="T2" fmla="*/ 1 w 127"/>
                  <a:gd name="T3" fmla="*/ 1 h 263"/>
                  <a:gd name="T4" fmla="*/ 1 w 127"/>
                  <a:gd name="T5" fmla="*/ 1 h 263"/>
                  <a:gd name="T6" fmla="*/ 1 w 127"/>
                  <a:gd name="T7" fmla="*/ 1 h 263"/>
                  <a:gd name="T8" fmla="*/ 1 w 127"/>
                  <a:gd name="T9" fmla="*/ 1 h 263"/>
                  <a:gd name="T10" fmla="*/ 1 w 127"/>
                  <a:gd name="T11" fmla="*/ 1 h 263"/>
                  <a:gd name="T12" fmla="*/ 1 w 127"/>
                  <a:gd name="T13" fmla="*/ 1 h 263"/>
                  <a:gd name="T14" fmla="*/ 0 w 127"/>
                  <a:gd name="T15" fmla="*/ 1 h 263"/>
                  <a:gd name="T16" fmla="*/ 0 w 127"/>
                  <a:gd name="T17" fmla="*/ 1 h 263"/>
                  <a:gd name="T18" fmla="*/ 1 w 127"/>
                  <a:gd name="T19" fmla="*/ 1 h 263"/>
                  <a:gd name="T20" fmla="*/ 1 w 127"/>
                  <a:gd name="T21" fmla="*/ 1 h 263"/>
                  <a:gd name="T22" fmla="*/ 1 w 127"/>
                  <a:gd name="T23" fmla="*/ 1 h 263"/>
                  <a:gd name="T24" fmla="*/ 1 w 127"/>
                  <a:gd name="T25" fmla="*/ 1 h 263"/>
                  <a:gd name="T26" fmla="*/ 1 w 127"/>
                  <a:gd name="T27" fmla="*/ 0 h 263"/>
                  <a:gd name="T28" fmla="*/ 1 w 127"/>
                  <a:gd name="T29" fmla="*/ 1 h 263"/>
                  <a:gd name="T30" fmla="*/ 1 w 127"/>
                  <a:gd name="T31" fmla="*/ 1 h 263"/>
                  <a:gd name="T32" fmla="*/ 1 w 127"/>
                  <a:gd name="T33" fmla="*/ 1 h 263"/>
                  <a:gd name="T34" fmla="*/ 1 w 127"/>
                  <a:gd name="T35" fmla="*/ 1 h 263"/>
                  <a:gd name="T36" fmla="*/ 1 w 127"/>
                  <a:gd name="T37" fmla="*/ 1 h 263"/>
                  <a:gd name="T38" fmla="*/ 1 w 127"/>
                  <a:gd name="T39" fmla="*/ 1 h 263"/>
                  <a:gd name="T40" fmla="*/ 1 w 127"/>
                  <a:gd name="T41" fmla="*/ 1 h 263"/>
                  <a:gd name="T42" fmla="*/ 1 w 127"/>
                  <a:gd name="T43" fmla="*/ 1 h 263"/>
                  <a:gd name="T44" fmla="*/ 1 w 127"/>
                  <a:gd name="T45" fmla="*/ 1 h 263"/>
                  <a:gd name="T46" fmla="*/ 1 w 127"/>
                  <a:gd name="T47" fmla="*/ 1 h 263"/>
                  <a:gd name="T48" fmla="*/ 1 w 127"/>
                  <a:gd name="T49" fmla="*/ 1 h 263"/>
                  <a:gd name="T50" fmla="*/ 1 w 127"/>
                  <a:gd name="T51" fmla="*/ 1 h 263"/>
                  <a:gd name="T52" fmla="*/ 1 w 127"/>
                  <a:gd name="T53" fmla="*/ 1 h 263"/>
                  <a:gd name="T54" fmla="*/ 1 w 127"/>
                  <a:gd name="T55" fmla="*/ 1 h 263"/>
                  <a:gd name="T56" fmla="*/ 1 w 127"/>
                  <a:gd name="T57" fmla="*/ 1 h 263"/>
                  <a:gd name="T58" fmla="*/ 1 w 127"/>
                  <a:gd name="T59" fmla="*/ 1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7"/>
                  <a:gd name="T91" fmla="*/ 0 h 263"/>
                  <a:gd name="T92" fmla="*/ 127 w 127"/>
                  <a:gd name="T93" fmla="*/ 263 h 26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7" h="263">
                    <a:moveTo>
                      <a:pt x="82" y="168"/>
                    </a:moveTo>
                    <a:cubicBezTo>
                      <a:pt x="67" y="168"/>
                      <a:pt x="52" y="168"/>
                      <a:pt x="36" y="168"/>
                    </a:cubicBezTo>
                    <a:cubicBezTo>
                      <a:pt x="33" y="186"/>
                      <a:pt x="29" y="205"/>
                      <a:pt x="26" y="224"/>
                    </a:cubicBezTo>
                    <a:cubicBezTo>
                      <a:pt x="25" y="233"/>
                      <a:pt x="25" y="241"/>
                      <a:pt x="26" y="245"/>
                    </a:cubicBezTo>
                    <a:cubicBezTo>
                      <a:pt x="27" y="251"/>
                      <a:pt x="30" y="254"/>
                      <a:pt x="35" y="254"/>
                    </a:cubicBezTo>
                    <a:cubicBezTo>
                      <a:pt x="36" y="254"/>
                      <a:pt x="37" y="254"/>
                      <a:pt x="38" y="254"/>
                    </a:cubicBezTo>
                    <a:cubicBezTo>
                      <a:pt x="38" y="257"/>
                      <a:pt x="38" y="260"/>
                      <a:pt x="38" y="263"/>
                    </a:cubicBezTo>
                    <a:cubicBezTo>
                      <a:pt x="26" y="263"/>
                      <a:pt x="13" y="263"/>
                      <a:pt x="0" y="263"/>
                    </a:cubicBezTo>
                    <a:cubicBezTo>
                      <a:pt x="0" y="260"/>
                      <a:pt x="0" y="257"/>
                      <a:pt x="0" y="254"/>
                    </a:cubicBezTo>
                    <a:cubicBezTo>
                      <a:pt x="2" y="254"/>
                      <a:pt x="3" y="254"/>
                      <a:pt x="4" y="254"/>
                    </a:cubicBezTo>
                    <a:cubicBezTo>
                      <a:pt x="7" y="254"/>
                      <a:pt x="9" y="253"/>
                      <a:pt x="11" y="250"/>
                    </a:cubicBezTo>
                    <a:cubicBezTo>
                      <a:pt x="13" y="248"/>
                      <a:pt x="14" y="244"/>
                      <a:pt x="15" y="238"/>
                    </a:cubicBezTo>
                    <a:cubicBezTo>
                      <a:pt x="28" y="162"/>
                      <a:pt x="42" y="86"/>
                      <a:pt x="55" y="9"/>
                    </a:cubicBezTo>
                    <a:cubicBezTo>
                      <a:pt x="61" y="6"/>
                      <a:pt x="66" y="3"/>
                      <a:pt x="72" y="0"/>
                    </a:cubicBezTo>
                    <a:cubicBezTo>
                      <a:pt x="85" y="80"/>
                      <a:pt x="99" y="159"/>
                      <a:pt x="112" y="238"/>
                    </a:cubicBezTo>
                    <a:cubicBezTo>
                      <a:pt x="113" y="244"/>
                      <a:pt x="115" y="248"/>
                      <a:pt x="117" y="250"/>
                    </a:cubicBezTo>
                    <a:cubicBezTo>
                      <a:pt x="119" y="253"/>
                      <a:pt x="121" y="254"/>
                      <a:pt x="124" y="254"/>
                    </a:cubicBezTo>
                    <a:cubicBezTo>
                      <a:pt x="125" y="254"/>
                      <a:pt x="126" y="254"/>
                      <a:pt x="127" y="254"/>
                    </a:cubicBezTo>
                    <a:cubicBezTo>
                      <a:pt x="127" y="257"/>
                      <a:pt x="127" y="260"/>
                      <a:pt x="127" y="263"/>
                    </a:cubicBezTo>
                    <a:cubicBezTo>
                      <a:pt x="112" y="263"/>
                      <a:pt x="97" y="263"/>
                      <a:pt x="81" y="263"/>
                    </a:cubicBezTo>
                    <a:cubicBezTo>
                      <a:pt x="81" y="260"/>
                      <a:pt x="81" y="257"/>
                      <a:pt x="81" y="254"/>
                    </a:cubicBezTo>
                    <a:cubicBezTo>
                      <a:pt x="83" y="254"/>
                      <a:pt x="84" y="254"/>
                      <a:pt x="85" y="254"/>
                    </a:cubicBezTo>
                    <a:cubicBezTo>
                      <a:pt x="90" y="254"/>
                      <a:pt x="93" y="253"/>
                      <a:pt x="94" y="250"/>
                    </a:cubicBezTo>
                    <a:cubicBezTo>
                      <a:pt x="95" y="247"/>
                      <a:pt x="94" y="242"/>
                      <a:pt x="93" y="235"/>
                    </a:cubicBezTo>
                    <a:cubicBezTo>
                      <a:pt x="89" y="212"/>
                      <a:pt x="86" y="190"/>
                      <a:pt x="82" y="168"/>
                    </a:cubicBezTo>
                    <a:close/>
                    <a:moveTo>
                      <a:pt x="60" y="35"/>
                    </a:moveTo>
                    <a:cubicBezTo>
                      <a:pt x="60" y="35"/>
                      <a:pt x="60" y="35"/>
                      <a:pt x="59" y="35"/>
                    </a:cubicBezTo>
                    <a:cubicBezTo>
                      <a:pt x="52" y="76"/>
                      <a:pt x="44" y="117"/>
                      <a:pt x="37" y="159"/>
                    </a:cubicBezTo>
                    <a:cubicBezTo>
                      <a:pt x="52" y="159"/>
                      <a:pt x="67" y="159"/>
                      <a:pt x="81" y="159"/>
                    </a:cubicBezTo>
                    <a:cubicBezTo>
                      <a:pt x="74" y="117"/>
                      <a:pt x="67" y="76"/>
                      <a:pt x="60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3" name="Rectangle 22"/>
              <p:cNvSpPr>
                <a:spLocks noChangeArrowheads="1"/>
              </p:cNvSpPr>
              <p:nvPr/>
            </p:nvSpPr>
            <p:spPr bwMode="auto">
              <a:xfrm>
                <a:off x="468" y="3588"/>
                <a:ext cx="108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4444" name="Freeform 23"/>
              <p:cNvSpPr>
                <a:spLocks noEditPoints="1"/>
              </p:cNvSpPr>
              <p:nvPr/>
            </p:nvSpPr>
            <p:spPr bwMode="auto">
              <a:xfrm>
                <a:off x="474" y="3588"/>
                <a:ext cx="95" cy="197"/>
              </a:xfrm>
              <a:custGeom>
                <a:avLst/>
                <a:gdLst>
                  <a:gd name="T0" fmla="*/ 1 w 127"/>
                  <a:gd name="T1" fmla="*/ 1 h 263"/>
                  <a:gd name="T2" fmla="*/ 1 w 127"/>
                  <a:gd name="T3" fmla="*/ 1 h 263"/>
                  <a:gd name="T4" fmla="*/ 1 w 127"/>
                  <a:gd name="T5" fmla="*/ 1 h 263"/>
                  <a:gd name="T6" fmla="*/ 1 w 127"/>
                  <a:gd name="T7" fmla="*/ 1 h 263"/>
                  <a:gd name="T8" fmla="*/ 1 w 127"/>
                  <a:gd name="T9" fmla="*/ 1 h 263"/>
                  <a:gd name="T10" fmla="*/ 1 w 127"/>
                  <a:gd name="T11" fmla="*/ 1 h 263"/>
                  <a:gd name="T12" fmla="*/ 1 w 127"/>
                  <a:gd name="T13" fmla="*/ 1 h 263"/>
                  <a:gd name="T14" fmla="*/ 0 w 127"/>
                  <a:gd name="T15" fmla="*/ 1 h 263"/>
                  <a:gd name="T16" fmla="*/ 0 w 127"/>
                  <a:gd name="T17" fmla="*/ 1 h 263"/>
                  <a:gd name="T18" fmla="*/ 1 w 127"/>
                  <a:gd name="T19" fmla="*/ 1 h 263"/>
                  <a:gd name="T20" fmla="*/ 1 w 127"/>
                  <a:gd name="T21" fmla="*/ 1 h 263"/>
                  <a:gd name="T22" fmla="*/ 1 w 127"/>
                  <a:gd name="T23" fmla="*/ 1 h 263"/>
                  <a:gd name="T24" fmla="*/ 1 w 127"/>
                  <a:gd name="T25" fmla="*/ 1 h 263"/>
                  <a:gd name="T26" fmla="*/ 1 w 127"/>
                  <a:gd name="T27" fmla="*/ 0 h 263"/>
                  <a:gd name="T28" fmla="*/ 1 w 127"/>
                  <a:gd name="T29" fmla="*/ 1 h 263"/>
                  <a:gd name="T30" fmla="*/ 1 w 127"/>
                  <a:gd name="T31" fmla="*/ 1 h 263"/>
                  <a:gd name="T32" fmla="*/ 1 w 127"/>
                  <a:gd name="T33" fmla="*/ 1 h 263"/>
                  <a:gd name="T34" fmla="*/ 1 w 127"/>
                  <a:gd name="T35" fmla="*/ 1 h 263"/>
                  <a:gd name="T36" fmla="*/ 1 w 127"/>
                  <a:gd name="T37" fmla="*/ 1 h 263"/>
                  <a:gd name="T38" fmla="*/ 1 w 127"/>
                  <a:gd name="T39" fmla="*/ 1 h 263"/>
                  <a:gd name="T40" fmla="*/ 1 w 127"/>
                  <a:gd name="T41" fmla="*/ 1 h 263"/>
                  <a:gd name="T42" fmla="*/ 1 w 127"/>
                  <a:gd name="T43" fmla="*/ 1 h 263"/>
                  <a:gd name="T44" fmla="*/ 1 w 127"/>
                  <a:gd name="T45" fmla="*/ 1 h 263"/>
                  <a:gd name="T46" fmla="*/ 1 w 127"/>
                  <a:gd name="T47" fmla="*/ 1 h 263"/>
                  <a:gd name="T48" fmla="*/ 1 w 127"/>
                  <a:gd name="T49" fmla="*/ 1 h 263"/>
                  <a:gd name="T50" fmla="*/ 1 w 127"/>
                  <a:gd name="T51" fmla="*/ 1 h 263"/>
                  <a:gd name="T52" fmla="*/ 1 w 127"/>
                  <a:gd name="T53" fmla="*/ 1 h 263"/>
                  <a:gd name="T54" fmla="*/ 1 w 127"/>
                  <a:gd name="T55" fmla="*/ 1 h 263"/>
                  <a:gd name="T56" fmla="*/ 1 w 127"/>
                  <a:gd name="T57" fmla="*/ 1 h 263"/>
                  <a:gd name="T58" fmla="*/ 1 w 127"/>
                  <a:gd name="T59" fmla="*/ 1 h 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7"/>
                  <a:gd name="T91" fmla="*/ 0 h 263"/>
                  <a:gd name="T92" fmla="*/ 127 w 127"/>
                  <a:gd name="T93" fmla="*/ 263 h 26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7" h="263">
                    <a:moveTo>
                      <a:pt x="82" y="168"/>
                    </a:moveTo>
                    <a:cubicBezTo>
                      <a:pt x="67" y="168"/>
                      <a:pt x="52" y="168"/>
                      <a:pt x="36" y="168"/>
                    </a:cubicBezTo>
                    <a:cubicBezTo>
                      <a:pt x="33" y="186"/>
                      <a:pt x="29" y="205"/>
                      <a:pt x="26" y="224"/>
                    </a:cubicBezTo>
                    <a:cubicBezTo>
                      <a:pt x="25" y="233"/>
                      <a:pt x="25" y="241"/>
                      <a:pt x="26" y="245"/>
                    </a:cubicBezTo>
                    <a:cubicBezTo>
                      <a:pt x="27" y="251"/>
                      <a:pt x="30" y="254"/>
                      <a:pt x="35" y="254"/>
                    </a:cubicBezTo>
                    <a:cubicBezTo>
                      <a:pt x="36" y="254"/>
                      <a:pt x="37" y="254"/>
                      <a:pt x="38" y="254"/>
                    </a:cubicBezTo>
                    <a:cubicBezTo>
                      <a:pt x="38" y="257"/>
                      <a:pt x="38" y="260"/>
                      <a:pt x="38" y="263"/>
                    </a:cubicBezTo>
                    <a:cubicBezTo>
                      <a:pt x="26" y="263"/>
                      <a:pt x="13" y="263"/>
                      <a:pt x="0" y="263"/>
                    </a:cubicBezTo>
                    <a:cubicBezTo>
                      <a:pt x="0" y="260"/>
                      <a:pt x="0" y="257"/>
                      <a:pt x="0" y="254"/>
                    </a:cubicBezTo>
                    <a:cubicBezTo>
                      <a:pt x="2" y="254"/>
                      <a:pt x="3" y="254"/>
                      <a:pt x="4" y="254"/>
                    </a:cubicBezTo>
                    <a:cubicBezTo>
                      <a:pt x="7" y="254"/>
                      <a:pt x="9" y="253"/>
                      <a:pt x="11" y="250"/>
                    </a:cubicBezTo>
                    <a:cubicBezTo>
                      <a:pt x="13" y="248"/>
                      <a:pt x="14" y="244"/>
                      <a:pt x="15" y="238"/>
                    </a:cubicBezTo>
                    <a:cubicBezTo>
                      <a:pt x="28" y="162"/>
                      <a:pt x="42" y="86"/>
                      <a:pt x="55" y="9"/>
                    </a:cubicBezTo>
                    <a:cubicBezTo>
                      <a:pt x="61" y="6"/>
                      <a:pt x="66" y="3"/>
                      <a:pt x="72" y="0"/>
                    </a:cubicBezTo>
                    <a:cubicBezTo>
                      <a:pt x="85" y="80"/>
                      <a:pt x="99" y="159"/>
                      <a:pt x="112" y="238"/>
                    </a:cubicBezTo>
                    <a:cubicBezTo>
                      <a:pt x="113" y="244"/>
                      <a:pt x="115" y="248"/>
                      <a:pt x="117" y="250"/>
                    </a:cubicBezTo>
                    <a:cubicBezTo>
                      <a:pt x="119" y="253"/>
                      <a:pt x="121" y="254"/>
                      <a:pt x="124" y="254"/>
                    </a:cubicBezTo>
                    <a:cubicBezTo>
                      <a:pt x="125" y="254"/>
                      <a:pt x="126" y="254"/>
                      <a:pt x="127" y="254"/>
                    </a:cubicBezTo>
                    <a:cubicBezTo>
                      <a:pt x="127" y="257"/>
                      <a:pt x="127" y="260"/>
                      <a:pt x="127" y="263"/>
                    </a:cubicBezTo>
                    <a:cubicBezTo>
                      <a:pt x="112" y="263"/>
                      <a:pt x="97" y="263"/>
                      <a:pt x="81" y="263"/>
                    </a:cubicBezTo>
                    <a:cubicBezTo>
                      <a:pt x="81" y="260"/>
                      <a:pt x="81" y="257"/>
                      <a:pt x="81" y="254"/>
                    </a:cubicBezTo>
                    <a:cubicBezTo>
                      <a:pt x="83" y="254"/>
                      <a:pt x="84" y="254"/>
                      <a:pt x="85" y="254"/>
                    </a:cubicBezTo>
                    <a:cubicBezTo>
                      <a:pt x="90" y="254"/>
                      <a:pt x="93" y="253"/>
                      <a:pt x="94" y="250"/>
                    </a:cubicBezTo>
                    <a:cubicBezTo>
                      <a:pt x="95" y="247"/>
                      <a:pt x="94" y="242"/>
                      <a:pt x="93" y="235"/>
                    </a:cubicBezTo>
                    <a:cubicBezTo>
                      <a:pt x="89" y="212"/>
                      <a:pt x="86" y="190"/>
                      <a:pt x="82" y="168"/>
                    </a:cubicBezTo>
                    <a:close/>
                    <a:moveTo>
                      <a:pt x="60" y="35"/>
                    </a:moveTo>
                    <a:cubicBezTo>
                      <a:pt x="60" y="35"/>
                      <a:pt x="60" y="35"/>
                      <a:pt x="59" y="35"/>
                    </a:cubicBezTo>
                    <a:cubicBezTo>
                      <a:pt x="52" y="76"/>
                      <a:pt x="44" y="117"/>
                      <a:pt x="37" y="159"/>
                    </a:cubicBezTo>
                    <a:cubicBezTo>
                      <a:pt x="52" y="159"/>
                      <a:pt x="67" y="159"/>
                      <a:pt x="81" y="159"/>
                    </a:cubicBezTo>
                    <a:cubicBezTo>
                      <a:pt x="74" y="117"/>
                      <a:pt x="67" y="76"/>
                      <a:pt x="60" y="3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357" name="Group 24"/>
            <p:cNvGrpSpPr>
              <a:grpSpLocks/>
            </p:cNvGrpSpPr>
            <p:nvPr/>
          </p:nvGrpSpPr>
          <p:grpSpPr bwMode="auto">
            <a:xfrm>
              <a:off x="3282" y="3606"/>
              <a:ext cx="118" cy="213"/>
              <a:chOff x="3282" y="3606"/>
              <a:chExt cx="118" cy="213"/>
            </a:xfrm>
          </p:grpSpPr>
          <p:sp>
            <p:nvSpPr>
              <p:cNvPr id="14435" name="Freeform 25"/>
              <p:cNvSpPr>
                <a:spLocks/>
              </p:cNvSpPr>
              <p:nvPr/>
            </p:nvSpPr>
            <p:spPr bwMode="auto">
              <a:xfrm>
                <a:off x="3298" y="3623"/>
                <a:ext cx="102" cy="196"/>
              </a:xfrm>
              <a:custGeom>
                <a:avLst/>
                <a:gdLst>
                  <a:gd name="T0" fmla="*/ 2 w 135"/>
                  <a:gd name="T1" fmla="*/ 1 h 262"/>
                  <a:gd name="T2" fmla="*/ 2 w 135"/>
                  <a:gd name="T3" fmla="*/ 1 h 262"/>
                  <a:gd name="T4" fmla="*/ 2 w 135"/>
                  <a:gd name="T5" fmla="*/ 1 h 262"/>
                  <a:gd name="T6" fmla="*/ 2 w 135"/>
                  <a:gd name="T7" fmla="*/ 1 h 262"/>
                  <a:gd name="T8" fmla="*/ 2 w 135"/>
                  <a:gd name="T9" fmla="*/ 1 h 262"/>
                  <a:gd name="T10" fmla="*/ 2 w 135"/>
                  <a:gd name="T11" fmla="*/ 1 h 262"/>
                  <a:gd name="T12" fmla="*/ 2 w 135"/>
                  <a:gd name="T13" fmla="*/ 1 h 262"/>
                  <a:gd name="T14" fmla="*/ 2 w 135"/>
                  <a:gd name="T15" fmla="*/ 1 h 262"/>
                  <a:gd name="T16" fmla="*/ 2 w 135"/>
                  <a:gd name="T17" fmla="*/ 1 h 262"/>
                  <a:gd name="T18" fmla="*/ 2 w 135"/>
                  <a:gd name="T19" fmla="*/ 1 h 262"/>
                  <a:gd name="T20" fmla="*/ 2 w 135"/>
                  <a:gd name="T21" fmla="*/ 1 h 262"/>
                  <a:gd name="T22" fmla="*/ 2 w 135"/>
                  <a:gd name="T23" fmla="*/ 1 h 262"/>
                  <a:gd name="T24" fmla="*/ 2 w 135"/>
                  <a:gd name="T25" fmla="*/ 1 h 262"/>
                  <a:gd name="T26" fmla="*/ 2 w 135"/>
                  <a:gd name="T27" fmla="*/ 1 h 262"/>
                  <a:gd name="T28" fmla="*/ 2 w 135"/>
                  <a:gd name="T29" fmla="*/ 1 h 262"/>
                  <a:gd name="T30" fmla="*/ 2 w 135"/>
                  <a:gd name="T31" fmla="*/ 1 h 262"/>
                  <a:gd name="T32" fmla="*/ 2 w 135"/>
                  <a:gd name="T33" fmla="*/ 1 h 262"/>
                  <a:gd name="T34" fmla="*/ 2 w 135"/>
                  <a:gd name="T35" fmla="*/ 1 h 262"/>
                  <a:gd name="T36" fmla="*/ 2 w 135"/>
                  <a:gd name="T37" fmla="*/ 1 h 262"/>
                  <a:gd name="T38" fmla="*/ 2 w 135"/>
                  <a:gd name="T39" fmla="*/ 1 h 262"/>
                  <a:gd name="T40" fmla="*/ 2 w 135"/>
                  <a:gd name="T41" fmla="*/ 1 h 262"/>
                  <a:gd name="T42" fmla="*/ 2 w 135"/>
                  <a:gd name="T43" fmla="*/ 1 h 262"/>
                  <a:gd name="T44" fmla="*/ 2 w 135"/>
                  <a:gd name="T45" fmla="*/ 1 h 262"/>
                  <a:gd name="T46" fmla="*/ 2 w 135"/>
                  <a:gd name="T47" fmla="*/ 1 h 262"/>
                  <a:gd name="T48" fmla="*/ 2 w 135"/>
                  <a:gd name="T49" fmla="*/ 1 h 262"/>
                  <a:gd name="T50" fmla="*/ 0 w 135"/>
                  <a:gd name="T51" fmla="*/ 1 h 262"/>
                  <a:gd name="T52" fmla="*/ 2 w 135"/>
                  <a:gd name="T53" fmla="*/ 1 h 262"/>
                  <a:gd name="T54" fmla="*/ 2 w 135"/>
                  <a:gd name="T55" fmla="*/ 1 h 262"/>
                  <a:gd name="T56" fmla="*/ 2 w 135"/>
                  <a:gd name="T57" fmla="*/ 1 h 262"/>
                  <a:gd name="T58" fmla="*/ 2 w 135"/>
                  <a:gd name="T59" fmla="*/ 1 h 262"/>
                  <a:gd name="T60" fmla="*/ 2 w 135"/>
                  <a:gd name="T61" fmla="*/ 1 h 262"/>
                  <a:gd name="T62" fmla="*/ 2 w 135"/>
                  <a:gd name="T63" fmla="*/ 0 h 262"/>
                  <a:gd name="T64" fmla="*/ 2 w 135"/>
                  <a:gd name="T65" fmla="*/ 1 h 262"/>
                  <a:gd name="T66" fmla="*/ 2 w 135"/>
                  <a:gd name="T67" fmla="*/ 1 h 262"/>
                  <a:gd name="T68" fmla="*/ 2 w 135"/>
                  <a:gd name="T69" fmla="*/ 1 h 262"/>
                  <a:gd name="T70" fmla="*/ 2 w 135"/>
                  <a:gd name="T71" fmla="*/ 1 h 2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"/>
                  <a:gd name="T109" fmla="*/ 0 h 262"/>
                  <a:gd name="T110" fmla="*/ 135 w 135"/>
                  <a:gd name="T111" fmla="*/ 262 h 2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" h="262">
                    <a:moveTo>
                      <a:pt x="67" y="17"/>
                    </a:moveTo>
                    <a:cubicBezTo>
                      <a:pt x="57" y="17"/>
                      <a:pt x="48" y="26"/>
                      <a:pt x="40" y="46"/>
                    </a:cubicBezTo>
                    <a:cubicBezTo>
                      <a:pt x="31" y="65"/>
                      <a:pt x="27" y="96"/>
                      <a:pt x="27" y="135"/>
                    </a:cubicBezTo>
                    <a:cubicBezTo>
                      <a:pt x="27" y="164"/>
                      <a:pt x="30" y="189"/>
                      <a:pt x="37" y="211"/>
                    </a:cubicBezTo>
                    <a:cubicBezTo>
                      <a:pt x="42" y="234"/>
                      <a:pt x="53" y="246"/>
                      <a:pt x="67" y="246"/>
                    </a:cubicBezTo>
                    <a:cubicBezTo>
                      <a:pt x="75" y="246"/>
                      <a:pt x="81" y="245"/>
                      <a:pt x="85" y="240"/>
                    </a:cubicBezTo>
                    <a:cubicBezTo>
                      <a:pt x="89" y="237"/>
                      <a:pt x="91" y="231"/>
                      <a:pt x="92" y="223"/>
                    </a:cubicBezTo>
                    <a:cubicBezTo>
                      <a:pt x="92" y="206"/>
                      <a:pt x="92" y="189"/>
                      <a:pt x="92" y="172"/>
                    </a:cubicBezTo>
                    <a:cubicBezTo>
                      <a:pt x="92" y="168"/>
                      <a:pt x="91" y="165"/>
                      <a:pt x="90" y="162"/>
                    </a:cubicBezTo>
                    <a:cubicBezTo>
                      <a:pt x="87" y="161"/>
                      <a:pt x="85" y="159"/>
                      <a:pt x="82" y="159"/>
                    </a:cubicBezTo>
                    <a:cubicBezTo>
                      <a:pt x="78" y="159"/>
                      <a:pt x="75" y="159"/>
                      <a:pt x="72" y="159"/>
                    </a:cubicBezTo>
                    <a:cubicBezTo>
                      <a:pt x="72" y="154"/>
                      <a:pt x="72" y="148"/>
                      <a:pt x="72" y="143"/>
                    </a:cubicBezTo>
                    <a:cubicBezTo>
                      <a:pt x="93" y="143"/>
                      <a:pt x="114" y="143"/>
                      <a:pt x="135" y="143"/>
                    </a:cubicBezTo>
                    <a:cubicBezTo>
                      <a:pt x="135" y="148"/>
                      <a:pt x="135" y="154"/>
                      <a:pt x="135" y="159"/>
                    </a:cubicBezTo>
                    <a:cubicBezTo>
                      <a:pt x="132" y="159"/>
                      <a:pt x="129" y="159"/>
                      <a:pt x="126" y="159"/>
                    </a:cubicBezTo>
                    <a:cubicBezTo>
                      <a:pt x="122" y="159"/>
                      <a:pt x="120" y="161"/>
                      <a:pt x="119" y="162"/>
                    </a:cubicBezTo>
                    <a:cubicBezTo>
                      <a:pt x="118" y="165"/>
                      <a:pt x="117" y="168"/>
                      <a:pt x="117" y="171"/>
                    </a:cubicBezTo>
                    <a:cubicBezTo>
                      <a:pt x="117" y="196"/>
                      <a:pt x="117" y="222"/>
                      <a:pt x="117" y="248"/>
                    </a:cubicBezTo>
                    <a:cubicBezTo>
                      <a:pt x="111" y="246"/>
                      <a:pt x="109" y="246"/>
                      <a:pt x="108" y="245"/>
                    </a:cubicBezTo>
                    <a:cubicBezTo>
                      <a:pt x="107" y="245"/>
                      <a:pt x="107" y="245"/>
                      <a:pt x="105" y="245"/>
                    </a:cubicBezTo>
                    <a:cubicBezTo>
                      <a:pt x="104" y="245"/>
                      <a:pt x="103" y="245"/>
                      <a:pt x="102" y="245"/>
                    </a:cubicBezTo>
                    <a:cubicBezTo>
                      <a:pt x="101" y="246"/>
                      <a:pt x="100" y="248"/>
                      <a:pt x="99" y="249"/>
                    </a:cubicBezTo>
                    <a:cubicBezTo>
                      <a:pt x="93" y="254"/>
                      <a:pt x="89" y="258"/>
                      <a:pt x="84" y="259"/>
                    </a:cubicBezTo>
                    <a:cubicBezTo>
                      <a:pt x="78" y="261"/>
                      <a:pt x="73" y="262"/>
                      <a:pt x="66" y="262"/>
                    </a:cubicBezTo>
                    <a:cubicBezTo>
                      <a:pt x="43" y="262"/>
                      <a:pt x="25" y="249"/>
                      <a:pt x="16" y="223"/>
                    </a:cubicBezTo>
                    <a:cubicBezTo>
                      <a:pt x="6" y="196"/>
                      <a:pt x="0" y="166"/>
                      <a:pt x="0" y="135"/>
                    </a:cubicBezTo>
                    <a:cubicBezTo>
                      <a:pt x="0" y="99"/>
                      <a:pt x="7" y="68"/>
                      <a:pt x="19" y="41"/>
                    </a:cubicBezTo>
                    <a:cubicBezTo>
                      <a:pt x="31" y="14"/>
                      <a:pt x="47" y="1"/>
                      <a:pt x="67" y="1"/>
                    </a:cubicBezTo>
                    <a:cubicBezTo>
                      <a:pt x="72" y="1"/>
                      <a:pt x="77" y="3"/>
                      <a:pt x="83" y="6"/>
                    </a:cubicBezTo>
                    <a:cubicBezTo>
                      <a:pt x="89" y="9"/>
                      <a:pt x="92" y="10"/>
                      <a:pt x="93" y="10"/>
                    </a:cubicBezTo>
                    <a:cubicBezTo>
                      <a:pt x="94" y="10"/>
                      <a:pt x="96" y="10"/>
                      <a:pt x="99" y="9"/>
                    </a:cubicBezTo>
                    <a:cubicBezTo>
                      <a:pt x="100" y="7"/>
                      <a:pt x="103" y="4"/>
                      <a:pt x="108" y="0"/>
                    </a:cubicBezTo>
                    <a:cubicBezTo>
                      <a:pt x="111" y="24"/>
                      <a:pt x="115" y="49"/>
                      <a:pt x="118" y="74"/>
                    </a:cubicBezTo>
                    <a:cubicBezTo>
                      <a:pt x="114" y="75"/>
                      <a:pt x="110" y="75"/>
                      <a:pt x="105" y="76"/>
                    </a:cubicBezTo>
                    <a:cubicBezTo>
                      <a:pt x="100" y="54"/>
                      <a:pt x="94" y="40"/>
                      <a:pt x="89" y="31"/>
                    </a:cubicBezTo>
                    <a:cubicBezTo>
                      <a:pt x="83" y="22"/>
                      <a:pt x="75" y="17"/>
                      <a:pt x="67" y="17"/>
                    </a:cubicBezTo>
                  </a:path>
                </a:pathLst>
              </a:custGeom>
              <a:solidFill>
                <a:srgbClr val="99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6" name="Freeform 26"/>
              <p:cNvSpPr>
                <a:spLocks/>
              </p:cNvSpPr>
              <p:nvPr/>
            </p:nvSpPr>
            <p:spPr bwMode="auto">
              <a:xfrm>
                <a:off x="3298" y="3623"/>
                <a:ext cx="102" cy="196"/>
              </a:xfrm>
              <a:custGeom>
                <a:avLst/>
                <a:gdLst>
                  <a:gd name="T0" fmla="*/ 51 w 102"/>
                  <a:gd name="T1" fmla="*/ 12 h 196"/>
                  <a:gd name="T2" fmla="*/ 30 w 102"/>
                  <a:gd name="T3" fmla="*/ 34 h 196"/>
                  <a:gd name="T4" fmla="*/ 21 w 102"/>
                  <a:gd name="T5" fmla="*/ 101 h 196"/>
                  <a:gd name="T6" fmla="*/ 28 w 102"/>
                  <a:gd name="T7" fmla="*/ 158 h 196"/>
                  <a:gd name="T8" fmla="*/ 51 w 102"/>
                  <a:gd name="T9" fmla="*/ 184 h 196"/>
                  <a:gd name="T10" fmla="*/ 64 w 102"/>
                  <a:gd name="T11" fmla="*/ 180 h 196"/>
                  <a:gd name="T12" fmla="*/ 69 w 102"/>
                  <a:gd name="T13" fmla="*/ 167 h 196"/>
                  <a:gd name="T14" fmla="*/ 69 w 102"/>
                  <a:gd name="T15" fmla="*/ 129 h 196"/>
                  <a:gd name="T16" fmla="*/ 68 w 102"/>
                  <a:gd name="T17" fmla="*/ 121 h 196"/>
                  <a:gd name="T18" fmla="*/ 62 w 102"/>
                  <a:gd name="T19" fmla="*/ 119 h 196"/>
                  <a:gd name="T20" fmla="*/ 54 w 102"/>
                  <a:gd name="T21" fmla="*/ 119 h 196"/>
                  <a:gd name="T22" fmla="*/ 54 w 102"/>
                  <a:gd name="T23" fmla="*/ 107 h 196"/>
                  <a:gd name="T24" fmla="*/ 102 w 102"/>
                  <a:gd name="T25" fmla="*/ 107 h 196"/>
                  <a:gd name="T26" fmla="*/ 102 w 102"/>
                  <a:gd name="T27" fmla="*/ 119 h 196"/>
                  <a:gd name="T28" fmla="*/ 95 w 102"/>
                  <a:gd name="T29" fmla="*/ 119 h 196"/>
                  <a:gd name="T30" fmla="*/ 90 w 102"/>
                  <a:gd name="T31" fmla="*/ 121 h 196"/>
                  <a:gd name="T32" fmla="*/ 88 w 102"/>
                  <a:gd name="T33" fmla="*/ 128 h 196"/>
                  <a:gd name="T34" fmla="*/ 88 w 102"/>
                  <a:gd name="T35" fmla="*/ 186 h 196"/>
                  <a:gd name="T36" fmla="*/ 81 w 102"/>
                  <a:gd name="T37" fmla="*/ 183 h 196"/>
                  <a:gd name="T38" fmla="*/ 79 w 102"/>
                  <a:gd name="T39" fmla="*/ 183 h 196"/>
                  <a:gd name="T40" fmla="*/ 77 w 102"/>
                  <a:gd name="T41" fmla="*/ 183 h 196"/>
                  <a:gd name="T42" fmla="*/ 75 w 102"/>
                  <a:gd name="T43" fmla="*/ 186 h 196"/>
                  <a:gd name="T44" fmla="*/ 63 w 102"/>
                  <a:gd name="T45" fmla="*/ 194 h 196"/>
                  <a:gd name="T46" fmla="*/ 50 w 102"/>
                  <a:gd name="T47" fmla="*/ 196 h 196"/>
                  <a:gd name="T48" fmla="*/ 12 w 102"/>
                  <a:gd name="T49" fmla="*/ 167 h 196"/>
                  <a:gd name="T50" fmla="*/ 0 w 102"/>
                  <a:gd name="T51" fmla="*/ 101 h 196"/>
                  <a:gd name="T52" fmla="*/ 15 w 102"/>
                  <a:gd name="T53" fmla="*/ 30 h 196"/>
                  <a:gd name="T54" fmla="*/ 51 w 102"/>
                  <a:gd name="T55" fmla="*/ 0 h 196"/>
                  <a:gd name="T56" fmla="*/ 63 w 102"/>
                  <a:gd name="T57" fmla="*/ 4 h 196"/>
                  <a:gd name="T58" fmla="*/ 70 w 102"/>
                  <a:gd name="T59" fmla="*/ 7 h 196"/>
                  <a:gd name="T60" fmla="*/ 75 w 102"/>
                  <a:gd name="T61" fmla="*/ 6 h 196"/>
                  <a:gd name="T62" fmla="*/ 81 w 102"/>
                  <a:gd name="T63" fmla="*/ 0 h 196"/>
                  <a:gd name="T64" fmla="*/ 89 w 102"/>
                  <a:gd name="T65" fmla="*/ 55 h 196"/>
                  <a:gd name="T66" fmla="*/ 79 w 102"/>
                  <a:gd name="T67" fmla="*/ 57 h 196"/>
                  <a:gd name="T68" fmla="*/ 67 w 102"/>
                  <a:gd name="T69" fmla="*/ 23 h 196"/>
                  <a:gd name="T70" fmla="*/ 51 w 102"/>
                  <a:gd name="T71" fmla="*/ 12 h 1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2"/>
                  <a:gd name="T109" fmla="*/ 0 h 196"/>
                  <a:gd name="T110" fmla="*/ 102 w 102"/>
                  <a:gd name="T111" fmla="*/ 196 h 19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2" h="196">
                    <a:moveTo>
                      <a:pt x="51" y="12"/>
                    </a:moveTo>
                    <a:cubicBezTo>
                      <a:pt x="43" y="12"/>
                      <a:pt x="36" y="19"/>
                      <a:pt x="30" y="34"/>
                    </a:cubicBezTo>
                    <a:cubicBezTo>
                      <a:pt x="24" y="48"/>
                      <a:pt x="21" y="72"/>
                      <a:pt x="21" y="101"/>
                    </a:cubicBezTo>
                    <a:cubicBezTo>
                      <a:pt x="21" y="123"/>
                      <a:pt x="23" y="141"/>
                      <a:pt x="28" y="158"/>
                    </a:cubicBezTo>
                    <a:cubicBezTo>
                      <a:pt x="32" y="175"/>
                      <a:pt x="40" y="184"/>
                      <a:pt x="51" y="184"/>
                    </a:cubicBezTo>
                    <a:cubicBezTo>
                      <a:pt x="57" y="184"/>
                      <a:pt x="61" y="183"/>
                      <a:pt x="64" y="180"/>
                    </a:cubicBezTo>
                    <a:cubicBezTo>
                      <a:pt x="67" y="177"/>
                      <a:pt x="69" y="173"/>
                      <a:pt x="69" y="167"/>
                    </a:cubicBezTo>
                    <a:cubicBezTo>
                      <a:pt x="69" y="154"/>
                      <a:pt x="69" y="141"/>
                      <a:pt x="69" y="129"/>
                    </a:cubicBezTo>
                    <a:cubicBezTo>
                      <a:pt x="69" y="126"/>
                      <a:pt x="69" y="123"/>
                      <a:pt x="68" y="121"/>
                    </a:cubicBezTo>
                    <a:cubicBezTo>
                      <a:pt x="66" y="120"/>
                      <a:pt x="64" y="119"/>
                      <a:pt x="62" y="119"/>
                    </a:cubicBezTo>
                    <a:cubicBezTo>
                      <a:pt x="59" y="119"/>
                      <a:pt x="57" y="119"/>
                      <a:pt x="54" y="119"/>
                    </a:cubicBezTo>
                    <a:cubicBezTo>
                      <a:pt x="54" y="115"/>
                      <a:pt x="54" y="111"/>
                      <a:pt x="54" y="107"/>
                    </a:cubicBezTo>
                    <a:cubicBezTo>
                      <a:pt x="70" y="107"/>
                      <a:pt x="86" y="107"/>
                      <a:pt x="102" y="107"/>
                    </a:cubicBezTo>
                    <a:cubicBezTo>
                      <a:pt x="102" y="111"/>
                      <a:pt x="102" y="115"/>
                      <a:pt x="102" y="119"/>
                    </a:cubicBezTo>
                    <a:cubicBezTo>
                      <a:pt x="99" y="119"/>
                      <a:pt x="97" y="119"/>
                      <a:pt x="95" y="119"/>
                    </a:cubicBezTo>
                    <a:cubicBezTo>
                      <a:pt x="92" y="119"/>
                      <a:pt x="90" y="120"/>
                      <a:pt x="90" y="121"/>
                    </a:cubicBezTo>
                    <a:cubicBezTo>
                      <a:pt x="89" y="123"/>
                      <a:pt x="88" y="126"/>
                      <a:pt x="88" y="128"/>
                    </a:cubicBezTo>
                    <a:cubicBezTo>
                      <a:pt x="88" y="147"/>
                      <a:pt x="88" y="166"/>
                      <a:pt x="88" y="186"/>
                    </a:cubicBezTo>
                    <a:cubicBezTo>
                      <a:pt x="84" y="184"/>
                      <a:pt x="82" y="184"/>
                      <a:pt x="81" y="183"/>
                    </a:cubicBezTo>
                    <a:cubicBezTo>
                      <a:pt x="81" y="183"/>
                      <a:pt x="81" y="183"/>
                      <a:pt x="79" y="183"/>
                    </a:cubicBezTo>
                    <a:cubicBezTo>
                      <a:pt x="78" y="183"/>
                      <a:pt x="78" y="183"/>
                      <a:pt x="77" y="183"/>
                    </a:cubicBezTo>
                    <a:cubicBezTo>
                      <a:pt x="76" y="184"/>
                      <a:pt x="75" y="186"/>
                      <a:pt x="75" y="186"/>
                    </a:cubicBezTo>
                    <a:cubicBezTo>
                      <a:pt x="70" y="190"/>
                      <a:pt x="67" y="193"/>
                      <a:pt x="63" y="194"/>
                    </a:cubicBezTo>
                    <a:cubicBezTo>
                      <a:pt x="59" y="195"/>
                      <a:pt x="55" y="196"/>
                      <a:pt x="50" y="196"/>
                    </a:cubicBezTo>
                    <a:cubicBezTo>
                      <a:pt x="33" y="196"/>
                      <a:pt x="19" y="186"/>
                      <a:pt x="12" y="167"/>
                    </a:cubicBezTo>
                    <a:cubicBezTo>
                      <a:pt x="5" y="147"/>
                      <a:pt x="0" y="124"/>
                      <a:pt x="0" y="101"/>
                    </a:cubicBezTo>
                    <a:cubicBezTo>
                      <a:pt x="0" y="74"/>
                      <a:pt x="6" y="51"/>
                      <a:pt x="15" y="30"/>
                    </a:cubicBezTo>
                    <a:cubicBezTo>
                      <a:pt x="24" y="10"/>
                      <a:pt x="36" y="0"/>
                      <a:pt x="51" y="0"/>
                    </a:cubicBezTo>
                    <a:cubicBezTo>
                      <a:pt x="54" y="0"/>
                      <a:pt x="58" y="2"/>
                      <a:pt x="63" y="4"/>
                    </a:cubicBezTo>
                    <a:cubicBezTo>
                      <a:pt x="67" y="6"/>
                      <a:pt x="69" y="7"/>
                      <a:pt x="70" y="7"/>
                    </a:cubicBezTo>
                    <a:cubicBezTo>
                      <a:pt x="71" y="7"/>
                      <a:pt x="72" y="7"/>
                      <a:pt x="75" y="6"/>
                    </a:cubicBezTo>
                    <a:cubicBezTo>
                      <a:pt x="75" y="5"/>
                      <a:pt x="78" y="3"/>
                      <a:pt x="81" y="0"/>
                    </a:cubicBezTo>
                    <a:cubicBezTo>
                      <a:pt x="84" y="18"/>
                      <a:pt x="87" y="36"/>
                      <a:pt x="89" y="55"/>
                    </a:cubicBezTo>
                    <a:cubicBezTo>
                      <a:pt x="86" y="56"/>
                      <a:pt x="83" y="56"/>
                      <a:pt x="79" y="57"/>
                    </a:cubicBezTo>
                    <a:cubicBezTo>
                      <a:pt x="75" y="40"/>
                      <a:pt x="71" y="30"/>
                      <a:pt x="67" y="23"/>
                    </a:cubicBezTo>
                    <a:cubicBezTo>
                      <a:pt x="63" y="16"/>
                      <a:pt x="57" y="12"/>
                      <a:pt x="51" y="12"/>
                    </a:cubicBezTo>
                  </a:path>
                </a:pathLst>
              </a:custGeom>
              <a:noFill/>
              <a:ln w="19050" cap="rnd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7" name="Freeform 27"/>
              <p:cNvSpPr>
                <a:spLocks/>
              </p:cNvSpPr>
              <p:nvPr/>
            </p:nvSpPr>
            <p:spPr bwMode="auto">
              <a:xfrm>
                <a:off x="3282" y="3606"/>
                <a:ext cx="101" cy="197"/>
              </a:xfrm>
              <a:custGeom>
                <a:avLst/>
                <a:gdLst>
                  <a:gd name="T0" fmla="*/ 1 w 135"/>
                  <a:gd name="T1" fmla="*/ 1 h 263"/>
                  <a:gd name="T2" fmla="*/ 1 w 135"/>
                  <a:gd name="T3" fmla="*/ 1 h 263"/>
                  <a:gd name="T4" fmla="*/ 1 w 135"/>
                  <a:gd name="T5" fmla="*/ 1 h 263"/>
                  <a:gd name="T6" fmla="*/ 1 w 135"/>
                  <a:gd name="T7" fmla="*/ 1 h 263"/>
                  <a:gd name="T8" fmla="*/ 1 w 135"/>
                  <a:gd name="T9" fmla="*/ 1 h 263"/>
                  <a:gd name="T10" fmla="*/ 1 w 135"/>
                  <a:gd name="T11" fmla="*/ 1 h 263"/>
                  <a:gd name="T12" fmla="*/ 1 w 135"/>
                  <a:gd name="T13" fmla="*/ 1 h 263"/>
                  <a:gd name="T14" fmla="*/ 1 w 135"/>
                  <a:gd name="T15" fmla="*/ 1 h 263"/>
                  <a:gd name="T16" fmla="*/ 1 w 135"/>
                  <a:gd name="T17" fmla="*/ 1 h 263"/>
                  <a:gd name="T18" fmla="*/ 1 w 135"/>
                  <a:gd name="T19" fmla="*/ 1 h 263"/>
                  <a:gd name="T20" fmla="*/ 1 w 135"/>
                  <a:gd name="T21" fmla="*/ 1 h 263"/>
                  <a:gd name="T22" fmla="*/ 1 w 135"/>
                  <a:gd name="T23" fmla="*/ 1 h 263"/>
                  <a:gd name="T24" fmla="*/ 1 w 135"/>
                  <a:gd name="T25" fmla="*/ 1 h 263"/>
                  <a:gd name="T26" fmla="*/ 1 w 135"/>
                  <a:gd name="T27" fmla="*/ 1 h 263"/>
                  <a:gd name="T28" fmla="*/ 1 w 135"/>
                  <a:gd name="T29" fmla="*/ 1 h 263"/>
                  <a:gd name="T30" fmla="*/ 1 w 135"/>
                  <a:gd name="T31" fmla="*/ 1 h 263"/>
                  <a:gd name="T32" fmla="*/ 1 w 135"/>
                  <a:gd name="T33" fmla="*/ 1 h 263"/>
                  <a:gd name="T34" fmla="*/ 1 w 135"/>
                  <a:gd name="T35" fmla="*/ 1 h 263"/>
                  <a:gd name="T36" fmla="*/ 1 w 135"/>
                  <a:gd name="T37" fmla="*/ 1 h 263"/>
                  <a:gd name="T38" fmla="*/ 1 w 135"/>
                  <a:gd name="T39" fmla="*/ 1 h 263"/>
                  <a:gd name="T40" fmla="*/ 1 w 135"/>
                  <a:gd name="T41" fmla="*/ 1 h 263"/>
                  <a:gd name="T42" fmla="*/ 1 w 135"/>
                  <a:gd name="T43" fmla="*/ 1 h 263"/>
                  <a:gd name="T44" fmla="*/ 1 w 135"/>
                  <a:gd name="T45" fmla="*/ 1 h 263"/>
                  <a:gd name="T46" fmla="*/ 1 w 135"/>
                  <a:gd name="T47" fmla="*/ 1 h 263"/>
                  <a:gd name="T48" fmla="*/ 1 w 135"/>
                  <a:gd name="T49" fmla="*/ 1 h 263"/>
                  <a:gd name="T50" fmla="*/ 0 w 135"/>
                  <a:gd name="T51" fmla="*/ 1 h 263"/>
                  <a:gd name="T52" fmla="*/ 1 w 135"/>
                  <a:gd name="T53" fmla="*/ 1 h 263"/>
                  <a:gd name="T54" fmla="*/ 1 w 135"/>
                  <a:gd name="T55" fmla="*/ 1 h 263"/>
                  <a:gd name="T56" fmla="*/ 1 w 135"/>
                  <a:gd name="T57" fmla="*/ 1 h 263"/>
                  <a:gd name="T58" fmla="*/ 1 w 135"/>
                  <a:gd name="T59" fmla="*/ 1 h 263"/>
                  <a:gd name="T60" fmla="*/ 1 w 135"/>
                  <a:gd name="T61" fmla="*/ 1 h 263"/>
                  <a:gd name="T62" fmla="*/ 1 w 135"/>
                  <a:gd name="T63" fmla="*/ 0 h 263"/>
                  <a:gd name="T64" fmla="*/ 1 w 135"/>
                  <a:gd name="T65" fmla="*/ 1 h 263"/>
                  <a:gd name="T66" fmla="*/ 1 w 135"/>
                  <a:gd name="T67" fmla="*/ 1 h 263"/>
                  <a:gd name="T68" fmla="*/ 1 w 135"/>
                  <a:gd name="T69" fmla="*/ 1 h 263"/>
                  <a:gd name="T70" fmla="*/ 1 w 135"/>
                  <a:gd name="T71" fmla="*/ 1 h 26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"/>
                  <a:gd name="T109" fmla="*/ 0 h 263"/>
                  <a:gd name="T110" fmla="*/ 135 w 135"/>
                  <a:gd name="T111" fmla="*/ 263 h 26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" h="263">
                    <a:moveTo>
                      <a:pt x="68" y="18"/>
                    </a:moveTo>
                    <a:cubicBezTo>
                      <a:pt x="58" y="18"/>
                      <a:pt x="49" y="27"/>
                      <a:pt x="41" y="46"/>
                    </a:cubicBezTo>
                    <a:cubicBezTo>
                      <a:pt x="32" y="65"/>
                      <a:pt x="27" y="96"/>
                      <a:pt x="27" y="136"/>
                    </a:cubicBezTo>
                    <a:cubicBezTo>
                      <a:pt x="27" y="164"/>
                      <a:pt x="31" y="189"/>
                      <a:pt x="38" y="211"/>
                    </a:cubicBezTo>
                    <a:cubicBezTo>
                      <a:pt x="43" y="235"/>
                      <a:pt x="53" y="247"/>
                      <a:pt x="68" y="247"/>
                    </a:cubicBezTo>
                    <a:cubicBezTo>
                      <a:pt x="76" y="247"/>
                      <a:pt x="81" y="245"/>
                      <a:pt x="86" y="241"/>
                    </a:cubicBezTo>
                    <a:cubicBezTo>
                      <a:pt x="89" y="238"/>
                      <a:pt x="92" y="232"/>
                      <a:pt x="93" y="223"/>
                    </a:cubicBezTo>
                    <a:cubicBezTo>
                      <a:pt x="93" y="206"/>
                      <a:pt x="93" y="190"/>
                      <a:pt x="93" y="173"/>
                    </a:cubicBezTo>
                    <a:cubicBezTo>
                      <a:pt x="93" y="169"/>
                      <a:pt x="91" y="166"/>
                      <a:pt x="90" y="163"/>
                    </a:cubicBezTo>
                    <a:cubicBezTo>
                      <a:pt x="88" y="161"/>
                      <a:pt x="86" y="160"/>
                      <a:pt x="83" y="160"/>
                    </a:cubicBezTo>
                    <a:cubicBezTo>
                      <a:pt x="79" y="160"/>
                      <a:pt x="76" y="160"/>
                      <a:pt x="72" y="160"/>
                    </a:cubicBezTo>
                    <a:cubicBezTo>
                      <a:pt x="72" y="154"/>
                      <a:pt x="72" y="149"/>
                      <a:pt x="72" y="144"/>
                    </a:cubicBezTo>
                    <a:cubicBezTo>
                      <a:pt x="93" y="144"/>
                      <a:pt x="114" y="144"/>
                      <a:pt x="135" y="144"/>
                    </a:cubicBezTo>
                    <a:cubicBezTo>
                      <a:pt x="135" y="149"/>
                      <a:pt x="135" y="154"/>
                      <a:pt x="135" y="160"/>
                    </a:cubicBezTo>
                    <a:cubicBezTo>
                      <a:pt x="132" y="160"/>
                      <a:pt x="129" y="160"/>
                      <a:pt x="126" y="160"/>
                    </a:cubicBezTo>
                    <a:cubicBezTo>
                      <a:pt x="123" y="160"/>
                      <a:pt x="121" y="161"/>
                      <a:pt x="120" y="163"/>
                    </a:cubicBezTo>
                    <a:cubicBezTo>
                      <a:pt x="119" y="166"/>
                      <a:pt x="117" y="169"/>
                      <a:pt x="117" y="172"/>
                    </a:cubicBezTo>
                    <a:cubicBezTo>
                      <a:pt x="117" y="197"/>
                      <a:pt x="117" y="223"/>
                      <a:pt x="117" y="248"/>
                    </a:cubicBezTo>
                    <a:cubicBezTo>
                      <a:pt x="112" y="247"/>
                      <a:pt x="109" y="247"/>
                      <a:pt x="108" y="245"/>
                    </a:cubicBezTo>
                    <a:cubicBezTo>
                      <a:pt x="107" y="245"/>
                      <a:pt x="107" y="245"/>
                      <a:pt x="106" y="245"/>
                    </a:cubicBezTo>
                    <a:cubicBezTo>
                      <a:pt x="105" y="245"/>
                      <a:pt x="104" y="245"/>
                      <a:pt x="103" y="245"/>
                    </a:cubicBezTo>
                    <a:cubicBezTo>
                      <a:pt x="102" y="247"/>
                      <a:pt x="100" y="248"/>
                      <a:pt x="99" y="250"/>
                    </a:cubicBezTo>
                    <a:cubicBezTo>
                      <a:pt x="94" y="254"/>
                      <a:pt x="89" y="259"/>
                      <a:pt x="85" y="260"/>
                    </a:cubicBezTo>
                    <a:cubicBezTo>
                      <a:pt x="79" y="262"/>
                      <a:pt x="74" y="263"/>
                      <a:pt x="67" y="263"/>
                    </a:cubicBezTo>
                    <a:cubicBezTo>
                      <a:pt x="43" y="263"/>
                      <a:pt x="26" y="250"/>
                      <a:pt x="16" y="223"/>
                    </a:cubicBezTo>
                    <a:cubicBezTo>
                      <a:pt x="6" y="197"/>
                      <a:pt x="0" y="167"/>
                      <a:pt x="0" y="136"/>
                    </a:cubicBezTo>
                    <a:cubicBezTo>
                      <a:pt x="0" y="99"/>
                      <a:pt x="7" y="68"/>
                      <a:pt x="20" y="42"/>
                    </a:cubicBezTo>
                    <a:cubicBezTo>
                      <a:pt x="32" y="15"/>
                      <a:pt x="48" y="2"/>
                      <a:pt x="68" y="2"/>
                    </a:cubicBezTo>
                    <a:cubicBezTo>
                      <a:pt x="72" y="2"/>
                      <a:pt x="78" y="3"/>
                      <a:pt x="84" y="6"/>
                    </a:cubicBezTo>
                    <a:cubicBezTo>
                      <a:pt x="89" y="9"/>
                      <a:pt x="93" y="11"/>
                      <a:pt x="94" y="11"/>
                    </a:cubicBezTo>
                    <a:cubicBezTo>
                      <a:pt x="95" y="11"/>
                      <a:pt x="97" y="11"/>
                      <a:pt x="99" y="9"/>
                    </a:cubicBezTo>
                    <a:cubicBezTo>
                      <a:pt x="100" y="8"/>
                      <a:pt x="104" y="5"/>
                      <a:pt x="108" y="0"/>
                    </a:cubicBezTo>
                    <a:cubicBezTo>
                      <a:pt x="112" y="25"/>
                      <a:pt x="115" y="50"/>
                      <a:pt x="118" y="74"/>
                    </a:cubicBezTo>
                    <a:cubicBezTo>
                      <a:pt x="114" y="75"/>
                      <a:pt x="110" y="76"/>
                      <a:pt x="106" y="77"/>
                    </a:cubicBezTo>
                    <a:cubicBezTo>
                      <a:pt x="101" y="55"/>
                      <a:pt x="95" y="40"/>
                      <a:pt x="89" y="31"/>
                    </a:cubicBezTo>
                    <a:cubicBezTo>
                      <a:pt x="84" y="23"/>
                      <a:pt x="76" y="18"/>
                      <a:pt x="68" y="18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8" name="Freeform 28"/>
              <p:cNvSpPr>
                <a:spLocks/>
              </p:cNvSpPr>
              <p:nvPr/>
            </p:nvSpPr>
            <p:spPr bwMode="auto">
              <a:xfrm>
                <a:off x="3282" y="3606"/>
                <a:ext cx="101" cy="197"/>
              </a:xfrm>
              <a:custGeom>
                <a:avLst/>
                <a:gdLst>
                  <a:gd name="T0" fmla="*/ 51 w 101"/>
                  <a:gd name="T1" fmla="*/ 14 h 197"/>
                  <a:gd name="T2" fmla="*/ 31 w 101"/>
                  <a:gd name="T3" fmla="*/ 35 h 197"/>
                  <a:gd name="T4" fmla="*/ 20 w 101"/>
                  <a:gd name="T5" fmla="*/ 102 h 197"/>
                  <a:gd name="T6" fmla="*/ 28 w 101"/>
                  <a:gd name="T7" fmla="*/ 158 h 197"/>
                  <a:gd name="T8" fmla="*/ 51 w 101"/>
                  <a:gd name="T9" fmla="*/ 185 h 197"/>
                  <a:gd name="T10" fmla="*/ 64 w 101"/>
                  <a:gd name="T11" fmla="*/ 181 h 197"/>
                  <a:gd name="T12" fmla="*/ 70 w 101"/>
                  <a:gd name="T13" fmla="*/ 167 h 197"/>
                  <a:gd name="T14" fmla="*/ 70 w 101"/>
                  <a:gd name="T15" fmla="*/ 130 h 197"/>
                  <a:gd name="T16" fmla="*/ 67 w 101"/>
                  <a:gd name="T17" fmla="*/ 122 h 197"/>
                  <a:gd name="T18" fmla="*/ 62 w 101"/>
                  <a:gd name="T19" fmla="*/ 120 h 197"/>
                  <a:gd name="T20" fmla="*/ 54 w 101"/>
                  <a:gd name="T21" fmla="*/ 120 h 197"/>
                  <a:gd name="T22" fmla="*/ 54 w 101"/>
                  <a:gd name="T23" fmla="*/ 108 h 197"/>
                  <a:gd name="T24" fmla="*/ 101 w 101"/>
                  <a:gd name="T25" fmla="*/ 108 h 197"/>
                  <a:gd name="T26" fmla="*/ 101 w 101"/>
                  <a:gd name="T27" fmla="*/ 120 h 197"/>
                  <a:gd name="T28" fmla="*/ 94 w 101"/>
                  <a:gd name="T29" fmla="*/ 120 h 197"/>
                  <a:gd name="T30" fmla="*/ 90 w 101"/>
                  <a:gd name="T31" fmla="*/ 122 h 197"/>
                  <a:gd name="T32" fmla="*/ 88 w 101"/>
                  <a:gd name="T33" fmla="*/ 129 h 197"/>
                  <a:gd name="T34" fmla="*/ 88 w 101"/>
                  <a:gd name="T35" fmla="*/ 186 h 197"/>
                  <a:gd name="T36" fmla="*/ 81 w 101"/>
                  <a:gd name="T37" fmla="*/ 184 h 197"/>
                  <a:gd name="T38" fmla="*/ 79 w 101"/>
                  <a:gd name="T39" fmla="*/ 184 h 197"/>
                  <a:gd name="T40" fmla="*/ 77 w 101"/>
                  <a:gd name="T41" fmla="*/ 184 h 197"/>
                  <a:gd name="T42" fmla="*/ 74 w 101"/>
                  <a:gd name="T43" fmla="*/ 188 h 197"/>
                  <a:gd name="T44" fmla="*/ 64 w 101"/>
                  <a:gd name="T45" fmla="*/ 195 h 197"/>
                  <a:gd name="T46" fmla="*/ 50 w 101"/>
                  <a:gd name="T47" fmla="*/ 197 h 197"/>
                  <a:gd name="T48" fmla="*/ 12 w 101"/>
                  <a:gd name="T49" fmla="*/ 167 h 197"/>
                  <a:gd name="T50" fmla="*/ 0 w 101"/>
                  <a:gd name="T51" fmla="*/ 102 h 197"/>
                  <a:gd name="T52" fmla="*/ 15 w 101"/>
                  <a:gd name="T53" fmla="*/ 32 h 197"/>
                  <a:gd name="T54" fmla="*/ 51 w 101"/>
                  <a:gd name="T55" fmla="*/ 2 h 197"/>
                  <a:gd name="T56" fmla="*/ 63 w 101"/>
                  <a:gd name="T57" fmla="*/ 5 h 197"/>
                  <a:gd name="T58" fmla="*/ 70 w 101"/>
                  <a:gd name="T59" fmla="*/ 8 h 197"/>
                  <a:gd name="T60" fmla="*/ 74 w 101"/>
                  <a:gd name="T61" fmla="*/ 7 h 197"/>
                  <a:gd name="T62" fmla="*/ 81 w 101"/>
                  <a:gd name="T63" fmla="*/ 0 h 197"/>
                  <a:gd name="T64" fmla="*/ 88 w 101"/>
                  <a:gd name="T65" fmla="*/ 56 h 197"/>
                  <a:gd name="T66" fmla="*/ 79 w 101"/>
                  <a:gd name="T67" fmla="*/ 58 h 197"/>
                  <a:gd name="T68" fmla="*/ 67 w 101"/>
                  <a:gd name="T69" fmla="*/ 23 h 197"/>
                  <a:gd name="T70" fmla="*/ 51 w 101"/>
                  <a:gd name="T71" fmla="*/ 14 h 1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197"/>
                  <a:gd name="T110" fmla="*/ 101 w 101"/>
                  <a:gd name="T111" fmla="*/ 197 h 19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197">
                    <a:moveTo>
                      <a:pt x="51" y="14"/>
                    </a:moveTo>
                    <a:cubicBezTo>
                      <a:pt x="43" y="14"/>
                      <a:pt x="37" y="20"/>
                      <a:pt x="31" y="35"/>
                    </a:cubicBezTo>
                    <a:cubicBezTo>
                      <a:pt x="24" y="49"/>
                      <a:pt x="20" y="72"/>
                      <a:pt x="20" y="102"/>
                    </a:cubicBezTo>
                    <a:cubicBezTo>
                      <a:pt x="20" y="123"/>
                      <a:pt x="23" y="142"/>
                      <a:pt x="28" y="158"/>
                    </a:cubicBezTo>
                    <a:cubicBezTo>
                      <a:pt x="32" y="176"/>
                      <a:pt x="40" y="185"/>
                      <a:pt x="51" y="185"/>
                    </a:cubicBezTo>
                    <a:cubicBezTo>
                      <a:pt x="57" y="185"/>
                      <a:pt x="61" y="184"/>
                      <a:pt x="64" y="181"/>
                    </a:cubicBezTo>
                    <a:cubicBezTo>
                      <a:pt x="67" y="179"/>
                      <a:pt x="69" y="174"/>
                      <a:pt x="70" y="167"/>
                    </a:cubicBezTo>
                    <a:cubicBezTo>
                      <a:pt x="70" y="155"/>
                      <a:pt x="70" y="143"/>
                      <a:pt x="70" y="130"/>
                    </a:cubicBezTo>
                    <a:cubicBezTo>
                      <a:pt x="70" y="127"/>
                      <a:pt x="68" y="125"/>
                      <a:pt x="67" y="122"/>
                    </a:cubicBezTo>
                    <a:cubicBezTo>
                      <a:pt x="66" y="121"/>
                      <a:pt x="64" y="120"/>
                      <a:pt x="62" y="120"/>
                    </a:cubicBezTo>
                    <a:cubicBezTo>
                      <a:pt x="59" y="120"/>
                      <a:pt x="57" y="120"/>
                      <a:pt x="54" y="120"/>
                    </a:cubicBezTo>
                    <a:cubicBezTo>
                      <a:pt x="54" y="116"/>
                      <a:pt x="54" y="112"/>
                      <a:pt x="54" y="108"/>
                    </a:cubicBezTo>
                    <a:cubicBezTo>
                      <a:pt x="70" y="108"/>
                      <a:pt x="85" y="108"/>
                      <a:pt x="101" y="108"/>
                    </a:cubicBezTo>
                    <a:cubicBezTo>
                      <a:pt x="101" y="112"/>
                      <a:pt x="101" y="116"/>
                      <a:pt x="101" y="120"/>
                    </a:cubicBezTo>
                    <a:cubicBezTo>
                      <a:pt x="99" y="120"/>
                      <a:pt x="97" y="120"/>
                      <a:pt x="94" y="120"/>
                    </a:cubicBezTo>
                    <a:cubicBezTo>
                      <a:pt x="92" y="120"/>
                      <a:pt x="91" y="121"/>
                      <a:pt x="90" y="122"/>
                    </a:cubicBezTo>
                    <a:cubicBezTo>
                      <a:pt x="89" y="125"/>
                      <a:pt x="88" y="127"/>
                      <a:pt x="88" y="129"/>
                    </a:cubicBezTo>
                    <a:cubicBezTo>
                      <a:pt x="88" y="148"/>
                      <a:pt x="88" y="167"/>
                      <a:pt x="88" y="186"/>
                    </a:cubicBezTo>
                    <a:cubicBezTo>
                      <a:pt x="84" y="185"/>
                      <a:pt x="82" y="185"/>
                      <a:pt x="81" y="184"/>
                    </a:cubicBezTo>
                    <a:cubicBezTo>
                      <a:pt x="80" y="184"/>
                      <a:pt x="80" y="184"/>
                      <a:pt x="79" y="184"/>
                    </a:cubicBezTo>
                    <a:cubicBezTo>
                      <a:pt x="79" y="184"/>
                      <a:pt x="78" y="184"/>
                      <a:pt x="77" y="184"/>
                    </a:cubicBezTo>
                    <a:cubicBezTo>
                      <a:pt x="76" y="185"/>
                      <a:pt x="75" y="186"/>
                      <a:pt x="74" y="188"/>
                    </a:cubicBezTo>
                    <a:cubicBezTo>
                      <a:pt x="70" y="191"/>
                      <a:pt x="67" y="194"/>
                      <a:pt x="64" y="195"/>
                    </a:cubicBezTo>
                    <a:cubicBezTo>
                      <a:pt x="59" y="197"/>
                      <a:pt x="55" y="197"/>
                      <a:pt x="50" y="197"/>
                    </a:cubicBezTo>
                    <a:cubicBezTo>
                      <a:pt x="32" y="197"/>
                      <a:pt x="19" y="188"/>
                      <a:pt x="12" y="167"/>
                    </a:cubicBezTo>
                    <a:cubicBezTo>
                      <a:pt x="4" y="148"/>
                      <a:pt x="0" y="125"/>
                      <a:pt x="0" y="102"/>
                    </a:cubicBezTo>
                    <a:cubicBezTo>
                      <a:pt x="0" y="74"/>
                      <a:pt x="5" y="51"/>
                      <a:pt x="15" y="32"/>
                    </a:cubicBezTo>
                    <a:cubicBezTo>
                      <a:pt x="24" y="11"/>
                      <a:pt x="36" y="2"/>
                      <a:pt x="51" y="2"/>
                    </a:cubicBezTo>
                    <a:cubicBezTo>
                      <a:pt x="54" y="2"/>
                      <a:pt x="58" y="2"/>
                      <a:pt x="63" y="5"/>
                    </a:cubicBezTo>
                    <a:cubicBezTo>
                      <a:pt x="67" y="7"/>
                      <a:pt x="70" y="8"/>
                      <a:pt x="70" y="8"/>
                    </a:cubicBezTo>
                    <a:cubicBezTo>
                      <a:pt x="71" y="8"/>
                      <a:pt x="73" y="8"/>
                      <a:pt x="74" y="7"/>
                    </a:cubicBezTo>
                    <a:cubicBezTo>
                      <a:pt x="75" y="6"/>
                      <a:pt x="78" y="4"/>
                      <a:pt x="81" y="0"/>
                    </a:cubicBezTo>
                    <a:cubicBezTo>
                      <a:pt x="84" y="19"/>
                      <a:pt x="86" y="38"/>
                      <a:pt x="88" y="56"/>
                    </a:cubicBezTo>
                    <a:cubicBezTo>
                      <a:pt x="85" y="56"/>
                      <a:pt x="82" y="57"/>
                      <a:pt x="79" y="58"/>
                    </a:cubicBezTo>
                    <a:cubicBezTo>
                      <a:pt x="76" y="41"/>
                      <a:pt x="71" y="30"/>
                      <a:pt x="67" y="23"/>
                    </a:cubicBezTo>
                    <a:cubicBezTo>
                      <a:pt x="63" y="17"/>
                      <a:pt x="57" y="14"/>
                      <a:pt x="51" y="14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58" name="Line 29"/>
            <p:cNvSpPr>
              <a:spLocks noChangeShapeType="1"/>
            </p:cNvSpPr>
            <p:nvPr/>
          </p:nvSpPr>
          <p:spPr bwMode="auto">
            <a:xfrm flipV="1">
              <a:off x="1674" y="3402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59" name="Group 30"/>
            <p:cNvGrpSpPr>
              <a:grpSpLocks/>
            </p:cNvGrpSpPr>
            <p:nvPr/>
          </p:nvGrpSpPr>
          <p:grpSpPr bwMode="auto">
            <a:xfrm>
              <a:off x="1140" y="3588"/>
              <a:ext cx="118" cy="213"/>
              <a:chOff x="1140" y="3588"/>
              <a:chExt cx="118" cy="213"/>
            </a:xfrm>
          </p:grpSpPr>
          <p:sp>
            <p:nvSpPr>
              <p:cNvPr id="14431" name="Freeform 31"/>
              <p:cNvSpPr>
                <a:spLocks/>
              </p:cNvSpPr>
              <p:nvPr/>
            </p:nvSpPr>
            <p:spPr bwMode="auto">
              <a:xfrm>
                <a:off x="1156" y="3605"/>
                <a:ext cx="102" cy="196"/>
              </a:xfrm>
              <a:custGeom>
                <a:avLst/>
                <a:gdLst>
                  <a:gd name="T0" fmla="*/ 2 w 135"/>
                  <a:gd name="T1" fmla="*/ 1 h 262"/>
                  <a:gd name="T2" fmla="*/ 2 w 135"/>
                  <a:gd name="T3" fmla="*/ 1 h 262"/>
                  <a:gd name="T4" fmla="*/ 0 w 135"/>
                  <a:gd name="T5" fmla="*/ 1 h 262"/>
                  <a:gd name="T6" fmla="*/ 2 w 135"/>
                  <a:gd name="T7" fmla="*/ 1 h 262"/>
                  <a:gd name="T8" fmla="*/ 2 w 135"/>
                  <a:gd name="T9" fmla="*/ 1 h 262"/>
                  <a:gd name="T10" fmla="*/ 2 w 135"/>
                  <a:gd name="T11" fmla="*/ 1 h 262"/>
                  <a:gd name="T12" fmla="*/ 2 w 135"/>
                  <a:gd name="T13" fmla="*/ 1 h 262"/>
                  <a:gd name="T14" fmla="*/ 2 w 135"/>
                  <a:gd name="T15" fmla="*/ 1 h 262"/>
                  <a:gd name="T16" fmla="*/ 2 w 135"/>
                  <a:gd name="T17" fmla="*/ 0 h 262"/>
                  <a:gd name="T18" fmla="*/ 2 w 135"/>
                  <a:gd name="T19" fmla="*/ 1 h 262"/>
                  <a:gd name="T20" fmla="*/ 2 w 135"/>
                  <a:gd name="T21" fmla="*/ 1 h 262"/>
                  <a:gd name="T22" fmla="*/ 2 w 135"/>
                  <a:gd name="T23" fmla="*/ 1 h 262"/>
                  <a:gd name="T24" fmla="*/ 2 w 135"/>
                  <a:gd name="T25" fmla="*/ 1 h 262"/>
                  <a:gd name="T26" fmla="*/ 2 w 135"/>
                  <a:gd name="T27" fmla="*/ 1 h 262"/>
                  <a:gd name="T28" fmla="*/ 2 w 135"/>
                  <a:gd name="T29" fmla="*/ 1 h 262"/>
                  <a:gd name="T30" fmla="*/ 2 w 135"/>
                  <a:gd name="T31" fmla="*/ 1 h 262"/>
                  <a:gd name="T32" fmla="*/ 2 w 135"/>
                  <a:gd name="T33" fmla="*/ 1 h 262"/>
                  <a:gd name="T34" fmla="*/ 2 w 135"/>
                  <a:gd name="T35" fmla="*/ 1 h 262"/>
                  <a:gd name="T36" fmla="*/ 2 w 135"/>
                  <a:gd name="T37" fmla="*/ 1 h 262"/>
                  <a:gd name="T38" fmla="*/ 2 w 135"/>
                  <a:gd name="T39" fmla="*/ 1 h 262"/>
                  <a:gd name="T40" fmla="*/ 2 w 135"/>
                  <a:gd name="T41" fmla="*/ 1 h 262"/>
                  <a:gd name="T42" fmla="*/ 2 w 135"/>
                  <a:gd name="T43" fmla="*/ 1 h 2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"/>
                  <a:gd name="T67" fmla="*/ 0 h 262"/>
                  <a:gd name="T68" fmla="*/ 135 w 135"/>
                  <a:gd name="T69" fmla="*/ 262 h 2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" h="262">
                    <a:moveTo>
                      <a:pt x="72" y="262"/>
                    </a:moveTo>
                    <a:cubicBezTo>
                      <a:pt x="50" y="262"/>
                      <a:pt x="32" y="252"/>
                      <a:pt x="20" y="230"/>
                    </a:cubicBezTo>
                    <a:cubicBezTo>
                      <a:pt x="7" y="209"/>
                      <a:pt x="0" y="177"/>
                      <a:pt x="0" y="133"/>
                    </a:cubicBezTo>
                    <a:cubicBezTo>
                      <a:pt x="0" y="96"/>
                      <a:pt x="7" y="63"/>
                      <a:pt x="21" y="38"/>
                    </a:cubicBezTo>
                    <a:cubicBezTo>
                      <a:pt x="34" y="13"/>
                      <a:pt x="54" y="1"/>
                      <a:pt x="78" y="1"/>
                    </a:cubicBezTo>
                    <a:cubicBezTo>
                      <a:pt x="84" y="1"/>
                      <a:pt x="89" y="3"/>
                      <a:pt x="95" y="4"/>
                    </a:cubicBezTo>
                    <a:cubicBezTo>
                      <a:pt x="101" y="7"/>
                      <a:pt x="104" y="9"/>
                      <a:pt x="108" y="9"/>
                    </a:cubicBezTo>
                    <a:cubicBezTo>
                      <a:pt x="110" y="9"/>
                      <a:pt x="112" y="9"/>
                      <a:pt x="114" y="7"/>
                    </a:cubicBezTo>
                    <a:cubicBezTo>
                      <a:pt x="115" y="7"/>
                      <a:pt x="118" y="4"/>
                      <a:pt x="123" y="0"/>
                    </a:cubicBezTo>
                    <a:cubicBezTo>
                      <a:pt x="127" y="24"/>
                      <a:pt x="131" y="48"/>
                      <a:pt x="135" y="72"/>
                    </a:cubicBezTo>
                    <a:cubicBezTo>
                      <a:pt x="130" y="73"/>
                      <a:pt x="126" y="74"/>
                      <a:pt x="122" y="75"/>
                    </a:cubicBezTo>
                    <a:cubicBezTo>
                      <a:pt x="116" y="56"/>
                      <a:pt x="110" y="41"/>
                      <a:pt x="103" y="31"/>
                    </a:cubicBezTo>
                    <a:cubicBezTo>
                      <a:pt x="96" y="22"/>
                      <a:pt x="87" y="17"/>
                      <a:pt x="75" y="17"/>
                    </a:cubicBezTo>
                    <a:cubicBezTo>
                      <a:pt x="60" y="17"/>
                      <a:pt x="49" y="28"/>
                      <a:pt x="41" y="50"/>
                    </a:cubicBezTo>
                    <a:cubicBezTo>
                      <a:pt x="33" y="72"/>
                      <a:pt x="28" y="99"/>
                      <a:pt x="28" y="131"/>
                    </a:cubicBezTo>
                    <a:cubicBezTo>
                      <a:pt x="28" y="168"/>
                      <a:pt x="32" y="194"/>
                      <a:pt x="38" y="214"/>
                    </a:cubicBezTo>
                    <a:cubicBezTo>
                      <a:pt x="45" y="233"/>
                      <a:pt x="57" y="243"/>
                      <a:pt x="74" y="243"/>
                    </a:cubicBezTo>
                    <a:cubicBezTo>
                      <a:pt x="84" y="243"/>
                      <a:pt x="95" y="237"/>
                      <a:pt x="103" y="227"/>
                    </a:cubicBezTo>
                    <a:cubicBezTo>
                      <a:pt x="111" y="217"/>
                      <a:pt x="117" y="202"/>
                      <a:pt x="121" y="180"/>
                    </a:cubicBezTo>
                    <a:cubicBezTo>
                      <a:pt x="125" y="183"/>
                      <a:pt x="130" y="186"/>
                      <a:pt x="135" y="189"/>
                    </a:cubicBezTo>
                    <a:cubicBezTo>
                      <a:pt x="130" y="211"/>
                      <a:pt x="122" y="228"/>
                      <a:pt x="111" y="242"/>
                    </a:cubicBezTo>
                    <a:cubicBezTo>
                      <a:pt x="101" y="255"/>
                      <a:pt x="88" y="262"/>
                      <a:pt x="72" y="262"/>
                    </a:cubicBezTo>
                  </a:path>
                </a:pathLst>
              </a:custGeom>
              <a:solidFill>
                <a:srgbClr val="99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2" name="Freeform 32"/>
              <p:cNvSpPr>
                <a:spLocks/>
              </p:cNvSpPr>
              <p:nvPr/>
            </p:nvSpPr>
            <p:spPr bwMode="auto">
              <a:xfrm>
                <a:off x="1156" y="3605"/>
                <a:ext cx="102" cy="196"/>
              </a:xfrm>
              <a:custGeom>
                <a:avLst/>
                <a:gdLst>
                  <a:gd name="T0" fmla="*/ 54 w 102"/>
                  <a:gd name="T1" fmla="*/ 196 h 196"/>
                  <a:gd name="T2" fmla="*/ 15 w 102"/>
                  <a:gd name="T3" fmla="*/ 172 h 196"/>
                  <a:gd name="T4" fmla="*/ 0 w 102"/>
                  <a:gd name="T5" fmla="*/ 99 h 196"/>
                  <a:gd name="T6" fmla="*/ 16 w 102"/>
                  <a:gd name="T7" fmla="*/ 28 h 196"/>
                  <a:gd name="T8" fmla="*/ 59 w 102"/>
                  <a:gd name="T9" fmla="*/ 0 h 196"/>
                  <a:gd name="T10" fmla="*/ 72 w 102"/>
                  <a:gd name="T11" fmla="*/ 3 h 196"/>
                  <a:gd name="T12" fmla="*/ 81 w 102"/>
                  <a:gd name="T13" fmla="*/ 6 h 196"/>
                  <a:gd name="T14" fmla="*/ 86 w 102"/>
                  <a:gd name="T15" fmla="*/ 5 h 196"/>
                  <a:gd name="T16" fmla="*/ 93 w 102"/>
                  <a:gd name="T17" fmla="*/ 0 h 196"/>
                  <a:gd name="T18" fmla="*/ 102 w 102"/>
                  <a:gd name="T19" fmla="*/ 54 h 196"/>
                  <a:gd name="T20" fmla="*/ 92 w 102"/>
                  <a:gd name="T21" fmla="*/ 56 h 196"/>
                  <a:gd name="T22" fmla="*/ 78 w 102"/>
                  <a:gd name="T23" fmla="*/ 23 h 196"/>
                  <a:gd name="T24" fmla="*/ 57 w 102"/>
                  <a:gd name="T25" fmla="*/ 12 h 196"/>
                  <a:gd name="T26" fmla="*/ 31 w 102"/>
                  <a:gd name="T27" fmla="*/ 37 h 196"/>
                  <a:gd name="T28" fmla="*/ 21 w 102"/>
                  <a:gd name="T29" fmla="*/ 98 h 196"/>
                  <a:gd name="T30" fmla="*/ 29 w 102"/>
                  <a:gd name="T31" fmla="*/ 160 h 196"/>
                  <a:gd name="T32" fmla="*/ 56 w 102"/>
                  <a:gd name="T33" fmla="*/ 182 h 196"/>
                  <a:gd name="T34" fmla="*/ 78 w 102"/>
                  <a:gd name="T35" fmla="*/ 170 h 196"/>
                  <a:gd name="T36" fmla="*/ 91 w 102"/>
                  <a:gd name="T37" fmla="*/ 135 h 196"/>
                  <a:gd name="T38" fmla="*/ 102 w 102"/>
                  <a:gd name="T39" fmla="*/ 141 h 196"/>
                  <a:gd name="T40" fmla="*/ 84 w 102"/>
                  <a:gd name="T41" fmla="*/ 181 h 196"/>
                  <a:gd name="T42" fmla="*/ 54 w 102"/>
                  <a:gd name="T43" fmla="*/ 196 h 19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2"/>
                  <a:gd name="T67" fmla="*/ 0 h 196"/>
                  <a:gd name="T68" fmla="*/ 102 w 102"/>
                  <a:gd name="T69" fmla="*/ 196 h 19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2" h="196">
                    <a:moveTo>
                      <a:pt x="54" y="196"/>
                    </a:moveTo>
                    <a:cubicBezTo>
                      <a:pt x="38" y="196"/>
                      <a:pt x="24" y="189"/>
                      <a:pt x="15" y="172"/>
                    </a:cubicBezTo>
                    <a:cubicBezTo>
                      <a:pt x="6" y="156"/>
                      <a:pt x="0" y="132"/>
                      <a:pt x="0" y="99"/>
                    </a:cubicBezTo>
                    <a:cubicBezTo>
                      <a:pt x="0" y="72"/>
                      <a:pt x="6" y="47"/>
                      <a:pt x="16" y="28"/>
                    </a:cubicBezTo>
                    <a:cubicBezTo>
                      <a:pt x="26" y="9"/>
                      <a:pt x="41" y="0"/>
                      <a:pt x="59" y="0"/>
                    </a:cubicBezTo>
                    <a:cubicBezTo>
                      <a:pt x="63" y="0"/>
                      <a:pt x="67" y="2"/>
                      <a:pt x="72" y="3"/>
                    </a:cubicBezTo>
                    <a:cubicBezTo>
                      <a:pt x="76" y="5"/>
                      <a:pt x="78" y="6"/>
                      <a:pt x="81" y="6"/>
                    </a:cubicBezTo>
                    <a:cubicBezTo>
                      <a:pt x="83" y="6"/>
                      <a:pt x="84" y="6"/>
                      <a:pt x="86" y="5"/>
                    </a:cubicBezTo>
                    <a:cubicBezTo>
                      <a:pt x="87" y="5"/>
                      <a:pt x="89" y="3"/>
                      <a:pt x="93" y="0"/>
                    </a:cubicBezTo>
                    <a:cubicBezTo>
                      <a:pt x="96" y="18"/>
                      <a:pt x="99" y="36"/>
                      <a:pt x="102" y="54"/>
                    </a:cubicBezTo>
                    <a:cubicBezTo>
                      <a:pt x="98" y="54"/>
                      <a:pt x="95" y="55"/>
                      <a:pt x="92" y="56"/>
                    </a:cubicBezTo>
                    <a:cubicBezTo>
                      <a:pt x="87" y="42"/>
                      <a:pt x="83" y="30"/>
                      <a:pt x="78" y="23"/>
                    </a:cubicBezTo>
                    <a:cubicBezTo>
                      <a:pt x="72" y="16"/>
                      <a:pt x="66" y="12"/>
                      <a:pt x="57" y="12"/>
                    </a:cubicBezTo>
                    <a:cubicBezTo>
                      <a:pt x="45" y="12"/>
                      <a:pt x="37" y="21"/>
                      <a:pt x="31" y="37"/>
                    </a:cubicBezTo>
                    <a:cubicBezTo>
                      <a:pt x="25" y="54"/>
                      <a:pt x="21" y="74"/>
                      <a:pt x="21" y="98"/>
                    </a:cubicBezTo>
                    <a:cubicBezTo>
                      <a:pt x="21" y="126"/>
                      <a:pt x="24" y="145"/>
                      <a:pt x="29" y="160"/>
                    </a:cubicBezTo>
                    <a:cubicBezTo>
                      <a:pt x="34" y="174"/>
                      <a:pt x="43" y="182"/>
                      <a:pt x="56" y="182"/>
                    </a:cubicBezTo>
                    <a:cubicBezTo>
                      <a:pt x="63" y="182"/>
                      <a:pt x="72" y="177"/>
                      <a:pt x="78" y="170"/>
                    </a:cubicBezTo>
                    <a:cubicBezTo>
                      <a:pt x="84" y="162"/>
                      <a:pt x="88" y="151"/>
                      <a:pt x="91" y="135"/>
                    </a:cubicBezTo>
                    <a:cubicBezTo>
                      <a:pt x="94" y="137"/>
                      <a:pt x="98" y="139"/>
                      <a:pt x="102" y="141"/>
                    </a:cubicBezTo>
                    <a:cubicBezTo>
                      <a:pt x="98" y="158"/>
                      <a:pt x="92" y="171"/>
                      <a:pt x="84" y="181"/>
                    </a:cubicBezTo>
                    <a:cubicBezTo>
                      <a:pt x="76" y="191"/>
                      <a:pt x="66" y="196"/>
                      <a:pt x="54" y="196"/>
                    </a:cubicBezTo>
                  </a:path>
                </a:pathLst>
              </a:custGeom>
              <a:noFill/>
              <a:ln w="19050" cap="rnd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3" name="Freeform 33"/>
              <p:cNvSpPr>
                <a:spLocks/>
              </p:cNvSpPr>
              <p:nvPr/>
            </p:nvSpPr>
            <p:spPr bwMode="auto">
              <a:xfrm>
                <a:off x="1140" y="3588"/>
                <a:ext cx="101" cy="197"/>
              </a:xfrm>
              <a:custGeom>
                <a:avLst/>
                <a:gdLst>
                  <a:gd name="T0" fmla="*/ 1 w 135"/>
                  <a:gd name="T1" fmla="*/ 1 h 263"/>
                  <a:gd name="T2" fmla="*/ 1 w 135"/>
                  <a:gd name="T3" fmla="*/ 1 h 263"/>
                  <a:gd name="T4" fmla="*/ 0 w 135"/>
                  <a:gd name="T5" fmla="*/ 1 h 263"/>
                  <a:gd name="T6" fmla="*/ 1 w 135"/>
                  <a:gd name="T7" fmla="*/ 1 h 263"/>
                  <a:gd name="T8" fmla="*/ 1 w 135"/>
                  <a:gd name="T9" fmla="*/ 1 h 263"/>
                  <a:gd name="T10" fmla="*/ 1 w 135"/>
                  <a:gd name="T11" fmla="*/ 1 h 263"/>
                  <a:gd name="T12" fmla="*/ 1 w 135"/>
                  <a:gd name="T13" fmla="*/ 1 h 263"/>
                  <a:gd name="T14" fmla="*/ 1 w 135"/>
                  <a:gd name="T15" fmla="*/ 1 h 263"/>
                  <a:gd name="T16" fmla="*/ 1 w 135"/>
                  <a:gd name="T17" fmla="*/ 0 h 263"/>
                  <a:gd name="T18" fmla="*/ 1 w 135"/>
                  <a:gd name="T19" fmla="*/ 1 h 263"/>
                  <a:gd name="T20" fmla="*/ 1 w 135"/>
                  <a:gd name="T21" fmla="*/ 1 h 263"/>
                  <a:gd name="T22" fmla="*/ 1 w 135"/>
                  <a:gd name="T23" fmla="*/ 1 h 263"/>
                  <a:gd name="T24" fmla="*/ 1 w 135"/>
                  <a:gd name="T25" fmla="*/ 1 h 263"/>
                  <a:gd name="T26" fmla="*/ 1 w 135"/>
                  <a:gd name="T27" fmla="*/ 1 h 263"/>
                  <a:gd name="T28" fmla="*/ 1 w 135"/>
                  <a:gd name="T29" fmla="*/ 1 h 263"/>
                  <a:gd name="T30" fmla="*/ 1 w 135"/>
                  <a:gd name="T31" fmla="*/ 1 h 263"/>
                  <a:gd name="T32" fmla="*/ 1 w 135"/>
                  <a:gd name="T33" fmla="*/ 1 h 263"/>
                  <a:gd name="T34" fmla="*/ 1 w 135"/>
                  <a:gd name="T35" fmla="*/ 1 h 263"/>
                  <a:gd name="T36" fmla="*/ 1 w 135"/>
                  <a:gd name="T37" fmla="*/ 1 h 263"/>
                  <a:gd name="T38" fmla="*/ 1 w 135"/>
                  <a:gd name="T39" fmla="*/ 1 h 263"/>
                  <a:gd name="T40" fmla="*/ 1 w 135"/>
                  <a:gd name="T41" fmla="*/ 1 h 263"/>
                  <a:gd name="T42" fmla="*/ 1 w 135"/>
                  <a:gd name="T43" fmla="*/ 1 h 2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"/>
                  <a:gd name="T67" fmla="*/ 0 h 263"/>
                  <a:gd name="T68" fmla="*/ 135 w 135"/>
                  <a:gd name="T69" fmla="*/ 263 h 2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" h="263">
                    <a:moveTo>
                      <a:pt x="73" y="263"/>
                    </a:moveTo>
                    <a:cubicBezTo>
                      <a:pt x="51" y="263"/>
                      <a:pt x="33" y="253"/>
                      <a:pt x="20" y="231"/>
                    </a:cubicBezTo>
                    <a:cubicBezTo>
                      <a:pt x="8" y="210"/>
                      <a:pt x="0" y="177"/>
                      <a:pt x="0" y="133"/>
                    </a:cubicBezTo>
                    <a:cubicBezTo>
                      <a:pt x="0" y="96"/>
                      <a:pt x="8" y="64"/>
                      <a:pt x="22" y="39"/>
                    </a:cubicBezTo>
                    <a:cubicBezTo>
                      <a:pt x="34" y="14"/>
                      <a:pt x="54" y="2"/>
                      <a:pt x="79" y="2"/>
                    </a:cubicBezTo>
                    <a:cubicBezTo>
                      <a:pt x="85" y="2"/>
                      <a:pt x="90" y="3"/>
                      <a:pt x="95" y="5"/>
                    </a:cubicBezTo>
                    <a:cubicBezTo>
                      <a:pt x="101" y="8"/>
                      <a:pt x="105" y="9"/>
                      <a:pt x="108" y="9"/>
                    </a:cubicBezTo>
                    <a:cubicBezTo>
                      <a:pt x="111" y="9"/>
                      <a:pt x="113" y="9"/>
                      <a:pt x="114" y="8"/>
                    </a:cubicBezTo>
                    <a:cubicBezTo>
                      <a:pt x="115" y="8"/>
                      <a:pt x="119" y="5"/>
                      <a:pt x="124" y="0"/>
                    </a:cubicBezTo>
                    <a:cubicBezTo>
                      <a:pt x="127" y="25"/>
                      <a:pt x="131" y="49"/>
                      <a:pt x="135" y="73"/>
                    </a:cubicBezTo>
                    <a:cubicBezTo>
                      <a:pt x="131" y="74"/>
                      <a:pt x="127" y="75"/>
                      <a:pt x="122" y="76"/>
                    </a:cubicBezTo>
                    <a:cubicBezTo>
                      <a:pt x="117" y="56"/>
                      <a:pt x="111" y="42"/>
                      <a:pt x="104" y="31"/>
                    </a:cubicBezTo>
                    <a:cubicBezTo>
                      <a:pt x="97" y="23"/>
                      <a:pt x="87" y="18"/>
                      <a:pt x="76" y="18"/>
                    </a:cubicBezTo>
                    <a:cubicBezTo>
                      <a:pt x="60" y="18"/>
                      <a:pt x="50" y="28"/>
                      <a:pt x="42" y="51"/>
                    </a:cubicBezTo>
                    <a:cubicBezTo>
                      <a:pt x="33" y="73"/>
                      <a:pt x="29" y="99"/>
                      <a:pt x="29" y="132"/>
                    </a:cubicBezTo>
                    <a:cubicBezTo>
                      <a:pt x="29" y="169"/>
                      <a:pt x="32" y="195"/>
                      <a:pt x="39" y="214"/>
                    </a:cubicBezTo>
                    <a:cubicBezTo>
                      <a:pt x="46" y="234"/>
                      <a:pt x="58" y="244"/>
                      <a:pt x="74" y="244"/>
                    </a:cubicBezTo>
                    <a:cubicBezTo>
                      <a:pt x="85" y="244"/>
                      <a:pt x="96" y="238"/>
                      <a:pt x="104" y="228"/>
                    </a:cubicBezTo>
                    <a:cubicBezTo>
                      <a:pt x="112" y="217"/>
                      <a:pt x="118" y="203"/>
                      <a:pt x="121" y="180"/>
                    </a:cubicBezTo>
                    <a:cubicBezTo>
                      <a:pt x="126" y="183"/>
                      <a:pt x="131" y="186"/>
                      <a:pt x="135" y="189"/>
                    </a:cubicBezTo>
                    <a:cubicBezTo>
                      <a:pt x="131" y="211"/>
                      <a:pt x="122" y="229"/>
                      <a:pt x="112" y="242"/>
                    </a:cubicBezTo>
                    <a:cubicBezTo>
                      <a:pt x="101" y="256"/>
                      <a:pt x="88" y="263"/>
                      <a:pt x="73" y="263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4" name="Freeform 34"/>
              <p:cNvSpPr>
                <a:spLocks/>
              </p:cNvSpPr>
              <p:nvPr/>
            </p:nvSpPr>
            <p:spPr bwMode="auto">
              <a:xfrm>
                <a:off x="1140" y="3588"/>
                <a:ext cx="101" cy="197"/>
              </a:xfrm>
              <a:custGeom>
                <a:avLst/>
                <a:gdLst>
                  <a:gd name="T0" fmla="*/ 55 w 101"/>
                  <a:gd name="T1" fmla="*/ 197 h 197"/>
                  <a:gd name="T2" fmla="*/ 15 w 101"/>
                  <a:gd name="T3" fmla="*/ 173 h 197"/>
                  <a:gd name="T4" fmla="*/ 0 w 101"/>
                  <a:gd name="T5" fmla="*/ 100 h 197"/>
                  <a:gd name="T6" fmla="*/ 16 w 101"/>
                  <a:gd name="T7" fmla="*/ 29 h 197"/>
                  <a:gd name="T8" fmla="*/ 59 w 101"/>
                  <a:gd name="T9" fmla="*/ 2 h 197"/>
                  <a:gd name="T10" fmla="*/ 71 w 101"/>
                  <a:gd name="T11" fmla="*/ 4 h 197"/>
                  <a:gd name="T12" fmla="*/ 81 w 101"/>
                  <a:gd name="T13" fmla="*/ 7 h 197"/>
                  <a:gd name="T14" fmla="*/ 85 w 101"/>
                  <a:gd name="T15" fmla="*/ 6 h 197"/>
                  <a:gd name="T16" fmla="*/ 93 w 101"/>
                  <a:gd name="T17" fmla="*/ 0 h 197"/>
                  <a:gd name="T18" fmla="*/ 101 w 101"/>
                  <a:gd name="T19" fmla="*/ 55 h 197"/>
                  <a:gd name="T20" fmla="*/ 91 w 101"/>
                  <a:gd name="T21" fmla="*/ 57 h 197"/>
                  <a:gd name="T22" fmla="*/ 78 w 101"/>
                  <a:gd name="T23" fmla="*/ 23 h 197"/>
                  <a:gd name="T24" fmla="*/ 57 w 101"/>
                  <a:gd name="T25" fmla="*/ 14 h 197"/>
                  <a:gd name="T26" fmla="*/ 31 w 101"/>
                  <a:gd name="T27" fmla="*/ 38 h 197"/>
                  <a:gd name="T28" fmla="*/ 22 w 101"/>
                  <a:gd name="T29" fmla="*/ 99 h 197"/>
                  <a:gd name="T30" fmla="*/ 29 w 101"/>
                  <a:gd name="T31" fmla="*/ 161 h 197"/>
                  <a:gd name="T32" fmla="*/ 55 w 101"/>
                  <a:gd name="T33" fmla="*/ 183 h 197"/>
                  <a:gd name="T34" fmla="*/ 78 w 101"/>
                  <a:gd name="T35" fmla="*/ 171 h 197"/>
                  <a:gd name="T36" fmla="*/ 91 w 101"/>
                  <a:gd name="T37" fmla="*/ 135 h 197"/>
                  <a:gd name="T38" fmla="*/ 101 w 101"/>
                  <a:gd name="T39" fmla="*/ 142 h 197"/>
                  <a:gd name="T40" fmla="*/ 84 w 101"/>
                  <a:gd name="T41" fmla="*/ 182 h 197"/>
                  <a:gd name="T42" fmla="*/ 55 w 101"/>
                  <a:gd name="T43" fmla="*/ 197 h 1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1"/>
                  <a:gd name="T67" fmla="*/ 0 h 197"/>
                  <a:gd name="T68" fmla="*/ 101 w 101"/>
                  <a:gd name="T69" fmla="*/ 197 h 1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1" h="197">
                    <a:moveTo>
                      <a:pt x="55" y="197"/>
                    </a:moveTo>
                    <a:cubicBezTo>
                      <a:pt x="38" y="197"/>
                      <a:pt x="25" y="190"/>
                      <a:pt x="15" y="173"/>
                    </a:cubicBezTo>
                    <a:cubicBezTo>
                      <a:pt x="6" y="158"/>
                      <a:pt x="0" y="133"/>
                      <a:pt x="0" y="100"/>
                    </a:cubicBezTo>
                    <a:cubicBezTo>
                      <a:pt x="0" y="72"/>
                      <a:pt x="6" y="48"/>
                      <a:pt x="16" y="29"/>
                    </a:cubicBezTo>
                    <a:cubicBezTo>
                      <a:pt x="25" y="11"/>
                      <a:pt x="40" y="2"/>
                      <a:pt x="59" y="2"/>
                    </a:cubicBezTo>
                    <a:cubicBezTo>
                      <a:pt x="64" y="2"/>
                      <a:pt x="67" y="2"/>
                      <a:pt x="71" y="4"/>
                    </a:cubicBezTo>
                    <a:cubicBezTo>
                      <a:pt x="76" y="6"/>
                      <a:pt x="79" y="7"/>
                      <a:pt x="81" y="7"/>
                    </a:cubicBezTo>
                    <a:cubicBezTo>
                      <a:pt x="83" y="7"/>
                      <a:pt x="85" y="7"/>
                      <a:pt x="85" y="6"/>
                    </a:cubicBezTo>
                    <a:cubicBezTo>
                      <a:pt x="86" y="6"/>
                      <a:pt x="89" y="4"/>
                      <a:pt x="93" y="0"/>
                    </a:cubicBezTo>
                    <a:cubicBezTo>
                      <a:pt x="95" y="19"/>
                      <a:pt x="98" y="37"/>
                      <a:pt x="101" y="55"/>
                    </a:cubicBezTo>
                    <a:cubicBezTo>
                      <a:pt x="98" y="56"/>
                      <a:pt x="95" y="56"/>
                      <a:pt x="91" y="57"/>
                    </a:cubicBezTo>
                    <a:cubicBezTo>
                      <a:pt x="88" y="42"/>
                      <a:pt x="83" y="32"/>
                      <a:pt x="78" y="23"/>
                    </a:cubicBezTo>
                    <a:cubicBezTo>
                      <a:pt x="73" y="17"/>
                      <a:pt x="65" y="14"/>
                      <a:pt x="57" y="14"/>
                    </a:cubicBezTo>
                    <a:cubicBezTo>
                      <a:pt x="45" y="14"/>
                      <a:pt x="37" y="21"/>
                      <a:pt x="31" y="38"/>
                    </a:cubicBezTo>
                    <a:cubicBezTo>
                      <a:pt x="25" y="55"/>
                      <a:pt x="22" y="74"/>
                      <a:pt x="22" y="99"/>
                    </a:cubicBezTo>
                    <a:cubicBezTo>
                      <a:pt x="22" y="127"/>
                      <a:pt x="24" y="146"/>
                      <a:pt x="29" y="161"/>
                    </a:cubicBezTo>
                    <a:cubicBezTo>
                      <a:pt x="34" y="176"/>
                      <a:pt x="43" y="183"/>
                      <a:pt x="55" y="183"/>
                    </a:cubicBezTo>
                    <a:cubicBezTo>
                      <a:pt x="64" y="183"/>
                      <a:pt x="72" y="179"/>
                      <a:pt x="78" y="171"/>
                    </a:cubicBezTo>
                    <a:cubicBezTo>
                      <a:pt x="84" y="163"/>
                      <a:pt x="88" y="152"/>
                      <a:pt x="91" y="135"/>
                    </a:cubicBezTo>
                    <a:cubicBezTo>
                      <a:pt x="94" y="137"/>
                      <a:pt x="98" y="140"/>
                      <a:pt x="101" y="142"/>
                    </a:cubicBezTo>
                    <a:cubicBezTo>
                      <a:pt x="98" y="158"/>
                      <a:pt x="91" y="172"/>
                      <a:pt x="84" y="182"/>
                    </a:cubicBezTo>
                    <a:cubicBezTo>
                      <a:pt x="76" y="192"/>
                      <a:pt x="66" y="197"/>
                      <a:pt x="55" y="197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360" name="Group 35"/>
            <p:cNvGrpSpPr>
              <a:grpSpLocks/>
            </p:cNvGrpSpPr>
            <p:nvPr/>
          </p:nvGrpSpPr>
          <p:grpSpPr bwMode="auto">
            <a:xfrm>
              <a:off x="1626" y="3588"/>
              <a:ext cx="118" cy="213"/>
              <a:chOff x="1626" y="3588"/>
              <a:chExt cx="118" cy="213"/>
            </a:xfrm>
          </p:grpSpPr>
          <p:sp>
            <p:nvSpPr>
              <p:cNvPr id="14427" name="Freeform 36"/>
              <p:cNvSpPr>
                <a:spLocks noEditPoints="1"/>
              </p:cNvSpPr>
              <p:nvPr/>
            </p:nvSpPr>
            <p:spPr bwMode="auto">
              <a:xfrm>
                <a:off x="1642" y="3605"/>
                <a:ext cx="102" cy="196"/>
              </a:xfrm>
              <a:custGeom>
                <a:avLst/>
                <a:gdLst>
                  <a:gd name="T0" fmla="*/ 2 w 135"/>
                  <a:gd name="T1" fmla="*/ 1 h 262"/>
                  <a:gd name="T2" fmla="*/ 2 w 135"/>
                  <a:gd name="T3" fmla="*/ 1 h 262"/>
                  <a:gd name="T4" fmla="*/ 2 w 135"/>
                  <a:gd name="T5" fmla="*/ 1 h 262"/>
                  <a:gd name="T6" fmla="*/ 2 w 135"/>
                  <a:gd name="T7" fmla="*/ 1 h 262"/>
                  <a:gd name="T8" fmla="*/ 2 w 135"/>
                  <a:gd name="T9" fmla="*/ 1 h 262"/>
                  <a:gd name="T10" fmla="*/ 2 w 135"/>
                  <a:gd name="T11" fmla="*/ 1 h 262"/>
                  <a:gd name="T12" fmla="*/ 2 w 135"/>
                  <a:gd name="T13" fmla="*/ 1 h 262"/>
                  <a:gd name="T14" fmla="*/ 2 w 135"/>
                  <a:gd name="T15" fmla="*/ 1 h 262"/>
                  <a:gd name="T16" fmla="*/ 2 w 135"/>
                  <a:gd name="T17" fmla="*/ 1 h 262"/>
                  <a:gd name="T18" fmla="*/ 2 w 135"/>
                  <a:gd name="T19" fmla="*/ 1 h 262"/>
                  <a:gd name="T20" fmla="*/ 2 w 135"/>
                  <a:gd name="T21" fmla="*/ 1 h 262"/>
                  <a:gd name="T22" fmla="*/ 2 w 135"/>
                  <a:gd name="T23" fmla="*/ 1 h 262"/>
                  <a:gd name="T24" fmla="*/ 2 w 135"/>
                  <a:gd name="T25" fmla="*/ 1 h 262"/>
                  <a:gd name="T26" fmla="*/ 0 w 135"/>
                  <a:gd name="T27" fmla="*/ 1 h 262"/>
                  <a:gd name="T28" fmla="*/ 0 w 135"/>
                  <a:gd name="T29" fmla="*/ 0 h 262"/>
                  <a:gd name="T30" fmla="*/ 2 w 135"/>
                  <a:gd name="T31" fmla="*/ 0 h 262"/>
                  <a:gd name="T32" fmla="*/ 2 w 135"/>
                  <a:gd name="T33" fmla="*/ 1 h 262"/>
                  <a:gd name="T34" fmla="*/ 2 w 135"/>
                  <a:gd name="T35" fmla="*/ 1 h 262"/>
                  <a:gd name="T36" fmla="*/ 2 w 135"/>
                  <a:gd name="T37" fmla="*/ 1 h 262"/>
                  <a:gd name="T38" fmla="*/ 2 w 135"/>
                  <a:gd name="T39" fmla="*/ 1 h 262"/>
                  <a:gd name="T40" fmla="*/ 0 w 135"/>
                  <a:gd name="T41" fmla="*/ 1 h 262"/>
                  <a:gd name="T42" fmla="*/ 0 w 135"/>
                  <a:gd name="T43" fmla="*/ 1 h 262"/>
                  <a:gd name="T44" fmla="*/ 2 w 135"/>
                  <a:gd name="T45" fmla="*/ 1 h 262"/>
                  <a:gd name="T46" fmla="*/ 2 w 135"/>
                  <a:gd name="T47" fmla="*/ 1 h 262"/>
                  <a:gd name="T48" fmla="*/ 2 w 135"/>
                  <a:gd name="T49" fmla="*/ 1 h 262"/>
                  <a:gd name="T50" fmla="*/ 2 w 135"/>
                  <a:gd name="T51" fmla="*/ 1 h 2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5"/>
                  <a:gd name="T79" fmla="*/ 0 h 262"/>
                  <a:gd name="T80" fmla="*/ 135 w 135"/>
                  <a:gd name="T81" fmla="*/ 262 h 2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5" h="262">
                    <a:moveTo>
                      <a:pt x="107" y="129"/>
                    </a:moveTo>
                    <a:cubicBezTo>
                      <a:pt x="107" y="88"/>
                      <a:pt x="102" y="58"/>
                      <a:pt x="93" y="41"/>
                    </a:cubicBezTo>
                    <a:cubicBezTo>
                      <a:pt x="82" y="24"/>
                      <a:pt x="70" y="16"/>
                      <a:pt x="53" y="16"/>
                    </a:cubicBezTo>
                    <a:cubicBezTo>
                      <a:pt x="49" y="16"/>
                      <a:pt x="45" y="16"/>
                      <a:pt x="44" y="18"/>
                    </a:cubicBezTo>
                    <a:cubicBezTo>
                      <a:pt x="43" y="20"/>
                      <a:pt x="42" y="23"/>
                      <a:pt x="42" y="24"/>
                    </a:cubicBezTo>
                    <a:cubicBezTo>
                      <a:pt x="42" y="95"/>
                      <a:pt x="42" y="167"/>
                      <a:pt x="42" y="238"/>
                    </a:cubicBezTo>
                    <a:cubicBezTo>
                      <a:pt x="42" y="241"/>
                      <a:pt x="43" y="243"/>
                      <a:pt x="44" y="244"/>
                    </a:cubicBezTo>
                    <a:cubicBezTo>
                      <a:pt x="45" y="246"/>
                      <a:pt x="47" y="246"/>
                      <a:pt x="50" y="246"/>
                    </a:cubicBezTo>
                    <a:cubicBezTo>
                      <a:pt x="65" y="246"/>
                      <a:pt x="79" y="238"/>
                      <a:pt x="90" y="223"/>
                    </a:cubicBezTo>
                    <a:cubicBezTo>
                      <a:pt x="101" y="208"/>
                      <a:pt x="107" y="176"/>
                      <a:pt x="107" y="129"/>
                    </a:cubicBezTo>
                    <a:close/>
                    <a:moveTo>
                      <a:pt x="16" y="24"/>
                    </a:moveTo>
                    <a:cubicBezTo>
                      <a:pt x="16" y="23"/>
                      <a:pt x="16" y="20"/>
                      <a:pt x="15" y="18"/>
                    </a:cubicBezTo>
                    <a:cubicBezTo>
                      <a:pt x="14" y="16"/>
                      <a:pt x="11" y="16"/>
                      <a:pt x="9" y="16"/>
                    </a:cubicBezTo>
                    <a:cubicBezTo>
                      <a:pt x="6" y="16"/>
                      <a:pt x="3" y="16"/>
                      <a:pt x="0" y="16"/>
                    </a:cubicBezTo>
                    <a:cubicBezTo>
                      <a:pt x="0" y="11"/>
                      <a:pt x="0" y="5"/>
                      <a:pt x="0" y="0"/>
                    </a:cubicBezTo>
                    <a:cubicBezTo>
                      <a:pt x="18" y="0"/>
                      <a:pt x="35" y="0"/>
                      <a:pt x="53" y="0"/>
                    </a:cubicBezTo>
                    <a:cubicBezTo>
                      <a:pt x="78" y="0"/>
                      <a:pt x="98" y="10"/>
                      <a:pt x="113" y="30"/>
                    </a:cubicBezTo>
                    <a:cubicBezTo>
                      <a:pt x="127" y="52"/>
                      <a:pt x="135" y="83"/>
                      <a:pt x="135" y="126"/>
                    </a:cubicBezTo>
                    <a:cubicBezTo>
                      <a:pt x="135" y="173"/>
                      <a:pt x="127" y="206"/>
                      <a:pt x="114" y="229"/>
                    </a:cubicBezTo>
                    <a:cubicBezTo>
                      <a:pt x="99" y="252"/>
                      <a:pt x="78" y="262"/>
                      <a:pt x="51" y="262"/>
                    </a:cubicBezTo>
                    <a:cubicBezTo>
                      <a:pt x="34" y="262"/>
                      <a:pt x="17" y="262"/>
                      <a:pt x="0" y="262"/>
                    </a:cubicBezTo>
                    <a:cubicBezTo>
                      <a:pt x="0" y="257"/>
                      <a:pt x="0" y="251"/>
                      <a:pt x="0" y="246"/>
                    </a:cubicBezTo>
                    <a:cubicBezTo>
                      <a:pt x="3" y="246"/>
                      <a:pt x="7" y="246"/>
                      <a:pt x="10" y="246"/>
                    </a:cubicBezTo>
                    <a:cubicBezTo>
                      <a:pt x="11" y="246"/>
                      <a:pt x="14" y="246"/>
                      <a:pt x="15" y="244"/>
                    </a:cubicBezTo>
                    <a:cubicBezTo>
                      <a:pt x="16" y="243"/>
                      <a:pt x="16" y="241"/>
                      <a:pt x="16" y="238"/>
                    </a:cubicBezTo>
                    <a:cubicBezTo>
                      <a:pt x="16" y="167"/>
                      <a:pt x="16" y="95"/>
                      <a:pt x="16" y="24"/>
                    </a:cubicBezTo>
                    <a:close/>
                  </a:path>
                </a:pathLst>
              </a:custGeom>
              <a:solidFill>
                <a:srgbClr val="99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8" name="Freeform 37"/>
              <p:cNvSpPr>
                <a:spLocks noEditPoints="1"/>
              </p:cNvSpPr>
              <p:nvPr/>
            </p:nvSpPr>
            <p:spPr bwMode="auto">
              <a:xfrm>
                <a:off x="1642" y="3605"/>
                <a:ext cx="102" cy="196"/>
              </a:xfrm>
              <a:custGeom>
                <a:avLst/>
                <a:gdLst>
                  <a:gd name="T0" fmla="*/ 2 w 135"/>
                  <a:gd name="T1" fmla="*/ 1 h 262"/>
                  <a:gd name="T2" fmla="*/ 2 w 135"/>
                  <a:gd name="T3" fmla="*/ 1 h 262"/>
                  <a:gd name="T4" fmla="*/ 2 w 135"/>
                  <a:gd name="T5" fmla="*/ 1 h 262"/>
                  <a:gd name="T6" fmla="*/ 2 w 135"/>
                  <a:gd name="T7" fmla="*/ 1 h 262"/>
                  <a:gd name="T8" fmla="*/ 2 w 135"/>
                  <a:gd name="T9" fmla="*/ 1 h 262"/>
                  <a:gd name="T10" fmla="*/ 2 w 135"/>
                  <a:gd name="T11" fmla="*/ 1 h 262"/>
                  <a:gd name="T12" fmla="*/ 2 w 135"/>
                  <a:gd name="T13" fmla="*/ 1 h 262"/>
                  <a:gd name="T14" fmla="*/ 2 w 135"/>
                  <a:gd name="T15" fmla="*/ 1 h 262"/>
                  <a:gd name="T16" fmla="*/ 2 w 135"/>
                  <a:gd name="T17" fmla="*/ 1 h 262"/>
                  <a:gd name="T18" fmla="*/ 2 w 135"/>
                  <a:gd name="T19" fmla="*/ 1 h 262"/>
                  <a:gd name="T20" fmla="*/ 2 w 135"/>
                  <a:gd name="T21" fmla="*/ 1 h 262"/>
                  <a:gd name="T22" fmla="*/ 2 w 135"/>
                  <a:gd name="T23" fmla="*/ 1 h 262"/>
                  <a:gd name="T24" fmla="*/ 2 w 135"/>
                  <a:gd name="T25" fmla="*/ 1 h 262"/>
                  <a:gd name="T26" fmla="*/ 0 w 135"/>
                  <a:gd name="T27" fmla="*/ 1 h 262"/>
                  <a:gd name="T28" fmla="*/ 0 w 135"/>
                  <a:gd name="T29" fmla="*/ 0 h 262"/>
                  <a:gd name="T30" fmla="*/ 2 w 135"/>
                  <a:gd name="T31" fmla="*/ 0 h 262"/>
                  <a:gd name="T32" fmla="*/ 2 w 135"/>
                  <a:gd name="T33" fmla="*/ 1 h 262"/>
                  <a:gd name="T34" fmla="*/ 2 w 135"/>
                  <a:gd name="T35" fmla="*/ 1 h 262"/>
                  <a:gd name="T36" fmla="*/ 2 w 135"/>
                  <a:gd name="T37" fmla="*/ 1 h 262"/>
                  <a:gd name="T38" fmla="*/ 2 w 135"/>
                  <a:gd name="T39" fmla="*/ 1 h 262"/>
                  <a:gd name="T40" fmla="*/ 0 w 135"/>
                  <a:gd name="T41" fmla="*/ 1 h 262"/>
                  <a:gd name="T42" fmla="*/ 0 w 135"/>
                  <a:gd name="T43" fmla="*/ 1 h 262"/>
                  <a:gd name="T44" fmla="*/ 2 w 135"/>
                  <a:gd name="T45" fmla="*/ 1 h 262"/>
                  <a:gd name="T46" fmla="*/ 2 w 135"/>
                  <a:gd name="T47" fmla="*/ 1 h 262"/>
                  <a:gd name="T48" fmla="*/ 2 w 135"/>
                  <a:gd name="T49" fmla="*/ 1 h 262"/>
                  <a:gd name="T50" fmla="*/ 2 w 135"/>
                  <a:gd name="T51" fmla="*/ 1 h 2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5"/>
                  <a:gd name="T79" fmla="*/ 0 h 262"/>
                  <a:gd name="T80" fmla="*/ 135 w 135"/>
                  <a:gd name="T81" fmla="*/ 262 h 2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5" h="262">
                    <a:moveTo>
                      <a:pt x="107" y="129"/>
                    </a:moveTo>
                    <a:cubicBezTo>
                      <a:pt x="107" y="88"/>
                      <a:pt x="102" y="58"/>
                      <a:pt x="93" y="41"/>
                    </a:cubicBezTo>
                    <a:cubicBezTo>
                      <a:pt x="82" y="24"/>
                      <a:pt x="70" y="16"/>
                      <a:pt x="53" y="16"/>
                    </a:cubicBezTo>
                    <a:cubicBezTo>
                      <a:pt x="49" y="16"/>
                      <a:pt x="45" y="16"/>
                      <a:pt x="44" y="18"/>
                    </a:cubicBezTo>
                    <a:cubicBezTo>
                      <a:pt x="43" y="20"/>
                      <a:pt x="42" y="23"/>
                      <a:pt x="42" y="24"/>
                    </a:cubicBezTo>
                    <a:cubicBezTo>
                      <a:pt x="42" y="95"/>
                      <a:pt x="42" y="167"/>
                      <a:pt x="42" y="238"/>
                    </a:cubicBezTo>
                    <a:cubicBezTo>
                      <a:pt x="42" y="241"/>
                      <a:pt x="43" y="243"/>
                      <a:pt x="44" y="244"/>
                    </a:cubicBezTo>
                    <a:cubicBezTo>
                      <a:pt x="45" y="246"/>
                      <a:pt x="47" y="246"/>
                      <a:pt x="50" y="246"/>
                    </a:cubicBezTo>
                    <a:cubicBezTo>
                      <a:pt x="65" y="246"/>
                      <a:pt x="79" y="238"/>
                      <a:pt x="90" y="223"/>
                    </a:cubicBezTo>
                    <a:cubicBezTo>
                      <a:pt x="101" y="208"/>
                      <a:pt x="107" y="176"/>
                      <a:pt x="107" y="129"/>
                    </a:cubicBezTo>
                    <a:close/>
                    <a:moveTo>
                      <a:pt x="16" y="24"/>
                    </a:moveTo>
                    <a:cubicBezTo>
                      <a:pt x="16" y="23"/>
                      <a:pt x="16" y="20"/>
                      <a:pt x="15" y="18"/>
                    </a:cubicBezTo>
                    <a:cubicBezTo>
                      <a:pt x="14" y="16"/>
                      <a:pt x="11" y="16"/>
                      <a:pt x="9" y="16"/>
                    </a:cubicBezTo>
                    <a:cubicBezTo>
                      <a:pt x="6" y="16"/>
                      <a:pt x="3" y="16"/>
                      <a:pt x="0" y="16"/>
                    </a:cubicBezTo>
                    <a:cubicBezTo>
                      <a:pt x="0" y="11"/>
                      <a:pt x="0" y="5"/>
                      <a:pt x="0" y="0"/>
                    </a:cubicBezTo>
                    <a:cubicBezTo>
                      <a:pt x="18" y="0"/>
                      <a:pt x="35" y="0"/>
                      <a:pt x="53" y="0"/>
                    </a:cubicBezTo>
                    <a:cubicBezTo>
                      <a:pt x="78" y="0"/>
                      <a:pt x="98" y="10"/>
                      <a:pt x="113" y="30"/>
                    </a:cubicBezTo>
                    <a:cubicBezTo>
                      <a:pt x="127" y="52"/>
                      <a:pt x="135" y="83"/>
                      <a:pt x="135" y="126"/>
                    </a:cubicBezTo>
                    <a:cubicBezTo>
                      <a:pt x="135" y="173"/>
                      <a:pt x="127" y="206"/>
                      <a:pt x="114" y="229"/>
                    </a:cubicBezTo>
                    <a:cubicBezTo>
                      <a:pt x="99" y="252"/>
                      <a:pt x="78" y="262"/>
                      <a:pt x="51" y="262"/>
                    </a:cubicBezTo>
                    <a:cubicBezTo>
                      <a:pt x="34" y="262"/>
                      <a:pt x="17" y="262"/>
                      <a:pt x="0" y="262"/>
                    </a:cubicBezTo>
                    <a:cubicBezTo>
                      <a:pt x="0" y="257"/>
                      <a:pt x="0" y="251"/>
                      <a:pt x="0" y="246"/>
                    </a:cubicBezTo>
                    <a:cubicBezTo>
                      <a:pt x="3" y="246"/>
                      <a:pt x="7" y="246"/>
                      <a:pt x="10" y="246"/>
                    </a:cubicBezTo>
                    <a:cubicBezTo>
                      <a:pt x="11" y="246"/>
                      <a:pt x="14" y="246"/>
                      <a:pt x="15" y="244"/>
                    </a:cubicBezTo>
                    <a:cubicBezTo>
                      <a:pt x="16" y="243"/>
                      <a:pt x="16" y="241"/>
                      <a:pt x="16" y="238"/>
                    </a:cubicBezTo>
                    <a:cubicBezTo>
                      <a:pt x="16" y="167"/>
                      <a:pt x="16" y="95"/>
                      <a:pt x="16" y="24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9" name="Freeform 38"/>
              <p:cNvSpPr>
                <a:spLocks noEditPoints="1"/>
              </p:cNvSpPr>
              <p:nvPr/>
            </p:nvSpPr>
            <p:spPr bwMode="auto">
              <a:xfrm>
                <a:off x="1626" y="3588"/>
                <a:ext cx="101" cy="197"/>
              </a:xfrm>
              <a:custGeom>
                <a:avLst/>
                <a:gdLst>
                  <a:gd name="T0" fmla="*/ 1 w 135"/>
                  <a:gd name="T1" fmla="*/ 1 h 263"/>
                  <a:gd name="T2" fmla="*/ 1 w 135"/>
                  <a:gd name="T3" fmla="*/ 1 h 263"/>
                  <a:gd name="T4" fmla="*/ 1 w 135"/>
                  <a:gd name="T5" fmla="*/ 1 h 263"/>
                  <a:gd name="T6" fmla="*/ 1 w 135"/>
                  <a:gd name="T7" fmla="*/ 1 h 263"/>
                  <a:gd name="T8" fmla="*/ 1 w 135"/>
                  <a:gd name="T9" fmla="*/ 1 h 263"/>
                  <a:gd name="T10" fmla="*/ 1 w 135"/>
                  <a:gd name="T11" fmla="*/ 1 h 263"/>
                  <a:gd name="T12" fmla="*/ 1 w 135"/>
                  <a:gd name="T13" fmla="*/ 1 h 263"/>
                  <a:gd name="T14" fmla="*/ 1 w 135"/>
                  <a:gd name="T15" fmla="*/ 1 h 263"/>
                  <a:gd name="T16" fmla="*/ 1 w 135"/>
                  <a:gd name="T17" fmla="*/ 1 h 263"/>
                  <a:gd name="T18" fmla="*/ 1 w 135"/>
                  <a:gd name="T19" fmla="*/ 1 h 263"/>
                  <a:gd name="T20" fmla="*/ 1 w 135"/>
                  <a:gd name="T21" fmla="*/ 1 h 263"/>
                  <a:gd name="T22" fmla="*/ 1 w 135"/>
                  <a:gd name="T23" fmla="*/ 1 h 263"/>
                  <a:gd name="T24" fmla="*/ 1 w 135"/>
                  <a:gd name="T25" fmla="*/ 1 h 263"/>
                  <a:gd name="T26" fmla="*/ 0 w 135"/>
                  <a:gd name="T27" fmla="*/ 1 h 263"/>
                  <a:gd name="T28" fmla="*/ 0 w 135"/>
                  <a:gd name="T29" fmla="*/ 0 h 263"/>
                  <a:gd name="T30" fmla="*/ 1 w 135"/>
                  <a:gd name="T31" fmla="*/ 0 h 263"/>
                  <a:gd name="T32" fmla="*/ 1 w 135"/>
                  <a:gd name="T33" fmla="*/ 1 h 263"/>
                  <a:gd name="T34" fmla="*/ 1 w 135"/>
                  <a:gd name="T35" fmla="*/ 1 h 263"/>
                  <a:gd name="T36" fmla="*/ 1 w 135"/>
                  <a:gd name="T37" fmla="*/ 1 h 263"/>
                  <a:gd name="T38" fmla="*/ 1 w 135"/>
                  <a:gd name="T39" fmla="*/ 1 h 263"/>
                  <a:gd name="T40" fmla="*/ 0 w 135"/>
                  <a:gd name="T41" fmla="*/ 1 h 263"/>
                  <a:gd name="T42" fmla="*/ 0 w 135"/>
                  <a:gd name="T43" fmla="*/ 1 h 263"/>
                  <a:gd name="T44" fmla="*/ 1 w 135"/>
                  <a:gd name="T45" fmla="*/ 1 h 263"/>
                  <a:gd name="T46" fmla="*/ 1 w 135"/>
                  <a:gd name="T47" fmla="*/ 1 h 263"/>
                  <a:gd name="T48" fmla="*/ 1 w 135"/>
                  <a:gd name="T49" fmla="*/ 1 h 263"/>
                  <a:gd name="T50" fmla="*/ 1 w 135"/>
                  <a:gd name="T51" fmla="*/ 1 h 2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5"/>
                  <a:gd name="T79" fmla="*/ 0 h 263"/>
                  <a:gd name="T80" fmla="*/ 135 w 135"/>
                  <a:gd name="T81" fmla="*/ 263 h 2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5" h="263">
                    <a:moveTo>
                      <a:pt x="107" y="129"/>
                    </a:moveTo>
                    <a:cubicBezTo>
                      <a:pt x="107" y="88"/>
                      <a:pt x="103" y="58"/>
                      <a:pt x="93" y="41"/>
                    </a:cubicBezTo>
                    <a:cubicBezTo>
                      <a:pt x="83" y="25"/>
                      <a:pt x="70" y="17"/>
                      <a:pt x="54" y="17"/>
                    </a:cubicBezTo>
                    <a:cubicBezTo>
                      <a:pt x="49" y="17"/>
                      <a:pt x="46" y="17"/>
                      <a:pt x="45" y="19"/>
                    </a:cubicBezTo>
                    <a:cubicBezTo>
                      <a:pt x="43" y="20"/>
                      <a:pt x="42" y="23"/>
                      <a:pt x="42" y="25"/>
                    </a:cubicBezTo>
                    <a:cubicBezTo>
                      <a:pt x="42" y="96"/>
                      <a:pt x="42" y="167"/>
                      <a:pt x="42" y="239"/>
                    </a:cubicBezTo>
                    <a:cubicBezTo>
                      <a:pt x="42" y="242"/>
                      <a:pt x="43" y="243"/>
                      <a:pt x="45" y="245"/>
                    </a:cubicBezTo>
                    <a:cubicBezTo>
                      <a:pt x="46" y="246"/>
                      <a:pt x="48" y="246"/>
                      <a:pt x="50" y="246"/>
                    </a:cubicBezTo>
                    <a:cubicBezTo>
                      <a:pt x="66" y="246"/>
                      <a:pt x="80" y="239"/>
                      <a:pt x="91" y="224"/>
                    </a:cubicBezTo>
                    <a:cubicBezTo>
                      <a:pt x="101" y="208"/>
                      <a:pt x="107" y="176"/>
                      <a:pt x="107" y="129"/>
                    </a:cubicBezTo>
                    <a:close/>
                    <a:moveTo>
                      <a:pt x="17" y="25"/>
                    </a:moveTo>
                    <a:cubicBezTo>
                      <a:pt x="17" y="23"/>
                      <a:pt x="17" y="20"/>
                      <a:pt x="16" y="19"/>
                    </a:cubicBezTo>
                    <a:cubicBezTo>
                      <a:pt x="14" y="17"/>
                      <a:pt x="12" y="17"/>
                      <a:pt x="10" y="17"/>
                    </a:cubicBezTo>
                    <a:cubicBezTo>
                      <a:pt x="7" y="17"/>
                      <a:pt x="4" y="17"/>
                      <a:pt x="0" y="17"/>
                    </a:cubicBezTo>
                    <a:cubicBezTo>
                      <a:pt x="0" y="12"/>
                      <a:pt x="0" y="6"/>
                      <a:pt x="0" y="0"/>
                    </a:cubicBezTo>
                    <a:cubicBezTo>
                      <a:pt x="18" y="0"/>
                      <a:pt x="36" y="0"/>
                      <a:pt x="54" y="0"/>
                    </a:cubicBezTo>
                    <a:cubicBezTo>
                      <a:pt x="78" y="0"/>
                      <a:pt x="98" y="11"/>
                      <a:pt x="113" y="31"/>
                    </a:cubicBezTo>
                    <a:cubicBezTo>
                      <a:pt x="128" y="52"/>
                      <a:pt x="135" y="84"/>
                      <a:pt x="135" y="126"/>
                    </a:cubicBezTo>
                    <a:cubicBezTo>
                      <a:pt x="135" y="173"/>
                      <a:pt x="128" y="207"/>
                      <a:pt x="114" y="230"/>
                    </a:cubicBezTo>
                    <a:cubicBezTo>
                      <a:pt x="99" y="252"/>
                      <a:pt x="78" y="263"/>
                      <a:pt x="52" y="263"/>
                    </a:cubicBezTo>
                    <a:cubicBezTo>
                      <a:pt x="35" y="263"/>
                      <a:pt x="18" y="263"/>
                      <a:pt x="0" y="263"/>
                    </a:cubicBezTo>
                    <a:cubicBezTo>
                      <a:pt x="0" y="257"/>
                      <a:pt x="0" y="252"/>
                      <a:pt x="0" y="246"/>
                    </a:cubicBezTo>
                    <a:cubicBezTo>
                      <a:pt x="4" y="246"/>
                      <a:pt x="7" y="246"/>
                      <a:pt x="11" y="246"/>
                    </a:cubicBezTo>
                    <a:cubicBezTo>
                      <a:pt x="12" y="246"/>
                      <a:pt x="14" y="246"/>
                      <a:pt x="16" y="245"/>
                    </a:cubicBezTo>
                    <a:cubicBezTo>
                      <a:pt x="17" y="243"/>
                      <a:pt x="17" y="242"/>
                      <a:pt x="17" y="239"/>
                    </a:cubicBezTo>
                    <a:cubicBezTo>
                      <a:pt x="17" y="167"/>
                      <a:pt x="17" y="96"/>
                      <a:pt x="17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0" name="Freeform 39"/>
              <p:cNvSpPr>
                <a:spLocks noEditPoints="1"/>
              </p:cNvSpPr>
              <p:nvPr/>
            </p:nvSpPr>
            <p:spPr bwMode="auto">
              <a:xfrm>
                <a:off x="1626" y="3588"/>
                <a:ext cx="101" cy="197"/>
              </a:xfrm>
              <a:custGeom>
                <a:avLst/>
                <a:gdLst>
                  <a:gd name="T0" fmla="*/ 1 w 135"/>
                  <a:gd name="T1" fmla="*/ 1 h 263"/>
                  <a:gd name="T2" fmla="*/ 1 w 135"/>
                  <a:gd name="T3" fmla="*/ 1 h 263"/>
                  <a:gd name="T4" fmla="*/ 1 w 135"/>
                  <a:gd name="T5" fmla="*/ 1 h 263"/>
                  <a:gd name="T6" fmla="*/ 1 w 135"/>
                  <a:gd name="T7" fmla="*/ 1 h 263"/>
                  <a:gd name="T8" fmla="*/ 1 w 135"/>
                  <a:gd name="T9" fmla="*/ 1 h 263"/>
                  <a:gd name="T10" fmla="*/ 1 w 135"/>
                  <a:gd name="T11" fmla="*/ 1 h 263"/>
                  <a:gd name="T12" fmla="*/ 1 w 135"/>
                  <a:gd name="T13" fmla="*/ 1 h 263"/>
                  <a:gd name="T14" fmla="*/ 1 w 135"/>
                  <a:gd name="T15" fmla="*/ 1 h 263"/>
                  <a:gd name="T16" fmla="*/ 1 w 135"/>
                  <a:gd name="T17" fmla="*/ 1 h 263"/>
                  <a:gd name="T18" fmla="*/ 1 w 135"/>
                  <a:gd name="T19" fmla="*/ 1 h 263"/>
                  <a:gd name="T20" fmla="*/ 1 w 135"/>
                  <a:gd name="T21" fmla="*/ 1 h 263"/>
                  <a:gd name="T22" fmla="*/ 1 w 135"/>
                  <a:gd name="T23" fmla="*/ 1 h 263"/>
                  <a:gd name="T24" fmla="*/ 1 w 135"/>
                  <a:gd name="T25" fmla="*/ 1 h 263"/>
                  <a:gd name="T26" fmla="*/ 0 w 135"/>
                  <a:gd name="T27" fmla="*/ 1 h 263"/>
                  <a:gd name="T28" fmla="*/ 0 w 135"/>
                  <a:gd name="T29" fmla="*/ 0 h 263"/>
                  <a:gd name="T30" fmla="*/ 1 w 135"/>
                  <a:gd name="T31" fmla="*/ 0 h 263"/>
                  <a:gd name="T32" fmla="*/ 1 w 135"/>
                  <a:gd name="T33" fmla="*/ 1 h 263"/>
                  <a:gd name="T34" fmla="*/ 1 w 135"/>
                  <a:gd name="T35" fmla="*/ 1 h 263"/>
                  <a:gd name="T36" fmla="*/ 1 w 135"/>
                  <a:gd name="T37" fmla="*/ 1 h 263"/>
                  <a:gd name="T38" fmla="*/ 1 w 135"/>
                  <a:gd name="T39" fmla="*/ 1 h 263"/>
                  <a:gd name="T40" fmla="*/ 0 w 135"/>
                  <a:gd name="T41" fmla="*/ 1 h 263"/>
                  <a:gd name="T42" fmla="*/ 0 w 135"/>
                  <a:gd name="T43" fmla="*/ 1 h 263"/>
                  <a:gd name="T44" fmla="*/ 1 w 135"/>
                  <a:gd name="T45" fmla="*/ 1 h 263"/>
                  <a:gd name="T46" fmla="*/ 1 w 135"/>
                  <a:gd name="T47" fmla="*/ 1 h 263"/>
                  <a:gd name="T48" fmla="*/ 1 w 135"/>
                  <a:gd name="T49" fmla="*/ 1 h 263"/>
                  <a:gd name="T50" fmla="*/ 1 w 135"/>
                  <a:gd name="T51" fmla="*/ 1 h 2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5"/>
                  <a:gd name="T79" fmla="*/ 0 h 263"/>
                  <a:gd name="T80" fmla="*/ 135 w 135"/>
                  <a:gd name="T81" fmla="*/ 263 h 2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5" h="263">
                    <a:moveTo>
                      <a:pt x="107" y="129"/>
                    </a:moveTo>
                    <a:cubicBezTo>
                      <a:pt x="107" y="88"/>
                      <a:pt x="103" y="58"/>
                      <a:pt x="93" y="41"/>
                    </a:cubicBezTo>
                    <a:cubicBezTo>
                      <a:pt x="83" y="25"/>
                      <a:pt x="70" y="17"/>
                      <a:pt x="54" y="17"/>
                    </a:cubicBezTo>
                    <a:cubicBezTo>
                      <a:pt x="49" y="17"/>
                      <a:pt x="46" y="17"/>
                      <a:pt x="45" y="19"/>
                    </a:cubicBezTo>
                    <a:cubicBezTo>
                      <a:pt x="43" y="20"/>
                      <a:pt x="42" y="23"/>
                      <a:pt x="42" y="25"/>
                    </a:cubicBezTo>
                    <a:cubicBezTo>
                      <a:pt x="42" y="96"/>
                      <a:pt x="42" y="167"/>
                      <a:pt x="42" y="239"/>
                    </a:cubicBezTo>
                    <a:cubicBezTo>
                      <a:pt x="42" y="242"/>
                      <a:pt x="43" y="243"/>
                      <a:pt x="45" y="245"/>
                    </a:cubicBezTo>
                    <a:cubicBezTo>
                      <a:pt x="46" y="246"/>
                      <a:pt x="48" y="246"/>
                      <a:pt x="50" y="246"/>
                    </a:cubicBezTo>
                    <a:cubicBezTo>
                      <a:pt x="66" y="246"/>
                      <a:pt x="80" y="239"/>
                      <a:pt x="91" y="224"/>
                    </a:cubicBezTo>
                    <a:cubicBezTo>
                      <a:pt x="101" y="208"/>
                      <a:pt x="107" y="176"/>
                      <a:pt x="107" y="129"/>
                    </a:cubicBezTo>
                    <a:close/>
                    <a:moveTo>
                      <a:pt x="17" y="25"/>
                    </a:moveTo>
                    <a:cubicBezTo>
                      <a:pt x="17" y="23"/>
                      <a:pt x="17" y="20"/>
                      <a:pt x="16" y="19"/>
                    </a:cubicBezTo>
                    <a:cubicBezTo>
                      <a:pt x="14" y="17"/>
                      <a:pt x="12" y="17"/>
                      <a:pt x="10" y="17"/>
                    </a:cubicBezTo>
                    <a:cubicBezTo>
                      <a:pt x="7" y="17"/>
                      <a:pt x="4" y="17"/>
                      <a:pt x="0" y="17"/>
                    </a:cubicBezTo>
                    <a:cubicBezTo>
                      <a:pt x="0" y="12"/>
                      <a:pt x="0" y="6"/>
                      <a:pt x="0" y="0"/>
                    </a:cubicBezTo>
                    <a:cubicBezTo>
                      <a:pt x="18" y="0"/>
                      <a:pt x="36" y="0"/>
                      <a:pt x="54" y="0"/>
                    </a:cubicBezTo>
                    <a:cubicBezTo>
                      <a:pt x="78" y="0"/>
                      <a:pt x="98" y="11"/>
                      <a:pt x="113" y="31"/>
                    </a:cubicBezTo>
                    <a:cubicBezTo>
                      <a:pt x="128" y="52"/>
                      <a:pt x="135" y="84"/>
                      <a:pt x="135" y="126"/>
                    </a:cubicBezTo>
                    <a:cubicBezTo>
                      <a:pt x="135" y="173"/>
                      <a:pt x="128" y="207"/>
                      <a:pt x="114" y="230"/>
                    </a:cubicBezTo>
                    <a:cubicBezTo>
                      <a:pt x="99" y="252"/>
                      <a:pt x="78" y="263"/>
                      <a:pt x="52" y="263"/>
                    </a:cubicBezTo>
                    <a:cubicBezTo>
                      <a:pt x="35" y="263"/>
                      <a:pt x="18" y="263"/>
                      <a:pt x="0" y="263"/>
                    </a:cubicBezTo>
                    <a:cubicBezTo>
                      <a:pt x="0" y="257"/>
                      <a:pt x="0" y="252"/>
                      <a:pt x="0" y="246"/>
                    </a:cubicBezTo>
                    <a:cubicBezTo>
                      <a:pt x="4" y="246"/>
                      <a:pt x="7" y="246"/>
                      <a:pt x="11" y="246"/>
                    </a:cubicBezTo>
                    <a:cubicBezTo>
                      <a:pt x="12" y="246"/>
                      <a:pt x="14" y="246"/>
                      <a:pt x="16" y="245"/>
                    </a:cubicBezTo>
                    <a:cubicBezTo>
                      <a:pt x="17" y="243"/>
                      <a:pt x="17" y="242"/>
                      <a:pt x="17" y="239"/>
                    </a:cubicBezTo>
                    <a:cubicBezTo>
                      <a:pt x="17" y="167"/>
                      <a:pt x="17" y="96"/>
                      <a:pt x="17" y="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61" name="Line 40"/>
            <p:cNvSpPr>
              <a:spLocks noChangeShapeType="1"/>
            </p:cNvSpPr>
            <p:nvPr/>
          </p:nvSpPr>
          <p:spPr bwMode="auto">
            <a:xfrm flipV="1">
              <a:off x="2202" y="3402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2" name="Line 41"/>
            <p:cNvSpPr>
              <a:spLocks noChangeShapeType="1"/>
            </p:cNvSpPr>
            <p:nvPr/>
          </p:nvSpPr>
          <p:spPr bwMode="auto">
            <a:xfrm flipV="1">
              <a:off x="810" y="3402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3" name="Line 42"/>
            <p:cNvSpPr>
              <a:spLocks noChangeShapeType="1"/>
            </p:cNvSpPr>
            <p:nvPr/>
          </p:nvSpPr>
          <p:spPr bwMode="auto">
            <a:xfrm flipV="1">
              <a:off x="1194" y="3402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64" name="Group 43"/>
            <p:cNvGrpSpPr>
              <a:grpSpLocks/>
            </p:cNvGrpSpPr>
            <p:nvPr/>
          </p:nvGrpSpPr>
          <p:grpSpPr bwMode="auto">
            <a:xfrm>
              <a:off x="756" y="3588"/>
              <a:ext cx="118" cy="213"/>
              <a:chOff x="756" y="3588"/>
              <a:chExt cx="118" cy="213"/>
            </a:xfrm>
          </p:grpSpPr>
          <p:sp>
            <p:nvSpPr>
              <p:cNvPr id="14423" name="Freeform 44"/>
              <p:cNvSpPr>
                <a:spLocks noEditPoints="1"/>
              </p:cNvSpPr>
              <p:nvPr/>
            </p:nvSpPr>
            <p:spPr bwMode="auto">
              <a:xfrm>
                <a:off x="772" y="3605"/>
                <a:ext cx="102" cy="196"/>
              </a:xfrm>
              <a:custGeom>
                <a:avLst/>
                <a:gdLst>
                  <a:gd name="T0" fmla="*/ 0 w 135"/>
                  <a:gd name="T1" fmla="*/ 1 h 262"/>
                  <a:gd name="T2" fmla="*/ 0 w 135"/>
                  <a:gd name="T3" fmla="*/ 1 h 262"/>
                  <a:gd name="T4" fmla="*/ 2 w 135"/>
                  <a:gd name="T5" fmla="*/ 1 h 262"/>
                  <a:gd name="T6" fmla="*/ 2 w 135"/>
                  <a:gd name="T7" fmla="*/ 1 h 262"/>
                  <a:gd name="T8" fmla="*/ 2 w 135"/>
                  <a:gd name="T9" fmla="*/ 1 h 262"/>
                  <a:gd name="T10" fmla="*/ 2 w 135"/>
                  <a:gd name="T11" fmla="*/ 1 h 262"/>
                  <a:gd name="T12" fmla="*/ 2 w 135"/>
                  <a:gd name="T13" fmla="*/ 1 h 262"/>
                  <a:gd name="T14" fmla="*/ 2 w 135"/>
                  <a:gd name="T15" fmla="*/ 1 h 262"/>
                  <a:gd name="T16" fmla="*/ 0 w 135"/>
                  <a:gd name="T17" fmla="*/ 1 h 262"/>
                  <a:gd name="T18" fmla="*/ 0 w 135"/>
                  <a:gd name="T19" fmla="*/ 0 h 262"/>
                  <a:gd name="T20" fmla="*/ 2 w 135"/>
                  <a:gd name="T21" fmla="*/ 0 h 262"/>
                  <a:gd name="T22" fmla="*/ 2 w 135"/>
                  <a:gd name="T23" fmla="*/ 1 h 262"/>
                  <a:gd name="T24" fmla="*/ 2 w 135"/>
                  <a:gd name="T25" fmla="*/ 1 h 262"/>
                  <a:gd name="T26" fmla="*/ 2 w 135"/>
                  <a:gd name="T27" fmla="*/ 1 h 262"/>
                  <a:gd name="T28" fmla="*/ 2 w 135"/>
                  <a:gd name="T29" fmla="*/ 1 h 262"/>
                  <a:gd name="T30" fmla="*/ 2 w 135"/>
                  <a:gd name="T31" fmla="*/ 1 h 262"/>
                  <a:gd name="T32" fmla="*/ 2 w 135"/>
                  <a:gd name="T33" fmla="*/ 1 h 262"/>
                  <a:gd name="T34" fmla="*/ 2 w 135"/>
                  <a:gd name="T35" fmla="*/ 1 h 262"/>
                  <a:gd name="T36" fmla="*/ 2 w 135"/>
                  <a:gd name="T37" fmla="*/ 1 h 262"/>
                  <a:gd name="T38" fmla="*/ 0 w 135"/>
                  <a:gd name="T39" fmla="*/ 1 h 262"/>
                  <a:gd name="T40" fmla="*/ 2 w 135"/>
                  <a:gd name="T41" fmla="*/ 1 h 262"/>
                  <a:gd name="T42" fmla="*/ 2 w 135"/>
                  <a:gd name="T43" fmla="*/ 1 h 262"/>
                  <a:gd name="T44" fmla="*/ 2 w 135"/>
                  <a:gd name="T45" fmla="*/ 1 h 262"/>
                  <a:gd name="T46" fmla="*/ 2 w 135"/>
                  <a:gd name="T47" fmla="*/ 1 h 262"/>
                  <a:gd name="T48" fmla="*/ 2 w 135"/>
                  <a:gd name="T49" fmla="*/ 1 h 262"/>
                  <a:gd name="T50" fmla="*/ 2 w 135"/>
                  <a:gd name="T51" fmla="*/ 1 h 262"/>
                  <a:gd name="T52" fmla="*/ 2 w 135"/>
                  <a:gd name="T53" fmla="*/ 1 h 262"/>
                  <a:gd name="T54" fmla="*/ 2 w 135"/>
                  <a:gd name="T55" fmla="*/ 1 h 262"/>
                  <a:gd name="T56" fmla="*/ 2 w 135"/>
                  <a:gd name="T57" fmla="*/ 1 h 262"/>
                  <a:gd name="T58" fmla="*/ 2 w 135"/>
                  <a:gd name="T59" fmla="*/ 1 h 262"/>
                  <a:gd name="T60" fmla="*/ 2 w 135"/>
                  <a:gd name="T61" fmla="*/ 1 h 262"/>
                  <a:gd name="T62" fmla="*/ 2 w 135"/>
                  <a:gd name="T63" fmla="*/ 1 h 262"/>
                  <a:gd name="T64" fmla="*/ 2 w 135"/>
                  <a:gd name="T65" fmla="*/ 1 h 262"/>
                  <a:gd name="T66" fmla="*/ 2 w 135"/>
                  <a:gd name="T67" fmla="*/ 1 h 262"/>
                  <a:gd name="T68" fmla="*/ 2 w 135"/>
                  <a:gd name="T69" fmla="*/ 1 h 262"/>
                  <a:gd name="T70" fmla="*/ 2 w 135"/>
                  <a:gd name="T71" fmla="*/ 1 h 262"/>
                  <a:gd name="T72" fmla="*/ 2 w 135"/>
                  <a:gd name="T73" fmla="*/ 1 h 262"/>
                  <a:gd name="T74" fmla="*/ 2 w 135"/>
                  <a:gd name="T75" fmla="*/ 1 h 262"/>
                  <a:gd name="T76" fmla="*/ 2 w 135"/>
                  <a:gd name="T77" fmla="*/ 1 h 262"/>
                  <a:gd name="T78" fmla="*/ 2 w 135"/>
                  <a:gd name="T79" fmla="*/ 1 h 2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5"/>
                  <a:gd name="T121" fmla="*/ 0 h 262"/>
                  <a:gd name="T122" fmla="*/ 135 w 135"/>
                  <a:gd name="T123" fmla="*/ 262 h 26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5" h="262">
                    <a:moveTo>
                      <a:pt x="0" y="262"/>
                    </a:moveTo>
                    <a:cubicBezTo>
                      <a:pt x="0" y="257"/>
                      <a:pt x="0" y="251"/>
                      <a:pt x="0" y="246"/>
                    </a:cubicBezTo>
                    <a:cubicBezTo>
                      <a:pt x="4" y="246"/>
                      <a:pt x="8" y="246"/>
                      <a:pt x="12" y="246"/>
                    </a:cubicBezTo>
                    <a:cubicBezTo>
                      <a:pt x="15" y="246"/>
                      <a:pt x="17" y="246"/>
                      <a:pt x="18" y="244"/>
                    </a:cubicBezTo>
                    <a:cubicBezTo>
                      <a:pt x="19" y="243"/>
                      <a:pt x="19" y="241"/>
                      <a:pt x="19" y="238"/>
                    </a:cubicBezTo>
                    <a:cubicBezTo>
                      <a:pt x="19" y="167"/>
                      <a:pt x="19" y="95"/>
                      <a:pt x="19" y="24"/>
                    </a:cubicBezTo>
                    <a:cubicBezTo>
                      <a:pt x="19" y="23"/>
                      <a:pt x="19" y="20"/>
                      <a:pt x="18" y="18"/>
                    </a:cubicBezTo>
                    <a:cubicBezTo>
                      <a:pt x="17" y="16"/>
                      <a:pt x="13" y="16"/>
                      <a:pt x="10" y="16"/>
                    </a:cubicBezTo>
                    <a:cubicBezTo>
                      <a:pt x="7" y="16"/>
                      <a:pt x="3" y="16"/>
                      <a:pt x="0" y="16"/>
                    </a:cubicBezTo>
                    <a:cubicBezTo>
                      <a:pt x="0" y="11"/>
                      <a:pt x="0" y="5"/>
                      <a:pt x="0" y="0"/>
                    </a:cubicBezTo>
                    <a:cubicBezTo>
                      <a:pt x="23" y="0"/>
                      <a:pt x="46" y="0"/>
                      <a:pt x="69" y="0"/>
                    </a:cubicBezTo>
                    <a:cubicBezTo>
                      <a:pt x="88" y="0"/>
                      <a:pt x="102" y="4"/>
                      <a:pt x="112" y="15"/>
                    </a:cubicBezTo>
                    <a:cubicBezTo>
                      <a:pt x="121" y="26"/>
                      <a:pt x="126" y="42"/>
                      <a:pt x="126" y="62"/>
                    </a:cubicBezTo>
                    <a:cubicBezTo>
                      <a:pt x="126" y="77"/>
                      <a:pt x="123" y="89"/>
                      <a:pt x="119" y="98"/>
                    </a:cubicBezTo>
                    <a:cubicBezTo>
                      <a:pt x="113" y="109"/>
                      <a:pt x="104" y="117"/>
                      <a:pt x="90" y="121"/>
                    </a:cubicBezTo>
                    <a:cubicBezTo>
                      <a:pt x="107" y="126"/>
                      <a:pt x="119" y="135"/>
                      <a:pt x="126" y="148"/>
                    </a:cubicBezTo>
                    <a:cubicBezTo>
                      <a:pt x="131" y="162"/>
                      <a:pt x="135" y="177"/>
                      <a:pt x="135" y="192"/>
                    </a:cubicBezTo>
                    <a:cubicBezTo>
                      <a:pt x="135" y="214"/>
                      <a:pt x="129" y="230"/>
                      <a:pt x="118" y="243"/>
                    </a:cubicBezTo>
                    <a:cubicBezTo>
                      <a:pt x="106" y="256"/>
                      <a:pt x="92" y="262"/>
                      <a:pt x="72" y="262"/>
                    </a:cubicBezTo>
                    <a:cubicBezTo>
                      <a:pt x="48" y="262"/>
                      <a:pt x="24" y="262"/>
                      <a:pt x="0" y="262"/>
                    </a:cubicBezTo>
                    <a:close/>
                    <a:moveTo>
                      <a:pt x="70" y="246"/>
                    </a:moveTo>
                    <a:cubicBezTo>
                      <a:pt x="81" y="246"/>
                      <a:pt x="91" y="241"/>
                      <a:pt x="97" y="230"/>
                    </a:cubicBezTo>
                    <a:cubicBezTo>
                      <a:pt x="104" y="221"/>
                      <a:pt x="107" y="208"/>
                      <a:pt x="107" y="189"/>
                    </a:cubicBezTo>
                    <a:cubicBezTo>
                      <a:pt x="107" y="170"/>
                      <a:pt x="104" y="155"/>
                      <a:pt x="97" y="144"/>
                    </a:cubicBezTo>
                    <a:cubicBezTo>
                      <a:pt x="89" y="135"/>
                      <a:pt x="79" y="130"/>
                      <a:pt x="66" y="130"/>
                    </a:cubicBezTo>
                    <a:cubicBezTo>
                      <a:pt x="58" y="130"/>
                      <a:pt x="51" y="130"/>
                      <a:pt x="44" y="130"/>
                    </a:cubicBezTo>
                    <a:cubicBezTo>
                      <a:pt x="44" y="166"/>
                      <a:pt x="44" y="202"/>
                      <a:pt x="44" y="238"/>
                    </a:cubicBezTo>
                    <a:cubicBezTo>
                      <a:pt x="44" y="241"/>
                      <a:pt x="45" y="243"/>
                      <a:pt x="46" y="244"/>
                    </a:cubicBezTo>
                    <a:cubicBezTo>
                      <a:pt x="47" y="246"/>
                      <a:pt x="49" y="246"/>
                      <a:pt x="50" y="246"/>
                    </a:cubicBezTo>
                    <a:cubicBezTo>
                      <a:pt x="56" y="246"/>
                      <a:pt x="63" y="246"/>
                      <a:pt x="70" y="246"/>
                    </a:cubicBezTo>
                    <a:close/>
                    <a:moveTo>
                      <a:pt x="98" y="62"/>
                    </a:moveTo>
                    <a:cubicBezTo>
                      <a:pt x="98" y="45"/>
                      <a:pt x="95" y="35"/>
                      <a:pt x="88" y="27"/>
                    </a:cubicBezTo>
                    <a:cubicBezTo>
                      <a:pt x="81" y="19"/>
                      <a:pt x="72" y="16"/>
                      <a:pt x="62" y="16"/>
                    </a:cubicBezTo>
                    <a:cubicBezTo>
                      <a:pt x="58" y="16"/>
                      <a:pt x="54" y="16"/>
                      <a:pt x="50" y="16"/>
                    </a:cubicBezTo>
                    <a:cubicBezTo>
                      <a:pt x="47" y="16"/>
                      <a:pt x="46" y="16"/>
                      <a:pt x="45" y="18"/>
                    </a:cubicBezTo>
                    <a:cubicBezTo>
                      <a:pt x="44" y="20"/>
                      <a:pt x="44" y="23"/>
                      <a:pt x="44" y="24"/>
                    </a:cubicBezTo>
                    <a:cubicBezTo>
                      <a:pt x="44" y="54"/>
                      <a:pt x="44" y="84"/>
                      <a:pt x="44" y="114"/>
                    </a:cubicBezTo>
                    <a:cubicBezTo>
                      <a:pt x="52" y="114"/>
                      <a:pt x="60" y="114"/>
                      <a:pt x="68" y="114"/>
                    </a:cubicBezTo>
                    <a:cubicBezTo>
                      <a:pt x="75" y="114"/>
                      <a:pt x="81" y="109"/>
                      <a:pt x="88" y="101"/>
                    </a:cubicBezTo>
                    <a:cubicBezTo>
                      <a:pt x="95" y="94"/>
                      <a:pt x="98" y="80"/>
                      <a:pt x="98" y="62"/>
                    </a:cubicBezTo>
                    <a:close/>
                  </a:path>
                </a:pathLst>
              </a:custGeom>
              <a:solidFill>
                <a:srgbClr val="99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4" name="Freeform 45"/>
              <p:cNvSpPr>
                <a:spLocks noEditPoints="1"/>
              </p:cNvSpPr>
              <p:nvPr/>
            </p:nvSpPr>
            <p:spPr bwMode="auto">
              <a:xfrm>
                <a:off x="772" y="3605"/>
                <a:ext cx="102" cy="196"/>
              </a:xfrm>
              <a:custGeom>
                <a:avLst/>
                <a:gdLst>
                  <a:gd name="T0" fmla="*/ 0 w 135"/>
                  <a:gd name="T1" fmla="*/ 1 h 262"/>
                  <a:gd name="T2" fmla="*/ 0 w 135"/>
                  <a:gd name="T3" fmla="*/ 1 h 262"/>
                  <a:gd name="T4" fmla="*/ 2 w 135"/>
                  <a:gd name="T5" fmla="*/ 1 h 262"/>
                  <a:gd name="T6" fmla="*/ 2 w 135"/>
                  <a:gd name="T7" fmla="*/ 1 h 262"/>
                  <a:gd name="T8" fmla="*/ 2 w 135"/>
                  <a:gd name="T9" fmla="*/ 1 h 262"/>
                  <a:gd name="T10" fmla="*/ 2 w 135"/>
                  <a:gd name="T11" fmla="*/ 1 h 262"/>
                  <a:gd name="T12" fmla="*/ 2 w 135"/>
                  <a:gd name="T13" fmla="*/ 1 h 262"/>
                  <a:gd name="T14" fmla="*/ 2 w 135"/>
                  <a:gd name="T15" fmla="*/ 1 h 262"/>
                  <a:gd name="T16" fmla="*/ 0 w 135"/>
                  <a:gd name="T17" fmla="*/ 1 h 262"/>
                  <a:gd name="T18" fmla="*/ 0 w 135"/>
                  <a:gd name="T19" fmla="*/ 0 h 262"/>
                  <a:gd name="T20" fmla="*/ 2 w 135"/>
                  <a:gd name="T21" fmla="*/ 0 h 262"/>
                  <a:gd name="T22" fmla="*/ 2 w 135"/>
                  <a:gd name="T23" fmla="*/ 1 h 262"/>
                  <a:gd name="T24" fmla="*/ 2 w 135"/>
                  <a:gd name="T25" fmla="*/ 1 h 262"/>
                  <a:gd name="T26" fmla="*/ 2 w 135"/>
                  <a:gd name="T27" fmla="*/ 1 h 262"/>
                  <a:gd name="T28" fmla="*/ 2 w 135"/>
                  <a:gd name="T29" fmla="*/ 1 h 262"/>
                  <a:gd name="T30" fmla="*/ 2 w 135"/>
                  <a:gd name="T31" fmla="*/ 1 h 262"/>
                  <a:gd name="T32" fmla="*/ 2 w 135"/>
                  <a:gd name="T33" fmla="*/ 1 h 262"/>
                  <a:gd name="T34" fmla="*/ 2 w 135"/>
                  <a:gd name="T35" fmla="*/ 1 h 262"/>
                  <a:gd name="T36" fmla="*/ 2 w 135"/>
                  <a:gd name="T37" fmla="*/ 1 h 262"/>
                  <a:gd name="T38" fmla="*/ 0 w 135"/>
                  <a:gd name="T39" fmla="*/ 1 h 262"/>
                  <a:gd name="T40" fmla="*/ 2 w 135"/>
                  <a:gd name="T41" fmla="*/ 1 h 262"/>
                  <a:gd name="T42" fmla="*/ 2 w 135"/>
                  <a:gd name="T43" fmla="*/ 1 h 262"/>
                  <a:gd name="T44" fmla="*/ 2 w 135"/>
                  <a:gd name="T45" fmla="*/ 1 h 262"/>
                  <a:gd name="T46" fmla="*/ 2 w 135"/>
                  <a:gd name="T47" fmla="*/ 1 h 262"/>
                  <a:gd name="T48" fmla="*/ 2 w 135"/>
                  <a:gd name="T49" fmla="*/ 1 h 262"/>
                  <a:gd name="T50" fmla="*/ 2 w 135"/>
                  <a:gd name="T51" fmla="*/ 1 h 262"/>
                  <a:gd name="T52" fmla="*/ 2 w 135"/>
                  <a:gd name="T53" fmla="*/ 1 h 262"/>
                  <a:gd name="T54" fmla="*/ 2 w 135"/>
                  <a:gd name="T55" fmla="*/ 1 h 262"/>
                  <a:gd name="T56" fmla="*/ 2 w 135"/>
                  <a:gd name="T57" fmla="*/ 1 h 262"/>
                  <a:gd name="T58" fmla="*/ 2 w 135"/>
                  <a:gd name="T59" fmla="*/ 1 h 262"/>
                  <a:gd name="T60" fmla="*/ 2 w 135"/>
                  <a:gd name="T61" fmla="*/ 1 h 262"/>
                  <a:gd name="T62" fmla="*/ 2 w 135"/>
                  <a:gd name="T63" fmla="*/ 1 h 262"/>
                  <a:gd name="T64" fmla="*/ 2 w 135"/>
                  <a:gd name="T65" fmla="*/ 1 h 262"/>
                  <a:gd name="T66" fmla="*/ 2 w 135"/>
                  <a:gd name="T67" fmla="*/ 1 h 262"/>
                  <a:gd name="T68" fmla="*/ 2 w 135"/>
                  <a:gd name="T69" fmla="*/ 1 h 262"/>
                  <a:gd name="T70" fmla="*/ 2 w 135"/>
                  <a:gd name="T71" fmla="*/ 1 h 262"/>
                  <a:gd name="T72" fmla="*/ 2 w 135"/>
                  <a:gd name="T73" fmla="*/ 1 h 262"/>
                  <a:gd name="T74" fmla="*/ 2 w 135"/>
                  <a:gd name="T75" fmla="*/ 1 h 262"/>
                  <a:gd name="T76" fmla="*/ 2 w 135"/>
                  <a:gd name="T77" fmla="*/ 1 h 262"/>
                  <a:gd name="T78" fmla="*/ 2 w 135"/>
                  <a:gd name="T79" fmla="*/ 1 h 2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5"/>
                  <a:gd name="T121" fmla="*/ 0 h 262"/>
                  <a:gd name="T122" fmla="*/ 135 w 135"/>
                  <a:gd name="T123" fmla="*/ 262 h 26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5" h="262">
                    <a:moveTo>
                      <a:pt x="0" y="262"/>
                    </a:moveTo>
                    <a:cubicBezTo>
                      <a:pt x="0" y="257"/>
                      <a:pt x="0" y="251"/>
                      <a:pt x="0" y="246"/>
                    </a:cubicBezTo>
                    <a:cubicBezTo>
                      <a:pt x="4" y="246"/>
                      <a:pt x="8" y="246"/>
                      <a:pt x="12" y="246"/>
                    </a:cubicBezTo>
                    <a:cubicBezTo>
                      <a:pt x="15" y="246"/>
                      <a:pt x="17" y="246"/>
                      <a:pt x="18" y="244"/>
                    </a:cubicBezTo>
                    <a:cubicBezTo>
                      <a:pt x="19" y="243"/>
                      <a:pt x="19" y="241"/>
                      <a:pt x="19" y="238"/>
                    </a:cubicBezTo>
                    <a:cubicBezTo>
                      <a:pt x="19" y="167"/>
                      <a:pt x="19" y="95"/>
                      <a:pt x="19" y="24"/>
                    </a:cubicBezTo>
                    <a:cubicBezTo>
                      <a:pt x="19" y="23"/>
                      <a:pt x="19" y="20"/>
                      <a:pt x="18" y="18"/>
                    </a:cubicBezTo>
                    <a:cubicBezTo>
                      <a:pt x="17" y="16"/>
                      <a:pt x="13" y="16"/>
                      <a:pt x="10" y="16"/>
                    </a:cubicBezTo>
                    <a:cubicBezTo>
                      <a:pt x="7" y="16"/>
                      <a:pt x="3" y="16"/>
                      <a:pt x="0" y="16"/>
                    </a:cubicBezTo>
                    <a:cubicBezTo>
                      <a:pt x="0" y="11"/>
                      <a:pt x="0" y="5"/>
                      <a:pt x="0" y="0"/>
                    </a:cubicBezTo>
                    <a:cubicBezTo>
                      <a:pt x="23" y="0"/>
                      <a:pt x="46" y="0"/>
                      <a:pt x="69" y="0"/>
                    </a:cubicBezTo>
                    <a:cubicBezTo>
                      <a:pt x="88" y="0"/>
                      <a:pt x="102" y="4"/>
                      <a:pt x="112" y="15"/>
                    </a:cubicBezTo>
                    <a:cubicBezTo>
                      <a:pt x="121" y="26"/>
                      <a:pt x="126" y="42"/>
                      <a:pt x="126" y="62"/>
                    </a:cubicBezTo>
                    <a:cubicBezTo>
                      <a:pt x="126" y="77"/>
                      <a:pt x="123" y="89"/>
                      <a:pt x="119" y="98"/>
                    </a:cubicBezTo>
                    <a:cubicBezTo>
                      <a:pt x="113" y="109"/>
                      <a:pt x="104" y="117"/>
                      <a:pt x="90" y="121"/>
                    </a:cubicBezTo>
                    <a:cubicBezTo>
                      <a:pt x="107" y="126"/>
                      <a:pt x="119" y="135"/>
                      <a:pt x="126" y="148"/>
                    </a:cubicBezTo>
                    <a:cubicBezTo>
                      <a:pt x="131" y="162"/>
                      <a:pt x="135" y="177"/>
                      <a:pt x="135" y="192"/>
                    </a:cubicBezTo>
                    <a:cubicBezTo>
                      <a:pt x="135" y="214"/>
                      <a:pt x="129" y="230"/>
                      <a:pt x="118" y="243"/>
                    </a:cubicBezTo>
                    <a:cubicBezTo>
                      <a:pt x="106" y="256"/>
                      <a:pt x="92" y="262"/>
                      <a:pt x="72" y="262"/>
                    </a:cubicBezTo>
                    <a:cubicBezTo>
                      <a:pt x="48" y="262"/>
                      <a:pt x="24" y="262"/>
                      <a:pt x="0" y="262"/>
                    </a:cubicBezTo>
                    <a:close/>
                    <a:moveTo>
                      <a:pt x="70" y="246"/>
                    </a:moveTo>
                    <a:cubicBezTo>
                      <a:pt x="81" y="246"/>
                      <a:pt x="91" y="241"/>
                      <a:pt x="97" y="230"/>
                    </a:cubicBezTo>
                    <a:cubicBezTo>
                      <a:pt x="104" y="221"/>
                      <a:pt x="107" y="208"/>
                      <a:pt x="107" y="189"/>
                    </a:cubicBezTo>
                    <a:cubicBezTo>
                      <a:pt x="107" y="170"/>
                      <a:pt x="104" y="155"/>
                      <a:pt x="97" y="144"/>
                    </a:cubicBezTo>
                    <a:cubicBezTo>
                      <a:pt x="89" y="135"/>
                      <a:pt x="79" y="130"/>
                      <a:pt x="66" y="130"/>
                    </a:cubicBezTo>
                    <a:cubicBezTo>
                      <a:pt x="58" y="130"/>
                      <a:pt x="51" y="130"/>
                      <a:pt x="44" y="130"/>
                    </a:cubicBezTo>
                    <a:cubicBezTo>
                      <a:pt x="44" y="166"/>
                      <a:pt x="44" y="202"/>
                      <a:pt x="44" y="238"/>
                    </a:cubicBezTo>
                    <a:cubicBezTo>
                      <a:pt x="44" y="241"/>
                      <a:pt x="45" y="243"/>
                      <a:pt x="46" y="244"/>
                    </a:cubicBezTo>
                    <a:cubicBezTo>
                      <a:pt x="47" y="246"/>
                      <a:pt x="49" y="246"/>
                      <a:pt x="50" y="246"/>
                    </a:cubicBezTo>
                    <a:cubicBezTo>
                      <a:pt x="56" y="246"/>
                      <a:pt x="63" y="246"/>
                      <a:pt x="70" y="246"/>
                    </a:cubicBezTo>
                    <a:close/>
                    <a:moveTo>
                      <a:pt x="98" y="62"/>
                    </a:moveTo>
                    <a:cubicBezTo>
                      <a:pt x="98" y="45"/>
                      <a:pt x="95" y="35"/>
                      <a:pt x="88" y="27"/>
                    </a:cubicBezTo>
                    <a:cubicBezTo>
                      <a:pt x="81" y="19"/>
                      <a:pt x="72" y="16"/>
                      <a:pt x="62" y="16"/>
                    </a:cubicBezTo>
                    <a:cubicBezTo>
                      <a:pt x="58" y="16"/>
                      <a:pt x="54" y="16"/>
                      <a:pt x="50" y="16"/>
                    </a:cubicBezTo>
                    <a:cubicBezTo>
                      <a:pt x="47" y="16"/>
                      <a:pt x="46" y="16"/>
                      <a:pt x="45" y="18"/>
                    </a:cubicBezTo>
                    <a:cubicBezTo>
                      <a:pt x="44" y="20"/>
                      <a:pt x="44" y="23"/>
                      <a:pt x="44" y="24"/>
                    </a:cubicBezTo>
                    <a:cubicBezTo>
                      <a:pt x="44" y="54"/>
                      <a:pt x="44" y="84"/>
                      <a:pt x="44" y="114"/>
                    </a:cubicBezTo>
                    <a:cubicBezTo>
                      <a:pt x="52" y="114"/>
                      <a:pt x="60" y="114"/>
                      <a:pt x="68" y="114"/>
                    </a:cubicBezTo>
                    <a:cubicBezTo>
                      <a:pt x="75" y="114"/>
                      <a:pt x="81" y="109"/>
                      <a:pt x="88" y="101"/>
                    </a:cubicBezTo>
                    <a:cubicBezTo>
                      <a:pt x="95" y="94"/>
                      <a:pt x="98" y="80"/>
                      <a:pt x="98" y="62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5" name="Freeform 46"/>
              <p:cNvSpPr>
                <a:spLocks noEditPoints="1"/>
              </p:cNvSpPr>
              <p:nvPr/>
            </p:nvSpPr>
            <p:spPr bwMode="auto">
              <a:xfrm>
                <a:off x="756" y="3588"/>
                <a:ext cx="101" cy="197"/>
              </a:xfrm>
              <a:custGeom>
                <a:avLst/>
                <a:gdLst>
                  <a:gd name="T0" fmla="*/ 0 w 135"/>
                  <a:gd name="T1" fmla="*/ 1 h 263"/>
                  <a:gd name="T2" fmla="*/ 0 w 135"/>
                  <a:gd name="T3" fmla="*/ 1 h 263"/>
                  <a:gd name="T4" fmla="*/ 1 w 135"/>
                  <a:gd name="T5" fmla="*/ 1 h 263"/>
                  <a:gd name="T6" fmla="*/ 1 w 135"/>
                  <a:gd name="T7" fmla="*/ 1 h 263"/>
                  <a:gd name="T8" fmla="*/ 1 w 135"/>
                  <a:gd name="T9" fmla="*/ 1 h 263"/>
                  <a:gd name="T10" fmla="*/ 1 w 135"/>
                  <a:gd name="T11" fmla="*/ 1 h 263"/>
                  <a:gd name="T12" fmla="*/ 1 w 135"/>
                  <a:gd name="T13" fmla="*/ 1 h 263"/>
                  <a:gd name="T14" fmla="*/ 1 w 135"/>
                  <a:gd name="T15" fmla="*/ 1 h 263"/>
                  <a:gd name="T16" fmla="*/ 0 w 135"/>
                  <a:gd name="T17" fmla="*/ 1 h 263"/>
                  <a:gd name="T18" fmla="*/ 0 w 135"/>
                  <a:gd name="T19" fmla="*/ 0 h 263"/>
                  <a:gd name="T20" fmla="*/ 1 w 135"/>
                  <a:gd name="T21" fmla="*/ 0 h 263"/>
                  <a:gd name="T22" fmla="*/ 1 w 135"/>
                  <a:gd name="T23" fmla="*/ 1 h 263"/>
                  <a:gd name="T24" fmla="*/ 1 w 135"/>
                  <a:gd name="T25" fmla="*/ 1 h 263"/>
                  <a:gd name="T26" fmla="*/ 1 w 135"/>
                  <a:gd name="T27" fmla="*/ 1 h 263"/>
                  <a:gd name="T28" fmla="*/ 1 w 135"/>
                  <a:gd name="T29" fmla="*/ 1 h 263"/>
                  <a:gd name="T30" fmla="*/ 1 w 135"/>
                  <a:gd name="T31" fmla="*/ 1 h 263"/>
                  <a:gd name="T32" fmla="*/ 1 w 135"/>
                  <a:gd name="T33" fmla="*/ 1 h 263"/>
                  <a:gd name="T34" fmla="*/ 1 w 135"/>
                  <a:gd name="T35" fmla="*/ 1 h 263"/>
                  <a:gd name="T36" fmla="*/ 1 w 135"/>
                  <a:gd name="T37" fmla="*/ 1 h 263"/>
                  <a:gd name="T38" fmla="*/ 0 w 135"/>
                  <a:gd name="T39" fmla="*/ 1 h 263"/>
                  <a:gd name="T40" fmla="*/ 1 w 135"/>
                  <a:gd name="T41" fmla="*/ 1 h 263"/>
                  <a:gd name="T42" fmla="*/ 1 w 135"/>
                  <a:gd name="T43" fmla="*/ 1 h 263"/>
                  <a:gd name="T44" fmla="*/ 1 w 135"/>
                  <a:gd name="T45" fmla="*/ 1 h 263"/>
                  <a:gd name="T46" fmla="*/ 1 w 135"/>
                  <a:gd name="T47" fmla="*/ 1 h 263"/>
                  <a:gd name="T48" fmla="*/ 1 w 135"/>
                  <a:gd name="T49" fmla="*/ 1 h 263"/>
                  <a:gd name="T50" fmla="*/ 1 w 135"/>
                  <a:gd name="T51" fmla="*/ 1 h 263"/>
                  <a:gd name="T52" fmla="*/ 1 w 135"/>
                  <a:gd name="T53" fmla="*/ 1 h 263"/>
                  <a:gd name="T54" fmla="*/ 1 w 135"/>
                  <a:gd name="T55" fmla="*/ 1 h 263"/>
                  <a:gd name="T56" fmla="*/ 1 w 135"/>
                  <a:gd name="T57" fmla="*/ 1 h 263"/>
                  <a:gd name="T58" fmla="*/ 1 w 135"/>
                  <a:gd name="T59" fmla="*/ 1 h 263"/>
                  <a:gd name="T60" fmla="*/ 1 w 135"/>
                  <a:gd name="T61" fmla="*/ 1 h 263"/>
                  <a:gd name="T62" fmla="*/ 1 w 135"/>
                  <a:gd name="T63" fmla="*/ 1 h 263"/>
                  <a:gd name="T64" fmla="*/ 1 w 135"/>
                  <a:gd name="T65" fmla="*/ 1 h 263"/>
                  <a:gd name="T66" fmla="*/ 1 w 135"/>
                  <a:gd name="T67" fmla="*/ 1 h 263"/>
                  <a:gd name="T68" fmla="*/ 1 w 135"/>
                  <a:gd name="T69" fmla="*/ 1 h 263"/>
                  <a:gd name="T70" fmla="*/ 1 w 135"/>
                  <a:gd name="T71" fmla="*/ 1 h 263"/>
                  <a:gd name="T72" fmla="*/ 1 w 135"/>
                  <a:gd name="T73" fmla="*/ 1 h 263"/>
                  <a:gd name="T74" fmla="*/ 1 w 135"/>
                  <a:gd name="T75" fmla="*/ 1 h 263"/>
                  <a:gd name="T76" fmla="*/ 1 w 135"/>
                  <a:gd name="T77" fmla="*/ 1 h 263"/>
                  <a:gd name="T78" fmla="*/ 1 w 135"/>
                  <a:gd name="T79" fmla="*/ 1 h 2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5"/>
                  <a:gd name="T121" fmla="*/ 0 h 263"/>
                  <a:gd name="T122" fmla="*/ 135 w 135"/>
                  <a:gd name="T123" fmla="*/ 263 h 26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5" h="263">
                    <a:moveTo>
                      <a:pt x="0" y="263"/>
                    </a:moveTo>
                    <a:cubicBezTo>
                      <a:pt x="0" y="257"/>
                      <a:pt x="0" y="252"/>
                      <a:pt x="0" y="246"/>
                    </a:cubicBezTo>
                    <a:cubicBezTo>
                      <a:pt x="5" y="246"/>
                      <a:pt x="9" y="246"/>
                      <a:pt x="13" y="246"/>
                    </a:cubicBezTo>
                    <a:cubicBezTo>
                      <a:pt x="15" y="246"/>
                      <a:pt x="17" y="246"/>
                      <a:pt x="19" y="245"/>
                    </a:cubicBezTo>
                    <a:cubicBezTo>
                      <a:pt x="20" y="243"/>
                      <a:pt x="20" y="242"/>
                      <a:pt x="20" y="239"/>
                    </a:cubicBezTo>
                    <a:cubicBezTo>
                      <a:pt x="20" y="167"/>
                      <a:pt x="20" y="96"/>
                      <a:pt x="20" y="25"/>
                    </a:cubicBezTo>
                    <a:cubicBezTo>
                      <a:pt x="20" y="23"/>
                      <a:pt x="20" y="20"/>
                      <a:pt x="19" y="19"/>
                    </a:cubicBezTo>
                    <a:cubicBezTo>
                      <a:pt x="17" y="17"/>
                      <a:pt x="14" y="17"/>
                      <a:pt x="11" y="17"/>
                    </a:cubicBezTo>
                    <a:cubicBezTo>
                      <a:pt x="7" y="17"/>
                      <a:pt x="4" y="17"/>
                      <a:pt x="0" y="17"/>
                    </a:cubicBezTo>
                    <a:cubicBezTo>
                      <a:pt x="0" y="12"/>
                      <a:pt x="0" y="6"/>
                      <a:pt x="0" y="0"/>
                    </a:cubicBezTo>
                    <a:cubicBezTo>
                      <a:pt x="24" y="0"/>
                      <a:pt x="47" y="0"/>
                      <a:pt x="70" y="0"/>
                    </a:cubicBezTo>
                    <a:cubicBezTo>
                      <a:pt x="89" y="0"/>
                      <a:pt x="103" y="5"/>
                      <a:pt x="113" y="16"/>
                    </a:cubicBezTo>
                    <a:cubicBezTo>
                      <a:pt x="122" y="26"/>
                      <a:pt x="126" y="43"/>
                      <a:pt x="126" y="63"/>
                    </a:cubicBezTo>
                    <a:cubicBezTo>
                      <a:pt x="126" y="78"/>
                      <a:pt x="124" y="90"/>
                      <a:pt x="119" y="99"/>
                    </a:cubicBezTo>
                    <a:cubicBezTo>
                      <a:pt x="114" y="110"/>
                      <a:pt x="105" y="117"/>
                      <a:pt x="91" y="122"/>
                    </a:cubicBezTo>
                    <a:cubicBezTo>
                      <a:pt x="108" y="126"/>
                      <a:pt x="120" y="135"/>
                      <a:pt x="126" y="149"/>
                    </a:cubicBezTo>
                    <a:cubicBezTo>
                      <a:pt x="132" y="163"/>
                      <a:pt x="135" y="178"/>
                      <a:pt x="135" y="193"/>
                    </a:cubicBezTo>
                    <a:cubicBezTo>
                      <a:pt x="135" y="214"/>
                      <a:pt x="130" y="231"/>
                      <a:pt x="118" y="243"/>
                    </a:cubicBezTo>
                    <a:cubicBezTo>
                      <a:pt x="107" y="257"/>
                      <a:pt x="92" y="263"/>
                      <a:pt x="73" y="263"/>
                    </a:cubicBezTo>
                    <a:cubicBezTo>
                      <a:pt x="49" y="263"/>
                      <a:pt x="25" y="263"/>
                      <a:pt x="0" y="263"/>
                    </a:cubicBezTo>
                    <a:close/>
                    <a:moveTo>
                      <a:pt x="71" y="246"/>
                    </a:moveTo>
                    <a:cubicBezTo>
                      <a:pt x="82" y="246"/>
                      <a:pt x="91" y="242"/>
                      <a:pt x="98" y="231"/>
                    </a:cubicBezTo>
                    <a:cubicBezTo>
                      <a:pt x="105" y="222"/>
                      <a:pt x="108" y="208"/>
                      <a:pt x="108" y="190"/>
                    </a:cubicBezTo>
                    <a:cubicBezTo>
                      <a:pt x="108" y="170"/>
                      <a:pt x="105" y="155"/>
                      <a:pt x="98" y="145"/>
                    </a:cubicBezTo>
                    <a:cubicBezTo>
                      <a:pt x="90" y="135"/>
                      <a:pt x="80" y="131"/>
                      <a:pt x="66" y="131"/>
                    </a:cubicBezTo>
                    <a:cubicBezTo>
                      <a:pt x="59" y="131"/>
                      <a:pt x="52" y="131"/>
                      <a:pt x="45" y="131"/>
                    </a:cubicBezTo>
                    <a:cubicBezTo>
                      <a:pt x="45" y="167"/>
                      <a:pt x="45" y="203"/>
                      <a:pt x="45" y="239"/>
                    </a:cubicBezTo>
                    <a:cubicBezTo>
                      <a:pt x="45" y="242"/>
                      <a:pt x="46" y="243"/>
                      <a:pt x="47" y="245"/>
                    </a:cubicBezTo>
                    <a:cubicBezTo>
                      <a:pt x="48" y="246"/>
                      <a:pt x="49" y="246"/>
                      <a:pt x="50" y="246"/>
                    </a:cubicBezTo>
                    <a:cubicBezTo>
                      <a:pt x="57" y="246"/>
                      <a:pt x="64" y="246"/>
                      <a:pt x="71" y="246"/>
                    </a:cubicBezTo>
                    <a:close/>
                    <a:moveTo>
                      <a:pt x="99" y="63"/>
                    </a:moveTo>
                    <a:cubicBezTo>
                      <a:pt x="99" y="46"/>
                      <a:pt x="96" y="35"/>
                      <a:pt x="89" y="28"/>
                    </a:cubicBezTo>
                    <a:cubicBezTo>
                      <a:pt x="82" y="20"/>
                      <a:pt x="73" y="17"/>
                      <a:pt x="63" y="17"/>
                    </a:cubicBezTo>
                    <a:cubicBezTo>
                      <a:pt x="59" y="17"/>
                      <a:pt x="54" y="17"/>
                      <a:pt x="50" y="17"/>
                    </a:cubicBezTo>
                    <a:cubicBezTo>
                      <a:pt x="48" y="17"/>
                      <a:pt x="47" y="17"/>
                      <a:pt x="46" y="19"/>
                    </a:cubicBezTo>
                    <a:cubicBezTo>
                      <a:pt x="45" y="20"/>
                      <a:pt x="45" y="23"/>
                      <a:pt x="45" y="25"/>
                    </a:cubicBezTo>
                    <a:cubicBezTo>
                      <a:pt x="45" y="55"/>
                      <a:pt x="45" y="84"/>
                      <a:pt x="45" y="114"/>
                    </a:cubicBezTo>
                    <a:cubicBezTo>
                      <a:pt x="53" y="114"/>
                      <a:pt x="61" y="114"/>
                      <a:pt x="68" y="114"/>
                    </a:cubicBezTo>
                    <a:cubicBezTo>
                      <a:pt x="75" y="114"/>
                      <a:pt x="82" y="110"/>
                      <a:pt x="89" y="102"/>
                    </a:cubicBezTo>
                    <a:cubicBezTo>
                      <a:pt x="96" y="94"/>
                      <a:pt x="99" y="81"/>
                      <a:pt x="99" y="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6" name="Freeform 47"/>
              <p:cNvSpPr>
                <a:spLocks noEditPoints="1"/>
              </p:cNvSpPr>
              <p:nvPr/>
            </p:nvSpPr>
            <p:spPr bwMode="auto">
              <a:xfrm>
                <a:off x="756" y="3588"/>
                <a:ext cx="101" cy="197"/>
              </a:xfrm>
              <a:custGeom>
                <a:avLst/>
                <a:gdLst>
                  <a:gd name="T0" fmla="*/ 0 w 135"/>
                  <a:gd name="T1" fmla="*/ 1 h 263"/>
                  <a:gd name="T2" fmla="*/ 0 w 135"/>
                  <a:gd name="T3" fmla="*/ 1 h 263"/>
                  <a:gd name="T4" fmla="*/ 1 w 135"/>
                  <a:gd name="T5" fmla="*/ 1 h 263"/>
                  <a:gd name="T6" fmla="*/ 1 w 135"/>
                  <a:gd name="T7" fmla="*/ 1 h 263"/>
                  <a:gd name="T8" fmla="*/ 1 w 135"/>
                  <a:gd name="T9" fmla="*/ 1 h 263"/>
                  <a:gd name="T10" fmla="*/ 1 w 135"/>
                  <a:gd name="T11" fmla="*/ 1 h 263"/>
                  <a:gd name="T12" fmla="*/ 1 w 135"/>
                  <a:gd name="T13" fmla="*/ 1 h 263"/>
                  <a:gd name="T14" fmla="*/ 1 w 135"/>
                  <a:gd name="T15" fmla="*/ 1 h 263"/>
                  <a:gd name="T16" fmla="*/ 0 w 135"/>
                  <a:gd name="T17" fmla="*/ 1 h 263"/>
                  <a:gd name="T18" fmla="*/ 0 w 135"/>
                  <a:gd name="T19" fmla="*/ 0 h 263"/>
                  <a:gd name="T20" fmla="*/ 1 w 135"/>
                  <a:gd name="T21" fmla="*/ 0 h 263"/>
                  <a:gd name="T22" fmla="*/ 1 w 135"/>
                  <a:gd name="T23" fmla="*/ 1 h 263"/>
                  <a:gd name="T24" fmla="*/ 1 w 135"/>
                  <a:gd name="T25" fmla="*/ 1 h 263"/>
                  <a:gd name="T26" fmla="*/ 1 w 135"/>
                  <a:gd name="T27" fmla="*/ 1 h 263"/>
                  <a:gd name="T28" fmla="*/ 1 w 135"/>
                  <a:gd name="T29" fmla="*/ 1 h 263"/>
                  <a:gd name="T30" fmla="*/ 1 w 135"/>
                  <a:gd name="T31" fmla="*/ 1 h 263"/>
                  <a:gd name="T32" fmla="*/ 1 w 135"/>
                  <a:gd name="T33" fmla="*/ 1 h 263"/>
                  <a:gd name="T34" fmla="*/ 1 w 135"/>
                  <a:gd name="T35" fmla="*/ 1 h 263"/>
                  <a:gd name="T36" fmla="*/ 1 w 135"/>
                  <a:gd name="T37" fmla="*/ 1 h 263"/>
                  <a:gd name="T38" fmla="*/ 0 w 135"/>
                  <a:gd name="T39" fmla="*/ 1 h 263"/>
                  <a:gd name="T40" fmla="*/ 1 w 135"/>
                  <a:gd name="T41" fmla="*/ 1 h 263"/>
                  <a:gd name="T42" fmla="*/ 1 w 135"/>
                  <a:gd name="T43" fmla="*/ 1 h 263"/>
                  <a:gd name="T44" fmla="*/ 1 w 135"/>
                  <a:gd name="T45" fmla="*/ 1 h 263"/>
                  <a:gd name="T46" fmla="*/ 1 w 135"/>
                  <a:gd name="T47" fmla="*/ 1 h 263"/>
                  <a:gd name="T48" fmla="*/ 1 w 135"/>
                  <a:gd name="T49" fmla="*/ 1 h 263"/>
                  <a:gd name="T50" fmla="*/ 1 w 135"/>
                  <a:gd name="T51" fmla="*/ 1 h 263"/>
                  <a:gd name="T52" fmla="*/ 1 w 135"/>
                  <a:gd name="T53" fmla="*/ 1 h 263"/>
                  <a:gd name="T54" fmla="*/ 1 w 135"/>
                  <a:gd name="T55" fmla="*/ 1 h 263"/>
                  <a:gd name="T56" fmla="*/ 1 w 135"/>
                  <a:gd name="T57" fmla="*/ 1 h 263"/>
                  <a:gd name="T58" fmla="*/ 1 w 135"/>
                  <a:gd name="T59" fmla="*/ 1 h 263"/>
                  <a:gd name="T60" fmla="*/ 1 w 135"/>
                  <a:gd name="T61" fmla="*/ 1 h 263"/>
                  <a:gd name="T62" fmla="*/ 1 w 135"/>
                  <a:gd name="T63" fmla="*/ 1 h 263"/>
                  <a:gd name="T64" fmla="*/ 1 w 135"/>
                  <a:gd name="T65" fmla="*/ 1 h 263"/>
                  <a:gd name="T66" fmla="*/ 1 w 135"/>
                  <a:gd name="T67" fmla="*/ 1 h 263"/>
                  <a:gd name="T68" fmla="*/ 1 w 135"/>
                  <a:gd name="T69" fmla="*/ 1 h 263"/>
                  <a:gd name="T70" fmla="*/ 1 w 135"/>
                  <a:gd name="T71" fmla="*/ 1 h 263"/>
                  <a:gd name="T72" fmla="*/ 1 w 135"/>
                  <a:gd name="T73" fmla="*/ 1 h 263"/>
                  <a:gd name="T74" fmla="*/ 1 w 135"/>
                  <a:gd name="T75" fmla="*/ 1 h 263"/>
                  <a:gd name="T76" fmla="*/ 1 w 135"/>
                  <a:gd name="T77" fmla="*/ 1 h 263"/>
                  <a:gd name="T78" fmla="*/ 1 w 135"/>
                  <a:gd name="T79" fmla="*/ 1 h 2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5"/>
                  <a:gd name="T121" fmla="*/ 0 h 263"/>
                  <a:gd name="T122" fmla="*/ 135 w 135"/>
                  <a:gd name="T123" fmla="*/ 263 h 26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5" h="263">
                    <a:moveTo>
                      <a:pt x="0" y="263"/>
                    </a:moveTo>
                    <a:cubicBezTo>
                      <a:pt x="0" y="257"/>
                      <a:pt x="0" y="252"/>
                      <a:pt x="0" y="246"/>
                    </a:cubicBezTo>
                    <a:cubicBezTo>
                      <a:pt x="5" y="246"/>
                      <a:pt x="9" y="246"/>
                      <a:pt x="13" y="246"/>
                    </a:cubicBezTo>
                    <a:cubicBezTo>
                      <a:pt x="15" y="246"/>
                      <a:pt x="17" y="246"/>
                      <a:pt x="19" y="245"/>
                    </a:cubicBezTo>
                    <a:cubicBezTo>
                      <a:pt x="20" y="243"/>
                      <a:pt x="20" y="242"/>
                      <a:pt x="20" y="239"/>
                    </a:cubicBezTo>
                    <a:cubicBezTo>
                      <a:pt x="20" y="167"/>
                      <a:pt x="20" y="96"/>
                      <a:pt x="20" y="25"/>
                    </a:cubicBezTo>
                    <a:cubicBezTo>
                      <a:pt x="20" y="23"/>
                      <a:pt x="20" y="20"/>
                      <a:pt x="19" y="19"/>
                    </a:cubicBezTo>
                    <a:cubicBezTo>
                      <a:pt x="17" y="17"/>
                      <a:pt x="14" y="17"/>
                      <a:pt x="11" y="17"/>
                    </a:cubicBezTo>
                    <a:cubicBezTo>
                      <a:pt x="7" y="17"/>
                      <a:pt x="4" y="17"/>
                      <a:pt x="0" y="17"/>
                    </a:cubicBezTo>
                    <a:cubicBezTo>
                      <a:pt x="0" y="12"/>
                      <a:pt x="0" y="6"/>
                      <a:pt x="0" y="0"/>
                    </a:cubicBezTo>
                    <a:cubicBezTo>
                      <a:pt x="24" y="0"/>
                      <a:pt x="47" y="0"/>
                      <a:pt x="70" y="0"/>
                    </a:cubicBezTo>
                    <a:cubicBezTo>
                      <a:pt x="89" y="0"/>
                      <a:pt x="103" y="5"/>
                      <a:pt x="113" y="16"/>
                    </a:cubicBezTo>
                    <a:cubicBezTo>
                      <a:pt x="122" y="26"/>
                      <a:pt x="126" y="43"/>
                      <a:pt x="126" y="63"/>
                    </a:cubicBezTo>
                    <a:cubicBezTo>
                      <a:pt x="126" y="78"/>
                      <a:pt x="124" y="90"/>
                      <a:pt x="119" y="99"/>
                    </a:cubicBezTo>
                    <a:cubicBezTo>
                      <a:pt x="114" y="110"/>
                      <a:pt x="105" y="117"/>
                      <a:pt x="91" y="122"/>
                    </a:cubicBezTo>
                    <a:cubicBezTo>
                      <a:pt x="108" y="126"/>
                      <a:pt x="120" y="135"/>
                      <a:pt x="126" y="149"/>
                    </a:cubicBezTo>
                    <a:cubicBezTo>
                      <a:pt x="132" y="163"/>
                      <a:pt x="135" y="178"/>
                      <a:pt x="135" y="193"/>
                    </a:cubicBezTo>
                    <a:cubicBezTo>
                      <a:pt x="135" y="214"/>
                      <a:pt x="130" y="231"/>
                      <a:pt x="118" y="243"/>
                    </a:cubicBezTo>
                    <a:cubicBezTo>
                      <a:pt x="107" y="257"/>
                      <a:pt x="92" y="263"/>
                      <a:pt x="73" y="263"/>
                    </a:cubicBezTo>
                    <a:cubicBezTo>
                      <a:pt x="49" y="263"/>
                      <a:pt x="25" y="263"/>
                      <a:pt x="0" y="263"/>
                    </a:cubicBezTo>
                    <a:close/>
                    <a:moveTo>
                      <a:pt x="71" y="246"/>
                    </a:moveTo>
                    <a:cubicBezTo>
                      <a:pt x="82" y="246"/>
                      <a:pt x="91" y="242"/>
                      <a:pt x="98" y="231"/>
                    </a:cubicBezTo>
                    <a:cubicBezTo>
                      <a:pt x="105" y="222"/>
                      <a:pt x="108" y="208"/>
                      <a:pt x="108" y="190"/>
                    </a:cubicBezTo>
                    <a:cubicBezTo>
                      <a:pt x="108" y="170"/>
                      <a:pt x="105" y="155"/>
                      <a:pt x="98" y="145"/>
                    </a:cubicBezTo>
                    <a:cubicBezTo>
                      <a:pt x="90" y="135"/>
                      <a:pt x="80" y="131"/>
                      <a:pt x="66" y="131"/>
                    </a:cubicBezTo>
                    <a:cubicBezTo>
                      <a:pt x="59" y="131"/>
                      <a:pt x="52" y="131"/>
                      <a:pt x="45" y="131"/>
                    </a:cubicBezTo>
                    <a:cubicBezTo>
                      <a:pt x="45" y="167"/>
                      <a:pt x="45" y="203"/>
                      <a:pt x="45" y="239"/>
                    </a:cubicBezTo>
                    <a:cubicBezTo>
                      <a:pt x="45" y="242"/>
                      <a:pt x="46" y="243"/>
                      <a:pt x="47" y="245"/>
                    </a:cubicBezTo>
                    <a:cubicBezTo>
                      <a:pt x="48" y="246"/>
                      <a:pt x="49" y="246"/>
                      <a:pt x="50" y="246"/>
                    </a:cubicBezTo>
                    <a:cubicBezTo>
                      <a:pt x="57" y="246"/>
                      <a:pt x="64" y="246"/>
                      <a:pt x="71" y="246"/>
                    </a:cubicBezTo>
                    <a:close/>
                    <a:moveTo>
                      <a:pt x="99" y="63"/>
                    </a:moveTo>
                    <a:cubicBezTo>
                      <a:pt x="99" y="46"/>
                      <a:pt x="96" y="35"/>
                      <a:pt x="89" y="28"/>
                    </a:cubicBezTo>
                    <a:cubicBezTo>
                      <a:pt x="82" y="20"/>
                      <a:pt x="73" y="17"/>
                      <a:pt x="63" y="17"/>
                    </a:cubicBezTo>
                    <a:cubicBezTo>
                      <a:pt x="59" y="17"/>
                      <a:pt x="54" y="17"/>
                      <a:pt x="50" y="17"/>
                    </a:cubicBezTo>
                    <a:cubicBezTo>
                      <a:pt x="48" y="17"/>
                      <a:pt x="47" y="17"/>
                      <a:pt x="46" y="19"/>
                    </a:cubicBezTo>
                    <a:cubicBezTo>
                      <a:pt x="45" y="20"/>
                      <a:pt x="45" y="23"/>
                      <a:pt x="45" y="25"/>
                    </a:cubicBezTo>
                    <a:cubicBezTo>
                      <a:pt x="45" y="55"/>
                      <a:pt x="45" y="84"/>
                      <a:pt x="45" y="114"/>
                    </a:cubicBezTo>
                    <a:cubicBezTo>
                      <a:pt x="53" y="114"/>
                      <a:pt x="61" y="114"/>
                      <a:pt x="68" y="114"/>
                    </a:cubicBezTo>
                    <a:cubicBezTo>
                      <a:pt x="75" y="114"/>
                      <a:pt x="82" y="110"/>
                      <a:pt x="89" y="102"/>
                    </a:cubicBezTo>
                    <a:cubicBezTo>
                      <a:pt x="96" y="94"/>
                      <a:pt x="99" y="81"/>
                      <a:pt x="99" y="63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365" name="Group 48"/>
            <p:cNvGrpSpPr>
              <a:grpSpLocks/>
            </p:cNvGrpSpPr>
            <p:nvPr/>
          </p:nvGrpSpPr>
          <p:grpSpPr bwMode="auto">
            <a:xfrm>
              <a:off x="2602" y="3606"/>
              <a:ext cx="117" cy="213"/>
              <a:chOff x="2602" y="3606"/>
              <a:chExt cx="117" cy="213"/>
            </a:xfrm>
          </p:grpSpPr>
          <p:sp>
            <p:nvSpPr>
              <p:cNvPr id="14419" name="Freeform 49"/>
              <p:cNvSpPr>
                <a:spLocks/>
              </p:cNvSpPr>
              <p:nvPr/>
            </p:nvSpPr>
            <p:spPr bwMode="auto">
              <a:xfrm>
                <a:off x="2618" y="3623"/>
                <a:ext cx="101" cy="196"/>
              </a:xfrm>
              <a:custGeom>
                <a:avLst/>
                <a:gdLst>
                  <a:gd name="T0" fmla="*/ 1 w 135"/>
                  <a:gd name="T1" fmla="*/ 1 h 262"/>
                  <a:gd name="T2" fmla="*/ 1 w 135"/>
                  <a:gd name="T3" fmla="*/ 1 h 262"/>
                  <a:gd name="T4" fmla="*/ 0 w 135"/>
                  <a:gd name="T5" fmla="*/ 1 h 262"/>
                  <a:gd name="T6" fmla="*/ 0 w 135"/>
                  <a:gd name="T7" fmla="*/ 1 h 262"/>
                  <a:gd name="T8" fmla="*/ 1 w 135"/>
                  <a:gd name="T9" fmla="*/ 1 h 262"/>
                  <a:gd name="T10" fmla="*/ 1 w 135"/>
                  <a:gd name="T11" fmla="*/ 1 h 262"/>
                  <a:gd name="T12" fmla="*/ 1 w 135"/>
                  <a:gd name="T13" fmla="*/ 1 h 262"/>
                  <a:gd name="T14" fmla="*/ 1 w 135"/>
                  <a:gd name="T15" fmla="*/ 1 h 262"/>
                  <a:gd name="T16" fmla="*/ 1 w 135"/>
                  <a:gd name="T17" fmla="*/ 1 h 262"/>
                  <a:gd name="T18" fmla="*/ 1 w 135"/>
                  <a:gd name="T19" fmla="*/ 1 h 262"/>
                  <a:gd name="T20" fmla="*/ 0 w 135"/>
                  <a:gd name="T21" fmla="*/ 1 h 262"/>
                  <a:gd name="T22" fmla="*/ 0 w 135"/>
                  <a:gd name="T23" fmla="*/ 0 h 262"/>
                  <a:gd name="T24" fmla="*/ 1 w 135"/>
                  <a:gd name="T25" fmla="*/ 0 h 262"/>
                  <a:gd name="T26" fmla="*/ 1 w 135"/>
                  <a:gd name="T27" fmla="*/ 1 h 262"/>
                  <a:gd name="T28" fmla="*/ 1 w 135"/>
                  <a:gd name="T29" fmla="*/ 1 h 262"/>
                  <a:gd name="T30" fmla="*/ 1 w 135"/>
                  <a:gd name="T31" fmla="*/ 1 h 262"/>
                  <a:gd name="T32" fmla="*/ 1 w 135"/>
                  <a:gd name="T33" fmla="*/ 1 h 262"/>
                  <a:gd name="T34" fmla="*/ 1 w 135"/>
                  <a:gd name="T35" fmla="*/ 1 h 262"/>
                  <a:gd name="T36" fmla="*/ 1 w 135"/>
                  <a:gd name="T37" fmla="*/ 1 h 262"/>
                  <a:gd name="T38" fmla="*/ 1 w 135"/>
                  <a:gd name="T39" fmla="*/ 1 h 262"/>
                  <a:gd name="T40" fmla="*/ 1 w 135"/>
                  <a:gd name="T41" fmla="*/ 1 h 262"/>
                  <a:gd name="T42" fmla="*/ 1 w 135"/>
                  <a:gd name="T43" fmla="*/ 1 h 262"/>
                  <a:gd name="T44" fmla="*/ 1 w 135"/>
                  <a:gd name="T45" fmla="*/ 1 h 262"/>
                  <a:gd name="T46" fmla="*/ 1 w 135"/>
                  <a:gd name="T47" fmla="*/ 1 h 262"/>
                  <a:gd name="T48" fmla="*/ 1 w 135"/>
                  <a:gd name="T49" fmla="*/ 1 h 262"/>
                  <a:gd name="T50" fmla="*/ 1 w 135"/>
                  <a:gd name="T51" fmla="*/ 1 h 262"/>
                  <a:gd name="T52" fmla="*/ 1 w 135"/>
                  <a:gd name="T53" fmla="*/ 1 h 262"/>
                  <a:gd name="T54" fmla="*/ 1 w 135"/>
                  <a:gd name="T55" fmla="*/ 1 h 262"/>
                  <a:gd name="T56" fmla="*/ 1 w 135"/>
                  <a:gd name="T57" fmla="*/ 1 h 262"/>
                  <a:gd name="T58" fmla="*/ 1 w 135"/>
                  <a:gd name="T59" fmla="*/ 1 h 262"/>
                  <a:gd name="T60" fmla="*/ 1 w 135"/>
                  <a:gd name="T61" fmla="*/ 1 h 262"/>
                  <a:gd name="T62" fmla="*/ 1 w 135"/>
                  <a:gd name="T63" fmla="*/ 1 h 262"/>
                  <a:gd name="T64" fmla="*/ 1 w 135"/>
                  <a:gd name="T65" fmla="*/ 1 h 262"/>
                  <a:gd name="T66" fmla="*/ 1 w 135"/>
                  <a:gd name="T67" fmla="*/ 1 h 262"/>
                  <a:gd name="T68" fmla="*/ 1 w 135"/>
                  <a:gd name="T69" fmla="*/ 1 h 262"/>
                  <a:gd name="T70" fmla="*/ 1 w 135"/>
                  <a:gd name="T71" fmla="*/ 1 h 2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"/>
                  <a:gd name="T109" fmla="*/ 0 h 262"/>
                  <a:gd name="T110" fmla="*/ 135 w 135"/>
                  <a:gd name="T111" fmla="*/ 262 h 2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" h="262">
                    <a:moveTo>
                      <a:pt x="60" y="246"/>
                    </a:moveTo>
                    <a:cubicBezTo>
                      <a:pt x="60" y="251"/>
                      <a:pt x="60" y="257"/>
                      <a:pt x="60" y="262"/>
                    </a:cubicBezTo>
                    <a:cubicBezTo>
                      <a:pt x="40" y="262"/>
                      <a:pt x="20" y="262"/>
                      <a:pt x="0" y="262"/>
                    </a:cubicBezTo>
                    <a:cubicBezTo>
                      <a:pt x="0" y="257"/>
                      <a:pt x="0" y="251"/>
                      <a:pt x="0" y="246"/>
                    </a:cubicBezTo>
                    <a:cubicBezTo>
                      <a:pt x="4" y="246"/>
                      <a:pt x="8" y="246"/>
                      <a:pt x="11" y="246"/>
                    </a:cubicBezTo>
                    <a:cubicBezTo>
                      <a:pt x="14" y="246"/>
                      <a:pt x="16" y="246"/>
                      <a:pt x="17" y="244"/>
                    </a:cubicBezTo>
                    <a:cubicBezTo>
                      <a:pt x="18" y="243"/>
                      <a:pt x="18" y="241"/>
                      <a:pt x="18" y="238"/>
                    </a:cubicBezTo>
                    <a:cubicBezTo>
                      <a:pt x="18" y="167"/>
                      <a:pt x="18" y="95"/>
                      <a:pt x="18" y="24"/>
                    </a:cubicBezTo>
                    <a:cubicBezTo>
                      <a:pt x="18" y="23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0" y="16"/>
                    </a:cubicBezTo>
                    <a:cubicBezTo>
                      <a:pt x="7" y="16"/>
                      <a:pt x="3" y="16"/>
                      <a:pt x="0" y="16"/>
                    </a:cubicBezTo>
                    <a:cubicBezTo>
                      <a:pt x="0" y="11"/>
                      <a:pt x="0" y="5"/>
                      <a:pt x="0" y="0"/>
                    </a:cubicBezTo>
                    <a:cubicBezTo>
                      <a:pt x="40" y="0"/>
                      <a:pt x="80" y="0"/>
                      <a:pt x="121" y="0"/>
                    </a:cubicBezTo>
                    <a:cubicBezTo>
                      <a:pt x="125" y="20"/>
                      <a:pt x="130" y="39"/>
                      <a:pt x="135" y="59"/>
                    </a:cubicBezTo>
                    <a:cubicBezTo>
                      <a:pt x="131" y="61"/>
                      <a:pt x="128" y="62"/>
                      <a:pt x="124" y="64"/>
                    </a:cubicBezTo>
                    <a:cubicBezTo>
                      <a:pt x="117" y="47"/>
                      <a:pt x="110" y="35"/>
                      <a:pt x="103" y="27"/>
                    </a:cubicBezTo>
                    <a:cubicBezTo>
                      <a:pt x="95" y="19"/>
                      <a:pt x="87" y="16"/>
                      <a:pt x="79" y="16"/>
                    </a:cubicBezTo>
                    <a:cubicBezTo>
                      <a:pt x="69" y="16"/>
                      <a:pt x="58" y="16"/>
                      <a:pt x="48" y="16"/>
                    </a:cubicBezTo>
                    <a:cubicBezTo>
                      <a:pt x="46" y="16"/>
                      <a:pt x="45" y="16"/>
                      <a:pt x="44" y="18"/>
                    </a:cubicBezTo>
                    <a:cubicBezTo>
                      <a:pt x="43" y="20"/>
                      <a:pt x="42" y="23"/>
                      <a:pt x="42" y="24"/>
                    </a:cubicBezTo>
                    <a:cubicBezTo>
                      <a:pt x="42" y="55"/>
                      <a:pt x="42" y="86"/>
                      <a:pt x="42" y="117"/>
                    </a:cubicBezTo>
                    <a:cubicBezTo>
                      <a:pt x="53" y="117"/>
                      <a:pt x="64" y="117"/>
                      <a:pt x="75" y="117"/>
                    </a:cubicBezTo>
                    <a:cubicBezTo>
                      <a:pt x="80" y="117"/>
                      <a:pt x="85" y="115"/>
                      <a:pt x="88" y="111"/>
                    </a:cubicBezTo>
                    <a:cubicBezTo>
                      <a:pt x="92" y="107"/>
                      <a:pt x="93" y="101"/>
                      <a:pt x="93" y="91"/>
                    </a:cubicBezTo>
                    <a:cubicBezTo>
                      <a:pt x="93" y="87"/>
                      <a:pt x="93" y="84"/>
                      <a:pt x="93" y="80"/>
                    </a:cubicBezTo>
                    <a:cubicBezTo>
                      <a:pt x="97" y="80"/>
                      <a:pt x="102" y="80"/>
                      <a:pt x="106" y="80"/>
                    </a:cubicBezTo>
                    <a:cubicBezTo>
                      <a:pt x="106" y="112"/>
                      <a:pt x="106" y="143"/>
                      <a:pt x="106" y="174"/>
                    </a:cubicBezTo>
                    <a:cubicBezTo>
                      <a:pt x="102" y="174"/>
                      <a:pt x="97" y="174"/>
                      <a:pt x="93" y="174"/>
                    </a:cubicBezTo>
                    <a:cubicBezTo>
                      <a:pt x="93" y="171"/>
                      <a:pt x="93" y="168"/>
                      <a:pt x="93" y="165"/>
                    </a:cubicBezTo>
                    <a:cubicBezTo>
                      <a:pt x="93" y="155"/>
                      <a:pt x="91" y="145"/>
                      <a:pt x="88" y="141"/>
                    </a:cubicBezTo>
                    <a:cubicBezTo>
                      <a:pt x="85" y="136"/>
                      <a:pt x="80" y="133"/>
                      <a:pt x="75" y="133"/>
                    </a:cubicBezTo>
                    <a:cubicBezTo>
                      <a:pt x="64" y="133"/>
                      <a:pt x="53" y="133"/>
                      <a:pt x="42" y="133"/>
                    </a:cubicBezTo>
                    <a:cubicBezTo>
                      <a:pt x="42" y="168"/>
                      <a:pt x="42" y="203"/>
                      <a:pt x="42" y="238"/>
                    </a:cubicBezTo>
                    <a:cubicBezTo>
                      <a:pt x="42" y="241"/>
                      <a:pt x="44" y="243"/>
                      <a:pt x="45" y="244"/>
                    </a:cubicBezTo>
                    <a:cubicBezTo>
                      <a:pt x="46" y="246"/>
                      <a:pt x="47" y="246"/>
                      <a:pt x="49" y="246"/>
                    </a:cubicBezTo>
                    <a:cubicBezTo>
                      <a:pt x="53" y="246"/>
                      <a:pt x="57" y="246"/>
                      <a:pt x="60" y="246"/>
                    </a:cubicBezTo>
                  </a:path>
                </a:pathLst>
              </a:custGeom>
              <a:solidFill>
                <a:srgbClr val="99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0" name="Freeform 50"/>
              <p:cNvSpPr>
                <a:spLocks/>
              </p:cNvSpPr>
              <p:nvPr/>
            </p:nvSpPr>
            <p:spPr bwMode="auto">
              <a:xfrm>
                <a:off x="2618" y="3623"/>
                <a:ext cx="101" cy="196"/>
              </a:xfrm>
              <a:custGeom>
                <a:avLst/>
                <a:gdLst>
                  <a:gd name="T0" fmla="*/ 45 w 101"/>
                  <a:gd name="T1" fmla="*/ 184 h 196"/>
                  <a:gd name="T2" fmla="*/ 45 w 101"/>
                  <a:gd name="T3" fmla="*/ 196 h 196"/>
                  <a:gd name="T4" fmla="*/ 0 w 101"/>
                  <a:gd name="T5" fmla="*/ 196 h 196"/>
                  <a:gd name="T6" fmla="*/ 0 w 101"/>
                  <a:gd name="T7" fmla="*/ 184 h 196"/>
                  <a:gd name="T8" fmla="*/ 8 w 101"/>
                  <a:gd name="T9" fmla="*/ 184 h 196"/>
                  <a:gd name="T10" fmla="*/ 13 w 101"/>
                  <a:gd name="T11" fmla="*/ 183 h 196"/>
                  <a:gd name="T12" fmla="*/ 14 w 101"/>
                  <a:gd name="T13" fmla="*/ 178 h 196"/>
                  <a:gd name="T14" fmla="*/ 14 w 101"/>
                  <a:gd name="T15" fmla="*/ 18 h 196"/>
                  <a:gd name="T16" fmla="*/ 13 w 101"/>
                  <a:gd name="T17" fmla="*/ 13 h 196"/>
                  <a:gd name="T18" fmla="*/ 8 w 101"/>
                  <a:gd name="T19" fmla="*/ 12 h 196"/>
                  <a:gd name="T20" fmla="*/ 0 w 101"/>
                  <a:gd name="T21" fmla="*/ 12 h 196"/>
                  <a:gd name="T22" fmla="*/ 0 w 101"/>
                  <a:gd name="T23" fmla="*/ 0 h 196"/>
                  <a:gd name="T24" fmla="*/ 91 w 101"/>
                  <a:gd name="T25" fmla="*/ 0 h 196"/>
                  <a:gd name="T26" fmla="*/ 101 w 101"/>
                  <a:gd name="T27" fmla="*/ 44 h 196"/>
                  <a:gd name="T28" fmla="*/ 93 w 101"/>
                  <a:gd name="T29" fmla="*/ 48 h 196"/>
                  <a:gd name="T30" fmla="*/ 77 w 101"/>
                  <a:gd name="T31" fmla="*/ 20 h 196"/>
                  <a:gd name="T32" fmla="*/ 59 w 101"/>
                  <a:gd name="T33" fmla="*/ 12 h 196"/>
                  <a:gd name="T34" fmla="*/ 36 w 101"/>
                  <a:gd name="T35" fmla="*/ 12 h 196"/>
                  <a:gd name="T36" fmla="*/ 33 w 101"/>
                  <a:gd name="T37" fmla="*/ 13 h 196"/>
                  <a:gd name="T38" fmla="*/ 32 w 101"/>
                  <a:gd name="T39" fmla="*/ 18 h 196"/>
                  <a:gd name="T40" fmla="*/ 32 w 101"/>
                  <a:gd name="T41" fmla="*/ 87 h 196"/>
                  <a:gd name="T42" fmla="*/ 56 w 101"/>
                  <a:gd name="T43" fmla="*/ 87 h 196"/>
                  <a:gd name="T44" fmla="*/ 66 w 101"/>
                  <a:gd name="T45" fmla="*/ 83 h 196"/>
                  <a:gd name="T46" fmla="*/ 70 w 101"/>
                  <a:gd name="T47" fmla="*/ 68 h 196"/>
                  <a:gd name="T48" fmla="*/ 70 w 101"/>
                  <a:gd name="T49" fmla="*/ 60 h 196"/>
                  <a:gd name="T50" fmla="*/ 80 w 101"/>
                  <a:gd name="T51" fmla="*/ 60 h 196"/>
                  <a:gd name="T52" fmla="*/ 80 w 101"/>
                  <a:gd name="T53" fmla="*/ 130 h 196"/>
                  <a:gd name="T54" fmla="*/ 70 w 101"/>
                  <a:gd name="T55" fmla="*/ 130 h 196"/>
                  <a:gd name="T56" fmla="*/ 70 w 101"/>
                  <a:gd name="T57" fmla="*/ 123 h 196"/>
                  <a:gd name="T58" fmla="*/ 66 w 101"/>
                  <a:gd name="T59" fmla="*/ 105 h 196"/>
                  <a:gd name="T60" fmla="*/ 56 w 101"/>
                  <a:gd name="T61" fmla="*/ 99 h 196"/>
                  <a:gd name="T62" fmla="*/ 32 w 101"/>
                  <a:gd name="T63" fmla="*/ 99 h 196"/>
                  <a:gd name="T64" fmla="*/ 32 w 101"/>
                  <a:gd name="T65" fmla="*/ 178 h 196"/>
                  <a:gd name="T66" fmla="*/ 34 w 101"/>
                  <a:gd name="T67" fmla="*/ 183 h 196"/>
                  <a:gd name="T68" fmla="*/ 37 w 101"/>
                  <a:gd name="T69" fmla="*/ 184 h 196"/>
                  <a:gd name="T70" fmla="*/ 45 w 101"/>
                  <a:gd name="T71" fmla="*/ 184 h 1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196"/>
                  <a:gd name="T110" fmla="*/ 101 w 101"/>
                  <a:gd name="T111" fmla="*/ 196 h 19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196">
                    <a:moveTo>
                      <a:pt x="45" y="184"/>
                    </a:moveTo>
                    <a:cubicBezTo>
                      <a:pt x="45" y="188"/>
                      <a:pt x="45" y="192"/>
                      <a:pt x="45" y="196"/>
                    </a:cubicBezTo>
                    <a:cubicBezTo>
                      <a:pt x="30" y="196"/>
                      <a:pt x="15" y="196"/>
                      <a:pt x="0" y="196"/>
                    </a:cubicBezTo>
                    <a:cubicBezTo>
                      <a:pt x="0" y="192"/>
                      <a:pt x="0" y="188"/>
                      <a:pt x="0" y="184"/>
                    </a:cubicBezTo>
                    <a:cubicBezTo>
                      <a:pt x="3" y="184"/>
                      <a:pt x="6" y="184"/>
                      <a:pt x="8" y="184"/>
                    </a:cubicBezTo>
                    <a:cubicBezTo>
                      <a:pt x="11" y="184"/>
                      <a:pt x="12" y="184"/>
                      <a:pt x="13" y="183"/>
                    </a:cubicBezTo>
                    <a:cubicBezTo>
                      <a:pt x="14" y="182"/>
                      <a:pt x="14" y="180"/>
                      <a:pt x="14" y="178"/>
                    </a:cubicBezTo>
                    <a:cubicBezTo>
                      <a:pt x="14" y="125"/>
                      <a:pt x="14" y="71"/>
                      <a:pt x="14" y="18"/>
                    </a:cubicBezTo>
                    <a:cubicBezTo>
                      <a:pt x="14" y="17"/>
                      <a:pt x="14" y="15"/>
                      <a:pt x="13" y="13"/>
                    </a:cubicBezTo>
                    <a:cubicBezTo>
                      <a:pt x="12" y="12"/>
                      <a:pt x="11" y="12"/>
                      <a:pt x="8" y="12"/>
                    </a:cubicBezTo>
                    <a:cubicBezTo>
                      <a:pt x="5" y="12"/>
                      <a:pt x="2" y="12"/>
                      <a:pt x="0" y="12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30" y="0"/>
                      <a:pt x="60" y="0"/>
                      <a:pt x="91" y="0"/>
                    </a:cubicBezTo>
                    <a:cubicBezTo>
                      <a:pt x="94" y="15"/>
                      <a:pt x="98" y="29"/>
                      <a:pt x="101" y="44"/>
                    </a:cubicBezTo>
                    <a:cubicBezTo>
                      <a:pt x="98" y="45"/>
                      <a:pt x="96" y="46"/>
                      <a:pt x="93" y="48"/>
                    </a:cubicBezTo>
                    <a:cubicBezTo>
                      <a:pt x="88" y="35"/>
                      <a:pt x="83" y="26"/>
                      <a:pt x="77" y="20"/>
                    </a:cubicBezTo>
                    <a:cubicBezTo>
                      <a:pt x="71" y="14"/>
                      <a:pt x="65" y="12"/>
                      <a:pt x="59" y="12"/>
                    </a:cubicBezTo>
                    <a:cubicBezTo>
                      <a:pt x="52" y="12"/>
                      <a:pt x="44" y="12"/>
                      <a:pt x="36" y="12"/>
                    </a:cubicBezTo>
                    <a:cubicBezTo>
                      <a:pt x="35" y="12"/>
                      <a:pt x="34" y="12"/>
                      <a:pt x="33" y="13"/>
                    </a:cubicBezTo>
                    <a:cubicBezTo>
                      <a:pt x="32" y="15"/>
                      <a:pt x="32" y="17"/>
                      <a:pt x="32" y="18"/>
                    </a:cubicBezTo>
                    <a:cubicBezTo>
                      <a:pt x="32" y="41"/>
                      <a:pt x="32" y="64"/>
                      <a:pt x="32" y="87"/>
                    </a:cubicBezTo>
                    <a:cubicBezTo>
                      <a:pt x="40" y="87"/>
                      <a:pt x="48" y="87"/>
                      <a:pt x="56" y="87"/>
                    </a:cubicBezTo>
                    <a:cubicBezTo>
                      <a:pt x="60" y="87"/>
                      <a:pt x="64" y="86"/>
                      <a:pt x="66" y="83"/>
                    </a:cubicBezTo>
                    <a:cubicBezTo>
                      <a:pt x="69" y="80"/>
                      <a:pt x="70" y="75"/>
                      <a:pt x="70" y="68"/>
                    </a:cubicBezTo>
                    <a:cubicBezTo>
                      <a:pt x="70" y="65"/>
                      <a:pt x="70" y="63"/>
                      <a:pt x="70" y="60"/>
                    </a:cubicBezTo>
                    <a:cubicBezTo>
                      <a:pt x="73" y="60"/>
                      <a:pt x="77" y="60"/>
                      <a:pt x="80" y="60"/>
                    </a:cubicBezTo>
                    <a:cubicBezTo>
                      <a:pt x="80" y="84"/>
                      <a:pt x="80" y="107"/>
                      <a:pt x="80" y="130"/>
                    </a:cubicBezTo>
                    <a:cubicBezTo>
                      <a:pt x="77" y="130"/>
                      <a:pt x="73" y="130"/>
                      <a:pt x="70" y="130"/>
                    </a:cubicBezTo>
                    <a:cubicBezTo>
                      <a:pt x="70" y="128"/>
                      <a:pt x="70" y="126"/>
                      <a:pt x="70" y="123"/>
                    </a:cubicBezTo>
                    <a:cubicBezTo>
                      <a:pt x="70" y="116"/>
                      <a:pt x="68" y="108"/>
                      <a:pt x="66" y="105"/>
                    </a:cubicBezTo>
                    <a:cubicBezTo>
                      <a:pt x="64" y="102"/>
                      <a:pt x="60" y="99"/>
                      <a:pt x="56" y="99"/>
                    </a:cubicBezTo>
                    <a:cubicBezTo>
                      <a:pt x="48" y="99"/>
                      <a:pt x="40" y="99"/>
                      <a:pt x="32" y="99"/>
                    </a:cubicBezTo>
                    <a:cubicBezTo>
                      <a:pt x="32" y="126"/>
                      <a:pt x="32" y="152"/>
                      <a:pt x="32" y="178"/>
                    </a:cubicBezTo>
                    <a:cubicBezTo>
                      <a:pt x="32" y="180"/>
                      <a:pt x="33" y="182"/>
                      <a:pt x="34" y="183"/>
                    </a:cubicBezTo>
                    <a:cubicBezTo>
                      <a:pt x="35" y="184"/>
                      <a:pt x="35" y="184"/>
                      <a:pt x="37" y="184"/>
                    </a:cubicBezTo>
                    <a:cubicBezTo>
                      <a:pt x="40" y="184"/>
                      <a:pt x="43" y="184"/>
                      <a:pt x="45" y="184"/>
                    </a:cubicBezTo>
                  </a:path>
                </a:pathLst>
              </a:custGeom>
              <a:noFill/>
              <a:ln w="19050" cap="rnd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1" name="Freeform 51"/>
              <p:cNvSpPr>
                <a:spLocks/>
              </p:cNvSpPr>
              <p:nvPr/>
            </p:nvSpPr>
            <p:spPr bwMode="auto">
              <a:xfrm>
                <a:off x="2602" y="3606"/>
                <a:ext cx="102" cy="197"/>
              </a:xfrm>
              <a:custGeom>
                <a:avLst/>
                <a:gdLst>
                  <a:gd name="T0" fmla="*/ 2 w 135"/>
                  <a:gd name="T1" fmla="*/ 1 h 263"/>
                  <a:gd name="T2" fmla="*/ 2 w 135"/>
                  <a:gd name="T3" fmla="*/ 1 h 263"/>
                  <a:gd name="T4" fmla="*/ 0 w 135"/>
                  <a:gd name="T5" fmla="*/ 1 h 263"/>
                  <a:gd name="T6" fmla="*/ 0 w 135"/>
                  <a:gd name="T7" fmla="*/ 1 h 263"/>
                  <a:gd name="T8" fmla="*/ 2 w 135"/>
                  <a:gd name="T9" fmla="*/ 1 h 263"/>
                  <a:gd name="T10" fmla="*/ 2 w 135"/>
                  <a:gd name="T11" fmla="*/ 1 h 263"/>
                  <a:gd name="T12" fmla="*/ 2 w 135"/>
                  <a:gd name="T13" fmla="*/ 1 h 263"/>
                  <a:gd name="T14" fmla="*/ 2 w 135"/>
                  <a:gd name="T15" fmla="*/ 1 h 263"/>
                  <a:gd name="T16" fmla="*/ 2 w 135"/>
                  <a:gd name="T17" fmla="*/ 1 h 263"/>
                  <a:gd name="T18" fmla="*/ 2 w 135"/>
                  <a:gd name="T19" fmla="*/ 1 h 263"/>
                  <a:gd name="T20" fmla="*/ 0 w 135"/>
                  <a:gd name="T21" fmla="*/ 1 h 263"/>
                  <a:gd name="T22" fmla="*/ 0 w 135"/>
                  <a:gd name="T23" fmla="*/ 0 h 263"/>
                  <a:gd name="T24" fmla="*/ 2 w 135"/>
                  <a:gd name="T25" fmla="*/ 0 h 263"/>
                  <a:gd name="T26" fmla="*/ 2 w 135"/>
                  <a:gd name="T27" fmla="*/ 1 h 263"/>
                  <a:gd name="T28" fmla="*/ 2 w 135"/>
                  <a:gd name="T29" fmla="*/ 1 h 263"/>
                  <a:gd name="T30" fmla="*/ 2 w 135"/>
                  <a:gd name="T31" fmla="*/ 1 h 263"/>
                  <a:gd name="T32" fmla="*/ 2 w 135"/>
                  <a:gd name="T33" fmla="*/ 1 h 263"/>
                  <a:gd name="T34" fmla="*/ 2 w 135"/>
                  <a:gd name="T35" fmla="*/ 1 h 263"/>
                  <a:gd name="T36" fmla="*/ 2 w 135"/>
                  <a:gd name="T37" fmla="*/ 1 h 263"/>
                  <a:gd name="T38" fmla="*/ 2 w 135"/>
                  <a:gd name="T39" fmla="*/ 1 h 263"/>
                  <a:gd name="T40" fmla="*/ 2 w 135"/>
                  <a:gd name="T41" fmla="*/ 1 h 263"/>
                  <a:gd name="T42" fmla="*/ 2 w 135"/>
                  <a:gd name="T43" fmla="*/ 1 h 263"/>
                  <a:gd name="T44" fmla="*/ 2 w 135"/>
                  <a:gd name="T45" fmla="*/ 1 h 263"/>
                  <a:gd name="T46" fmla="*/ 2 w 135"/>
                  <a:gd name="T47" fmla="*/ 1 h 263"/>
                  <a:gd name="T48" fmla="*/ 2 w 135"/>
                  <a:gd name="T49" fmla="*/ 1 h 263"/>
                  <a:gd name="T50" fmla="*/ 2 w 135"/>
                  <a:gd name="T51" fmla="*/ 1 h 263"/>
                  <a:gd name="T52" fmla="*/ 2 w 135"/>
                  <a:gd name="T53" fmla="*/ 1 h 263"/>
                  <a:gd name="T54" fmla="*/ 2 w 135"/>
                  <a:gd name="T55" fmla="*/ 1 h 263"/>
                  <a:gd name="T56" fmla="*/ 2 w 135"/>
                  <a:gd name="T57" fmla="*/ 1 h 263"/>
                  <a:gd name="T58" fmla="*/ 2 w 135"/>
                  <a:gd name="T59" fmla="*/ 1 h 263"/>
                  <a:gd name="T60" fmla="*/ 2 w 135"/>
                  <a:gd name="T61" fmla="*/ 1 h 263"/>
                  <a:gd name="T62" fmla="*/ 2 w 135"/>
                  <a:gd name="T63" fmla="*/ 1 h 263"/>
                  <a:gd name="T64" fmla="*/ 2 w 135"/>
                  <a:gd name="T65" fmla="*/ 1 h 263"/>
                  <a:gd name="T66" fmla="*/ 2 w 135"/>
                  <a:gd name="T67" fmla="*/ 1 h 263"/>
                  <a:gd name="T68" fmla="*/ 2 w 135"/>
                  <a:gd name="T69" fmla="*/ 1 h 263"/>
                  <a:gd name="T70" fmla="*/ 2 w 135"/>
                  <a:gd name="T71" fmla="*/ 1 h 26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"/>
                  <a:gd name="T109" fmla="*/ 0 h 263"/>
                  <a:gd name="T110" fmla="*/ 135 w 135"/>
                  <a:gd name="T111" fmla="*/ 263 h 26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" h="263">
                    <a:moveTo>
                      <a:pt x="60" y="246"/>
                    </a:moveTo>
                    <a:cubicBezTo>
                      <a:pt x="60" y="252"/>
                      <a:pt x="60" y="257"/>
                      <a:pt x="60" y="263"/>
                    </a:cubicBezTo>
                    <a:cubicBezTo>
                      <a:pt x="40" y="263"/>
                      <a:pt x="20" y="263"/>
                      <a:pt x="0" y="263"/>
                    </a:cubicBezTo>
                    <a:cubicBezTo>
                      <a:pt x="0" y="257"/>
                      <a:pt x="0" y="252"/>
                      <a:pt x="0" y="246"/>
                    </a:cubicBezTo>
                    <a:cubicBezTo>
                      <a:pt x="4" y="246"/>
                      <a:pt x="7" y="246"/>
                      <a:pt x="11" y="246"/>
                    </a:cubicBezTo>
                    <a:cubicBezTo>
                      <a:pt x="13" y="246"/>
                      <a:pt x="15" y="246"/>
                      <a:pt x="17" y="245"/>
                    </a:cubicBezTo>
                    <a:cubicBezTo>
                      <a:pt x="18" y="243"/>
                      <a:pt x="18" y="242"/>
                      <a:pt x="18" y="239"/>
                    </a:cubicBezTo>
                    <a:cubicBezTo>
                      <a:pt x="18" y="167"/>
                      <a:pt x="18" y="96"/>
                      <a:pt x="18" y="25"/>
                    </a:cubicBezTo>
                    <a:cubicBezTo>
                      <a:pt x="18" y="23"/>
                      <a:pt x="18" y="20"/>
                      <a:pt x="17" y="19"/>
                    </a:cubicBezTo>
                    <a:cubicBezTo>
                      <a:pt x="15" y="17"/>
                      <a:pt x="13" y="17"/>
                      <a:pt x="10" y="17"/>
                    </a:cubicBezTo>
                    <a:cubicBezTo>
                      <a:pt x="6" y="17"/>
                      <a:pt x="3" y="17"/>
                      <a:pt x="0" y="17"/>
                    </a:cubicBezTo>
                    <a:cubicBezTo>
                      <a:pt x="0" y="12"/>
                      <a:pt x="0" y="6"/>
                      <a:pt x="0" y="0"/>
                    </a:cubicBezTo>
                    <a:cubicBezTo>
                      <a:pt x="40" y="0"/>
                      <a:pt x="80" y="0"/>
                      <a:pt x="120" y="0"/>
                    </a:cubicBezTo>
                    <a:cubicBezTo>
                      <a:pt x="125" y="20"/>
                      <a:pt x="130" y="40"/>
                      <a:pt x="135" y="60"/>
                    </a:cubicBezTo>
                    <a:cubicBezTo>
                      <a:pt x="131" y="61"/>
                      <a:pt x="127" y="63"/>
                      <a:pt x="124" y="64"/>
                    </a:cubicBezTo>
                    <a:cubicBezTo>
                      <a:pt x="117" y="47"/>
                      <a:pt x="110" y="35"/>
                      <a:pt x="102" y="28"/>
                    </a:cubicBezTo>
                    <a:cubicBezTo>
                      <a:pt x="95" y="20"/>
                      <a:pt x="87" y="17"/>
                      <a:pt x="79" y="17"/>
                    </a:cubicBezTo>
                    <a:cubicBezTo>
                      <a:pt x="69" y="17"/>
                      <a:pt x="58" y="17"/>
                      <a:pt x="48" y="17"/>
                    </a:cubicBezTo>
                    <a:cubicBezTo>
                      <a:pt x="46" y="17"/>
                      <a:pt x="44" y="17"/>
                      <a:pt x="43" y="19"/>
                    </a:cubicBezTo>
                    <a:cubicBezTo>
                      <a:pt x="42" y="20"/>
                      <a:pt x="42" y="23"/>
                      <a:pt x="42" y="25"/>
                    </a:cubicBezTo>
                    <a:cubicBezTo>
                      <a:pt x="42" y="56"/>
                      <a:pt x="42" y="86"/>
                      <a:pt x="42" y="117"/>
                    </a:cubicBezTo>
                    <a:cubicBezTo>
                      <a:pt x="53" y="117"/>
                      <a:pt x="64" y="117"/>
                      <a:pt x="74" y="117"/>
                    </a:cubicBezTo>
                    <a:cubicBezTo>
                      <a:pt x="80" y="117"/>
                      <a:pt x="85" y="116"/>
                      <a:pt x="88" y="111"/>
                    </a:cubicBezTo>
                    <a:cubicBezTo>
                      <a:pt x="91" y="108"/>
                      <a:pt x="92" y="102"/>
                      <a:pt x="92" y="92"/>
                    </a:cubicBezTo>
                    <a:cubicBezTo>
                      <a:pt x="92" y="88"/>
                      <a:pt x="92" y="84"/>
                      <a:pt x="92" y="81"/>
                    </a:cubicBezTo>
                    <a:cubicBezTo>
                      <a:pt x="97" y="81"/>
                      <a:pt x="101" y="81"/>
                      <a:pt x="106" y="81"/>
                    </a:cubicBezTo>
                    <a:cubicBezTo>
                      <a:pt x="106" y="112"/>
                      <a:pt x="106" y="144"/>
                      <a:pt x="106" y="175"/>
                    </a:cubicBezTo>
                    <a:cubicBezTo>
                      <a:pt x="101" y="175"/>
                      <a:pt x="97" y="175"/>
                      <a:pt x="92" y="175"/>
                    </a:cubicBezTo>
                    <a:cubicBezTo>
                      <a:pt x="92" y="172"/>
                      <a:pt x="92" y="169"/>
                      <a:pt x="92" y="166"/>
                    </a:cubicBezTo>
                    <a:cubicBezTo>
                      <a:pt x="92" y="155"/>
                      <a:pt x="91" y="146"/>
                      <a:pt x="88" y="142"/>
                    </a:cubicBezTo>
                    <a:cubicBezTo>
                      <a:pt x="85" y="137"/>
                      <a:pt x="80" y="134"/>
                      <a:pt x="74" y="134"/>
                    </a:cubicBezTo>
                    <a:cubicBezTo>
                      <a:pt x="64" y="134"/>
                      <a:pt x="53" y="134"/>
                      <a:pt x="42" y="134"/>
                    </a:cubicBezTo>
                    <a:cubicBezTo>
                      <a:pt x="42" y="169"/>
                      <a:pt x="42" y="204"/>
                      <a:pt x="42" y="239"/>
                    </a:cubicBezTo>
                    <a:cubicBezTo>
                      <a:pt x="42" y="242"/>
                      <a:pt x="43" y="243"/>
                      <a:pt x="44" y="245"/>
                    </a:cubicBezTo>
                    <a:cubicBezTo>
                      <a:pt x="45" y="246"/>
                      <a:pt x="47" y="246"/>
                      <a:pt x="49" y="246"/>
                    </a:cubicBezTo>
                    <a:cubicBezTo>
                      <a:pt x="53" y="246"/>
                      <a:pt x="56" y="246"/>
                      <a:pt x="60" y="246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2" name="Freeform 52"/>
              <p:cNvSpPr>
                <a:spLocks/>
              </p:cNvSpPr>
              <p:nvPr/>
            </p:nvSpPr>
            <p:spPr bwMode="auto">
              <a:xfrm>
                <a:off x="2602" y="3606"/>
                <a:ext cx="102" cy="197"/>
              </a:xfrm>
              <a:custGeom>
                <a:avLst/>
                <a:gdLst>
                  <a:gd name="T0" fmla="*/ 45 w 102"/>
                  <a:gd name="T1" fmla="*/ 185 h 197"/>
                  <a:gd name="T2" fmla="*/ 45 w 102"/>
                  <a:gd name="T3" fmla="*/ 197 h 197"/>
                  <a:gd name="T4" fmla="*/ 0 w 102"/>
                  <a:gd name="T5" fmla="*/ 197 h 197"/>
                  <a:gd name="T6" fmla="*/ 0 w 102"/>
                  <a:gd name="T7" fmla="*/ 185 h 197"/>
                  <a:gd name="T8" fmla="*/ 9 w 102"/>
                  <a:gd name="T9" fmla="*/ 185 h 197"/>
                  <a:gd name="T10" fmla="*/ 13 w 102"/>
                  <a:gd name="T11" fmla="*/ 184 h 197"/>
                  <a:gd name="T12" fmla="*/ 14 w 102"/>
                  <a:gd name="T13" fmla="*/ 179 h 197"/>
                  <a:gd name="T14" fmla="*/ 14 w 102"/>
                  <a:gd name="T15" fmla="*/ 19 h 197"/>
                  <a:gd name="T16" fmla="*/ 13 w 102"/>
                  <a:gd name="T17" fmla="*/ 14 h 197"/>
                  <a:gd name="T18" fmla="*/ 8 w 102"/>
                  <a:gd name="T19" fmla="*/ 13 h 197"/>
                  <a:gd name="T20" fmla="*/ 0 w 102"/>
                  <a:gd name="T21" fmla="*/ 13 h 197"/>
                  <a:gd name="T22" fmla="*/ 0 w 102"/>
                  <a:gd name="T23" fmla="*/ 0 h 197"/>
                  <a:gd name="T24" fmla="*/ 90 w 102"/>
                  <a:gd name="T25" fmla="*/ 0 h 197"/>
                  <a:gd name="T26" fmla="*/ 102 w 102"/>
                  <a:gd name="T27" fmla="*/ 45 h 197"/>
                  <a:gd name="T28" fmla="*/ 93 w 102"/>
                  <a:gd name="T29" fmla="*/ 48 h 197"/>
                  <a:gd name="T30" fmla="*/ 77 w 102"/>
                  <a:gd name="T31" fmla="*/ 21 h 197"/>
                  <a:gd name="T32" fmla="*/ 60 w 102"/>
                  <a:gd name="T33" fmla="*/ 13 h 197"/>
                  <a:gd name="T34" fmla="*/ 36 w 102"/>
                  <a:gd name="T35" fmla="*/ 13 h 197"/>
                  <a:gd name="T36" fmla="*/ 33 w 102"/>
                  <a:gd name="T37" fmla="*/ 14 h 197"/>
                  <a:gd name="T38" fmla="*/ 32 w 102"/>
                  <a:gd name="T39" fmla="*/ 19 h 197"/>
                  <a:gd name="T40" fmla="*/ 32 w 102"/>
                  <a:gd name="T41" fmla="*/ 88 h 197"/>
                  <a:gd name="T42" fmla="*/ 56 w 102"/>
                  <a:gd name="T43" fmla="*/ 88 h 197"/>
                  <a:gd name="T44" fmla="*/ 66 w 102"/>
                  <a:gd name="T45" fmla="*/ 83 h 197"/>
                  <a:gd name="T46" fmla="*/ 69 w 102"/>
                  <a:gd name="T47" fmla="*/ 69 h 197"/>
                  <a:gd name="T48" fmla="*/ 69 w 102"/>
                  <a:gd name="T49" fmla="*/ 61 h 197"/>
                  <a:gd name="T50" fmla="*/ 80 w 102"/>
                  <a:gd name="T51" fmla="*/ 61 h 197"/>
                  <a:gd name="T52" fmla="*/ 80 w 102"/>
                  <a:gd name="T53" fmla="*/ 131 h 197"/>
                  <a:gd name="T54" fmla="*/ 69 w 102"/>
                  <a:gd name="T55" fmla="*/ 131 h 197"/>
                  <a:gd name="T56" fmla="*/ 69 w 102"/>
                  <a:gd name="T57" fmla="*/ 125 h 197"/>
                  <a:gd name="T58" fmla="*/ 66 w 102"/>
                  <a:gd name="T59" fmla="*/ 107 h 197"/>
                  <a:gd name="T60" fmla="*/ 56 w 102"/>
                  <a:gd name="T61" fmla="*/ 101 h 197"/>
                  <a:gd name="T62" fmla="*/ 32 w 102"/>
                  <a:gd name="T63" fmla="*/ 101 h 197"/>
                  <a:gd name="T64" fmla="*/ 32 w 102"/>
                  <a:gd name="T65" fmla="*/ 179 h 197"/>
                  <a:gd name="T66" fmla="*/ 33 w 102"/>
                  <a:gd name="T67" fmla="*/ 184 h 197"/>
                  <a:gd name="T68" fmla="*/ 37 w 102"/>
                  <a:gd name="T69" fmla="*/ 185 h 197"/>
                  <a:gd name="T70" fmla="*/ 45 w 102"/>
                  <a:gd name="T71" fmla="*/ 185 h 1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2"/>
                  <a:gd name="T109" fmla="*/ 0 h 197"/>
                  <a:gd name="T110" fmla="*/ 102 w 102"/>
                  <a:gd name="T111" fmla="*/ 197 h 19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2" h="197">
                    <a:moveTo>
                      <a:pt x="45" y="185"/>
                    </a:moveTo>
                    <a:cubicBezTo>
                      <a:pt x="45" y="189"/>
                      <a:pt x="45" y="193"/>
                      <a:pt x="45" y="197"/>
                    </a:cubicBezTo>
                    <a:cubicBezTo>
                      <a:pt x="30" y="197"/>
                      <a:pt x="15" y="197"/>
                      <a:pt x="0" y="197"/>
                    </a:cubicBezTo>
                    <a:cubicBezTo>
                      <a:pt x="0" y="193"/>
                      <a:pt x="0" y="189"/>
                      <a:pt x="0" y="185"/>
                    </a:cubicBezTo>
                    <a:cubicBezTo>
                      <a:pt x="3" y="185"/>
                      <a:pt x="6" y="185"/>
                      <a:pt x="9" y="185"/>
                    </a:cubicBezTo>
                    <a:cubicBezTo>
                      <a:pt x="10" y="185"/>
                      <a:pt x="12" y="185"/>
                      <a:pt x="13" y="184"/>
                    </a:cubicBezTo>
                    <a:cubicBezTo>
                      <a:pt x="14" y="182"/>
                      <a:pt x="14" y="182"/>
                      <a:pt x="14" y="179"/>
                    </a:cubicBezTo>
                    <a:cubicBezTo>
                      <a:pt x="14" y="125"/>
                      <a:pt x="14" y="72"/>
                      <a:pt x="14" y="19"/>
                    </a:cubicBezTo>
                    <a:cubicBezTo>
                      <a:pt x="14" y="17"/>
                      <a:pt x="14" y="15"/>
                      <a:pt x="13" y="14"/>
                    </a:cubicBezTo>
                    <a:cubicBezTo>
                      <a:pt x="12" y="13"/>
                      <a:pt x="10" y="13"/>
                      <a:pt x="8" y="13"/>
                    </a:cubicBezTo>
                    <a:cubicBezTo>
                      <a:pt x="5" y="13"/>
                      <a:pt x="3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30" y="0"/>
                      <a:pt x="60" y="0"/>
                      <a:pt x="90" y="0"/>
                    </a:cubicBezTo>
                    <a:cubicBezTo>
                      <a:pt x="94" y="15"/>
                      <a:pt x="98" y="30"/>
                      <a:pt x="102" y="45"/>
                    </a:cubicBezTo>
                    <a:cubicBezTo>
                      <a:pt x="99" y="46"/>
                      <a:pt x="96" y="47"/>
                      <a:pt x="93" y="48"/>
                    </a:cubicBezTo>
                    <a:cubicBezTo>
                      <a:pt x="88" y="35"/>
                      <a:pt x="83" y="26"/>
                      <a:pt x="77" y="21"/>
                    </a:cubicBezTo>
                    <a:cubicBezTo>
                      <a:pt x="72" y="15"/>
                      <a:pt x="66" y="13"/>
                      <a:pt x="60" y="13"/>
                    </a:cubicBezTo>
                    <a:cubicBezTo>
                      <a:pt x="52" y="13"/>
                      <a:pt x="44" y="13"/>
                      <a:pt x="36" y="13"/>
                    </a:cubicBezTo>
                    <a:cubicBezTo>
                      <a:pt x="35" y="13"/>
                      <a:pt x="33" y="13"/>
                      <a:pt x="33" y="14"/>
                    </a:cubicBezTo>
                    <a:cubicBezTo>
                      <a:pt x="32" y="15"/>
                      <a:pt x="32" y="17"/>
                      <a:pt x="32" y="19"/>
                    </a:cubicBezTo>
                    <a:cubicBezTo>
                      <a:pt x="32" y="42"/>
                      <a:pt x="32" y="65"/>
                      <a:pt x="32" y="88"/>
                    </a:cubicBezTo>
                    <a:cubicBezTo>
                      <a:pt x="40" y="88"/>
                      <a:pt x="48" y="88"/>
                      <a:pt x="56" y="88"/>
                    </a:cubicBezTo>
                    <a:cubicBezTo>
                      <a:pt x="60" y="88"/>
                      <a:pt x="64" y="87"/>
                      <a:pt x="66" y="83"/>
                    </a:cubicBezTo>
                    <a:cubicBezTo>
                      <a:pt x="69" y="81"/>
                      <a:pt x="69" y="77"/>
                      <a:pt x="69" y="69"/>
                    </a:cubicBezTo>
                    <a:cubicBezTo>
                      <a:pt x="69" y="66"/>
                      <a:pt x="69" y="63"/>
                      <a:pt x="69" y="61"/>
                    </a:cubicBezTo>
                    <a:cubicBezTo>
                      <a:pt x="73" y="61"/>
                      <a:pt x="76" y="61"/>
                      <a:pt x="80" y="61"/>
                    </a:cubicBezTo>
                    <a:cubicBezTo>
                      <a:pt x="80" y="84"/>
                      <a:pt x="80" y="108"/>
                      <a:pt x="80" y="131"/>
                    </a:cubicBezTo>
                    <a:cubicBezTo>
                      <a:pt x="76" y="131"/>
                      <a:pt x="73" y="131"/>
                      <a:pt x="69" y="131"/>
                    </a:cubicBezTo>
                    <a:cubicBezTo>
                      <a:pt x="69" y="129"/>
                      <a:pt x="69" y="127"/>
                      <a:pt x="69" y="125"/>
                    </a:cubicBezTo>
                    <a:cubicBezTo>
                      <a:pt x="69" y="116"/>
                      <a:pt x="69" y="110"/>
                      <a:pt x="66" y="107"/>
                    </a:cubicBezTo>
                    <a:cubicBezTo>
                      <a:pt x="64" y="103"/>
                      <a:pt x="60" y="101"/>
                      <a:pt x="56" y="101"/>
                    </a:cubicBezTo>
                    <a:cubicBezTo>
                      <a:pt x="48" y="101"/>
                      <a:pt x="40" y="101"/>
                      <a:pt x="32" y="101"/>
                    </a:cubicBezTo>
                    <a:cubicBezTo>
                      <a:pt x="32" y="127"/>
                      <a:pt x="32" y="153"/>
                      <a:pt x="32" y="179"/>
                    </a:cubicBezTo>
                    <a:cubicBezTo>
                      <a:pt x="32" y="182"/>
                      <a:pt x="33" y="182"/>
                      <a:pt x="33" y="184"/>
                    </a:cubicBezTo>
                    <a:cubicBezTo>
                      <a:pt x="34" y="185"/>
                      <a:pt x="36" y="185"/>
                      <a:pt x="37" y="185"/>
                    </a:cubicBezTo>
                    <a:cubicBezTo>
                      <a:pt x="40" y="185"/>
                      <a:pt x="42" y="185"/>
                      <a:pt x="45" y="185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366" name="Group 53"/>
            <p:cNvGrpSpPr>
              <a:grpSpLocks/>
            </p:cNvGrpSpPr>
            <p:nvPr/>
          </p:nvGrpSpPr>
          <p:grpSpPr bwMode="auto">
            <a:xfrm>
              <a:off x="2148" y="3606"/>
              <a:ext cx="118" cy="213"/>
              <a:chOff x="2148" y="3606"/>
              <a:chExt cx="118" cy="213"/>
            </a:xfrm>
          </p:grpSpPr>
          <p:sp>
            <p:nvSpPr>
              <p:cNvPr id="14415" name="Freeform 54"/>
              <p:cNvSpPr>
                <a:spLocks/>
              </p:cNvSpPr>
              <p:nvPr/>
            </p:nvSpPr>
            <p:spPr bwMode="auto">
              <a:xfrm>
                <a:off x="2164" y="3623"/>
                <a:ext cx="102" cy="196"/>
              </a:xfrm>
              <a:custGeom>
                <a:avLst/>
                <a:gdLst>
                  <a:gd name="T0" fmla="*/ 0 w 135"/>
                  <a:gd name="T1" fmla="*/ 1 h 262"/>
                  <a:gd name="T2" fmla="*/ 0 w 135"/>
                  <a:gd name="T3" fmla="*/ 0 h 262"/>
                  <a:gd name="T4" fmla="*/ 2 w 135"/>
                  <a:gd name="T5" fmla="*/ 0 h 262"/>
                  <a:gd name="T6" fmla="*/ 2 w 135"/>
                  <a:gd name="T7" fmla="*/ 1 h 262"/>
                  <a:gd name="T8" fmla="*/ 2 w 135"/>
                  <a:gd name="T9" fmla="*/ 1 h 262"/>
                  <a:gd name="T10" fmla="*/ 2 w 135"/>
                  <a:gd name="T11" fmla="*/ 1 h 262"/>
                  <a:gd name="T12" fmla="*/ 2 w 135"/>
                  <a:gd name="T13" fmla="*/ 1 h 262"/>
                  <a:gd name="T14" fmla="*/ 2 w 135"/>
                  <a:gd name="T15" fmla="*/ 1 h 262"/>
                  <a:gd name="T16" fmla="*/ 2 w 135"/>
                  <a:gd name="T17" fmla="*/ 1 h 262"/>
                  <a:gd name="T18" fmla="*/ 2 w 135"/>
                  <a:gd name="T19" fmla="*/ 1 h 262"/>
                  <a:gd name="T20" fmla="*/ 2 w 135"/>
                  <a:gd name="T21" fmla="*/ 1 h 262"/>
                  <a:gd name="T22" fmla="*/ 2 w 135"/>
                  <a:gd name="T23" fmla="*/ 1 h 262"/>
                  <a:gd name="T24" fmla="*/ 2 w 135"/>
                  <a:gd name="T25" fmla="*/ 1 h 262"/>
                  <a:gd name="T26" fmla="*/ 2 w 135"/>
                  <a:gd name="T27" fmla="*/ 1 h 262"/>
                  <a:gd name="T28" fmla="*/ 2 w 135"/>
                  <a:gd name="T29" fmla="*/ 1 h 262"/>
                  <a:gd name="T30" fmla="*/ 2 w 135"/>
                  <a:gd name="T31" fmla="*/ 1 h 262"/>
                  <a:gd name="T32" fmla="*/ 2 w 135"/>
                  <a:gd name="T33" fmla="*/ 1 h 262"/>
                  <a:gd name="T34" fmla="*/ 2 w 135"/>
                  <a:gd name="T35" fmla="*/ 1 h 262"/>
                  <a:gd name="T36" fmla="*/ 2 w 135"/>
                  <a:gd name="T37" fmla="*/ 1 h 262"/>
                  <a:gd name="T38" fmla="*/ 2 w 135"/>
                  <a:gd name="T39" fmla="*/ 1 h 262"/>
                  <a:gd name="T40" fmla="*/ 2 w 135"/>
                  <a:gd name="T41" fmla="*/ 1 h 262"/>
                  <a:gd name="T42" fmla="*/ 2 w 135"/>
                  <a:gd name="T43" fmla="*/ 1 h 262"/>
                  <a:gd name="T44" fmla="*/ 2 w 135"/>
                  <a:gd name="T45" fmla="*/ 1 h 262"/>
                  <a:gd name="T46" fmla="*/ 2 w 135"/>
                  <a:gd name="T47" fmla="*/ 1 h 262"/>
                  <a:gd name="T48" fmla="*/ 2 w 135"/>
                  <a:gd name="T49" fmla="*/ 1 h 262"/>
                  <a:gd name="T50" fmla="*/ 2 w 135"/>
                  <a:gd name="T51" fmla="*/ 1 h 262"/>
                  <a:gd name="T52" fmla="*/ 2 w 135"/>
                  <a:gd name="T53" fmla="*/ 1 h 262"/>
                  <a:gd name="T54" fmla="*/ 2 w 135"/>
                  <a:gd name="T55" fmla="*/ 1 h 262"/>
                  <a:gd name="T56" fmla="*/ 2 w 135"/>
                  <a:gd name="T57" fmla="*/ 1 h 262"/>
                  <a:gd name="T58" fmla="*/ 2 w 135"/>
                  <a:gd name="T59" fmla="*/ 1 h 262"/>
                  <a:gd name="T60" fmla="*/ 0 w 135"/>
                  <a:gd name="T61" fmla="*/ 1 h 262"/>
                  <a:gd name="T62" fmla="*/ 0 w 135"/>
                  <a:gd name="T63" fmla="*/ 1 h 262"/>
                  <a:gd name="T64" fmla="*/ 2 w 135"/>
                  <a:gd name="T65" fmla="*/ 1 h 262"/>
                  <a:gd name="T66" fmla="*/ 2 w 135"/>
                  <a:gd name="T67" fmla="*/ 1 h 262"/>
                  <a:gd name="T68" fmla="*/ 2 w 135"/>
                  <a:gd name="T69" fmla="*/ 1 h 262"/>
                  <a:gd name="T70" fmla="*/ 2 w 135"/>
                  <a:gd name="T71" fmla="*/ 1 h 262"/>
                  <a:gd name="T72" fmla="*/ 2 w 135"/>
                  <a:gd name="T73" fmla="*/ 1 h 262"/>
                  <a:gd name="T74" fmla="*/ 2 w 135"/>
                  <a:gd name="T75" fmla="*/ 1 h 262"/>
                  <a:gd name="T76" fmla="*/ 0 w 135"/>
                  <a:gd name="T77" fmla="*/ 1 h 2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5"/>
                  <a:gd name="T118" fmla="*/ 0 h 262"/>
                  <a:gd name="T119" fmla="*/ 135 w 135"/>
                  <a:gd name="T120" fmla="*/ 262 h 26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5" h="262">
                    <a:moveTo>
                      <a:pt x="0" y="16"/>
                    </a:moveTo>
                    <a:cubicBezTo>
                      <a:pt x="0" y="11"/>
                      <a:pt x="0" y="5"/>
                      <a:pt x="0" y="0"/>
                    </a:cubicBezTo>
                    <a:cubicBezTo>
                      <a:pt x="39" y="0"/>
                      <a:pt x="78" y="0"/>
                      <a:pt x="117" y="0"/>
                    </a:cubicBezTo>
                    <a:cubicBezTo>
                      <a:pt x="122" y="19"/>
                      <a:pt x="127" y="37"/>
                      <a:pt x="131" y="56"/>
                    </a:cubicBezTo>
                    <a:cubicBezTo>
                      <a:pt x="127" y="57"/>
                      <a:pt x="123" y="59"/>
                      <a:pt x="120" y="60"/>
                    </a:cubicBezTo>
                    <a:cubicBezTo>
                      <a:pt x="113" y="45"/>
                      <a:pt x="106" y="35"/>
                      <a:pt x="100" y="27"/>
                    </a:cubicBezTo>
                    <a:cubicBezTo>
                      <a:pt x="94" y="19"/>
                      <a:pt x="87" y="16"/>
                      <a:pt x="80" y="16"/>
                    </a:cubicBezTo>
                    <a:cubicBezTo>
                      <a:pt x="69" y="16"/>
                      <a:pt x="58" y="16"/>
                      <a:pt x="47" y="16"/>
                    </a:cubicBezTo>
                    <a:cubicBezTo>
                      <a:pt x="45" y="16"/>
                      <a:pt x="44" y="16"/>
                      <a:pt x="43" y="18"/>
                    </a:cubicBezTo>
                    <a:cubicBezTo>
                      <a:pt x="42" y="20"/>
                      <a:pt x="42" y="23"/>
                      <a:pt x="42" y="24"/>
                    </a:cubicBezTo>
                    <a:cubicBezTo>
                      <a:pt x="42" y="54"/>
                      <a:pt x="42" y="84"/>
                      <a:pt x="42" y="114"/>
                    </a:cubicBezTo>
                    <a:cubicBezTo>
                      <a:pt x="51" y="114"/>
                      <a:pt x="61" y="114"/>
                      <a:pt x="71" y="114"/>
                    </a:cubicBezTo>
                    <a:cubicBezTo>
                      <a:pt x="77" y="114"/>
                      <a:pt x="81" y="112"/>
                      <a:pt x="85" y="108"/>
                    </a:cubicBezTo>
                    <a:cubicBezTo>
                      <a:pt x="88" y="103"/>
                      <a:pt x="89" y="97"/>
                      <a:pt x="89" y="86"/>
                    </a:cubicBezTo>
                    <a:cubicBezTo>
                      <a:pt x="89" y="82"/>
                      <a:pt x="89" y="78"/>
                      <a:pt x="89" y="74"/>
                    </a:cubicBezTo>
                    <a:cubicBezTo>
                      <a:pt x="94" y="74"/>
                      <a:pt x="99" y="74"/>
                      <a:pt x="103" y="74"/>
                    </a:cubicBezTo>
                    <a:cubicBezTo>
                      <a:pt x="103" y="106"/>
                      <a:pt x="103" y="138"/>
                      <a:pt x="103" y="170"/>
                    </a:cubicBezTo>
                    <a:cubicBezTo>
                      <a:pt x="99" y="170"/>
                      <a:pt x="94" y="170"/>
                      <a:pt x="89" y="170"/>
                    </a:cubicBezTo>
                    <a:cubicBezTo>
                      <a:pt x="89" y="167"/>
                      <a:pt x="89" y="164"/>
                      <a:pt x="89" y="161"/>
                    </a:cubicBezTo>
                    <a:cubicBezTo>
                      <a:pt x="89" y="150"/>
                      <a:pt x="88" y="142"/>
                      <a:pt x="85" y="138"/>
                    </a:cubicBezTo>
                    <a:cubicBezTo>
                      <a:pt x="81" y="133"/>
                      <a:pt x="77" y="130"/>
                      <a:pt x="71" y="130"/>
                    </a:cubicBezTo>
                    <a:cubicBezTo>
                      <a:pt x="61" y="130"/>
                      <a:pt x="51" y="130"/>
                      <a:pt x="42" y="130"/>
                    </a:cubicBezTo>
                    <a:cubicBezTo>
                      <a:pt x="42" y="166"/>
                      <a:pt x="42" y="202"/>
                      <a:pt x="42" y="238"/>
                    </a:cubicBezTo>
                    <a:cubicBezTo>
                      <a:pt x="42" y="241"/>
                      <a:pt x="43" y="243"/>
                      <a:pt x="44" y="244"/>
                    </a:cubicBezTo>
                    <a:cubicBezTo>
                      <a:pt x="45" y="246"/>
                      <a:pt x="46" y="246"/>
                      <a:pt x="47" y="246"/>
                    </a:cubicBezTo>
                    <a:cubicBezTo>
                      <a:pt x="58" y="246"/>
                      <a:pt x="68" y="246"/>
                      <a:pt x="78" y="246"/>
                    </a:cubicBezTo>
                    <a:cubicBezTo>
                      <a:pt x="88" y="246"/>
                      <a:pt x="96" y="241"/>
                      <a:pt x="104" y="233"/>
                    </a:cubicBezTo>
                    <a:cubicBezTo>
                      <a:pt x="111" y="226"/>
                      <a:pt x="117" y="212"/>
                      <a:pt x="123" y="192"/>
                    </a:cubicBezTo>
                    <a:cubicBezTo>
                      <a:pt x="127" y="195"/>
                      <a:pt x="131" y="198"/>
                      <a:pt x="135" y="200"/>
                    </a:cubicBezTo>
                    <a:cubicBezTo>
                      <a:pt x="130" y="221"/>
                      <a:pt x="125" y="242"/>
                      <a:pt x="121" y="262"/>
                    </a:cubicBezTo>
                    <a:cubicBezTo>
                      <a:pt x="80" y="262"/>
                      <a:pt x="40" y="262"/>
                      <a:pt x="0" y="262"/>
                    </a:cubicBezTo>
                    <a:cubicBezTo>
                      <a:pt x="0" y="257"/>
                      <a:pt x="0" y="251"/>
                      <a:pt x="0" y="246"/>
                    </a:cubicBezTo>
                    <a:cubicBezTo>
                      <a:pt x="3" y="246"/>
                      <a:pt x="6" y="246"/>
                      <a:pt x="9" y="246"/>
                    </a:cubicBezTo>
                    <a:cubicBezTo>
                      <a:pt x="11" y="246"/>
                      <a:pt x="14" y="246"/>
                      <a:pt x="15" y="244"/>
                    </a:cubicBezTo>
                    <a:cubicBezTo>
                      <a:pt x="16" y="243"/>
                      <a:pt x="16" y="241"/>
                      <a:pt x="16" y="238"/>
                    </a:cubicBezTo>
                    <a:cubicBezTo>
                      <a:pt x="16" y="167"/>
                      <a:pt x="16" y="95"/>
                      <a:pt x="16" y="24"/>
                    </a:cubicBezTo>
                    <a:cubicBezTo>
                      <a:pt x="16" y="23"/>
                      <a:pt x="16" y="20"/>
                      <a:pt x="15" y="18"/>
                    </a:cubicBezTo>
                    <a:cubicBezTo>
                      <a:pt x="14" y="16"/>
                      <a:pt x="11" y="16"/>
                      <a:pt x="9" y="16"/>
                    </a:cubicBezTo>
                    <a:cubicBezTo>
                      <a:pt x="6" y="16"/>
                      <a:pt x="3" y="16"/>
                      <a:pt x="0" y="16"/>
                    </a:cubicBezTo>
                  </a:path>
                </a:pathLst>
              </a:custGeom>
              <a:solidFill>
                <a:srgbClr val="99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6" name="Freeform 55"/>
              <p:cNvSpPr>
                <a:spLocks/>
              </p:cNvSpPr>
              <p:nvPr/>
            </p:nvSpPr>
            <p:spPr bwMode="auto">
              <a:xfrm>
                <a:off x="2164" y="3623"/>
                <a:ext cx="102" cy="196"/>
              </a:xfrm>
              <a:custGeom>
                <a:avLst/>
                <a:gdLst>
                  <a:gd name="T0" fmla="*/ 0 w 102"/>
                  <a:gd name="T1" fmla="*/ 12 h 196"/>
                  <a:gd name="T2" fmla="*/ 0 w 102"/>
                  <a:gd name="T3" fmla="*/ 0 h 196"/>
                  <a:gd name="T4" fmla="*/ 88 w 102"/>
                  <a:gd name="T5" fmla="*/ 0 h 196"/>
                  <a:gd name="T6" fmla="*/ 99 w 102"/>
                  <a:gd name="T7" fmla="*/ 42 h 196"/>
                  <a:gd name="T8" fmla="*/ 90 w 102"/>
                  <a:gd name="T9" fmla="*/ 45 h 196"/>
                  <a:gd name="T10" fmla="*/ 75 w 102"/>
                  <a:gd name="T11" fmla="*/ 20 h 196"/>
                  <a:gd name="T12" fmla="*/ 60 w 102"/>
                  <a:gd name="T13" fmla="*/ 12 h 196"/>
                  <a:gd name="T14" fmla="*/ 36 w 102"/>
                  <a:gd name="T15" fmla="*/ 12 h 196"/>
                  <a:gd name="T16" fmla="*/ 33 w 102"/>
                  <a:gd name="T17" fmla="*/ 13 h 196"/>
                  <a:gd name="T18" fmla="*/ 32 w 102"/>
                  <a:gd name="T19" fmla="*/ 18 h 196"/>
                  <a:gd name="T20" fmla="*/ 32 w 102"/>
                  <a:gd name="T21" fmla="*/ 85 h 196"/>
                  <a:gd name="T22" fmla="*/ 54 w 102"/>
                  <a:gd name="T23" fmla="*/ 85 h 196"/>
                  <a:gd name="T24" fmla="*/ 64 w 102"/>
                  <a:gd name="T25" fmla="*/ 81 h 196"/>
                  <a:gd name="T26" fmla="*/ 67 w 102"/>
                  <a:gd name="T27" fmla="*/ 64 h 196"/>
                  <a:gd name="T28" fmla="*/ 67 w 102"/>
                  <a:gd name="T29" fmla="*/ 55 h 196"/>
                  <a:gd name="T30" fmla="*/ 78 w 102"/>
                  <a:gd name="T31" fmla="*/ 55 h 196"/>
                  <a:gd name="T32" fmla="*/ 78 w 102"/>
                  <a:gd name="T33" fmla="*/ 127 h 196"/>
                  <a:gd name="T34" fmla="*/ 67 w 102"/>
                  <a:gd name="T35" fmla="*/ 127 h 196"/>
                  <a:gd name="T36" fmla="*/ 67 w 102"/>
                  <a:gd name="T37" fmla="*/ 120 h 196"/>
                  <a:gd name="T38" fmla="*/ 64 w 102"/>
                  <a:gd name="T39" fmla="*/ 103 h 196"/>
                  <a:gd name="T40" fmla="*/ 54 w 102"/>
                  <a:gd name="T41" fmla="*/ 97 h 196"/>
                  <a:gd name="T42" fmla="*/ 32 w 102"/>
                  <a:gd name="T43" fmla="*/ 97 h 196"/>
                  <a:gd name="T44" fmla="*/ 32 w 102"/>
                  <a:gd name="T45" fmla="*/ 178 h 196"/>
                  <a:gd name="T46" fmla="*/ 33 w 102"/>
                  <a:gd name="T47" fmla="*/ 183 h 196"/>
                  <a:gd name="T48" fmla="*/ 36 w 102"/>
                  <a:gd name="T49" fmla="*/ 184 h 196"/>
                  <a:gd name="T50" fmla="*/ 59 w 102"/>
                  <a:gd name="T51" fmla="*/ 184 h 196"/>
                  <a:gd name="T52" fmla="*/ 78 w 102"/>
                  <a:gd name="T53" fmla="*/ 174 h 196"/>
                  <a:gd name="T54" fmla="*/ 93 w 102"/>
                  <a:gd name="T55" fmla="*/ 144 h 196"/>
                  <a:gd name="T56" fmla="*/ 102 w 102"/>
                  <a:gd name="T57" fmla="*/ 150 h 196"/>
                  <a:gd name="T58" fmla="*/ 91 w 102"/>
                  <a:gd name="T59" fmla="*/ 196 h 196"/>
                  <a:gd name="T60" fmla="*/ 0 w 102"/>
                  <a:gd name="T61" fmla="*/ 196 h 196"/>
                  <a:gd name="T62" fmla="*/ 0 w 102"/>
                  <a:gd name="T63" fmla="*/ 184 h 196"/>
                  <a:gd name="T64" fmla="*/ 7 w 102"/>
                  <a:gd name="T65" fmla="*/ 184 h 196"/>
                  <a:gd name="T66" fmla="*/ 12 w 102"/>
                  <a:gd name="T67" fmla="*/ 183 h 196"/>
                  <a:gd name="T68" fmla="*/ 12 w 102"/>
                  <a:gd name="T69" fmla="*/ 178 h 196"/>
                  <a:gd name="T70" fmla="*/ 12 w 102"/>
                  <a:gd name="T71" fmla="*/ 18 h 196"/>
                  <a:gd name="T72" fmla="*/ 12 w 102"/>
                  <a:gd name="T73" fmla="*/ 13 h 196"/>
                  <a:gd name="T74" fmla="*/ 7 w 102"/>
                  <a:gd name="T75" fmla="*/ 12 h 196"/>
                  <a:gd name="T76" fmla="*/ 0 w 102"/>
                  <a:gd name="T77" fmla="*/ 12 h 19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2"/>
                  <a:gd name="T118" fmla="*/ 0 h 196"/>
                  <a:gd name="T119" fmla="*/ 102 w 102"/>
                  <a:gd name="T120" fmla="*/ 196 h 19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2" h="196">
                    <a:moveTo>
                      <a:pt x="0" y="12"/>
                    </a:moveTo>
                    <a:cubicBezTo>
                      <a:pt x="0" y="8"/>
                      <a:pt x="0" y="3"/>
                      <a:pt x="0" y="0"/>
                    </a:cubicBezTo>
                    <a:cubicBezTo>
                      <a:pt x="30" y="0"/>
                      <a:pt x="59" y="0"/>
                      <a:pt x="88" y="0"/>
                    </a:cubicBezTo>
                    <a:cubicBezTo>
                      <a:pt x="92" y="14"/>
                      <a:pt x="96" y="27"/>
                      <a:pt x="99" y="42"/>
                    </a:cubicBezTo>
                    <a:cubicBezTo>
                      <a:pt x="96" y="42"/>
                      <a:pt x="93" y="44"/>
                      <a:pt x="90" y="45"/>
                    </a:cubicBezTo>
                    <a:cubicBezTo>
                      <a:pt x="85" y="33"/>
                      <a:pt x="80" y="26"/>
                      <a:pt x="75" y="20"/>
                    </a:cubicBezTo>
                    <a:cubicBezTo>
                      <a:pt x="71" y="14"/>
                      <a:pt x="66" y="12"/>
                      <a:pt x="60" y="12"/>
                    </a:cubicBezTo>
                    <a:cubicBezTo>
                      <a:pt x="52" y="12"/>
                      <a:pt x="44" y="12"/>
                      <a:pt x="36" y="12"/>
                    </a:cubicBezTo>
                    <a:cubicBezTo>
                      <a:pt x="34" y="12"/>
                      <a:pt x="33" y="12"/>
                      <a:pt x="33" y="13"/>
                    </a:cubicBezTo>
                    <a:cubicBezTo>
                      <a:pt x="32" y="15"/>
                      <a:pt x="32" y="17"/>
                      <a:pt x="32" y="18"/>
                    </a:cubicBezTo>
                    <a:cubicBezTo>
                      <a:pt x="32" y="40"/>
                      <a:pt x="32" y="63"/>
                      <a:pt x="32" y="85"/>
                    </a:cubicBezTo>
                    <a:cubicBezTo>
                      <a:pt x="39" y="85"/>
                      <a:pt x="46" y="85"/>
                      <a:pt x="54" y="85"/>
                    </a:cubicBezTo>
                    <a:cubicBezTo>
                      <a:pt x="58" y="85"/>
                      <a:pt x="61" y="84"/>
                      <a:pt x="64" y="81"/>
                    </a:cubicBezTo>
                    <a:cubicBezTo>
                      <a:pt x="66" y="77"/>
                      <a:pt x="67" y="72"/>
                      <a:pt x="67" y="64"/>
                    </a:cubicBezTo>
                    <a:cubicBezTo>
                      <a:pt x="67" y="61"/>
                      <a:pt x="67" y="58"/>
                      <a:pt x="67" y="55"/>
                    </a:cubicBezTo>
                    <a:cubicBezTo>
                      <a:pt x="71" y="55"/>
                      <a:pt x="75" y="55"/>
                      <a:pt x="78" y="55"/>
                    </a:cubicBezTo>
                    <a:cubicBezTo>
                      <a:pt x="78" y="79"/>
                      <a:pt x="78" y="103"/>
                      <a:pt x="78" y="127"/>
                    </a:cubicBezTo>
                    <a:cubicBezTo>
                      <a:pt x="75" y="127"/>
                      <a:pt x="71" y="127"/>
                      <a:pt x="67" y="127"/>
                    </a:cubicBezTo>
                    <a:cubicBezTo>
                      <a:pt x="67" y="125"/>
                      <a:pt x="67" y="123"/>
                      <a:pt x="67" y="120"/>
                    </a:cubicBezTo>
                    <a:cubicBezTo>
                      <a:pt x="67" y="112"/>
                      <a:pt x="66" y="106"/>
                      <a:pt x="64" y="103"/>
                    </a:cubicBezTo>
                    <a:cubicBezTo>
                      <a:pt x="61" y="99"/>
                      <a:pt x="58" y="97"/>
                      <a:pt x="54" y="97"/>
                    </a:cubicBezTo>
                    <a:cubicBezTo>
                      <a:pt x="46" y="97"/>
                      <a:pt x="39" y="97"/>
                      <a:pt x="32" y="97"/>
                    </a:cubicBezTo>
                    <a:cubicBezTo>
                      <a:pt x="32" y="124"/>
                      <a:pt x="32" y="151"/>
                      <a:pt x="32" y="178"/>
                    </a:cubicBezTo>
                    <a:cubicBezTo>
                      <a:pt x="32" y="180"/>
                      <a:pt x="33" y="182"/>
                      <a:pt x="33" y="183"/>
                    </a:cubicBezTo>
                    <a:cubicBezTo>
                      <a:pt x="34" y="184"/>
                      <a:pt x="35" y="184"/>
                      <a:pt x="36" y="184"/>
                    </a:cubicBezTo>
                    <a:cubicBezTo>
                      <a:pt x="44" y="184"/>
                      <a:pt x="51" y="184"/>
                      <a:pt x="59" y="184"/>
                    </a:cubicBezTo>
                    <a:cubicBezTo>
                      <a:pt x="66" y="184"/>
                      <a:pt x="72" y="180"/>
                      <a:pt x="78" y="174"/>
                    </a:cubicBezTo>
                    <a:cubicBezTo>
                      <a:pt x="84" y="169"/>
                      <a:pt x="88" y="159"/>
                      <a:pt x="93" y="144"/>
                    </a:cubicBezTo>
                    <a:cubicBezTo>
                      <a:pt x="96" y="146"/>
                      <a:pt x="99" y="148"/>
                      <a:pt x="102" y="150"/>
                    </a:cubicBezTo>
                    <a:cubicBezTo>
                      <a:pt x="98" y="165"/>
                      <a:pt x="94" y="181"/>
                      <a:pt x="91" y="196"/>
                    </a:cubicBezTo>
                    <a:cubicBezTo>
                      <a:pt x="60" y="196"/>
                      <a:pt x="30" y="196"/>
                      <a:pt x="0" y="196"/>
                    </a:cubicBezTo>
                    <a:cubicBezTo>
                      <a:pt x="0" y="192"/>
                      <a:pt x="0" y="188"/>
                      <a:pt x="0" y="184"/>
                    </a:cubicBezTo>
                    <a:cubicBezTo>
                      <a:pt x="3" y="184"/>
                      <a:pt x="5" y="184"/>
                      <a:pt x="7" y="184"/>
                    </a:cubicBezTo>
                    <a:cubicBezTo>
                      <a:pt x="9" y="184"/>
                      <a:pt x="11" y="184"/>
                      <a:pt x="12" y="183"/>
                    </a:cubicBezTo>
                    <a:cubicBezTo>
                      <a:pt x="12" y="182"/>
                      <a:pt x="12" y="180"/>
                      <a:pt x="12" y="178"/>
                    </a:cubicBezTo>
                    <a:cubicBezTo>
                      <a:pt x="12" y="125"/>
                      <a:pt x="12" y="71"/>
                      <a:pt x="12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1" y="12"/>
                      <a:pt x="9" y="12"/>
                      <a:pt x="7" y="12"/>
                    </a:cubicBezTo>
                    <a:cubicBezTo>
                      <a:pt x="5" y="12"/>
                      <a:pt x="3" y="12"/>
                      <a:pt x="0" y="12"/>
                    </a:cubicBezTo>
                  </a:path>
                </a:pathLst>
              </a:custGeom>
              <a:noFill/>
              <a:ln w="19050" cap="rnd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7" name="Freeform 56"/>
              <p:cNvSpPr>
                <a:spLocks/>
              </p:cNvSpPr>
              <p:nvPr/>
            </p:nvSpPr>
            <p:spPr bwMode="auto">
              <a:xfrm>
                <a:off x="2148" y="3606"/>
                <a:ext cx="101" cy="197"/>
              </a:xfrm>
              <a:custGeom>
                <a:avLst/>
                <a:gdLst>
                  <a:gd name="T0" fmla="*/ 0 w 135"/>
                  <a:gd name="T1" fmla="*/ 1 h 263"/>
                  <a:gd name="T2" fmla="*/ 0 w 135"/>
                  <a:gd name="T3" fmla="*/ 0 h 263"/>
                  <a:gd name="T4" fmla="*/ 1 w 135"/>
                  <a:gd name="T5" fmla="*/ 0 h 263"/>
                  <a:gd name="T6" fmla="*/ 1 w 135"/>
                  <a:gd name="T7" fmla="*/ 1 h 263"/>
                  <a:gd name="T8" fmla="*/ 1 w 135"/>
                  <a:gd name="T9" fmla="*/ 1 h 263"/>
                  <a:gd name="T10" fmla="*/ 1 w 135"/>
                  <a:gd name="T11" fmla="*/ 1 h 263"/>
                  <a:gd name="T12" fmla="*/ 1 w 135"/>
                  <a:gd name="T13" fmla="*/ 1 h 263"/>
                  <a:gd name="T14" fmla="*/ 1 w 135"/>
                  <a:gd name="T15" fmla="*/ 1 h 263"/>
                  <a:gd name="T16" fmla="*/ 1 w 135"/>
                  <a:gd name="T17" fmla="*/ 1 h 263"/>
                  <a:gd name="T18" fmla="*/ 1 w 135"/>
                  <a:gd name="T19" fmla="*/ 1 h 263"/>
                  <a:gd name="T20" fmla="*/ 1 w 135"/>
                  <a:gd name="T21" fmla="*/ 1 h 263"/>
                  <a:gd name="T22" fmla="*/ 1 w 135"/>
                  <a:gd name="T23" fmla="*/ 1 h 263"/>
                  <a:gd name="T24" fmla="*/ 1 w 135"/>
                  <a:gd name="T25" fmla="*/ 1 h 263"/>
                  <a:gd name="T26" fmla="*/ 1 w 135"/>
                  <a:gd name="T27" fmla="*/ 1 h 263"/>
                  <a:gd name="T28" fmla="*/ 1 w 135"/>
                  <a:gd name="T29" fmla="*/ 1 h 263"/>
                  <a:gd name="T30" fmla="*/ 1 w 135"/>
                  <a:gd name="T31" fmla="*/ 1 h 263"/>
                  <a:gd name="T32" fmla="*/ 1 w 135"/>
                  <a:gd name="T33" fmla="*/ 1 h 263"/>
                  <a:gd name="T34" fmla="*/ 1 w 135"/>
                  <a:gd name="T35" fmla="*/ 1 h 263"/>
                  <a:gd name="T36" fmla="*/ 1 w 135"/>
                  <a:gd name="T37" fmla="*/ 1 h 263"/>
                  <a:gd name="T38" fmla="*/ 1 w 135"/>
                  <a:gd name="T39" fmla="*/ 1 h 263"/>
                  <a:gd name="T40" fmla="*/ 1 w 135"/>
                  <a:gd name="T41" fmla="*/ 1 h 263"/>
                  <a:gd name="T42" fmla="*/ 1 w 135"/>
                  <a:gd name="T43" fmla="*/ 1 h 263"/>
                  <a:gd name="T44" fmla="*/ 1 w 135"/>
                  <a:gd name="T45" fmla="*/ 1 h 263"/>
                  <a:gd name="T46" fmla="*/ 1 w 135"/>
                  <a:gd name="T47" fmla="*/ 1 h 263"/>
                  <a:gd name="T48" fmla="*/ 1 w 135"/>
                  <a:gd name="T49" fmla="*/ 1 h 263"/>
                  <a:gd name="T50" fmla="*/ 1 w 135"/>
                  <a:gd name="T51" fmla="*/ 1 h 263"/>
                  <a:gd name="T52" fmla="*/ 1 w 135"/>
                  <a:gd name="T53" fmla="*/ 1 h 263"/>
                  <a:gd name="T54" fmla="*/ 1 w 135"/>
                  <a:gd name="T55" fmla="*/ 1 h 263"/>
                  <a:gd name="T56" fmla="*/ 1 w 135"/>
                  <a:gd name="T57" fmla="*/ 1 h 263"/>
                  <a:gd name="T58" fmla="*/ 1 w 135"/>
                  <a:gd name="T59" fmla="*/ 1 h 263"/>
                  <a:gd name="T60" fmla="*/ 0 w 135"/>
                  <a:gd name="T61" fmla="*/ 1 h 263"/>
                  <a:gd name="T62" fmla="*/ 0 w 135"/>
                  <a:gd name="T63" fmla="*/ 1 h 263"/>
                  <a:gd name="T64" fmla="*/ 1 w 135"/>
                  <a:gd name="T65" fmla="*/ 1 h 263"/>
                  <a:gd name="T66" fmla="*/ 1 w 135"/>
                  <a:gd name="T67" fmla="*/ 1 h 263"/>
                  <a:gd name="T68" fmla="*/ 1 w 135"/>
                  <a:gd name="T69" fmla="*/ 1 h 263"/>
                  <a:gd name="T70" fmla="*/ 1 w 135"/>
                  <a:gd name="T71" fmla="*/ 1 h 263"/>
                  <a:gd name="T72" fmla="*/ 1 w 135"/>
                  <a:gd name="T73" fmla="*/ 1 h 263"/>
                  <a:gd name="T74" fmla="*/ 1 w 135"/>
                  <a:gd name="T75" fmla="*/ 1 h 263"/>
                  <a:gd name="T76" fmla="*/ 0 w 135"/>
                  <a:gd name="T77" fmla="*/ 1 h 26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5"/>
                  <a:gd name="T118" fmla="*/ 0 h 263"/>
                  <a:gd name="T119" fmla="*/ 135 w 135"/>
                  <a:gd name="T120" fmla="*/ 263 h 26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5" h="263">
                    <a:moveTo>
                      <a:pt x="0" y="17"/>
                    </a:moveTo>
                    <a:cubicBezTo>
                      <a:pt x="0" y="12"/>
                      <a:pt x="0" y="6"/>
                      <a:pt x="0" y="0"/>
                    </a:cubicBezTo>
                    <a:cubicBezTo>
                      <a:pt x="40" y="0"/>
                      <a:pt x="79" y="0"/>
                      <a:pt x="118" y="0"/>
                    </a:cubicBezTo>
                    <a:cubicBezTo>
                      <a:pt x="122" y="19"/>
                      <a:pt x="127" y="38"/>
                      <a:pt x="132" y="57"/>
                    </a:cubicBezTo>
                    <a:cubicBezTo>
                      <a:pt x="128" y="58"/>
                      <a:pt x="124" y="60"/>
                      <a:pt x="120" y="61"/>
                    </a:cubicBezTo>
                    <a:cubicBezTo>
                      <a:pt x="113" y="46"/>
                      <a:pt x="106" y="35"/>
                      <a:pt x="100" y="28"/>
                    </a:cubicBezTo>
                    <a:cubicBezTo>
                      <a:pt x="95" y="20"/>
                      <a:pt x="88" y="17"/>
                      <a:pt x="81" y="17"/>
                    </a:cubicBezTo>
                    <a:cubicBezTo>
                      <a:pt x="70" y="17"/>
                      <a:pt x="59" y="17"/>
                      <a:pt x="48" y="17"/>
                    </a:cubicBezTo>
                    <a:cubicBezTo>
                      <a:pt x="46" y="17"/>
                      <a:pt x="45" y="17"/>
                      <a:pt x="43" y="19"/>
                    </a:cubicBezTo>
                    <a:cubicBezTo>
                      <a:pt x="42" y="20"/>
                      <a:pt x="42" y="23"/>
                      <a:pt x="42" y="25"/>
                    </a:cubicBezTo>
                    <a:cubicBezTo>
                      <a:pt x="42" y="55"/>
                      <a:pt x="42" y="84"/>
                      <a:pt x="42" y="114"/>
                    </a:cubicBezTo>
                    <a:cubicBezTo>
                      <a:pt x="52" y="114"/>
                      <a:pt x="62" y="114"/>
                      <a:pt x="71" y="114"/>
                    </a:cubicBezTo>
                    <a:cubicBezTo>
                      <a:pt x="77" y="114"/>
                      <a:pt x="82" y="113"/>
                      <a:pt x="85" y="108"/>
                    </a:cubicBezTo>
                    <a:cubicBezTo>
                      <a:pt x="89" y="104"/>
                      <a:pt x="90" y="98"/>
                      <a:pt x="90" y="87"/>
                    </a:cubicBezTo>
                    <a:cubicBezTo>
                      <a:pt x="90" y="83"/>
                      <a:pt x="90" y="79"/>
                      <a:pt x="90" y="75"/>
                    </a:cubicBezTo>
                    <a:cubicBezTo>
                      <a:pt x="95" y="75"/>
                      <a:pt x="99" y="75"/>
                      <a:pt x="104" y="75"/>
                    </a:cubicBezTo>
                    <a:cubicBezTo>
                      <a:pt x="104" y="107"/>
                      <a:pt x="104" y="139"/>
                      <a:pt x="104" y="170"/>
                    </a:cubicBezTo>
                    <a:cubicBezTo>
                      <a:pt x="99" y="170"/>
                      <a:pt x="95" y="170"/>
                      <a:pt x="90" y="170"/>
                    </a:cubicBezTo>
                    <a:cubicBezTo>
                      <a:pt x="90" y="167"/>
                      <a:pt x="90" y="164"/>
                      <a:pt x="90" y="161"/>
                    </a:cubicBezTo>
                    <a:cubicBezTo>
                      <a:pt x="90" y="151"/>
                      <a:pt x="89" y="143"/>
                      <a:pt x="85" y="139"/>
                    </a:cubicBezTo>
                    <a:cubicBezTo>
                      <a:pt x="82" y="134"/>
                      <a:pt x="77" y="131"/>
                      <a:pt x="71" y="131"/>
                    </a:cubicBezTo>
                    <a:cubicBezTo>
                      <a:pt x="62" y="131"/>
                      <a:pt x="52" y="131"/>
                      <a:pt x="42" y="131"/>
                    </a:cubicBezTo>
                    <a:cubicBezTo>
                      <a:pt x="42" y="167"/>
                      <a:pt x="42" y="203"/>
                      <a:pt x="42" y="239"/>
                    </a:cubicBezTo>
                    <a:cubicBezTo>
                      <a:pt x="42" y="242"/>
                      <a:pt x="43" y="243"/>
                      <a:pt x="45" y="245"/>
                    </a:cubicBezTo>
                    <a:cubicBezTo>
                      <a:pt x="46" y="246"/>
                      <a:pt x="47" y="246"/>
                      <a:pt x="48" y="246"/>
                    </a:cubicBezTo>
                    <a:cubicBezTo>
                      <a:pt x="58" y="246"/>
                      <a:pt x="68" y="246"/>
                      <a:pt x="78" y="246"/>
                    </a:cubicBezTo>
                    <a:cubicBezTo>
                      <a:pt x="89" y="246"/>
                      <a:pt x="97" y="242"/>
                      <a:pt x="105" y="234"/>
                    </a:cubicBezTo>
                    <a:cubicBezTo>
                      <a:pt x="112" y="226"/>
                      <a:pt x="118" y="213"/>
                      <a:pt x="124" y="193"/>
                    </a:cubicBezTo>
                    <a:cubicBezTo>
                      <a:pt x="128" y="196"/>
                      <a:pt x="131" y="198"/>
                      <a:pt x="135" y="201"/>
                    </a:cubicBezTo>
                    <a:cubicBezTo>
                      <a:pt x="131" y="221"/>
                      <a:pt x="126" y="242"/>
                      <a:pt x="121" y="263"/>
                    </a:cubicBezTo>
                    <a:cubicBezTo>
                      <a:pt x="81" y="263"/>
                      <a:pt x="41" y="263"/>
                      <a:pt x="0" y="263"/>
                    </a:cubicBezTo>
                    <a:cubicBezTo>
                      <a:pt x="0" y="257"/>
                      <a:pt x="0" y="252"/>
                      <a:pt x="0" y="246"/>
                    </a:cubicBezTo>
                    <a:cubicBezTo>
                      <a:pt x="4" y="246"/>
                      <a:pt x="7" y="246"/>
                      <a:pt x="10" y="246"/>
                    </a:cubicBezTo>
                    <a:cubicBezTo>
                      <a:pt x="12" y="246"/>
                      <a:pt x="14" y="246"/>
                      <a:pt x="16" y="245"/>
                    </a:cubicBezTo>
                    <a:cubicBezTo>
                      <a:pt x="17" y="243"/>
                      <a:pt x="17" y="242"/>
                      <a:pt x="17" y="239"/>
                    </a:cubicBezTo>
                    <a:cubicBezTo>
                      <a:pt x="17" y="167"/>
                      <a:pt x="17" y="96"/>
                      <a:pt x="17" y="25"/>
                    </a:cubicBezTo>
                    <a:cubicBezTo>
                      <a:pt x="17" y="23"/>
                      <a:pt x="17" y="20"/>
                      <a:pt x="16" y="19"/>
                    </a:cubicBezTo>
                    <a:cubicBezTo>
                      <a:pt x="14" y="17"/>
                      <a:pt x="12" y="17"/>
                      <a:pt x="10" y="17"/>
                    </a:cubicBezTo>
                    <a:cubicBezTo>
                      <a:pt x="7" y="17"/>
                      <a:pt x="4" y="17"/>
                      <a:pt x="0" y="17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8" name="Freeform 57"/>
              <p:cNvSpPr>
                <a:spLocks/>
              </p:cNvSpPr>
              <p:nvPr/>
            </p:nvSpPr>
            <p:spPr bwMode="auto">
              <a:xfrm>
                <a:off x="2148" y="3606"/>
                <a:ext cx="101" cy="197"/>
              </a:xfrm>
              <a:custGeom>
                <a:avLst/>
                <a:gdLst>
                  <a:gd name="T0" fmla="*/ 0 w 101"/>
                  <a:gd name="T1" fmla="*/ 13 h 197"/>
                  <a:gd name="T2" fmla="*/ 0 w 101"/>
                  <a:gd name="T3" fmla="*/ 0 h 197"/>
                  <a:gd name="T4" fmla="*/ 88 w 101"/>
                  <a:gd name="T5" fmla="*/ 0 h 197"/>
                  <a:gd name="T6" fmla="*/ 99 w 101"/>
                  <a:gd name="T7" fmla="*/ 43 h 197"/>
                  <a:gd name="T8" fmla="*/ 90 w 101"/>
                  <a:gd name="T9" fmla="*/ 46 h 197"/>
                  <a:gd name="T10" fmla="*/ 75 w 101"/>
                  <a:gd name="T11" fmla="*/ 21 h 197"/>
                  <a:gd name="T12" fmla="*/ 61 w 101"/>
                  <a:gd name="T13" fmla="*/ 13 h 197"/>
                  <a:gd name="T14" fmla="*/ 36 w 101"/>
                  <a:gd name="T15" fmla="*/ 13 h 197"/>
                  <a:gd name="T16" fmla="*/ 32 w 101"/>
                  <a:gd name="T17" fmla="*/ 14 h 197"/>
                  <a:gd name="T18" fmla="*/ 31 w 101"/>
                  <a:gd name="T19" fmla="*/ 19 h 197"/>
                  <a:gd name="T20" fmla="*/ 31 w 101"/>
                  <a:gd name="T21" fmla="*/ 86 h 197"/>
                  <a:gd name="T22" fmla="*/ 53 w 101"/>
                  <a:gd name="T23" fmla="*/ 86 h 197"/>
                  <a:gd name="T24" fmla="*/ 64 w 101"/>
                  <a:gd name="T25" fmla="*/ 81 h 197"/>
                  <a:gd name="T26" fmla="*/ 67 w 101"/>
                  <a:gd name="T27" fmla="*/ 65 h 197"/>
                  <a:gd name="T28" fmla="*/ 67 w 101"/>
                  <a:gd name="T29" fmla="*/ 56 h 197"/>
                  <a:gd name="T30" fmla="*/ 78 w 101"/>
                  <a:gd name="T31" fmla="*/ 56 h 197"/>
                  <a:gd name="T32" fmla="*/ 78 w 101"/>
                  <a:gd name="T33" fmla="*/ 128 h 197"/>
                  <a:gd name="T34" fmla="*/ 67 w 101"/>
                  <a:gd name="T35" fmla="*/ 128 h 197"/>
                  <a:gd name="T36" fmla="*/ 67 w 101"/>
                  <a:gd name="T37" fmla="*/ 121 h 197"/>
                  <a:gd name="T38" fmla="*/ 64 w 101"/>
                  <a:gd name="T39" fmla="*/ 104 h 197"/>
                  <a:gd name="T40" fmla="*/ 53 w 101"/>
                  <a:gd name="T41" fmla="*/ 98 h 197"/>
                  <a:gd name="T42" fmla="*/ 31 w 101"/>
                  <a:gd name="T43" fmla="*/ 98 h 197"/>
                  <a:gd name="T44" fmla="*/ 31 w 101"/>
                  <a:gd name="T45" fmla="*/ 179 h 197"/>
                  <a:gd name="T46" fmla="*/ 34 w 101"/>
                  <a:gd name="T47" fmla="*/ 184 h 197"/>
                  <a:gd name="T48" fmla="*/ 36 w 101"/>
                  <a:gd name="T49" fmla="*/ 185 h 197"/>
                  <a:gd name="T50" fmla="*/ 58 w 101"/>
                  <a:gd name="T51" fmla="*/ 185 h 197"/>
                  <a:gd name="T52" fmla="*/ 79 w 101"/>
                  <a:gd name="T53" fmla="*/ 176 h 197"/>
                  <a:gd name="T54" fmla="*/ 93 w 101"/>
                  <a:gd name="T55" fmla="*/ 145 h 197"/>
                  <a:gd name="T56" fmla="*/ 101 w 101"/>
                  <a:gd name="T57" fmla="*/ 151 h 197"/>
                  <a:gd name="T58" fmla="*/ 91 w 101"/>
                  <a:gd name="T59" fmla="*/ 197 h 197"/>
                  <a:gd name="T60" fmla="*/ 0 w 101"/>
                  <a:gd name="T61" fmla="*/ 197 h 197"/>
                  <a:gd name="T62" fmla="*/ 0 w 101"/>
                  <a:gd name="T63" fmla="*/ 185 h 197"/>
                  <a:gd name="T64" fmla="*/ 7 w 101"/>
                  <a:gd name="T65" fmla="*/ 185 h 197"/>
                  <a:gd name="T66" fmla="*/ 12 w 101"/>
                  <a:gd name="T67" fmla="*/ 184 h 197"/>
                  <a:gd name="T68" fmla="*/ 13 w 101"/>
                  <a:gd name="T69" fmla="*/ 179 h 197"/>
                  <a:gd name="T70" fmla="*/ 13 w 101"/>
                  <a:gd name="T71" fmla="*/ 19 h 197"/>
                  <a:gd name="T72" fmla="*/ 12 w 101"/>
                  <a:gd name="T73" fmla="*/ 14 h 197"/>
                  <a:gd name="T74" fmla="*/ 7 w 101"/>
                  <a:gd name="T75" fmla="*/ 13 h 197"/>
                  <a:gd name="T76" fmla="*/ 0 w 101"/>
                  <a:gd name="T77" fmla="*/ 13 h 19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1"/>
                  <a:gd name="T118" fmla="*/ 0 h 197"/>
                  <a:gd name="T119" fmla="*/ 101 w 101"/>
                  <a:gd name="T120" fmla="*/ 197 h 19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1" h="197">
                    <a:moveTo>
                      <a:pt x="0" y="13"/>
                    </a:moveTo>
                    <a:cubicBezTo>
                      <a:pt x="0" y="9"/>
                      <a:pt x="0" y="5"/>
                      <a:pt x="0" y="0"/>
                    </a:cubicBezTo>
                    <a:cubicBezTo>
                      <a:pt x="30" y="0"/>
                      <a:pt x="59" y="0"/>
                      <a:pt x="88" y="0"/>
                    </a:cubicBezTo>
                    <a:cubicBezTo>
                      <a:pt x="91" y="14"/>
                      <a:pt x="95" y="29"/>
                      <a:pt x="99" y="43"/>
                    </a:cubicBezTo>
                    <a:cubicBezTo>
                      <a:pt x="96" y="44"/>
                      <a:pt x="93" y="45"/>
                      <a:pt x="90" y="46"/>
                    </a:cubicBezTo>
                    <a:cubicBezTo>
                      <a:pt x="85" y="35"/>
                      <a:pt x="79" y="26"/>
                      <a:pt x="75" y="21"/>
                    </a:cubicBezTo>
                    <a:cubicBezTo>
                      <a:pt x="71" y="15"/>
                      <a:pt x="66" y="13"/>
                      <a:pt x="61" y="13"/>
                    </a:cubicBezTo>
                    <a:cubicBezTo>
                      <a:pt x="52" y="13"/>
                      <a:pt x="44" y="13"/>
                      <a:pt x="36" y="13"/>
                    </a:cubicBezTo>
                    <a:cubicBezTo>
                      <a:pt x="34" y="13"/>
                      <a:pt x="34" y="13"/>
                      <a:pt x="32" y="14"/>
                    </a:cubicBezTo>
                    <a:cubicBezTo>
                      <a:pt x="31" y="15"/>
                      <a:pt x="31" y="17"/>
                      <a:pt x="31" y="19"/>
                    </a:cubicBezTo>
                    <a:cubicBezTo>
                      <a:pt x="31" y="41"/>
                      <a:pt x="31" y="63"/>
                      <a:pt x="31" y="86"/>
                    </a:cubicBezTo>
                    <a:cubicBezTo>
                      <a:pt x="39" y="86"/>
                      <a:pt x="46" y="86"/>
                      <a:pt x="53" y="86"/>
                    </a:cubicBezTo>
                    <a:cubicBezTo>
                      <a:pt x="58" y="86"/>
                      <a:pt x="61" y="85"/>
                      <a:pt x="64" y="81"/>
                    </a:cubicBezTo>
                    <a:cubicBezTo>
                      <a:pt x="67" y="78"/>
                      <a:pt x="67" y="74"/>
                      <a:pt x="67" y="65"/>
                    </a:cubicBezTo>
                    <a:cubicBezTo>
                      <a:pt x="67" y="62"/>
                      <a:pt x="67" y="59"/>
                      <a:pt x="67" y="56"/>
                    </a:cubicBezTo>
                    <a:cubicBezTo>
                      <a:pt x="71" y="56"/>
                      <a:pt x="74" y="56"/>
                      <a:pt x="78" y="56"/>
                    </a:cubicBezTo>
                    <a:cubicBezTo>
                      <a:pt x="78" y="80"/>
                      <a:pt x="78" y="104"/>
                      <a:pt x="78" y="128"/>
                    </a:cubicBezTo>
                    <a:cubicBezTo>
                      <a:pt x="74" y="128"/>
                      <a:pt x="71" y="128"/>
                      <a:pt x="67" y="128"/>
                    </a:cubicBezTo>
                    <a:cubicBezTo>
                      <a:pt x="67" y="125"/>
                      <a:pt x="67" y="123"/>
                      <a:pt x="67" y="121"/>
                    </a:cubicBezTo>
                    <a:cubicBezTo>
                      <a:pt x="67" y="113"/>
                      <a:pt x="67" y="107"/>
                      <a:pt x="64" y="104"/>
                    </a:cubicBezTo>
                    <a:cubicBezTo>
                      <a:pt x="61" y="101"/>
                      <a:pt x="58" y="98"/>
                      <a:pt x="53" y="98"/>
                    </a:cubicBezTo>
                    <a:cubicBezTo>
                      <a:pt x="46" y="98"/>
                      <a:pt x="39" y="98"/>
                      <a:pt x="31" y="98"/>
                    </a:cubicBezTo>
                    <a:cubicBezTo>
                      <a:pt x="31" y="125"/>
                      <a:pt x="31" y="152"/>
                      <a:pt x="31" y="179"/>
                    </a:cubicBezTo>
                    <a:cubicBezTo>
                      <a:pt x="31" y="182"/>
                      <a:pt x="32" y="182"/>
                      <a:pt x="34" y="184"/>
                    </a:cubicBezTo>
                    <a:cubicBezTo>
                      <a:pt x="34" y="185"/>
                      <a:pt x="35" y="185"/>
                      <a:pt x="36" y="185"/>
                    </a:cubicBezTo>
                    <a:cubicBezTo>
                      <a:pt x="43" y="185"/>
                      <a:pt x="51" y="185"/>
                      <a:pt x="58" y="185"/>
                    </a:cubicBezTo>
                    <a:cubicBezTo>
                      <a:pt x="67" y="185"/>
                      <a:pt x="73" y="182"/>
                      <a:pt x="79" y="176"/>
                    </a:cubicBezTo>
                    <a:cubicBezTo>
                      <a:pt x="84" y="170"/>
                      <a:pt x="88" y="160"/>
                      <a:pt x="93" y="145"/>
                    </a:cubicBezTo>
                    <a:cubicBezTo>
                      <a:pt x="96" y="147"/>
                      <a:pt x="98" y="149"/>
                      <a:pt x="101" y="151"/>
                    </a:cubicBezTo>
                    <a:cubicBezTo>
                      <a:pt x="98" y="166"/>
                      <a:pt x="94" y="182"/>
                      <a:pt x="91" y="197"/>
                    </a:cubicBezTo>
                    <a:cubicBezTo>
                      <a:pt x="61" y="197"/>
                      <a:pt x="31" y="197"/>
                      <a:pt x="0" y="197"/>
                    </a:cubicBezTo>
                    <a:cubicBezTo>
                      <a:pt x="0" y="193"/>
                      <a:pt x="0" y="189"/>
                      <a:pt x="0" y="185"/>
                    </a:cubicBezTo>
                    <a:cubicBezTo>
                      <a:pt x="3" y="185"/>
                      <a:pt x="5" y="185"/>
                      <a:pt x="7" y="185"/>
                    </a:cubicBezTo>
                    <a:cubicBezTo>
                      <a:pt x="9" y="185"/>
                      <a:pt x="10" y="185"/>
                      <a:pt x="12" y="184"/>
                    </a:cubicBezTo>
                    <a:cubicBezTo>
                      <a:pt x="13" y="182"/>
                      <a:pt x="13" y="182"/>
                      <a:pt x="13" y="179"/>
                    </a:cubicBezTo>
                    <a:cubicBezTo>
                      <a:pt x="13" y="125"/>
                      <a:pt x="13" y="72"/>
                      <a:pt x="13" y="19"/>
                    </a:cubicBezTo>
                    <a:cubicBezTo>
                      <a:pt x="13" y="17"/>
                      <a:pt x="13" y="15"/>
                      <a:pt x="12" y="14"/>
                    </a:cubicBezTo>
                    <a:cubicBezTo>
                      <a:pt x="10" y="13"/>
                      <a:pt x="9" y="13"/>
                      <a:pt x="7" y="13"/>
                    </a:cubicBezTo>
                    <a:cubicBezTo>
                      <a:pt x="5" y="13"/>
                      <a:pt x="3" y="13"/>
                      <a:pt x="0" y="13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67" name="Line 59"/>
            <p:cNvSpPr>
              <a:spLocks noChangeShapeType="1"/>
            </p:cNvSpPr>
            <p:nvPr/>
          </p:nvSpPr>
          <p:spPr bwMode="auto">
            <a:xfrm flipV="1">
              <a:off x="4362" y="3402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8" name="Line 60"/>
            <p:cNvSpPr>
              <a:spLocks noChangeShapeType="1"/>
            </p:cNvSpPr>
            <p:nvPr/>
          </p:nvSpPr>
          <p:spPr bwMode="auto">
            <a:xfrm flipV="1">
              <a:off x="3306" y="3402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69" name="Group 61"/>
            <p:cNvGrpSpPr>
              <a:grpSpLocks/>
            </p:cNvGrpSpPr>
            <p:nvPr/>
          </p:nvGrpSpPr>
          <p:grpSpPr bwMode="auto">
            <a:xfrm>
              <a:off x="3781" y="3606"/>
              <a:ext cx="117" cy="213"/>
              <a:chOff x="3781" y="3606"/>
              <a:chExt cx="117" cy="213"/>
            </a:xfrm>
          </p:grpSpPr>
          <p:sp>
            <p:nvSpPr>
              <p:cNvPr id="14411" name="Freeform 62"/>
              <p:cNvSpPr>
                <a:spLocks/>
              </p:cNvSpPr>
              <p:nvPr/>
            </p:nvSpPr>
            <p:spPr bwMode="auto">
              <a:xfrm>
                <a:off x="3797" y="3623"/>
                <a:ext cx="101" cy="196"/>
              </a:xfrm>
              <a:custGeom>
                <a:avLst/>
                <a:gdLst>
                  <a:gd name="T0" fmla="*/ 1 w 135"/>
                  <a:gd name="T1" fmla="*/ 1 h 262"/>
                  <a:gd name="T2" fmla="*/ 1 w 135"/>
                  <a:gd name="T3" fmla="*/ 1 h 262"/>
                  <a:gd name="T4" fmla="*/ 1 w 135"/>
                  <a:gd name="T5" fmla="*/ 1 h 262"/>
                  <a:gd name="T6" fmla="*/ 1 w 135"/>
                  <a:gd name="T7" fmla="*/ 1 h 262"/>
                  <a:gd name="T8" fmla="*/ 1 w 135"/>
                  <a:gd name="T9" fmla="*/ 1 h 262"/>
                  <a:gd name="T10" fmla="*/ 1 w 135"/>
                  <a:gd name="T11" fmla="*/ 1 h 262"/>
                  <a:gd name="T12" fmla="*/ 1 w 135"/>
                  <a:gd name="T13" fmla="*/ 1 h 262"/>
                  <a:gd name="T14" fmla="*/ 1 w 135"/>
                  <a:gd name="T15" fmla="*/ 1 h 262"/>
                  <a:gd name="T16" fmla="*/ 1 w 135"/>
                  <a:gd name="T17" fmla="*/ 1 h 262"/>
                  <a:gd name="T18" fmla="*/ 1 w 135"/>
                  <a:gd name="T19" fmla="*/ 1 h 262"/>
                  <a:gd name="T20" fmla="*/ 1 w 135"/>
                  <a:gd name="T21" fmla="*/ 1 h 262"/>
                  <a:gd name="T22" fmla="*/ 1 w 135"/>
                  <a:gd name="T23" fmla="*/ 1 h 262"/>
                  <a:gd name="T24" fmla="*/ 1 w 135"/>
                  <a:gd name="T25" fmla="*/ 1 h 262"/>
                  <a:gd name="T26" fmla="*/ 1 w 135"/>
                  <a:gd name="T27" fmla="*/ 1 h 262"/>
                  <a:gd name="T28" fmla="*/ 1 w 135"/>
                  <a:gd name="T29" fmla="*/ 1 h 262"/>
                  <a:gd name="T30" fmla="*/ 1 w 135"/>
                  <a:gd name="T31" fmla="*/ 1 h 262"/>
                  <a:gd name="T32" fmla="*/ 1 w 135"/>
                  <a:gd name="T33" fmla="*/ 1 h 262"/>
                  <a:gd name="T34" fmla="*/ 0 w 135"/>
                  <a:gd name="T35" fmla="*/ 1 h 262"/>
                  <a:gd name="T36" fmla="*/ 0 w 135"/>
                  <a:gd name="T37" fmla="*/ 1 h 262"/>
                  <a:gd name="T38" fmla="*/ 1 w 135"/>
                  <a:gd name="T39" fmla="*/ 1 h 262"/>
                  <a:gd name="T40" fmla="*/ 1 w 135"/>
                  <a:gd name="T41" fmla="*/ 1 h 262"/>
                  <a:gd name="T42" fmla="*/ 1 w 135"/>
                  <a:gd name="T43" fmla="*/ 1 h 262"/>
                  <a:gd name="T44" fmla="*/ 1 w 135"/>
                  <a:gd name="T45" fmla="*/ 1 h 262"/>
                  <a:gd name="T46" fmla="*/ 1 w 135"/>
                  <a:gd name="T47" fmla="*/ 1 h 262"/>
                  <a:gd name="T48" fmla="*/ 1 w 135"/>
                  <a:gd name="T49" fmla="*/ 1 h 262"/>
                  <a:gd name="T50" fmla="*/ 0 w 135"/>
                  <a:gd name="T51" fmla="*/ 1 h 262"/>
                  <a:gd name="T52" fmla="*/ 0 w 135"/>
                  <a:gd name="T53" fmla="*/ 0 h 262"/>
                  <a:gd name="T54" fmla="*/ 1 w 135"/>
                  <a:gd name="T55" fmla="*/ 0 h 262"/>
                  <a:gd name="T56" fmla="*/ 1 w 135"/>
                  <a:gd name="T57" fmla="*/ 1 h 262"/>
                  <a:gd name="T58" fmla="*/ 1 w 135"/>
                  <a:gd name="T59" fmla="*/ 1 h 262"/>
                  <a:gd name="T60" fmla="*/ 1 w 135"/>
                  <a:gd name="T61" fmla="*/ 1 h 262"/>
                  <a:gd name="T62" fmla="*/ 1 w 135"/>
                  <a:gd name="T63" fmla="*/ 1 h 262"/>
                  <a:gd name="T64" fmla="*/ 1 w 135"/>
                  <a:gd name="T65" fmla="*/ 1 h 262"/>
                  <a:gd name="T66" fmla="*/ 1 w 135"/>
                  <a:gd name="T67" fmla="*/ 1 h 262"/>
                  <a:gd name="T68" fmla="*/ 1 w 135"/>
                  <a:gd name="T69" fmla="*/ 1 h 262"/>
                  <a:gd name="T70" fmla="*/ 1 w 135"/>
                  <a:gd name="T71" fmla="*/ 1 h 262"/>
                  <a:gd name="T72" fmla="*/ 1 w 135"/>
                  <a:gd name="T73" fmla="*/ 1 h 262"/>
                  <a:gd name="T74" fmla="*/ 1 w 135"/>
                  <a:gd name="T75" fmla="*/ 1 h 262"/>
                  <a:gd name="T76" fmla="*/ 1 w 135"/>
                  <a:gd name="T77" fmla="*/ 0 h 262"/>
                  <a:gd name="T78" fmla="*/ 1 w 135"/>
                  <a:gd name="T79" fmla="*/ 0 h 262"/>
                  <a:gd name="T80" fmla="*/ 1 w 135"/>
                  <a:gd name="T81" fmla="*/ 1 h 262"/>
                  <a:gd name="T82" fmla="*/ 1 w 135"/>
                  <a:gd name="T83" fmla="*/ 1 h 262"/>
                  <a:gd name="T84" fmla="*/ 1 w 135"/>
                  <a:gd name="T85" fmla="*/ 1 h 262"/>
                  <a:gd name="T86" fmla="*/ 1 w 135"/>
                  <a:gd name="T87" fmla="*/ 1 h 262"/>
                  <a:gd name="T88" fmla="*/ 1 w 135"/>
                  <a:gd name="T89" fmla="*/ 1 h 26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5"/>
                  <a:gd name="T136" fmla="*/ 0 h 262"/>
                  <a:gd name="T137" fmla="*/ 135 w 135"/>
                  <a:gd name="T138" fmla="*/ 262 h 26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5" h="262">
                    <a:moveTo>
                      <a:pt x="120" y="238"/>
                    </a:moveTo>
                    <a:cubicBezTo>
                      <a:pt x="120" y="241"/>
                      <a:pt x="121" y="243"/>
                      <a:pt x="122" y="244"/>
                    </a:cubicBezTo>
                    <a:cubicBezTo>
                      <a:pt x="123" y="246"/>
                      <a:pt x="124" y="246"/>
                      <a:pt x="126" y="246"/>
                    </a:cubicBezTo>
                    <a:cubicBezTo>
                      <a:pt x="129" y="246"/>
                      <a:pt x="132" y="246"/>
                      <a:pt x="135" y="246"/>
                    </a:cubicBezTo>
                    <a:cubicBezTo>
                      <a:pt x="135" y="251"/>
                      <a:pt x="135" y="257"/>
                      <a:pt x="135" y="262"/>
                    </a:cubicBezTo>
                    <a:cubicBezTo>
                      <a:pt x="117" y="262"/>
                      <a:pt x="98" y="262"/>
                      <a:pt x="80" y="262"/>
                    </a:cubicBezTo>
                    <a:cubicBezTo>
                      <a:pt x="80" y="257"/>
                      <a:pt x="80" y="251"/>
                      <a:pt x="80" y="246"/>
                    </a:cubicBezTo>
                    <a:cubicBezTo>
                      <a:pt x="83" y="246"/>
                      <a:pt x="86" y="246"/>
                      <a:pt x="89" y="246"/>
                    </a:cubicBezTo>
                    <a:cubicBezTo>
                      <a:pt x="91" y="246"/>
                      <a:pt x="93" y="246"/>
                      <a:pt x="94" y="244"/>
                    </a:cubicBezTo>
                    <a:cubicBezTo>
                      <a:pt x="96" y="243"/>
                      <a:pt x="96" y="241"/>
                      <a:pt x="96" y="238"/>
                    </a:cubicBezTo>
                    <a:cubicBezTo>
                      <a:pt x="96" y="203"/>
                      <a:pt x="96" y="168"/>
                      <a:pt x="96" y="133"/>
                    </a:cubicBezTo>
                    <a:cubicBezTo>
                      <a:pt x="77" y="133"/>
                      <a:pt x="58" y="133"/>
                      <a:pt x="40" y="133"/>
                    </a:cubicBezTo>
                    <a:cubicBezTo>
                      <a:pt x="40" y="168"/>
                      <a:pt x="40" y="203"/>
                      <a:pt x="40" y="238"/>
                    </a:cubicBezTo>
                    <a:cubicBezTo>
                      <a:pt x="40" y="241"/>
                      <a:pt x="41" y="243"/>
                      <a:pt x="42" y="244"/>
                    </a:cubicBezTo>
                    <a:cubicBezTo>
                      <a:pt x="43" y="246"/>
                      <a:pt x="44" y="246"/>
                      <a:pt x="46" y="246"/>
                    </a:cubicBezTo>
                    <a:cubicBezTo>
                      <a:pt x="49" y="246"/>
                      <a:pt x="52" y="246"/>
                      <a:pt x="55" y="246"/>
                    </a:cubicBezTo>
                    <a:cubicBezTo>
                      <a:pt x="55" y="251"/>
                      <a:pt x="55" y="257"/>
                      <a:pt x="55" y="262"/>
                    </a:cubicBezTo>
                    <a:cubicBezTo>
                      <a:pt x="37" y="262"/>
                      <a:pt x="18" y="262"/>
                      <a:pt x="0" y="262"/>
                    </a:cubicBezTo>
                    <a:cubicBezTo>
                      <a:pt x="0" y="257"/>
                      <a:pt x="0" y="251"/>
                      <a:pt x="0" y="246"/>
                    </a:cubicBezTo>
                    <a:cubicBezTo>
                      <a:pt x="3" y="246"/>
                      <a:pt x="6" y="246"/>
                      <a:pt x="9" y="246"/>
                    </a:cubicBezTo>
                    <a:cubicBezTo>
                      <a:pt x="11" y="246"/>
                      <a:pt x="13" y="246"/>
                      <a:pt x="14" y="244"/>
                    </a:cubicBezTo>
                    <a:cubicBezTo>
                      <a:pt x="15" y="243"/>
                      <a:pt x="15" y="241"/>
                      <a:pt x="15" y="238"/>
                    </a:cubicBezTo>
                    <a:cubicBezTo>
                      <a:pt x="15" y="167"/>
                      <a:pt x="15" y="95"/>
                      <a:pt x="15" y="24"/>
                    </a:cubicBezTo>
                    <a:cubicBezTo>
                      <a:pt x="15" y="23"/>
                      <a:pt x="15" y="20"/>
                      <a:pt x="14" y="18"/>
                    </a:cubicBezTo>
                    <a:cubicBezTo>
                      <a:pt x="13" y="16"/>
                      <a:pt x="11" y="16"/>
                      <a:pt x="8" y="16"/>
                    </a:cubicBezTo>
                    <a:cubicBezTo>
                      <a:pt x="5" y="16"/>
                      <a:pt x="3" y="16"/>
                      <a:pt x="0" y="16"/>
                    </a:cubicBezTo>
                    <a:cubicBezTo>
                      <a:pt x="0" y="11"/>
                      <a:pt x="0" y="5"/>
                      <a:pt x="0" y="0"/>
                    </a:cubicBezTo>
                    <a:cubicBezTo>
                      <a:pt x="18" y="0"/>
                      <a:pt x="37" y="0"/>
                      <a:pt x="55" y="0"/>
                    </a:cubicBezTo>
                    <a:cubicBezTo>
                      <a:pt x="55" y="5"/>
                      <a:pt x="55" y="11"/>
                      <a:pt x="55" y="16"/>
                    </a:cubicBezTo>
                    <a:cubicBezTo>
                      <a:pt x="52" y="16"/>
                      <a:pt x="49" y="16"/>
                      <a:pt x="46" y="16"/>
                    </a:cubicBezTo>
                    <a:cubicBezTo>
                      <a:pt x="44" y="16"/>
                      <a:pt x="43" y="16"/>
                      <a:pt x="42" y="18"/>
                    </a:cubicBezTo>
                    <a:cubicBezTo>
                      <a:pt x="41" y="20"/>
                      <a:pt x="40" y="23"/>
                      <a:pt x="40" y="24"/>
                    </a:cubicBezTo>
                    <a:cubicBezTo>
                      <a:pt x="40" y="55"/>
                      <a:pt x="40" y="86"/>
                      <a:pt x="40" y="117"/>
                    </a:cubicBezTo>
                    <a:cubicBezTo>
                      <a:pt x="58" y="117"/>
                      <a:pt x="77" y="117"/>
                      <a:pt x="96" y="117"/>
                    </a:cubicBezTo>
                    <a:cubicBezTo>
                      <a:pt x="96" y="86"/>
                      <a:pt x="96" y="55"/>
                      <a:pt x="96" y="24"/>
                    </a:cubicBezTo>
                    <a:cubicBezTo>
                      <a:pt x="96" y="23"/>
                      <a:pt x="96" y="20"/>
                      <a:pt x="94" y="18"/>
                    </a:cubicBezTo>
                    <a:cubicBezTo>
                      <a:pt x="93" y="16"/>
                      <a:pt x="91" y="16"/>
                      <a:pt x="88" y="16"/>
                    </a:cubicBezTo>
                    <a:cubicBezTo>
                      <a:pt x="85" y="16"/>
                      <a:pt x="83" y="16"/>
                      <a:pt x="80" y="16"/>
                    </a:cubicBezTo>
                    <a:cubicBezTo>
                      <a:pt x="80" y="11"/>
                      <a:pt x="80" y="5"/>
                      <a:pt x="80" y="0"/>
                    </a:cubicBezTo>
                    <a:cubicBezTo>
                      <a:pt x="98" y="0"/>
                      <a:pt x="117" y="0"/>
                      <a:pt x="135" y="0"/>
                    </a:cubicBezTo>
                    <a:cubicBezTo>
                      <a:pt x="135" y="5"/>
                      <a:pt x="135" y="11"/>
                      <a:pt x="135" y="16"/>
                    </a:cubicBezTo>
                    <a:cubicBezTo>
                      <a:pt x="132" y="16"/>
                      <a:pt x="129" y="16"/>
                      <a:pt x="126" y="16"/>
                    </a:cubicBezTo>
                    <a:cubicBezTo>
                      <a:pt x="124" y="16"/>
                      <a:pt x="123" y="16"/>
                      <a:pt x="122" y="18"/>
                    </a:cubicBezTo>
                    <a:cubicBezTo>
                      <a:pt x="121" y="20"/>
                      <a:pt x="120" y="23"/>
                      <a:pt x="120" y="24"/>
                    </a:cubicBezTo>
                    <a:cubicBezTo>
                      <a:pt x="120" y="95"/>
                      <a:pt x="120" y="167"/>
                      <a:pt x="120" y="238"/>
                    </a:cubicBezTo>
                  </a:path>
                </a:pathLst>
              </a:custGeom>
              <a:solidFill>
                <a:srgbClr val="99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2" name="Freeform 63"/>
              <p:cNvSpPr>
                <a:spLocks/>
              </p:cNvSpPr>
              <p:nvPr/>
            </p:nvSpPr>
            <p:spPr bwMode="auto">
              <a:xfrm>
                <a:off x="3797" y="3623"/>
                <a:ext cx="101" cy="196"/>
              </a:xfrm>
              <a:custGeom>
                <a:avLst/>
                <a:gdLst>
                  <a:gd name="T0" fmla="*/ 90 w 101"/>
                  <a:gd name="T1" fmla="*/ 178 h 196"/>
                  <a:gd name="T2" fmla="*/ 92 w 101"/>
                  <a:gd name="T3" fmla="*/ 183 h 196"/>
                  <a:gd name="T4" fmla="*/ 95 w 101"/>
                  <a:gd name="T5" fmla="*/ 184 h 196"/>
                  <a:gd name="T6" fmla="*/ 101 w 101"/>
                  <a:gd name="T7" fmla="*/ 184 h 196"/>
                  <a:gd name="T8" fmla="*/ 101 w 101"/>
                  <a:gd name="T9" fmla="*/ 196 h 196"/>
                  <a:gd name="T10" fmla="*/ 60 w 101"/>
                  <a:gd name="T11" fmla="*/ 196 h 196"/>
                  <a:gd name="T12" fmla="*/ 60 w 101"/>
                  <a:gd name="T13" fmla="*/ 184 h 196"/>
                  <a:gd name="T14" fmla="*/ 67 w 101"/>
                  <a:gd name="T15" fmla="*/ 184 h 196"/>
                  <a:gd name="T16" fmla="*/ 71 w 101"/>
                  <a:gd name="T17" fmla="*/ 183 h 196"/>
                  <a:gd name="T18" fmla="*/ 72 w 101"/>
                  <a:gd name="T19" fmla="*/ 178 h 196"/>
                  <a:gd name="T20" fmla="*/ 72 w 101"/>
                  <a:gd name="T21" fmla="*/ 99 h 196"/>
                  <a:gd name="T22" fmla="*/ 30 w 101"/>
                  <a:gd name="T23" fmla="*/ 99 h 196"/>
                  <a:gd name="T24" fmla="*/ 30 w 101"/>
                  <a:gd name="T25" fmla="*/ 178 h 196"/>
                  <a:gd name="T26" fmla="*/ 32 w 101"/>
                  <a:gd name="T27" fmla="*/ 183 h 196"/>
                  <a:gd name="T28" fmla="*/ 35 w 101"/>
                  <a:gd name="T29" fmla="*/ 184 h 196"/>
                  <a:gd name="T30" fmla="*/ 41 w 101"/>
                  <a:gd name="T31" fmla="*/ 184 h 196"/>
                  <a:gd name="T32" fmla="*/ 41 w 101"/>
                  <a:gd name="T33" fmla="*/ 196 h 196"/>
                  <a:gd name="T34" fmla="*/ 0 w 101"/>
                  <a:gd name="T35" fmla="*/ 196 h 196"/>
                  <a:gd name="T36" fmla="*/ 0 w 101"/>
                  <a:gd name="T37" fmla="*/ 184 h 196"/>
                  <a:gd name="T38" fmla="*/ 7 w 101"/>
                  <a:gd name="T39" fmla="*/ 184 h 196"/>
                  <a:gd name="T40" fmla="*/ 11 w 101"/>
                  <a:gd name="T41" fmla="*/ 183 h 196"/>
                  <a:gd name="T42" fmla="*/ 11 w 101"/>
                  <a:gd name="T43" fmla="*/ 178 h 196"/>
                  <a:gd name="T44" fmla="*/ 11 w 101"/>
                  <a:gd name="T45" fmla="*/ 18 h 196"/>
                  <a:gd name="T46" fmla="*/ 11 w 101"/>
                  <a:gd name="T47" fmla="*/ 13 h 196"/>
                  <a:gd name="T48" fmla="*/ 6 w 101"/>
                  <a:gd name="T49" fmla="*/ 12 h 196"/>
                  <a:gd name="T50" fmla="*/ 0 w 101"/>
                  <a:gd name="T51" fmla="*/ 12 h 196"/>
                  <a:gd name="T52" fmla="*/ 0 w 101"/>
                  <a:gd name="T53" fmla="*/ 0 h 196"/>
                  <a:gd name="T54" fmla="*/ 41 w 101"/>
                  <a:gd name="T55" fmla="*/ 0 h 196"/>
                  <a:gd name="T56" fmla="*/ 41 w 101"/>
                  <a:gd name="T57" fmla="*/ 12 h 196"/>
                  <a:gd name="T58" fmla="*/ 35 w 101"/>
                  <a:gd name="T59" fmla="*/ 12 h 196"/>
                  <a:gd name="T60" fmla="*/ 32 w 101"/>
                  <a:gd name="T61" fmla="*/ 13 h 196"/>
                  <a:gd name="T62" fmla="*/ 30 w 101"/>
                  <a:gd name="T63" fmla="*/ 18 h 196"/>
                  <a:gd name="T64" fmla="*/ 30 w 101"/>
                  <a:gd name="T65" fmla="*/ 87 h 196"/>
                  <a:gd name="T66" fmla="*/ 72 w 101"/>
                  <a:gd name="T67" fmla="*/ 87 h 196"/>
                  <a:gd name="T68" fmla="*/ 72 w 101"/>
                  <a:gd name="T69" fmla="*/ 18 h 196"/>
                  <a:gd name="T70" fmla="*/ 71 w 101"/>
                  <a:gd name="T71" fmla="*/ 13 h 196"/>
                  <a:gd name="T72" fmla="*/ 66 w 101"/>
                  <a:gd name="T73" fmla="*/ 12 h 196"/>
                  <a:gd name="T74" fmla="*/ 60 w 101"/>
                  <a:gd name="T75" fmla="*/ 12 h 196"/>
                  <a:gd name="T76" fmla="*/ 60 w 101"/>
                  <a:gd name="T77" fmla="*/ 0 h 196"/>
                  <a:gd name="T78" fmla="*/ 101 w 101"/>
                  <a:gd name="T79" fmla="*/ 0 h 196"/>
                  <a:gd name="T80" fmla="*/ 101 w 101"/>
                  <a:gd name="T81" fmla="*/ 12 h 196"/>
                  <a:gd name="T82" fmla="*/ 95 w 101"/>
                  <a:gd name="T83" fmla="*/ 12 h 196"/>
                  <a:gd name="T84" fmla="*/ 92 w 101"/>
                  <a:gd name="T85" fmla="*/ 13 h 196"/>
                  <a:gd name="T86" fmla="*/ 90 w 101"/>
                  <a:gd name="T87" fmla="*/ 18 h 196"/>
                  <a:gd name="T88" fmla="*/ 90 w 101"/>
                  <a:gd name="T89" fmla="*/ 178 h 19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1"/>
                  <a:gd name="T136" fmla="*/ 0 h 196"/>
                  <a:gd name="T137" fmla="*/ 101 w 101"/>
                  <a:gd name="T138" fmla="*/ 196 h 19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1" h="196">
                    <a:moveTo>
                      <a:pt x="90" y="178"/>
                    </a:moveTo>
                    <a:cubicBezTo>
                      <a:pt x="90" y="180"/>
                      <a:pt x="91" y="182"/>
                      <a:pt x="92" y="183"/>
                    </a:cubicBezTo>
                    <a:cubicBezTo>
                      <a:pt x="92" y="184"/>
                      <a:pt x="93" y="184"/>
                      <a:pt x="95" y="184"/>
                    </a:cubicBezTo>
                    <a:cubicBezTo>
                      <a:pt x="97" y="184"/>
                      <a:pt x="99" y="184"/>
                      <a:pt x="101" y="184"/>
                    </a:cubicBezTo>
                    <a:cubicBezTo>
                      <a:pt x="101" y="188"/>
                      <a:pt x="101" y="192"/>
                      <a:pt x="101" y="196"/>
                    </a:cubicBezTo>
                    <a:cubicBezTo>
                      <a:pt x="88" y="196"/>
                      <a:pt x="74" y="196"/>
                      <a:pt x="60" y="196"/>
                    </a:cubicBezTo>
                    <a:cubicBezTo>
                      <a:pt x="60" y="192"/>
                      <a:pt x="60" y="188"/>
                      <a:pt x="60" y="184"/>
                    </a:cubicBezTo>
                    <a:cubicBezTo>
                      <a:pt x="62" y="184"/>
                      <a:pt x="65" y="184"/>
                      <a:pt x="67" y="184"/>
                    </a:cubicBezTo>
                    <a:cubicBezTo>
                      <a:pt x="68" y="184"/>
                      <a:pt x="70" y="184"/>
                      <a:pt x="71" y="183"/>
                    </a:cubicBezTo>
                    <a:cubicBezTo>
                      <a:pt x="72" y="182"/>
                      <a:pt x="72" y="180"/>
                      <a:pt x="72" y="178"/>
                    </a:cubicBezTo>
                    <a:cubicBezTo>
                      <a:pt x="72" y="152"/>
                      <a:pt x="72" y="126"/>
                      <a:pt x="72" y="99"/>
                    </a:cubicBezTo>
                    <a:cubicBezTo>
                      <a:pt x="58" y="99"/>
                      <a:pt x="44" y="99"/>
                      <a:pt x="30" y="99"/>
                    </a:cubicBezTo>
                    <a:cubicBezTo>
                      <a:pt x="30" y="126"/>
                      <a:pt x="30" y="152"/>
                      <a:pt x="30" y="178"/>
                    </a:cubicBezTo>
                    <a:cubicBezTo>
                      <a:pt x="30" y="180"/>
                      <a:pt x="31" y="182"/>
                      <a:pt x="32" y="183"/>
                    </a:cubicBezTo>
                    <a:cubicBezTo>
                      <a:pt x="32" y="184"/>
                      <a:pt x="33" y="184"/>
                      <a:pt x="35" y="184"/>
                    </a:cubicBezTo>
                    <a:cubicBezTo>
                      <a:pt x="37" y="184"/>
                      <a:pt x="39" y="184"/>
                      <a:pt x="41" y="184"/>
                    </a:cubicBezTo>
                    <a:cubicBezTo>
                      <a:pt x="41" y="188"/>
                      <a:pt x="41" y="192"/>
                      <a:pt x="41" y="196"/>
                    </a:cubicBezTo>
                    <a:cubicBezTo>
                      <a:pt x="28" y="196"/>
                      <a:pt x="14" y="196"/>
                      <a:pt x="0" y="196"/>
                    </a:cubicBezTo>
                    <a:cubicBezTo>
                      <a:pt x="0" y="192"/>
                      <a:pt x="0" y="188"/>
                      <a:pt x="0" y="184"/>
                    </a:cubicBezTo>
                    <a:cubicBezTo>
                      <a:pt x="2" y="184"/>
                      <a:pt x="5" y="184"/>
                      <a:pt x="7" y="184"/>
                    </a:cubicBezTo>
                    <a:cubicBezTo>
                      <a:pt x="8" y="184"/>
                      <a:pt x="10" y="184"/>
                      <a:pt x="11" y="183"/>
                    </a:cubicBezTo>
                    <a:cubicBezTo>
                      <a:pt x="11" y="182"/>
                      <a:pt x="11" y="180"/>
                      <a:pt x="11" y="178"/>
                    </a:cubicBezTo>
                    <a:cubicBezTo>
                      <a:pt x="11" y="125"/>
                      <a:pt x="11" y="71"/>
                      <a:pt x="11" y="18"/>
                    </a:cubicBezTo>
                    <a:cubicBezTo>
                      <a:pt x="11" y="17"/>
                      <a:pt x="11" y="15"/>
                      <a:pt x="11" y="13"/>
                    </a:cubicBezTo>
                    <a:cubicBezTo>
                      <a:pt x="10" y="12"/>
                      <a:pt x="8" y="12"/>
                      <a:pt x="6" y="12"/>
                    </a:cubicBezTo>
                    <a:cubicBezTo>
                      <a:pt x="4" y="12"/>
                      <a:pt x="2" y="12"/>
                      <a:pt x="0" y="12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14" y="0"/>
                      <a:pt x="28" y="0"/>
                      <a:pt x="41" y="0"/>
                    </a:cubicBezTo>
                    <a:cubicBezTo>
                      <a:pt x="41" y="3"/>
                      <a:pt x="41" y="8"/>
                      <a:pt x="41" y="12"/>
                    </a:cubicBezTo>
                    <a:cubicBezTo>
                      <a:pt x="39" y="12"/>
                      <a:pt x="37" y="12"/>
                      <a:pt x="35" y="12"/>
                    </a:cubicBezTo>
                    <a:cubicBezTo>
                      <a:pt x="33" y="12"/>
                      <a:pt x="32" y="12"/>
                      <a:pt x="32" y="13"/>
                    </a:cubicBezTo>
                    <a:cubicBezTo>
                      <a:pt x="31" y="15"/>
                      <a:pt x="30" y="17"/>
                      <a:pt x="30" y="18"/>
                    </a:cubicBezTo>
                    <a:cubicBezTo>
                      <a:pt x="30" y="41"/>
                      <a:pt x="30" y="64"/>
                      <a:pt x="30" y="87"/>
                    </a:cubicBezTo>
                    <a:cubicBezTo>
                      <a:pt x="44" y="87"/>
                      <a:pt x="58" y="87"/>
                      <a:pt x="72" y="87"/>
                    </a:cubicBezTo>
                    <a:cubicBezTo>
                      <a:pt x="72" y="64"/>
                      <a:pt x="72" y="41"/>
                      <a:pt x="72" y="18"/>
                    </a:cubicBezTo>
                    <a:cubicBezTo>
                      <a:pt x="72" y="17"/>
                      <a:pt x="72" y="15"/>
                      <a:pt x="71" y="13"/>
                    </a:cubicBezTo>
                    <a:cubicBezTo>
                      <a:pt x="70" y="12"/>
                      <a:pt x="68" y="12"/>
                      <a:pt x="66" y="12"/>
                    </a:cubicBezTo>
                    <a:cubicBezTo>
                      <a:pt x="64" y="12"/>
                      <a:pt x="62" y="12"/>
                      <a:pt x="60" y="12"/>
                    </a:cubicBezTo>
                    <a:cubicBezTo>
                      <a:pt x="60" y="8"/>
                      <a:pt x="60" y="3"/>
                      <a:pt x="60" y="0"/>
                    </a:cubicBezTo>
                    <a:cubicBezTo>
                      <a:pt x="74" y="0"/>
                      <a:pt x="88" y="0"/>
                      <a:pt x="101" y="0"/>
                    </a:cubicBezTo>
                    <a:cubicBezTo>
                      <a:pt x="101" y="3"/>
                      <a:pt x="101" y="8"/>
                      <a:pt x="101" y="12"/>
                    </a:cubicBezTo>
                    <a:cubicBezTo>
                      <a:pt x="99" y="12"/>
                      <a:pt x="97" y="12"/>
                      <a:pt x="95" y="12"/>
                    </a:cubicBezTo>
                    <a:cubicBezTo>
                      <a:pt x="93" y="12"/>
                      <a:pt x="92" y="12"/>
                      <a:pt x="92" y="13"/>
                    </a:cubicBezTo>
                    <a:cubicBezTo>
                      <a:pt x="91" y="15"/>
                      <a:pt x="90" y="17"/>
                      <a:pt x="90" y="18"/>
                    </a:cubicBezTo>
                    <a:cubicBezTo>
                      <a:pt x="90" y="71"/>
                      <a:pt x="90" y="125"/>
                      <a:pt x="90" y="178"/>
                    </a:cubicBezTo>
                  </a:path>
                </a:pathLst>
              </a:custGeom>
              <a:noFill/>
              <a:ln w="19050" cap="rnd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3" name="Freeform 64"/>
              <p:cNvSpPr>
                <a:spLocks/>
              </p:cNvSpPr>
              <p:nvPr/>
            </p:nvSpPr>
            <p:spPr bwMode="auto">
              <a:xfrm>
                <a:off x="3781" y="3606"/>
                <a:ext cx="102" cy="197"/>
              </a:xfrm>
              <a:custGeom>
                <a:avLst/>
                <a:gdLst>
                  <a:gd name="T0" fmla="*/ 2 w 135"/>
                  <a:gd name="T1" fmla="*/ 1 h 263"/>
                  <a:gd name="T2" fmla="*/ 2 w 135"/>
                  <a:gd name="T3" fmla="*/ 1 h 263"/>
                  <a:gd name="T4" fmla="*/ 2 w 135"/>
                  <a:gd name="T5" fmla="*/ 1 h 263"/>
                  <a:gd name="T6" fmla="*/ 2 w 135"/>
                  <a:gd name="T7" fmla="*/ 1 h 263"/>
                  <a:gd name="T8" fmla="*/ 2 w 135"/>
                  <a:gd name="T9" fmla="*/ 1 h 263"/>
                  <a:gd name="T10" fmla="*/ 2 w 135"/>
                  <a:gd name="T11" fmla="*/ 1 h 263"/>
                  <a:gd name="T12" fmla="*/ 2 w 135"/>
                  <a:gd name="T13" fmla="*/ 1 h 263"/>
                  <a:gd name="T14" fmla="*/ 2 w 135"/>
                  <a:gd name="T15" fmla="*/ 1 h 263"/>
                  <a:gd name="T16" fmla="*/ 2 w 135"/>
                  <a:gd name="T17" fmla="*/ 1 h 263"/>
                  <a:gd name="T18" fmla="*/ 2 w 135"/>
                  <a:gd name="T19" fmla="*/ 1 h 263"/>
                  <a:gd name="T20" fmla="*/ 2 w 135"/>
                  <a:gd name="T21" fmla="*/ 1 h 263"/>
                  <a:gd name="T22" fmla="*/ 2 w 135"/>
                  <a:gd name="T23" fmla="*/ 1 h 263"/>
                  <a:gd name="T24" fmla="*/ 2 w 135"/>
                  <a:gd name="T25" fmla="*/ 1 h 263"/>
                  <a:gd name="T26" fmla="*/ 2 w 135"/>
                  <a:gd name="T27" fmla="*/ 1 h 263"/>
                  <a:gd name="T28" fmla="*/ 2 w 135"/>
                  <a:gd name="T29" fmla="*/ 1 h 263"/>
                  <a:gd name="T30" fmla="*/ 2 w 135"/>
                  <a:gd name="T31" fmla="*/ 1 h 263"/>
                  <a:gd name="T32" fmla="*/ 2 w 135"/>
                  <a:gd name="T33" fmla="*/ 1 h 263"/>
                  <a:gd name="T34" fmla="*/ 0 w 135"/>
                  <a:gd name="T35" fmla="*/ 1 h 263"/>
                  <a:gd name="T36" fmla="*/ 0 w 135"/>
                  <a:gd name="T37" fmla="*/ 1 h 263"/>
                  <a:gd name="T38" fmla="*/ 2 w 135"/>
                  <a:gd name="T39" fmla="*/ 1 h 263"/>
                  <a:gd name="T40" fmla="*/ 2 w 135"/>
                  <a:gd name="T41" fmla="*/ 1 h 263"/>
                  <a:gd name="T42" fmla="*/ 2 w 135"/>
                  <a:gd name="T43" fmla="*/ 1 h 263"/>
                  <a:gd name="T44" fmla="*/ 2 w 135"/>
                  <a:gd name="T45" fmla="*/ 1 h 263"/>
                  <a:gd name="T46" fmla="*/ 2 w 135"/>
                  <a:gd name="T47" fmla="*/ 1 h 263"/>
                  <a:gd name="T48" fmla="*/ 2 w 135"/>
                  <a:gd name="T49" fmla="*/ 1 h 263"/>
                  <a:gd name="T50" fmla="*/ 0 w 135"/>
                  <a:gd name="T51" fmla="*/ 1 h 263"/>
                  <a:gd name="T52" fmla="*/ 0 w 135"/>
                  <a:gd name="T53" fmla="*/ 0 h 263"/>
                  <a:gd name="T54" fmla="*/ 2 w 135"/>
                  <a:gd name="T55" fmla="*/ 0 h 263"/>
                  <a:gd name="T56" fmla="*/ 2 w 135"/>
                  <a:gd name="T57" fmla="*/ 1 h 263"/>
                  <a:gd name="T58" fmla="*/ 2 w 135"/>
                  <a:gd name="T59" fmla="*/ 1 h 263"/>
                  <a:gd name="T60" fmla="*/ 2 w 135"/>
                  <a:gd name="T61" fmla="*/ 1 h 263"/>
                  <a:gd name="T62" fmla="*/ 2 w 135"/>
                  <a:gd name="T63" fmla="*/ 1 h 263"/>
                  <a:gd name="T64" fmla="*/ 2 w 135"/>
                  <a:gd name="T65" fmla="*/ 1 h 263"/>
                  <a:gd name="T66" fmla="*/ 2 w 135"/>
                  <a:gd name="T67" fmla="*/ 1 h 263"/>
                  <a:gd name="T68" fmla="*/ 2 w 135"/>
                  <a:gd name="T69" fmla="*/ 1 h 263"/>
                  <a:gd name="T70" fmla="*/ 2 w 135"/>
                  <a:gd name="T71" fmla="*/ 1 h 263"/>
                  <a:gd name="T72" fmla="*/ 2 w 135"/>
                  <a:gd name="T73" fmla="*/ 1 h 263"/>
                  <a:gd name="T74" fmla="*/ 2 w 135"/>
                  <a:gd name="T75" fmla="*/ 1 h 263"/>
                  <a:gd name="T76" fmla="*/ 2 w 135"/>
                  <a:gd name="T77" fmla="*/ 0 h 263"/>
                  <a:gd name="T78" fmla="*/ 2 w 135"/>
                  <a:gd name="T79" fmla="*/ 0 h 263"/>
                  <a:gd name="T80" fmla="*/ 2 w 135"/>
                  <a:gd name="T81" fmla="*/ 1 h 263"/>
                  <a:gd name="T82" fmla="*/ 2 w 135"/>
                  <a:gd name="T83" fmla="*/ 1 h 263"/>
                  <a:gd name="T84" fmla="*/ 2 w 135"/>
                  <a:gd name="T85" fmla="*/ 1 h 263"/>
                  <a:gd name="T86" fmla="*/ 2 w 135"/>
                  <a:gd name="T87" fmla="*/ 1 h 263"/>
                  <a:gd name="T88" fmla="*/ 2 w 135"/>
                  <a:gd name="T89" fmla="*/ 1 h 2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5"/>
                  <a:gd name="T136" fmla="*/ 0 h 263"/>
                  <a:gd name="T137" fmla="*/ 135 w 135"/>
                  <a:gd name="T138" fmla="*/ 263 h 26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5" h="263">
                    <a:moveTo>
                      <a:pt x="119" y="239"/>
                    </a:moveTo>
                    <a:cubicBezTo>
                      <a:pt x="119" y="242"/>
                      <a:pt x="120" y="243"/>
                      <a:pt x="122" y="245"/>
                    </a:cubicBezTo>
                    <a:cubicBezTo>
                      <a:pt x="123" y="246"/>
                      <a:pt x="124" y="246"/>
                      <a:pt x="126" y="246"/>
                    </a:cubicBezTo>
                    <a:cubicBezTo>
                      <a:pt x="129" y="246"/>
                      <a:pt x="132" y="246"/>
                      <a:pt x="135" y="246"/>
                    </a:cubicBezTo>
                    <a:cubicBezTo>
                      <a:pt x="135" y="252"/>
                      <a:pt x="135" y="257"/>
                      <a:pt x="135" y="263"/>
                    </a:cubicBezTo>
                    <a:cubicBezTo>
                      <a:pt x="116" y="263"/>
                      <a:pt x="98" y="263"/>
                      <a:pt x="80" y="263"/>
                    </a:cubicBezTo>
                    <a:cubicBezTo>
                      <a:pt x="80" y="257"/>
                      <a:pt x="80" y="252"/>
                      <a:pt x="80" y="246"/>
                    </a:cubicBezTo>
                    <a:cubicBezTo>
                      <a:pt x="83" y="246"/>
                      <a:pt x="86" y="246"/>
                      <a:pt x="89" y="246"/>
                    </a:cubicBezTo>
                    <a:cubicBezTo>
                      <a:pt x="91" y="246"/>
                      <a:pt x="93" y="246"/>
                      <a:pt x="94" y="245"/>
                    </a:cubicBezTo>
                    <a:cubicBezTo>
                      <a:pt x="95" y="243"/>
                      <a:pt x="95" y="242"/>
                      <a:pt x="95" y="239"/>
                    </a:cubicBezTo>
                    <a:cubicBezTo>
                      <a:pt x="95" y="204"/>
                      <a:pt x="95" y="169"/>
                      <a:pt x="95" y="134"/>
                    </a:cubicBezTo>
                    <a:cubicBezTo>
                      <a:pt x="77" y="134"/>
                      <a:pt x="58" y="134"/>
                      <a:pt x="39" y="134"/>
                    </a:cubicBezTo>
                    <a:cubicBezTo>
                      <a:pt x="39" y="169"/>
                      <a:pt x="39" y="204"/>
                      <a:pt x="39" y="239"/>
                    </a:cubicBezTo>
                    <a:cubicBezTo>
                      <a:pt x="39" y="242"/>
                      <a:pt x="40" y="243"/>
                      <a:pt x="41" y="245"/>
                    </a:cubicBezTo>
                    <a:cubicBezTo>
                      <a:pt x="43" y="246"/>
                      <a:pt x="44" y="246"/>
                      <a:pt x="46" y="246"/>
                    </a:cubicBezTo>
                    <a:cubicBezTo>
                      <a:pt x="49" y="246"/>
                      <a:pt x="52" y="246"/>
                      <a:pt x="55" y="246"/>
                    </a:cubicBezTo>
                    <a:cubicBezTo>
                      <a:pt x="55" y="252"/>
                      <a:pt x="55" y="257"/>
                      <a:pt x="55" y="263"/>
                    </a:cubicBezTo>
                    <a:cubicBezTo>
                      <a:pt x="36" y="263"/>
                      <a:pt x="18" y="263"/>
                      <a:pt x="0" y="263"/>
                    </a:cubicBezTo>
                    <a:cubicBezTo>
                      <a:pt x="0" y="257"/>
                      <a:pt x="0" y="252"/>
                      <a:pt x="0" y="246"/>
                    </a:cubicBezTo>
                    <a:cubicBezTo>
                      <a:pt x="3" y="246"/>
                      <a:pt x="6" y="246"/>
                      <a:pt x="9" y="246"/>
                    </a:cubicBezTo>
                    <a:cubicBezTo>
                      <a:pt x="11" y="246"/>
                      <a:pt x="13" y="246"/>
                      <a:pt x="14" y="245"/>
                    </a:cubicBezTo>
                    <a:cubicBezTo>
                      <a:pt x="15" y="243"/>
                      <a:pt x="15" y="242"/>
                      <a:pt x="15" y="239"/>
                    </a:cubicBezTo>
                    <a:cubicBezTo>
                      <a:pt x="15" y="167"/>
                      <a:pt x="15" y="96"/>
                      <a:pt x="15" y="25"/>
                    </a:cubicBezTo>
                    <a:cubicBezTo>
                      <a:pt x="15" y="23"/>
                      <a:pt x="15" y="20"/>
                      <a:pt x="14" y="19"/>
                    </a:cubicBezTo>
                    <a:cubicBezTo>
                      <a:pt x="13" y="17"/>
                      <a:pt x="11" y="17"/>
                      <a:pt x="7" y="17"/>
                    </a:cubicBezTo>
                    <a:cubicBezTo>
                      <a:pt x="5" y="17"/>
                      <a:pt x="2" y="17"/>
                      <a:pt x="0" y="17"/>
                    </a:cubicBezTo>
                    <a:cubicBezTo>
                      <a:pt x="0" y="12"/>
                      <a:pt x="0" y="6"/>
                      <a:pt x="0" y="0"/>
                    </a:cubicBezTo>
                    <a:cubicBezTo>
                      <a:pt x="18" y="0"/>
                      <a:pt x="36" y="0"/>
                      <a:pt x="55" y="0"/>
                    </a:cubicBezTo>
                    <a:cubicBezTo>
                      <a:pt x="55" y="6"/>
                      <a:pt x="55" y="12"/>
                      <a:pt x="55" y="17"/>
                    </a:cubicBezTo>
                    <a:cubicBezTo>
                      <a:pt x="52" y="17"/>
                      <a:pt x="49" y="17"/>
                      <a:pt x="46" y="17"/>
                    </a:cubicBezTo>
                    <a:cubicBezTo>
                      <a:pt x="44" y="17"/>
                      <a:pt x="43" y="17"/>
                      <a:pt x="41" y="19"/>
                    </a:cubicBezTo>
                    <a:cubicBezTo>
                      <a:pt x="40" y="20"/>
                      <a:pt x="39" y="23"/>
                      <a:pt x="39" y="25"/>
                    </a:cubicBezTo>
                    <a:cubicBezTo>
                      <a:pt x="39" y="56"/>
                      <a:pt x="39" y="86"/>
                      <a:pt x="39" y="117"/>
                    </a:cubicBezTo>
                    <a:cubicBezTo>
                      <a:pt x="58" y="117"/>
                      <a:pt x="77" y="117"/>
                      <a:pt x="95" y="117"/>
                    </a:cubicBezTo>
                    <a:cubicBezTo>
                      <a:pt x="95" y="86"/>
                      <a:pt x="95" y="56"/>
                      <a:pt x="95" y="25"/>
                    </a:cubicBezTo>
                    <a:cubicBezTo>
                      <a:pt x="95" y="23"/>
                      <a:pt x="95" y="20"/>
                      <a:pt x="94" y="19"/>
                    </a:cubicBezTo>
                    <a:cubicBezTo>
                      <a:pt x="93" y="17"/>
                      <a:pt x="91" y="17"/>
                      <a:pt x="88" y="17"/>
                    </a:cubicBezTo>
                    <a:cubicBezTo>
                      <a:pt x="85" y="17"/>
                      <a:pt x="82" y="17"/>
                      <a:pt x="80" y="17"/>
                    </a:cubicBezTo>
                    <a:cubicBezTo>
                      <a:pt x="80" y="12"/>
                      <a:pt x="80" y="6"/>
                      <a:pt x="80" y="0"/>
                    </a:cubicBezTo>
                    <a:cubicBezTo>
                      <a:pt x="98" y="0"/>
                      <a:pt x="116" y="0"/>
                      <a:pt x="135" y="0"/>
                    </a:cubicBezTo>
                    <a:cubicBezTo>
                      <a:pt x="135" y="6"/>
                      <a:pt x="135" y="12"/>
                      <a:pt x="135" y="17"/>
                    </a:cubicBezTo>
                    <a:cubicBezTo>
                      <a:pt x="132" y="17"/>
                      <a:pt x="129" y="17"/>
                      <a:pt x="126" y="17"/>
                    </a:cubicBezTo>
                    <a:cubicBezTo>
                      <a:pt x="124" y="17"/>
                      <a:pt x="123" y="17"/>
                      <a:pt x="122" y="19"/>
                    </a:cubicBezTo>
                    <a:cubicBezTo>
                      <a:pt x="120" y="20"/>
                      <a:pt x="119" y="23"/>
                      <a:pt x="119" y="25"/>
                    </a:cubicBezTo>
                    <a:cubicBezTo>
                      <a:pt x="119" y="96"/>
                      <a:pt x="119" y="167"/>
                      <a:pt x="119" y="239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4" name="Freeform 65"/>
              <p:cNvSpPr>
                <a:spLocks/>
              </p:cNvSpPr>
              <p:nvPr/>
            </p:nvSpPr>
            <p:spPr bwMode="auto">
              <a:xfrm>
                <a:off x="3781" y="3606"/>
                <a:ext cx="102" cy="197"/>
              </a:xfrm>
              <a:custGeom>
                <a:avLst/>
                <a:gdLst>
                  <a:gd name="T0" fmla="*/ 90 w 102"/>
                  <a:gd name="T1" fmla="*/ 179 h 197"/>
                  <a:gd name="T2" fmla="*/ 92 w 102"/>
                  <a:gd name="T3" fmla="*/ 184 h 197"/>
                  <a:gd name="T4" fmla="*/ 95 w 102"/>
                  <a:gd name="T5" fmla="*/ 185 h 197"/>
                  <a:gd name="T6" fmla="*/ 102 w 102"/>
                  <a:gd name="T7" fmla="*/ 185 h 197"/>
                  <a:gd name="T8" fmla="*/ 102 w 102"/>
                  <a:gd name="T9" fmla="*/ 197 h 197"/>
                  <a:gd name="T10" fmla="*/ 60 w 102"/>
                  <a:gd name="T11" fmla="*/ 197 h 197"/>
                  <a:gd name="T12" fmla="*/ 60 w 102"/>
                  <a:gd name="T13" fmla="*/ 185 h 197"/>
                  <a:gd name="T14" fmla="*/ 67 w 102"/>
                  <a:gd name="T15" fmla="*/ 185 h 197"/>
                  <a:gd name="T16" fmla="*/ 71 w 102"/>
                  <a:gd name="T17" fmla="*/ 184 h 197"/>
                  <a:gd name="T18" fmla="*/ 72 w 102"/>
                  <a:gd name="T19" fmla="*/ 179 h 197"/>
                  <a:gd name="T20" fmla="*/ 72 w 102"/>
                  <a:gd name="T21" fmla="*/ 101 h 197"/>
                  <a:gd name="T22" fmla="*/ 30 w 102"/>
                  <a:gd name="T23" fmla="*/ 101 h 197"/>
                  <a:gd name="T24" fmla="*/ 30 w 102"/>
                  <a:gd name="T25" fmla="*/ 179 h 197"/>
                  <a:gd name="T26" fmla="*/ 31 w 102"/>
                  <a:gd name="T27" fmla="*/ 184 h 197"/>
                  <a:gd name="T28" fmla="*/ 35 w 102"/>
                  <a:gd name="T29" fmla="*/ 185 h 197"/>
                  <a:gd name="T30" fmla="*/ 42 w 102"/>
                  <a:gd name="T31" fmla="*/ 185 h 197"/>
                  <a:gd name="T32" fmla="*/ 42 w 102"/>
                  <a:gd name="T33" fmla="*/ 197 h 197"/>
                  <a:gd name="T34" fmla="*/ 0 w 102"/>
                  <a:gd name="T35" fmla="*/ 197 h 197"/>
                  <a:gd name="T36" fmla="*/ 0 w 102"/>
                  <a:gd name="T37" fmla="*/ 185 h 197"/>
                  <a:gd name="T38" fmla="*/ 7 w 102"/>
                  <a:gd name="T39" fmla="*/ 185 h 197"/>
                  <a:gd name="T40" fmla="*/ 11 w 102"/>
                  <a:gd name="T41" fmla="*/ 184 h 197"/>
                  <a:gd name="T42" fmla="*/ 12 w 102"/>
                  <a:gd name="T43" fmla="*/ 179 h 197"/>
                  <a:gd name="T44" fmla="*/ 12 w 102"/>
                  <a:gd name="T45" fmla="*/ 19 h 197"/>
                  <a:gd name="T46" fmla="*/ 11 w 102"/>
                  <a:gd name="T47" fmla="*/ 14 h 197"/>
                  <a:gd name="T48" fmla="*/ 6 w 102"/>
                  <a:gd name="T49" fmla="*/ 13 h 197"/>
                  <a:gd name="T50" fmla="*/ 0 w 102"/>
                  <a:gd name="T51" fmla="*/ 13 h 197"/>
                  <a:gd name="T52" fmla="*/ 0 w 102"/>
                  <a:gd name="T53" fmla="*/ 0 h 197"/>
                  <a:gd name="T54" fmla="*/ 42 w 102"/>
                  <a:gd name="T55" fmla="*/ 0 h 197"/>
                  <a:gd name="T56" fmla="*/ 42 w 102"/>
                  <a:gd name="T57" fmla="*/ 13 h 197"/>
                  <a:gd name="T58" fmla="*/ 35 w 102"/>
                  <a:gd name="T59" fmla="*/ 13 h 197"/>
                  <a:gd name="T60" fmla="*/ 31 w 102"/>
                  <a:gd name="T61" fmla="*/ 14 h 197"/>
                  <a:gd name="T62" fmla="*/ 30 w 102"/>
                  <a:gd name="T63" fmla="*/ 19 h 197"/>
                  <a:gd name="T64" fmla="*/ 30 w 102"/>
                  <a:gd name="T65" fmla="*/ 88 h 197"/>
                  <a:gd name="T66" fmla="*/ 72 w 102"/>
                  <a:gd name="T67" fmla="*/ 88 h 197"/>
                  <a:gd name="T68" fmla="*/ 72 w 102"/>
                  <a:gd name="T69" fmla="*/ 19 h 197"/>
                  <a:gd name="T70" fmla="*/ 71 w 102"/>
                  <a:gd name="T71" fmla="*/ 14 h 197"/>
                  <a:gd name="T72" fmla="*/ 66 w 102"/>
                  <a:gd name="T73" fmla="*/ 13 h 197"/>
                  <a:gd name="T74" fmla="*/ 60 w 102"/>
                  <a:gd name="T75" fmla="*/ 13 h 197"/>
                  <a:gd name="T76" fmla="*/ 60 w 102"/>
                  <a:gd name="T77" fmla="*/ 0 h 197"/>
                  <a:gd name="T78" fmla="*/ 102 w 102"/>
                  <a:gd name="T79" fmla="*/ 0 h 197"/>
                  <a:gd name="T80" fmla="*/ 102 w 102"/>
                  <a:gd name="T81" fmla="*/ 13 h 197"/>
                  <a:gd name="T82" fmla="*/ 95 w 102"/>
                  <a:gd name="T83" fmla="*/ 13 h 197"/>
                  <a:gd name="T84" fmla="*/ 92 w 102"/>
                  <a:gd name="T85" fmla="*/ 14 h 197"/>
                  <a:gd name="T86" fmla="*/ 90 w 102"/>
                  <a:gd name="T87" fmla="*/ 19 h 197"/>
                  <a:gd name="T88" fmla="*/ 90 w 102"/>
                  <a:gd name="T89" fmla="*/ 179 h 1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"/>
                  <a:gd name="T136" fmla="*/ 0 h 197"/>
                  <a:gd name="T137" fmla="*/ 102 w 102"/>
                  <a:gd name="T138" fmla="*/ 197 h 1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" h="197">
                    <a:moveTo>
                      <a:pt x="90" y="179"/>
                    </a:moveTo>
                    <a:cubicBezTo>
                      <a:pt x="90" y="182"/>
                      <a:pt x="90" y="182"/>
                      <a:pt x="92" y="184"/>
                    </a:cubicBezTo>
                    <a:cubicBezTo>
                      <a:pt x="93" y="185"/>
                      <a:pt x="93" y="185"/>
                      <a:pt x="95" y="185"/>
                    </a:cubicBezTo>
                    <a:cubicBezTo>
                      <a:pt x="97" y="185"/>
                      <a:pt x="99" y="185"/>
                      <a:pt x="102" y="185"/>
                    </a:cubicBezTo>
                    <a:cubicBezTo>
                      <a:pt x="102" y="189"/>
                      <a:pt x="102" y="193"/>
                      <a:pt x="102" y="197"/>
                    </a:cubicBezTo>
                    <a:cubicBezTo>
                      <a:pt x="87" y="197"/>
                      <a:pt x="74" y="197"/>
                      <a:pt x="60" y="197"/>
                    </a:cubicBezTo>
                    <a:cubicBezTo>
                      <a:pt x="60" y="193"/>
                      <a:pt x="60" y="189"/>
                      <a:pt x="60" y="185"/>
                    </a:cubicBezTo>
                    <a:cubicBezTo>
                      <a:pt x="63" y="185"/>
                      <a:pt x="65" y="185"/>
                      <a:pt x="67" y="185"/>
                    </a:cubicBezTo>
                    <a:cubicBezTo>
                      <a:pt x="69" y="185"/>
                      <a:pt x="70" y="185"/>
                      <a:pt x="71" y="184"/>
                    </a:cubicBezTo>
                    <a:cubicBezTo>
                      <a:pt x="72" y="182"/>
                      <a:pt x="72" y="182"/>
                      <a:pt x="72" y="179"/>
                    </a:cubicBezTo>
                    <a:cubicBezTo>
                      <a:pt x="72" y="153"/>
                      <a:pt x="72" y="127"/>
                      <a:pt x="72" y="101"/>
                    </a:cubicBezTo>
                    <a:cubicBezTo>
                      <a:pt x="58" y="101"/>
                      <a:pt x="44" y="101"/>
                      <a:pt x="30" y="101"/>
                    </a:cubicBezTo>
                    <a:cubicBezTo>
                      <a:pt x="30" y="127"/>
                      <a:pt x="30" y="153"/>
                      <a:pt x="30" y="179"/>
                    </a:cubicBezTo>
                    <a:cubicBezTo>
                      <a:pt x="30" y="182"/>
                      <a:pt x="30" y="182"/>
                      <a:pt x="31" y="184"/>
                    </a:cubicBezTo>
                    <a:cubicBezTo>
                      <a:pt x="33" y="185"/>
                      <a:pt x="33" y="185"/>
                      <a:pt x="35" y="185"/>
                    </a:cubicBezTo>
                    <a:cubicBezTo>
                      <a:pt x="37" y="185"/>
                      <a:pt x="39" y="185"/>
                      <a:pt x="42" y="185"/>
                    </a:cubicBezTo>
                    <a:cubicBezTo>
                      <a:pt x="42" y="189"/>
                      <a:pt x="42" y="193"/>
                      <a:pt x="42" y="197"/>
                    </a:cubicBezTo>
                    <a:cubicBezTo>
                      <a:pt x="27" y="197"/>
                      <a:pt x="14" y="197"/>
                      <a:pt x="0" y="197"/>
                    </a:cubicBezTo>
                    <a:cubicBezTo>
                      <a:pt x="0" y="193"/>
                      <a:pt x="0" y="189"/>
                      <a:pt x="0" y="185"/>
                    </a:cubicBezTo>
                    <a:cubicBezTo>
                      <a:pt x="3" y="185"/>
                      <a:pt x="5" y="185"/>
                      <a:pt x="7" y="185"/>
                    </a:cubicBezTo>
                    <a:cubicBezTo>
                      <a:pt x="9" y="185"/>
                      <a:pt x="10" y="185"/>
                      <a:pt x="11" y="184"/>
                    </a:cubicBezTo>
                    <a:cubicBezTo>
                      <a:pt x="12" y="182"/>
                      <a:pt x="12" y="182"/>
                      <a:pt x="12" y="179"/>
                    </a:cubicBezTo>
                    <a:cubicBezTo>
                      <a:pt x="12" y="125"/>
                      <a:pt x="12" y="72"/>
                      <a:pt x="12" y="19"/>
                    </a:cubicBezTo>
                    <a:cubicBezTo>
                      <a:pt x="12" y="17"/>
                      <a:pt x="12" y="15"/>
                      <a:pt x="11" y="14"/>
                    </a:cubicBezTo>
                    <a:cubicBezTo>
                      <a:pt x="10" y="13"/>
                      <a:pt x="9" y="13"/>
                      <a:pt x="6" y="13"/>
                    </a:cubicBezTo>
                    <a:cubicBezTo>
                      <a:pt x="4" y="13"/>
                      <a:pt x="2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4" y="0"/>
                      <a:pt x="27" y="0"/>
                      <a:pt x="42" y="0"/>
                    </a:cubicBezTo>
                    <a:cubicBezTo>
                      <a:pt x="42" y="5"/>
                      <a:pt x="42" y="9"/>
                      <a:pt x="42" y="13"/>
                    </a:cubicBezTo>
                    <a:cubicBezTo>
                      <a:pt x="39" y="13"/>
                      <a:pt x="37" y="13"/>
                      <a:pt x="35" y="13"/>
                    </a:cubicBezTo>
                    <a:cubicBezTo>
                      <a:pt x="33" y="13"/>
                      <a:pt x="33" y="13"/>
                      <a:pt x="31" y="14"/>
                    </a:cubicBezTo>
                    <a:cubicBezTo>
                      <a:pt x="30" y="15"/>
                      <a:pt x="30" y="17"/>
                      <a:pt x="30" y="19"/>
                    </a:cubicBezTo>
                    <a:cubicBezTo>
                      <a:pt x="30" y="42"/>
                      <a:pt x="30" y="65"/>
                      <a:pt x="30" y="88"/>
                    </a:cubicBezTo>
                    <a:cubicBezTo>
                      <a:pt x="44" y="88"/>
                      <a:pt x="58" y="88"/>
                      <a:pt x="72" y="88"/>
                    </a:cubicBezTo>
                    <a:cubicBezTo>
                      <a:pt x="72" y="65"/>
                      <a:pt x="72" y="42"/>
                      <a:pt x="72" y="19"/>
                    </a:cubicBezTo>
                    <a:cubicBezTo>
                      <a:pt x="72" y="17"/>
                      <a:pt x="72" y="15"/>
                      <a:pt x="71" y="14"/>
                    </a:cubicBezTo>
                    <a:cubicBezTo>
                      <a:pt x="70" y="13"/>
                      <a:pt x="69" y="13"/>
                      <a:pt x="66" y="13"/>
                    </a:cubicBezTo>
                    <a:cubicBezTo>
                      <a:pt x="64" y="13"/>
                      <a:pt x="62" y="13"/>
                      <a:pt x="60" y="13"/>
                    </a:cubicBezTo>
                    <a:cubicBezTo>
                      <a:pt x="60" y="9"/>
                      <a:pt x="60" y="5"/>
                      <a:pt x="60" y="0"/>
                    </a:cubicBezTo>
                    <a:cubicBezTo>
                      <a:pt x="74" y="0"/>
                      <a:pt x="87" y="0"/>
                      <a:pt x="102" y="0"/>
                    </a:cubicBezTo>
                    <a:cubicBezTo>
                      <a:pt x="102" y="5"/>
                      <a:pt x="102" y="9"/>
                      <a:pt x="102" y="13"/>
                    </a:cubicBezTo>
                    <a:cubicBezTo>
                      <a:pt x="99" y="13"/>
                      <a:pt x="97" y="13"/>
                      <a:pt x="95" y="13"/>
                    </a:cubicBezTo>
                    <a:cubicBezTo>
                      <a:pt x="93" y="13"/>
                      <a:pt x="93" y="13"/>
                      <a:pt x="92" y="14"/>
                    </a:cubicBezTo>
                    <a:cubicBezTo>
                      <a:pt x="90" y="15"/>
                      <a:pt x="90" y="17"/>
                      <a:pt x="90" y="19"/>
                    </a:cubicBezTo>
                    <a:cubicBezTo>
                      <a:pt x="90" y="72"/>
                      <a:pt x="90" y="125"/>
                      <a:pt x="90" y="179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70" name="Rectangle 76"/>
            <p:cNvSpPr>
              <a:spLocks noChangeArrowheads="1"/>
            </p:cNvSpPr>
            <p:nvPr/>
          </p:nvSpPr>
          <p:spPr bwMode="auto">
            <a:xfrm>
              <a:off x="396" y="3888"/>
              <a:ext cx="154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7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1860 1870  1895  1912 </a:t>
              </a:r>
              <a:endParaRPr lang="en-US" altLang="zh-CN" sz="1800">
                <a:latin typeface="Times New Roman" pitchFamily="18" charset="0"/>
              </a:endParaRPr>
            </a:p>
          </p:txBody>
        </p:sp>
        <p:sp>
          <p:nvSpPr>
            <p:cNvPr id="14371" name="Rectangle 77"/>
            <p:cNvSpPr>
              <a:spLocks noChangeArrowheads="1"/>
            </p:cNvSpPr>
            <p:nvPr/>
          </p:nvSpPr>
          <p:spPr bwMode="auto">
            <a:xfrm>
              <a:off x="2064" y="3888"/>
              <a:ext cx="33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7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1919</a:t>
              </a:r>
              <a:endParaRPr lang="en-US" altLang="zh-CN" sz="1800">
                <a:latin typeface="Times New Roman" pitchFamily="18" charset="0"/>
              </a:endParaRPr>
            </a:p>
          </p:txBody>
        </p:sp>
        <p:sp>
          <p:nvSpPr>
            <p:cNvPr id="14372" name="Rectangle 78"/>
            <p:cNvSpPr>
              <a:spLocks noChangeArrowheads="1"/>
            </p:cNvSpPr>
            <p:nvPr/>
          </p:nvSpPr>
          <p:spPr bwMode="auto">
            <a:xfrm>
              <a:off x="2508" y="3888"/>
              <a:ext cx="33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7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1927</a:t>
              </a:r>
              <a:endParaRPr lang="en-US" altLang="zh-CN" sz="1800">
                <a:latin typeface="Times New Roman" pitchFamily="18" charset="0"/>
              </a:endParaRPr>
            </a:p>
          </p:txBody>
        </p:sp>
        <p:sp>
          <p:nvSpPr>
            <p:cNvPr id="14373" name="Rectangle 79"/>
            <p:cNvSpPr>
              <a:spLocks noChangeArrowheads="1"/>
            </p:cNvSpPr>
            <p:nvPr/>
          </p:nvSpPr>
          <p:spPr bwMode="auto">
            <a:xfrm>
              <a:off x="3156" y="3888"/>
              <a:ext cx="146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7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1936    1945    1949 </a:t>
              </a:r>
              <a:endParaRPr lang="en-US" altLang="zh-CN" sz="1800">
                <a:latin typeface="Times New Roman" pitchFamily="18" charset="0"/>
              </a:endParaRPr>
            </a:p>
          </p:txBody>
        </p:sp>
        <p:sp>
          <p:nvSpPr>
            <p:cNvPr id="14374" name="Line 80"/>
            <p:cNvSpPr>
              <a:spLocks noChangeShapeType="1"/>
            </p:cNvSpPr>
            <p:nvPr/>
          </p:nvSpPr>
          <p:spPr bwMode="auto">
            <a:xfrm flipV="1">
              <a:off x="660" y="2922"/>
              <a:ext cx="534" cy="62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Line 81"/>
            <p:cNvSpPr>
              <a:spLocks noChangeShapeType="1"/>
            </p:cNvSpPr>
            <p:nvPr/>
          </p:nvSpPr>
          <p:spPr bwMode="auto">
            <a:xfrm flipV="1">
              <a:off x="1674" y="1578"/>
              <a:ext cx="528" cy="72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6" name="Line 82"/>
            <p:cNvSpPr>
              <a:spLocks noChangeShapeType="1"/>
            </p:cNvSpPr>
            <p:nvPr/>
          </p:nvSpPr>
          <p:spPr bwMode="auto">
            <a:xfrm>
              <a:off x="2202" y="1578"/>
              <a:ext cx="432" cy="768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Line 83"/>
            <p:cNvSpPr>
              <a:spLocks noChangeShapeType="1"/>
            </p:cNvSpPr>
            <p:nvPr/>
          </p:nvSpPr>
          <p:spPr bwMode="auto">
            <a:xfrm flipV="1">
              <a:off x="2634" y="1098"/>
              <a:ext cx="672" cy="1248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8" name="Line 84"/>
            <p:cNvSpPr>
              <a:spLocks noChangeShapeType="1"/>
            </p:cNvSpPr>
            <p:nvPr/>
          </p:nvSpPr>
          <p:spPr bwMode="auto">
            <a:xfrm>
              <a:off x="3306" y="1098"/>
              <a:ext cx="521" cy="738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9" name="Freeform 87"/>
            <p:cNvSpPr>
              <a:spLocks noEditPoints="1"/>
            </p:cNvSpPr>
            <p:nvPr/>
          </p:nvSpPr>
          <p:spPr bwMode="auto">
            <a:xfrm>
              <a:off x="2193" y="1578"/>
              <a:ext cx="18" cy="1818"/>
            </a:xfrm>
            <a:custGeom>
              <a:avLst/>
              <a:gdLst>
                <a:gd name="T0" fmla="*/ 0 w 18"/>
                <a:gd name="T1" fmla="*/ 0 h 1818"/>
                <a:gd name="T2" fmla="*/ 0 w 18"/>
                <a:gd name="T3" fmla="*/ 54 h 1818"/>
                <a:gd name="T4" fmla="*/ 18 w 18"/>
                <a:gd name="T5" fmla="*/ 90 h 1818"/>
                <a:gd name="T6" fmla="*/ 18 w 18"/>
                <a:gd name="T7" fmla="*/ 108 h 1818"/>
                <a:gd name="T8" fmla="*/ 18 w 18"/>
                <a:gd name="T9" fmla="*/ 108 h 1818"/>
                <a:gd name="T10" fmla="*/ 0 w 18"/>
                <a:gd name="T11" fmla="*/ 144 h 1818"/>
                <a:gd name="T12" fmla="*/ 0 w 18"/>
                <a:gd name="T13" fmla="*/ 198 h 1818"/>
                <a:gd name="T14" fmla="*/ 18 w 18"/>
                <a:gd name="T15" fmla="*/ 234 h 1818"/>
                <a:gd name="T16" fmla="*/ 18 w 18"/>
                <a:gd name="T17" fmla="*/ 252 h 1818"/>
                <a:gd name="T18" fmla="*/ 18 w 18"/>
                <a:gd name="T19" fmla="*/ 252 h 1818"/>
                <a:gd name="T20" fmla="*/ 0 w 18"/>
                <a:gd name="T21" fmla="*/ 288 h 1818"/>
                <a:gd name="T22" fmla="*/ 0 w 18"/>
                <a:gd name="T23" fmla="*/ 342 h 1818"/>
                <a:gd name="T24" fmla="*/ 18 w 18"/>
                <a:gd name="T25" fmla="*/ 378 h 1818"/>
                <a:gd name="T26" fmla="*/ 18 w 18"/>
                <a:gd name="T27" fmla="*/ 396 h 1818"/>
                <a:gd name="T28" fmla="*/ 18 w 18"/>
                <a:gd name="T29" fmla="*/ 396 h 1818"/>
                <a:gd name="T30" fmla="*/ 0 w 18"/>
                <a:gd name="T31" fmla="*/ 432 h 1818"/>
                <a:gd name="T32" fmla="*/ 0 w 18"/>
                <a:gd name="T33" fmla="*/ 486 h 1818"/>
                <a:gd name="T34" fmla="*/ 18 w 18"/>
                <a:gd name="T35" fmla="*/ 522 h 1818"/>
                <a:gd name="T36" fmla="*/ 18 w 18"/>
                <a:gd name="T37" fmla="*/ 540 h 1818"/>
                <a:gd name="T38" fmla="*/ 18 w 18"/>
                <a:gd name="T39" fmla="*/ 540 h 1818"/>
                <a:gd name="T40" fmla="*/ 0 w 18"/>
                <a:gd name="T41" fmla="*/ 576 h 1818"/>
                <a:gd name="T42" fmla="*/ 0 w 18"/>
                <a:gd name="T43" fmla="*/ 630 h 1818"/>
                <a:gd name="T44" fmla="*/ 18 w 18"/>
                <a:gd name="T45" fmla="*/ 666 h 1818"/>
                <a:gd name="T46" fmla="*/ 18 w 18"/>
                <a:gd name="T47" fmla="*/ 684 h 1818"/>
                <a:gd name="T48" fmla="*/ 18 w 18"/>
                <a:gd name="T49" fmla="*/ 684 h 1818"/>
                <a:gd name="T50" fmla="*/ 0 w 18"/>
                <a:gd name="T51" fmla="*/ 720 h 1818"/>
                <a:gd name="T52" fmla="*/ 0 w 18"/>
                <a:gd name="T53" fmla="*/ 774 h 1818"/>
                <a:gd name="T54" fmla="*/ 18 w 18"/>
                <a:gd name="T55" fmla="*/ 810 h 1818"/>
                <a:gd name="T56" fmla="*/ 18 w 18"/>
                <a:gd name="T57" fmla="*/ 828 h 1818"/>
                <a:gd name="T58" fmla="*/ 18 w 18"/>
                <a:gd name="T59" fmla="*/ 828 h 1818"/>
                <a:gd name="T60" fmla="*/ 0 w 18"/>
                <a:gd name="T61" fmla="*/ 864 h 1818"/>
                <a:gd name="T62" fmla="*/ 0 w 18"/>
                <a:gd name="T63" fmla="*/ 918 h 1818"/>
                <a:gd name="T64" fmla="*/ 18 w 18"/>
                <a:gd name="T65" fmla="*/ 954 h 1818"/>
                <a:gd name="T66" fmla="*/ 18 w 18"/>
                <a:gd name="T67" fmla="*/ 972 h 1818"/>
                <a:gd name="T68" fmla="*/ 18 w 18"/>
                <a:gd name="T69" fmla="*/ 972 h 1818"/>
                <a:gd name="T70" fmla="*/ 0 w 18"/>
                <a:gd name="T71" fmla="*/ 1008 h 1818"/>
                <a:gd name="T72" fmla="*/ 0 w 18"/>
                <a:gd name="T73" fmla="*/ 1062 h 1818"/>
                <a:gd name="T74" fmla="*/ 18 w 18"/>
                <a:gd name="T75" fmla="*/ 1098 h 1818"/>
                <a:gd name="T76" fmla="*/ 18 w 18"/>
                <a:gd name="T77" fmla="*/ 1116 h 1818"/>
                <a:gd name="T78" fmla="*/ 18 w 18"/>
                <a:gd name="T79" fmla="*/ 1116 h 1818"/>
                <a:gd name="T80" fmla="*/ 0 w 18"/>
                <a:gd name="T81" fmla="*/ 1152 h 1818"/>
                <a:gd name="T82" fmla="*/ 0 w 18"/>
                <a:gd name="T83" fmla="*/ 1206 h 1818"/>
                <a:gd name="T84" fmla="*/ 18 w 18"/>
                <a:gd name="T85" fmla="*/ 1242 h 1818"/>
                <a:gd name="T86" fmla="*/ 18 w 18"/>
                <a:gd name="T87" fmla="*/ 1260 h 1818"/>
                <a:gd name="T88" fmla="*/ 18 w 18"/>
                <a:gd name="T89" fmla="*/ 1260 h 1818"/>
                <a:gd name="T90" fmla="*/ 0 w 18"/>
                <a:gd name="T91" fmla="*/ 1296 h 1818"/>
                <a:gd name="T92" fmla="*/ 0 w 18"/>
                <a:gd name="T93" fmla="*/ 1350 h 1818"/>
                <a:gd name="T94" fmla="*/ 18 w 18"/>
                <a:gd name="T95" fmla="*/ 1386 h 1818"/>
                <a:gd name="T96" fmla="*/ 18 w 18"/>
                <a:gd name="T97" fmla="*/ 1404 h 1818"/>
                <a:gd name="T98" fmla="*/ 18 w 18"/>
                <a:gd name="T99" fmla="*/ 1404 h 1818"/>
                <a:gd name="T100" fmla="*/ 0 w 18"/>
                <a:gd name="T101" fmla="*/ 1440 h 1818"/>
                <a:gd name="T102" fmla="*/ 0 w 18"/>
                <a:gd name="T103" fmla="*/ 1494 h 1818"/>
                <a:gd name="T104" fmla="*/ 18 w 18"/>
                <a:gd name="T105" fmla="*/ 1530 h 1818"/>
                <a:gd name="T106" fmla="*/ 18 w 18"/>
                <a:gd name="T107" fmla="*/ 1548 h 1818"/>
                <a:gd name="T108" fmla="*/ 18 w 18"/>
                <a:gd name="T109" fmla="*/ 1548 h 1818"/>
                <a:gd name="T110" fmla="*/ 0 w 18"/>
                <a:gd name="T111" fmla="*/ 1584 h 1818"/>
                <a:gd name="T112" fmla="*/ 0 w 18"/>
                <a:gd name="T113" fmla="*/ 1638 h 1818"/>
                <a:gd name="T114" fmla="*/ 18 w 18"/>
                <a:gd name="T115" fmla="*/ 1674 h 1818"/>
                <a:gd name="T116" fmla="*/ 18 w 18"/>
                <a:gd name="T117" fmla="*/ 1692 h 1818"/>
                <a:gd name="T118" fmla="*/ 18 w 18"/>
                <a:gd name="T119" fmla="*/ 1692 h 1818"/>
                <a:gd name="T120" fmla="*/ 0 w 18"/>
                <a:gd name="T121" fmla="*/ 1728 h 1818"/>
                <a:gd name="T122" fmla="*/ 0 w 18"/>
                <a:gd name="T123" fmla="*/ 1782 h 1818"/>
                <a:gd name="T124" fmla="*/ 18 w 18"/>
                <a:gd name="T125" fmla="*/ 1818 h 18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"/>
                <a:gd name="T190" fmla="*/ 0 h 1818"/>
                <a:gd name="T191" fmla="*/ 18 w 18"/>
                <a:gd name="T192" fmla="*/ 1818 h 18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" h="1818">
                  <a:moveTo>
                    <a:pt x="18" y="0"/>
                  </a:moveTo>
                  <a:lnTo>
                    <a:pt x="18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8" y="0"/>
                  </a:lnTo>
                  <a:close/>
                  <a:moveTo>
                    <a:pt x="18" y="36"/>
                  </a:moveTo>
                  <a:lnTo>
                    <a:pt x="18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18" y="36"/>
                  </a:lnTo>
                  <a:close/>
                  <a:moveTo>
                    <a:pt x="18" y="72"/>
                  </a:moveTo>
                  <a:lnTo>
                    <a:pt x="18" y="90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18" y="72"/>
                  </a:lnTo>
                  <a:close/>
                  <a:moveTo>
                    <a:pt x="18" y="108"/>
                  </a:moveTo>
                  <a:lnTo>
                    <a:pt x="18" y="126"/>
                  </a:lnTo>
                  <a:lnTo>
                    <a:pt x="0" y="126"/>
                  </a:lnTo>
                  <a:lnTo>
                    <a:pt x="0" y="108"/>
                  </a:lnTo>
                  <a:lnTo>
                    <a:pt x="18" y="108"/>
                  </a:lnTo>
                  <a:close/>
                  <a:moveTo>
                    <a:pt x="18" y="144"/>
                  </a:moveTo>
                  <a:lnTo>
                    <a:pt x="18" y="162"/>
                  </a:lnTo>
                  <a:lnTo>
                    <a:pt x="0" y="162"/>
                  </a:lnTo>
                  <a:lnTo>
                    <a:pt x="0" y="144"/>
                  </a:lnTo>
                  <a:lnTo>
                    <a:pt x="18" y="144"/>
                  </a:lnTo>
                  <a:close/>
                  <a:moveTo>
                    <a:pt x="18" y="180"/>
                  </a:moveTo>
                  <a:lnTo>
                    <a:pt x="18" y="198"/>
                  </a:lnTo>
                  <a:lnTo>
                    <a:pt x="0" y="198"/>
                  </a:lnTo>
                  <a:lnTo>
                    <a:pt x="0" y="180"/>
                  </a:lnTo>
                  <a:lnTo>
                    <a:pt x="18" y="180"/>
                  </a:lnTo>
                  <a:close/>
                  <a:moveTo>
                    <a:pt x="18" y="216"/>
                  </a:moveTo>
                  <a:lnTo>
                    <a:pt x="18" y="234"/>
                  </a:lnTo>
                  <a:lnTo>
                    <a:pt x="0" y="234"/>
                  </a:lnTo>
                  <a:lnTo>
                    <a:pt x="0" y="216"/>
                  </a:lnTo>
                  <a:lnTo>
                    <a:pt x="18" y="216"/>
                  </a:lnTo>
                  <a:close/>
                  <a:moveTo>
                    <a:pt x="18" y="252"/>
                  </a:moveTo>
                  <a:lnTo>
                    <a:pt x="18" y="270"/>
                  </a:lnTo>
                  <a:lnTo>
                    <a:pt x="0" y="270"/>
                  </a:lnTo>
                  <a:lnTo>
                    <a:pt x="0" y="252"/>
                  </a:lnTo>
                  <a:lnTo>
                    <a:pt x="18" y="252"/>
                  </a:lnTo>
                  <a:close/>
                  <a:moveTo>
                    <a:pt x="18" y="288"/>
                  </a:moveTo>
                  <a:lnTo>
                    <a:pt x="18" y="306"/>
                  </a:lnTo>
                  <a:lnTo>
                    <a:pt x="0" y="306"/>
                  </a:lnTo>
                  <a:lnTo>
                    <a:pt x="0" y="288"/>
                  </a:lnTo>
                  <a:lnTo>
                    <a:pt x="18" y="288"/>
                  </a:lnTo>
                  <a:close/>
                  <a:moveTo>
                    <a:pt x="18" y="324"/>
                  </a:moveTo>
                  <a:lnTo>
                    <a:pt x="18" y="342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18" y="324"/>
                  </a:lnTo>
                  <a:close/>
                  <a:moveTo>
                    <a:pt x="18" y="360"/>
                  </a:moveTo>
                  <a:lnTo>
                    <a:pt x="18" y="378"/>
                  </a:lnTo>
                  <a:lnTo>
                    <a:pt x="0" y="378"/>
                  </a:lnTo>
                  <a:lnTo>
                    <a:pt x="0" y="360"/>
                  </a:lnTo>
                  <a:lnTo>
                    <a:pt x="18" y="360"/>
                  </a:lnTo>
                  <a:close/>
                  <a:moveTo>
                    <a:pt x="18" y="396"/>
                  </a:moveTo>
                  <a:lnTo>
                    <a:pt x="18" y="414"/>
                  </a:lnTo>
                  <a:lnTo>
                    <a:pt x="0" y="414"/>
                  </a:lnTo>
                  <a:lnTo>
                    <a:pt x="0" y="396"/>
                  </a:lnTo>
                  <a:lnTo>
                    <a:pt x="18" y="396"/>
                  </a:lnTo>
                  <a:close/>
                  <a:moveTo>
                    <a:pt x="18" y="432"/>
                  </a:moveTo>
                  <a:lnTo>
                    <a:pt x="18" y="450"/>
                  </a:lnTo>
                  <a:lnTo>
                    <a:pt x="0" y="450"/>
                  </a:lnTo>
                  <a:lnTo>
                    <a:pt x="0" y="432"/>
                  </a:lnTo>
                  <a:lnTo>
                    <a:pt x="18" y="432"/>
                  </a:lnTo>
                  <a:close/>
                  <a:moveTo>
                    <a:pt x="18" y="468"/>
                  </a:moveTo>
                  <a:lnTo>
                    <a:pt x="18" y="486"/>
                  </a:lnTo>
                  <a:lnTo>
                    <a:pt x="0" y="486"/>
                  </a:lnTo>
                  <a:lnTo>
                    <a:pt x="0" y="468"/>
                  </a:lnTo>
                  <a:lnTo>
                    <a:pt x="18" y="468"/>
                  </a:lnTo>
                  <a:close/>
                  <a:moveTo>
                    <a:pt x="18" y="504"/>
                  </a:moveTo>
                  <a:lnTo>
                    <a:pt x="18" y="522"/>
                  </a:lnTo>
                  <a:lnTo>
                    <a:pt x="0" y="522"/>
                  </a:lnTo>
                  <a:lnTo>
                    <a:pt x="0" y="504"/>
                  </a:lnTo>
                  <a:lnTo>
                    <a:pt x="18" y="504"/>
                  </a:lnTo>
                  <a:close/>
                  <a:moveTo>
                    <a:pt x="18" y="540"/>
                  </a:moveTo>
                  <a:lnTo>
                    <a:pt x="18" y="558"/>
                  </a:lnTo>
                  <a:lnTo>
                    <a:pt x="0" y="558"/>
                  </a:lnTo>
                  <a:lnTo>
                    <a:pt x="0" y="540"/>
                  </a:lnTo>
                  <a:lnTo>
                    <a:pt x="18" y="540"/>
                  </a:lnTo>
                  <a:close/>
                  <a:moveTo>
                    <a:pt x="18" y="576"/>
                  </a:moveTo>
                  <a:lnTo>
                    <a:pt x="18" y="594"/>
                  </a:lnTo>
                  <a:lnTo>
                    <a:pt x="0" y="594"/>
                  </a:lnTo>
                  <a:lnTo>
                    <a:pt x="0" y="576"/>
                  </a:lnTo>
                  <a:lnTo>
                    <a:pt x="18" y="576"/>
                  </a:lnTo>
                  <a:close/>
                  <a:moveTo>
                    <a:pt x="18" y="612"/>
                  </a:moveTo>
                  <a:lnTo>
                    <a:pt x="18" y="630"/>
                  </a:lnTo>
                  <a:lnTo>
                    <a:pt x="0" y="630"/>
                  </a:lnTo>
                  <a:lnTo>
                    <a:pt x="0" y="612"/>
                  </a:lnTo>
                  <a:lnTo>
                    <a:pt x="18" y="612"/>
                  </a:lnTo>
                  <a:close/>
                  <a:moveTo>
                    <a:pt x="18" y="648"/>
                  </a:moveTo>
                  <a:lnTo>
                    <a:pt x="18" y="666"/>
                  </a:lnTo>
                  <a:lnTo>
                    <a:pt x="0" y="666"/>
                  </a:lnTo>
                  <a:lnTo>
                    <a:pt x="0" y="648"/>
                  </a:lnTo>
                  <a:lnTo>
                    <a:pt x="18" y="648"/>
                  </a:lnTo>
                  <a:close/>
                  <a:moveTo>
                    <a:pt x="18" y="684"/>
                  </a:moveTo>
                  <a:lnTo>
                    <a:pt x="18" y="702"/>
                  </a:lnTo>
                  <a:lnTo>
                    <a:pt x="0" y="702"/>
                  </a:lnTo>
                  <a:lnTo>
                    <a:pt x="0" y="684"/>
                  </a:lnTo>
                  <a:lnTo>
                    <a:pt x="18" y="684"/>
                  </a:lnTo>
                  <a:close/>
                  <a:moveTo>
                    <a:pt x="18" y="720"/>
                  </a:moveTo>
                  <a:lnTo>
                    <a:pt x="18" y="738"/>
                  </a:lnTo>
                  <a:lnTo>
                    <a:pt x="0" y="738"/>
                  </a:lnTo>
                  <a:lnTo>
                    <a:pt x="0" y="720"/>
                  </a:lnTo>
                  <a:lnTo>
                    <a:pt x="18" y="720"/>
                  </a:lnTo>
                  <a:close/>
                  <a:moveTo>
                    <a:pt x="18" y="756"/>
                  </a:moveTo>
                  <a:lnTo>
                    <a:pt x="18" y="774"/>
                  </a:lnTo>
                  <a:lnTo>
                    <a:pt x="0" y="774"/>
                  </a:lnTo>
                  <a:lnTo>
                    <a:pt x="0" y="756"/>
                  </a:lnTo>
                  <a:lnTo>
                    <a:pt x="18" y="756"/>
                  </a:lnTo>
                  <a:close/>
                  <a:moveTo>
                    <a:pt x="18" y="792"/>
                  </a:moveTo>
                  <a:lnTo>
                    <a:pt x="18" y="810"/>
                  </a:lnTo>
                  <a:lnTo>
                    <a:pt x="0" y="810"/>
                  </a:lnTo>
                  <a:lnTo>
                    <a:pt x="0" y="792"/>
                  </a:lnTo>
                  <a:lnTo>
                    <a:pt x="18" y="792"/>
                  </a:lnTo>
                  <a:close/>
                  <a:moveTo>
                    <a:pt x="18" y="828"/>
                  </a:moveTo>
                  <a:lnTo>
                    <a:pt x="18" y="846"/>
                  </a:lnTo>
                  <a:lnTo>
                    <a:pt x="0" y="846"/>
                  </a:lnTo>
                  <a:lnTo>
                    <a:pt x="0" y="828"/>
                  </a:lnTo>
                  <a:lnTo>
                    <a:pt x="18" y="828"/>
                  </a:lnTo>
                  <a:close/>
                  <a:moveTo>
                    <a:pt x="18" y="864"/>
                  </a:moveTo>
                  <a:lnTo>
                    <a:pt x="18" y="882"/>
                  </a:lnTo>
                  <a:lnTo>
                    <a:pt x="0" y="882"/>
                  </a:lnTo>
                  <a:lnTo>
                    <a:pt x="0" y="864"/>
                  </a:lnTo>
                  <a:lnTo>
                    <a:pt x="18" y="864"/>
                  </a:lnTo>
                  <a:close/>
                  <a:moveTo>
                    <a:pt x="18" y="900"/>
                  </a:moveTo>
                  <a:lnTo>
                    <a:pt x="18" y="918"/>
                  </a:lnTo>
                  <a:lnTo>
                    <a:pt x="0" y="918"/>
                  </a:lnTo>
                  <a:lnTo>
                    <a:pt x="0" y="900"/>
                  </a:lnTo>
                  <a:lnTo>
                    <a:pt x="18" y="900"/>
                  </a:lnTo>
                  <a:close/>
                  <a:moveTo>
                    <a:pt x="18" y="936"/>
                  </a:moveTo>
                  <a:lnTo>
                    <a:pt x="18" y="954"/>
                  </a:lnTo>
                  <a:lnTo>
                    <a:pt x="0" y="954"/>
                  </a:lnTo>
                  <a:lnTo>
                    <a:pt x="0" y="936"/>
                  </a:lnTo>
                  <a:lnTo>
                    <a:pt x="18" y="936"/>
                  </a:lnTo>
                  <a:close/>
                  <a:moveTo>
                    <a:pt x="18" y="972"/>
                  </a:moveTo>
                  <a:lnTo>
                    <a:pt x="18" y="990"/>
                  </a:lnTo>
                  <a:lnTo>
                    <a:pt x="0" y="990"/>
                  </a:lnTo>
                  <a:lnTo>
                    <a:pt x="0" y="972"/>
                  </a:lnTo>
                  <a:lnTo>
                    <a:pt x="18" y="972"/>
                  </a:lnTo>
                  <a:close/>
                  <a:moveTo>
                    <a:pt x="18" y="1008"/>
                  </a:moveTo>
                  <a:lnTo>
                    <a:pt x="18" y="1026"/>
                  </a:lnTo>
                  <a:lnTo>
                    <a:pt x="0" y="1026"/>
                  </a:lnTo>
                  <a:lnTo>
                    <a:pt x="0" y="1008"/>
                  </a:lnTo>
                  <a:lnTo>
                    <a:pt x="18" y="1008"/>
                  </a:lnTo>
                  <a:close/>
                  <a:moveTo>
                    <a:pt x="18" y="1044"/>
                  </a:moveTo>
                  <a:lnTo>
                    <a:pt x="18" y="1062"/>
                  </a:lnTo>
                  <a:lnTo>
                    <a:pt x="0" y="1062"/>
                  </a:lnTo>
                  <a:lnTo>
                    <a:pt x="0" y="1044"/>
                  </a:lnTo>
                  <a:lnTo>
                    <a:pt x="18" y="1044"/>
                  </a:lnTo>
                  <a:close/>
                  <a:moveTo>
                    <a:pt x="18" y="1080"/>
                  </a:moveTo>
                  <a:lnTo>
                    <a:pt x="18" y="1098"/>
                  </a:lnTo>
                  <a:lnTo>
                    <a:pt x="0" y="1098"/>
                  </a:lnTo>
                  <a:lnTo>
                    <a:pt x="0" y="1080"/>
                  </a:lnTo>
                  <a:lnTo>
                    <a:pt x="18" y="1080"/>
                  </a:lnTo>
                  <a:close/>
                  <a:moveTo>
                    <a:pt x="18" y="1116"/>
                  </a:moveTo>
                  <a:lnTo>
                    <a:pt x="18" y="1134"/>
                  </a:lnTo>
                  <a:lnTo>
                    <a:pt x="0" y="1134"/>
                  </a:lnTo>
                  <a:lnTo>
                    <a:pt x="0" y="1116"/>
                  </a:lnTo>
                  <a:lnTo>
                    <a:pt x="18" y="1116"/>
                  </a:lnTo>
                  <a:close/>
                  <a:moveTo>
                    <a:pt x="18" y="1152"/>
                  </a:moveTo>
                  <a:lnTo>
                    <a:pt x="18" y="1170"/>
                  </a:lnTo>
                  <a:lnTo>
                    <a:pt x="0" y="1170"/>
                  </a:lnTo>
                  <a:lnTo>
                    <a:pt x="0" y="1152"/>
                  </a:lnTo>
                  <a:lnTo>
                    <a:pt x="18" y="1152"/>
                  </a:lnTo>
                  <a:close/>
                  <a:moveTo>
                    <a:pt x="18" y="1188"/>
                  </a:moveTo>
                  <a:lnTo>
                    <a:pt x="18" y="1206"/>
                  </a:lnTo>
                  <a:lnTo>
                    <a:pt x="0" y="1206"/>
                  </a:lnTo>
                  <a:lnTo>
                    <a:pt x="0" y="1188"/>
                  </a:lnTo>
                  <a:lnTo>
                    <a:pt x="18" y="1188"/>
                  </a:lnTo>
                  <a:close/>
                  <a:moveTo>
                    <a:pt x="18" y="1224"/>
                  </a:moveTo>
                  <a:lnTo>
                    <a:pt x="18" y="1242"/>
                  </a:lnTo>
                  <a:lnTo>
                    <a:pt x="0" y="1242"/>
                  </a:lnTo>
                  <a:lnTo>
                    <a:pt x="0" y="1224"/>
                  </a:lnTo>
                  <a:lnTo>
                    <a:pt x="18" y="1224"/>
                  </a:lnTo>
                  <a:close/>
                  <a:moveTo>
                    <a:pt x="18" y="1260"/>
                  </a:moveTo>
                  <a:lnTo>
                    <a:pt x="18" y="1278"/>
                  </a:lnTo>
                  <a:lnTo>
                    <a:pt x="0" y="1278"/>
                  </a:lnTo>
                  <a:lnTo>
                    <a:pt x="0" y="1260"/>
                  </a:lnTo>
                  <a:lnTo>
                    <a:pt x="18" y="1260"/>
                  </a:lnTo>
                  <a:close/>
                  <a:moveTo>
                    <a:pt x="18" y="1296"/>
                  </a:moveTo>
                  <a:lnTo>
                    <a:pt x="18" y="1314"/>
                  </a:lnTo>
                  <a:lnTo>
                    <a:pt x="0" y="1314"/>
                  </a:lnTo>
                  <a:lnTo>
                    <a:pt x="0" y="1296"/>
                  </a:lnTo>
                  <a:lnTo>
                    <a:pt x="18" y="1296"/>
                  </a:lnTo>
                  <a:close/>
                  <a:moveTo>
                    <a:pt x="18" y="1332"/>
                  </a:moveTo>
                  <a:lnTo>
                    <a:pt x="18" y="1350"/>
                  </a:lnTo>
                  <a:lnTo>
                    <a:pt x="0" y="1350"/>
                  </a:lnTo>
                  <a:lnTo>
                    <a:pt x="0" y="1332"/>
                  </a:lnTo>
                  <a:lnTo>
                    <a:pt x="18" y="1332"/>
                  </a:lnTo>
                  <a:close/>
                  <a:moveTo>
                    <a:pt x="18" y="1368"/>
                  </a:moveTo>
                  <a:lnTo>
                    <a:pt x="18" y="1386"/>
                  </a:lnTo>
                  <a:lnTo>
                    <a:pt x="0" y="1386"/>
                  </a:lnTo>
                  <a:lnTo>
                    <a:pt x="0" y="1368"/>
                  </a:lnTo>
                  <a:lnTo>
                    <a:pt x="18" y="1368"/>
                  </a:lnTo>
                  <a:close/>
                  <a:moveTo>
                    <a:pt x="18" y="1404"/>
                  </a:moveTo>
                  <a:lnTo>
                    <a:pt x="18" y="1422"/>
                  </a:lnTo>
                  <a:lnTo>
                    <a:pt x="0" y="1422"/>
                  </a:lnTo>
                  <a:lnTo>
                    <a:pt x="0" y="1404"/>
                  </a:lnTo>
                  <a:lnTo>
                    <a:pt x="18" y="1404"/>
                  </a:lnTo>
                  <a:close/>
                  <a:moveTo>
                    <a:pt x="18" y="1440"/>
                  </a:moveTo>
                  <a:lnTo>
                    <a:pt x="18" y="1458"/>
                  </a:lnTo>
                  <a:lnTo>
                    <a:pt x="0" y="1458"/>
                  </a:lnTo>
                  <a:lnTo>
                    <a:pt x="0" y="1440"/>
                  </a:lnTo>
                  <a:lnTo>
                    <a:pt x="18" y="1440"/>
                  </a:lnTo>
                  <a:close/>
                  <a:moveTo>
                    <a:pt x="18" y="1476"/>
                  </a:moveTo>
                  <a:lnTo>
                    <a:pt x="18" y="1494"/>
                  </a:lnTo>
                  <a:lnTo>
                    <a:pt x="0" y="1494"/>
                  </a:lnTo>
                  <a:lnTo>
                    <a:pt x="0" y="1476"/>
                  </a:lnTo>
                  <a:lnTo>
                    <a:pt x="18" y="1476"/>
                  </a:lnTo>
                  <a:close/>
                  <a:moveTo>
                    <a:pt x="18" y="1512"/>
                  </a:moveTo>
                  <a:lnTo>
                    <a:pt x="18" y="1530"/>
                  </a:lnTo>
                  <a:lnTo>
                    <a:pt x="0" y="1530"/>
                  </a:lnTo>
                  <a:lnTo>
                    <a:pt x="0" y="1512"/>
                  </a:lnTo>
                  <a:lnTo>
                    <a:pt x="18" y="1512"/>
                  </a:lnTo>
                  <a:close/>
                  <a:moveTo>
                    <a:pt x="18" y="1548"/>
                  </a:moveTo>
                  <a:lnTo>
                    <a:pt x="18" y="1566"/>
                  </a:lnTo>
                  <a:lnTo>
                    <a:pt x="0" y="1566"/>
                  </a:lnTo>
                  <a:lnTo>
                    <a:pt x="0" y="1548"/>
                  </a:lnTo>
                  <a:lnTo>
                    <a:pt x="18" y="1548"/>
                  </a:lnTo>
                  <a:close/>
                  <a:moveTo>
                    <a:pt x="18" y="1584"/>
                  </a:moveTo>
                  <a:lnTo>
                    <a:pt x="18" y="1602"/>
                  </a:lnTo>
                  <a:lnTo>
                    <a:pt x="0" y="1602"/>
                  </a:lnTo>
                  <a:lnTo>
                    <a:pt x="0" y="1584"/>
                  </a:lnTo>
                  <a:lnTo>
                    <a:pt x="18" y="1584"/>
                  </a:lnTo>
                  <a:close/>
                  <a:moveTo>
                    <a:pt x="18" y="1620"/>
                  </a:moveTo>
                  <a:lnTo>
                    <a:pt x="18" y="1638"/>
                  </a:lnTo>
                  <a:lnTo>
                    <a:pt x="0" y="1638"/>
                  </a:lnTo>
                  <a:lnTo>
                    <a:pt x="0" y="1620"/>
                  </a:lnTo>
                  <a:lnTo>
                    <a:pt x="18" y="1620"/>
                  </a:lnTo>
                  <a:close/>
                  <a:moveTo>
                    <a:pt x="18" y="1656"/>
                  </a:moveTo>
                  <a:lnTo>
                    <a:pt x="18" y="1674"/>
                  </a:lnTo>
                  <a:lnTo>
                    <a:pt x="0" y="1674"/>
                  </a:lnTo>
                  <a:lnTo>
                    <a:pt x="0" y="1656"/>
                  </a:lnTo>
                  <a:lnTo>
                    <a:pt x="18" y="1656"/>
                  </a:lnTo>
                  <a:close/>
                  <a:moveTo>
                    <a:pt x="18" y="1692"/>
                  </a:moveTo>
                  <a:lnTo>
                    <a:pt x="18" y="1710"/>
                  </a:lnTo>
                  <a:lnTo>
                    <a:pt x="0" y="1710"/>
                  </a:lnTo>
                  <a:lnTo>
                    <a:pt x="0" y="1692"/>
                  </a:lnTo>
                  <a:lnTo>
                    <a:pt x="18" y="1692"/>
                  </a:lnTo>
                  <a:close/>
                  <a:moveTo>
                    <a:pt x="18" y="1728"/>
                  </a:moveTo>
                  <a:lnTo>
                    <a:pt x="18" y="1746"/>
                  </a:lnTo>
                  <a:lnTo>
                    <a:pt x="0" y="1746"/>
                  </a:lnTo>
                  <a:lnTo>
                    <a:pt x="0" y="1728"/>
                  </a:lnTo>
                  <a:lnTo>
                    <a:pt x="18" y="1728"/>
                  </a:lnTo>
                  <a:close/>
                  <a:moveTo>
                    <a:pt x="18" y="1764"/>
                  </a:moveTo>
                  <a:lnTo>
                    <a:pt x="18" y="1782"/>
                  </a:lnTo>
                  <a:lnTo>
                    <a:pt x="0" y="1782"/>
                  </a:lnTo>
                  <a:lnTo>
                    <a:pt x="0" y="1764"/>
                  </a:lnTo>
                  <a:lnTo>
                    <a:pt x="18" y="1764"/>
                  </a:lnTo>
                  <a:close/>
                  <a:moveTo>
                    <a:pt x="18" y="1800"/>
                  </a:moveTo>
                  <a:lnTo>
                    <a:pt x="18" y="1818"/>
                  </a:lnTo>
                  <a:lnTo>
                    <a:pt x="0" y="1818"/>
                  </a:lnTo>
                  <a:lnTo>
                    <a:pt x="0" y="1800"/>
                  </a:lnTo>
                  <a:lnTo>
                    <a:pt x="18" y="180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0" name="Freeform 88"/>
            <p:cNvSpPr>
              <a:spLocks noEditPoints="1"/>
            </p:cNvSpPr>
            <p:nvPr/>
          </p:nvSpPr>
          <p:spPr bwMode="auto">
            <a:xfrm>
              <a:off x="2625" y="2346"/>
              <a:ext cx="18" cy="1056"/>
            </a:xfrm>
            <a:custGeom>
              <a:avLst/>
              <a:gdLst>
                <a:gd name="T0" fmla="*/ 18 w 18"/>
                <a:gd name="T1" fmla="*/ 1038 h 1056"/>
                <a:gd name="T2" fmla="*/ 0 w 18"/>
                <a:gd name="T3" fmla="*/ 1020 h 1056"/>
                <a:gd name="T4" fmla="*/ 18 w 18"/>
                <a:gd name="T5" fmla="*/ 1020 h 1056"/>
                <a:gd name="T6" fmla="*/ 0 w 18"/>
                <a:gd name="T7" fmla="*/ 966 h 1056"/>
                <a:gd name="T8" fmla="*/ 0 w 18"/>
                <a:gd name="T9" fmla="*/ 984 h 1056"/>
                <a:gd name="T10" fmla="*/ 18 w 18"/>
                <a:gd name="T11" fmla="*/ 930 h 1056"/>
                <a:gd name="T12" fmla="*/ 0 w 18"/>
                <a:gd name="T13" fmla="*/ 912 h 1056"/>
                <a:gd name="T14" fmla="*/ 18 w 18"/>
                <a:gd name="T15" fmla="*/ 912 h 1056"/>
                <a:gd name="T16" fmla="*/ 0 w 18"/>
                <a:gd name="T17" fmla="*/ 858 h 1056"/>
                <a:gd name="T18" fmla="*/ 0 w 18"/>
                <a:gd name="T19" fmla="*/ 876 h 1056"/>
                <a:gd name="T20" fmla="*/ 18 w 18"/>
                <a:gd name="T21" fmla="*/ 822 h 1056"/>
                <a:gd name="T22" fmla="*/ 0 w 18"/>
                <a:gd name="T23" fmla="*/ 804 h 1056"/>
                <a:gd name="T24" fmla="*/ 18 w 18"/>
                <a:gd name="T25" fmla="*/ 804 h 1056"/>
                <a:gd name="T26" fmla="*/ 0 w 18"/>
                <a:gd name="T27" fmla="*/ 750 h 1056"/>
                <a:gd name="T28" fmla="*/ 0 w 18"/>
                <a:gd name="T29" fmla="*/ 768 h 1056"/>
                <a:gd name="T30" fmla="*/ 18 w 18"/>
                <a:gd name="T31" fmla="*/ 714 h 1056"/>
                <a:gd name="T32" fmla="*/ 0 w 18"/>
                <a:gd name="T33" fmla="*/ 696 h 1056"/>
                <a:gd name="T34" fmla="*/ 18 w 18"/>
                <a:gd name="T35" fmla="*/ 696 h 1056"/>
                <a:gd name="T36" fmla="*/ 0 w 18"/>
                <a:gd name="T37" fmla="*/ 642 h 1056"/>
                <a:gd name="T38" fmla="*/ 0 w 18"/>
                <a:gd name="T39" fmla="*/ 660 h 1056"/>
                <a:gd name="T40" fmla="*/ 18 w 18"/>
                <a:gd name="T41" fmla="*/ 606 h 1056"/>
                <a:gd name="T42" fmla="*/ 0 w 18"/>
                <a:gd name="T43" fmla="*/ 588 h 1056"/>
                <a:gd name="T44" fmla="*/ 18 w 18"/>
                <a:gd name="T45" fmla="*/ 588 h 1056"/>
                <a:gd name="T46" fmla="*/ 0 w 18"/>
                <a:gd name="T47" fmla="*/ 534 h 1056"/>
                <a:gd name="T48" fmla="*/ 0 w 18"/>
                <a:gd name="T49" fmla="*/ 552 h 1056"/>
                <a:gd name="T50" fmla="*/ 18 w 18"/>
                <a:gd name="T51" fmla="*/ 498 h 1056"/>
                <a:gd name="T52" fmla="*/ 0 w 18"/>
                <a:gd name="T53" fmla="*/ 480 h 1056"/>
                <a:gd name="T54" fmla="*/ 18 w 18"/>
                <a:gd name="T55" fmla="*/ 480 h 1056"/>
                <a:gd name="T56" fmla="*/ 0 w 18"/>
                <a:gd name="T57" fmla="*/ 426 h 1056"/>
                <a:gd name="T58" fmla="*/ 0 w 18"/>
                <a:gd name="T59" fmla="*/ 444 h 1056"/>
                <a:gd name="T60" fmla="*/ 18 w 18"/>
                <a:gd name="T61" fmla="*/ 390 h 1056"/>
                <a:gd name="T62" fmla="*/ 0 w 18"/>
                <a:gd name="T63" fmla="*/ 372 h 1056"/>
                <a:gd name="T64" fmla="*/ 18 w 18"/>
                <a:gd name="T65" fmla="*/ 372 h 1056"/>
                <a:gd name="T66" fmla="*/ 0 w 18"/>
                <a:gd name="T67" fmla="*/ 318 h 1056"/>
                <a:gd name="T68" fmla="*/ 0 w 18"/>
                <a:gd name="T69" fmla="*/ 336 h 1056"/>
                <a:gd name="T70" fmla="*/ 18 w 18"/>
                <a:gd name="T71" fmla="*/ 282 h 1056"/>
                <a:gd name="T72" fmla="*/ 0 w 18"/>
                <a:gd name="T73" fmla="*/ 264 h 1056"/>
                <a:gd name="T74" fmla="*/ 18 w 18"/>
                <a:gd name="T75" fmla="*/ 264 h 1056"/>
                <a:gd name="T76" fmla="*/ 0 w 18"/>
                <a:gd name="T77" fmla="*/ 210 h 1056"/>
                <a:gd name="T78" fmla="*/ 0 w 18"/>
                <a:gd name="T79" fmla="*/ 228 h 1056"/>
                <a:gd name="T80" fmla="*/ 18 w 18"/>
                <a:gd name="T81" fmla="*/ 174 h 1056"/>
                <a:gd name="T82" fmla="*/ 0 w 18"/>
                <a:gd name="T83" fmla="*/ 156 h 1056"/>
                <a:gd name="T84" fmla="*/ 18 w 18"/>
                <a:gd name="T85" fmla="*/ 156 h 1056"/>
                <a:gd name="T86" fmla="*/ 0 w 18"/>
                <a:gd name="T87" fmla="*/ 102 h 1056"/>
                <a:gd name="T88" fmla="*/ 0 w 18"/>
                <a:gd name="T89" fmla="*/ 120 h 1056"/>
                <a:gd name="T90" fmla="*/ 18 w 18"/>
                <a:gd name="T91" fmla="*/ 66 h 1056"/>
                <a:gd name="T92" fmla="*/ 0 w 18"/>
                <a:gd name="T93" fmla="*/ 48 h 1056"/>
                <a:gd name="T94" fmla="*/ 18 w 18"/>
                <a:gd name="T95" fmla="*/ 48 h 1056"/>
                <a:gd name="T96" fmla="*/ 0 w 18"/>
                <a:gd name="T97" fmla="*/ 0 h 1056"/>
                <a:gd name="T98" fmla="*/ 0 w 18"/>
                <a:gd name="T99" fmla="*/ 12 h 10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"/>
                <a:gd name="T151" fmla="*/ 0 h 1056"/>
                <a:gd name="T152" fmla="*/ 18 w 18"/>
                <a:gd name="T153" fmla="*/ 1056 h 10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" h="1056">
                  <a:moveTo>
                    <a:pt x="0" y="1056"/>
                  </a:moveTo>
                  <a:lnTo>
                    <a:pt x="0" y="1038"/>
                  </a:lnTo>
                  <a:lnTo>
                    <a:pt x="18" y="1038"/>
                  </a:lnTo>
                  <a:lnTo>
                    <a:pt x="18" y="1056"/>
                  </a:lnTo>
                  <a:lnTo>
                    <a:pt x="0" y="1056"/>
                  </a:lnTo>
                  <a:close/>
                  <a:moveTo>
                    <a:pt x="0" y="1020"/>
                  </a:moveTo>
                  <a:lnTo>
                    <a:pt x="0" y="1002"/>
                  </a:lnTo>
                  <a:lnTo>
                    <a:pt x="18" y="1002"/>
                  </a:lnTo>
                  <a:lnTo>
                    <a:pt x="18" y="1020"/>
                  </a:lnTo>
                  <a:lnTo>
                    <a:pt x="0" y="1020"/>
                  </a:lnTo>
                  <a:close/>
                  <a:moveTo>
                    <a:pt x="0" y="984"/>
                  </a:moveTo>
                  <a:lnTo>
                    <a:pt x="0" y="966"/>
                  </a:lnTo>
                  <a:lnTo>
                    <a:pt x="18" y="966"/>
                  </a:lnTo>
                  <a:lnTo>
                    <a:pt x="18" y="984"/>
                  </a:lnTo>
                  <a:lnTo>
                    <a:pt x="0" y="984"/>
                  </a:lnTo>
                  <a:close/>
                  <a:moveTo>
                    <a:pt x="0" y="948"/>
                  </a:moveTo>
                  <a:lnTo>
                    <a:pt x="0" y="930"/>
                  </a:lnTo>
                  <a:lnTo>
                    <a:pt x="18" y="930"/>
                  </a:lnTo>
                  <a:lnTo>
                    <a:pt x="18" y="948"/>
                  </a:lnTo>
                  <a:lnTo>
                    <a:pt x="0" y="948"/>
                  </a:lnTo>
                  <a:close/>
                  <a:moveTo>
                    <a:pt x="0" y="912"/>
                  </a:moveTo>
                  <a:lnTo>
                    <a:pt x="0" y="894"/>
                  </a:lnTo>
                  <a:lnTo>
                    <a:pt x="18" y="894"/>
                  </a:lnTo>
                  <a:lnTo>
                    <a:pt x="18" y="912"/>
                  </a:lnTo>
                  <a:lnTo>
                    <a:pt x="0" y="912"/>
                  </a:lnTo>
                  <a:close/>
                  <a:moveTo>
                    <a:pt x="0" y="876"/>
                  </a:moveTo>
                  <a:lnTo>
                    <a:pt x="0" y="858"/>
                  </a:lnTo>
                  <a:lnTo>
                    <a:pt x="18" y="858"/>
                  </a:lnTo>
                  <a:lnTo>
                    <a:pt x="18" y="876"/>
                  </a:lnTo>
                  <a:lnTo>
                    <a:pt x="0" y="876"/>
                  </a:lnTo>
                  <a:close/>
                  <a:moveTo>
                    <a:pt x="0" y="840"/>
                  </a:moveTo>
                  <a:lnTo>
                    <a:pt x="0" y="822"/>
                  </a:lnTo>
                  <a:lnTo>
                    <a:pt x="18" y="822"/>
                  </a:lnTo>
                  <a:lnTo>
                    <a:pt x="18" y="840"/>
                  </a:lnTo>
                  <a:lnTo>
                    <a:pt x="0" y="840"/>
                  </a:lnTo>
                  <a:close/>
                  <a:moveTo>
                    <a:pt x="0" y="804"/>
                  </a:moveTo>
                  <a:lnTo>
                    <a:pt x="0" y="786"/>
                  </a:lnTo>
                  <a:lnTo>
                    <a:pt x="18" y="786"/>
                  </a:lnTo>
                  <a:lnTo>
                    <a:pt x="18" y="804"/>
                  </a:lnTo>
                  <a:lnTo>
                    <a:pt x="0" y="804"/>
                  </a:lnTo>
                  <a:close/>
                  <a:moveTo>
                    <a:pt x="0" y="768"/>
                  </a:moveTo>
                  <a:lnTo>
                    <a:pt x="0" y="750"/>
                  </a:lnTo>
                  <a:lnTo>
                    <a:pt x="18" y="750"/>
                  </a:lnTo>
                  <a:lnTo>
                    <a:pt x="18" y="768"/>
                  </a:lnTo>
                  <a:lnTo>
                    <a:pt x="0" y="768"/>
                  </a:lnTo>
                  <a:close/>
                  <a:moveTo>
                    <a:pt x="0" y="732"/>
                  </a:moveTo>
                  <a:lnTo>
                    <a:pt x="0" y="714"/>
                  </a:lnTo>
                  <a:lnTo>
                    <a:pt x="18" y="714"/>
                  </a:lnTo>
                  <a:lnTo>
                    <a:pt x="18" y="732"/>
                  </a:lnTo>
                  <a:lnTo>
                    <a:pt x="0" y="732"/>
                  </a:lnTo>
                  <a:close/>
                  <a:moveTo>
                    <a:pt x="0" y="696"/>
                  </a:moveTo>
                  <a:lnTo>
                    <a:pt x="0" y="678"/>
                  </a:lnTo>
                  <a:lnTo>
                    <a:pt x="18" y="678"/>
                  </a:lnTo>
                  <a:lnTo>
                    <a:pt x="18" y="696"/>
                  </a:lnTo>
                  <a:lnTo>
                    <a:pt x="0" y="696"/>
                  </a:lnTo>
                  <a:close/>
                  <a:moveTo>
                    <a:pt x="0" y="660"/>
                  </a:moveTo>
                  <a:lnTo>
                    <a:pt x="0" y="642"/>
                  </a:lnTo>
                  <a:lnTo>
                    <a:pt x="18" y="642"/>
                  </a:lnTo>
                  <a:lnTo>
                    <a:pt x="18" y="660"/>
                  </a:lnTo>
                  <a:lnTo>
                    <a:pt x="0" y="660"/>
                  </a:lnTo>
                  <a:close/>
                  <a:moveTo>
                    <a:pt x="0" y="624"/>
                  </a:moveTo>
                  <a:lnTo>
                    <a:pt x="0" y="606"/>
                  </a:lnTo>
                  <a:lnTo>
                    <a:pt x="18" y="606"/>
                  </a:lnTo>
                  <a:lnTo>
                    <a:pt x="18" y="624"/>
                  </a:lnTo>
                  <a:lnTo>
                    <a:pt x="0" y="624"/>
                  </a:lnTo>
                  <a:close/>
                  <a:moveTo>
                    <a:pt x="0" y="588"/>
                  </a:moveTo>
                  <a:lnTo>
                    <a:pt x="0" y="570"/>
                  </a:lnTo>
                  <a:lnTo>
                    <a:pt x="18" y="570"/>
                  </a:lnTo>
                  <a:lnTo>
                    <a:pt x="18" y="588"/>
                  </a:lnTo>
                  <a:lnTo>
                    <a:pt x="0" y="588"/>
                  </a:lnTo>
                  <a:close/>
                  <a:moveTo>
                    <a:pt x="0" y="552"/>
                  </a:moveTo>
                  <a:lnTo>
                    <a:pt x="0" y="534"/>
                  </a:lnTo>
                  <a:lnTo>
                    <a:pt x="18" y="534"/>
                  </a:lnTo>
                  <a:lnTo>
                    <a:pt x="18" y="552"/>
                  </a:lnTo>
                  <a:lnTo>
                    <a:pt x="0" y="552"/>
                  </a:lnTo>
                  <a:close/>
                  <a:moveTo>
                    <a:pt x="0" y="516"/>
                  </a:moveTo>
                  <a:lnTo>
                    <a:pt x="0" y="498"/>
                  </a:lnTo>
                  <a:lnTo>
                    <a:pt x="18" y="498"/>
                  </a:lnTo>
                  <a:lnTo>
                    <a:pt x="18" y="516"/>
                  </a:lnTo>
                  <a:lnTo>
                    <a:pt x="0" y="516"/>
                  </a:lnTo>
                  <a:close/>
                  <a:moveTo>
                    <a:pt x="0" y="480"/>
                  </a:moveTo>
                  <a:lnTo>
                    <a:pt x="0" y="462"/>
                  </a:lnTo>
                  <a:lnTo>
                    <a:pt x="18" y="462"/>
                  </a:lnTo>
                  <a:lnTo>
                    <a:pt x="18" y="480"/>
                  </a:lnTo>
                  <a:lnTo>
                    <a:pt x="0" y="480"/>
                  </a:lnTo>
                  <a:close/>
                  <a:moveTo>
                    <a:pt x="0" y="444"/>
                  </a:moveTo>
                  <a:lnTo>
                    <a:pt x="0" y="426"/>
                  </a:lnTo>
                  <a:lnTo>
                    <a:pt x="18" y="426"/>
                  </a:lnTo>
                  <a:lnTo>
                    <a:pt x="18" y="444"/>
                  </a:lnTo>
                  <a:lnTo>
                    <a:pt x="0" y="444"/>
                  </a:lnTo>
                  <a:close/>
                  <a:moveTo>
                    <a:pt x="0" y="408"/>
                  </a:moveTo>
                  <a:lnTo>
                    <a:pt x="0" y="390"/>
                  </a:lnTo>
                  <a:lnTo>
                    <a:pt x="18" y="390"/>
                  </a:lnTo>
                  <a:lnTo>
                    <a:pt x="18" y="408"/>
                  </a:lnTo>
                  <a:lnTo>
                    <a:pt x="0" y="408"/>
                  </a:lnTo>
                  <a:close/>
                  <a:moveTo>
                    <a:pt x="0" y="372"/>
                  </a:moveTo>
                  <a:lnTo>
                    <a:pt x="0" y="354"/>
                  </a:lnTo>
                  <a:lnTo>
                    <a:pt x="18" y="354"/>
                  </a:lnTo>
                  <a:lnTo>
                    <a:pt x="18" y="372"/>
                  </a:lnTo>
                  <a:lnTo>
                    <a:pt x="0" y="372"/>
                  </a:lnTo>
                  <a:close/>
                  <a:moveTo>
                    <a:pt x="0" y="336"/>
                  </a:moveTo>
                  <a:lnTo>
                    <a:pt x="0" y="318"/>
                  </a:lnTo>
                  <a:lnTo>
                    <a:pt x="18" y="318"/>
                  </a:lnTo>
                  <a:lnTo>
                    <a:pt x="18" y="336"/>
                  </a:lnTo>
                  <a:lnTo>
                    <a:pt x="0" y="336"/>
                  </a:lnTo>
                  <a:close/>
                  <a:moveTo>
                    <a:pt x="0" y="300"/>
                  </a:moveTo>
                  <a:lnTo>
                    <a:pt x="0" y="282"/>
                  </a:lnTo>
                  <a:lnTo>
                    <a:pt x="18" y="282"/>
                  </a:lnTo>
                  <a:lnTo>
                    <a:pt x="18" y="300"/>
                  </a:lnTo>
                  <a:lnTo>
                    <a:pt x="0" y="300"/>
                  </a:lnTo>
                  <a:close/>
                  <a:moveTo>
                    <a:pt x="0" y="264"/>
                  </a:moveTo>
                  <a:lnTo>
                    <a:pt x="0" y="246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0" y="264"/>
                  </a:lnTo>
                  <a:close/>
                  <a:moveTo>
                    <a:pt x="0" y="228"/>
                  </a:moveTo>
                  <a:lnTo>
                    <a:pt x="0" y="210"/>
                  </a:lnTo>
                  <a:lnTo>
                    <a:pt x="18" y="210"/>
                  </a:lnTo>
                  <a:lnTo>
                    <a:pt x="18" y="228"/>
                  </a:lnTo>
                  <a:lnTo>
                    <a:pt x="0" y="228"/>
                  </a:lnTo>
                  <a:close/>
                  <a:moveTo>
                    <a:pt x="0" y="192"/>
                  </a:moveTo>
                  <a:lnTo>
                    <a:pt x="0" y="174"/>
                  </a:lnTo>
                  <a:lnTo>
                    <a:pt x="18" y="174"/>
                  </a:lnTo>
                  <a:lnTo>
                    <a:pt x="18" y="192"/>
                  </a:lnTo>
                  <a:lnTo>
                    <a:pt x="0" y="192"/>
                  </a:lnTo>
                  <a:close/>
                  <a:moveTo>
                    <a:pt x="0" y="156"/>
                  </a:moveTo>
                  <a:lnTo>
                    <a:pt x="0" y="138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56"/>
                  </a:lnTo>
                  <a:close/>
                  <a:moveTo>
                    <a:pt x="0" y="120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20"/>
                  </a:lnTo>
                  <a:lnTo>
                    <a:pt x="0" y="120"/>
                  </a:lnTo>
                  <a:close/>
                  <a:moveTo>
                    <a:pt x="0" y="84"/>
                  </a:moveTo>
                  <a:lnTo>
                    <a:pt x="0" y="66"/>
                  </a:lnTo>
                  <a:lnTo>
                    <a:pt x="18" y="66"/>
                  </a:lnTo>
                  <a:lnTo>
                    <a:pt x="18" y="84"/>
                  </a:lnTo>
                  <a:lnTo>
                    <a:pt x="0" y="84"/>
                  </a:lnTo>
                  <a:close/>
                  <a:moveTo>
                    <a:pt x="0" y="48"/>
                  </a:moveTo>
                  <a:lnTo>
                    <a:pt x="0" y="30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0" y="48"/>
                  </a:lnTo>
                  <a:close/>
                  <a:moveTo>
                    <a:pt x="0" y="12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1" name="Freeform 89"/>
            <p:cNvSpPr>
              <a:spLocks noEditPoints="1"/>
            </p:cNvSpPr>
            <p:nvPr/>
          </p:nvSpPr>
          <p:spPr bwMode="auto">
            <a:xfrm>
              <a:off x="3297" y="1098"/>
              <a:ext cx="18" cy="2352"/>
            </a:xfrm>
            <a:custGeom>
              <a:avLst/>
              <a:gdLst>
                <a:gd name="T0" fmla="*/ 0 w 18"/>
                <a:gd name="T1" fmla="*/ 2316 h 2352"/>
                <a:gd name="T2" fmla="*/ 0 w 18"/>
                <a:gd name="T3" fmla="*/ 2262 h 2352"/>
                <a:gd name="T4" fmla="*/ 18 w 18"/>
                <a:gd name="T5" fmla="*/ 2226 h 2352"/>
                <a:gd name="T6" fmla="*/ 18 w 18"/>
                <a:gd name="T7" fmla="*/ 2208 h 2352"/>
                <a:gd name="T8" fmla="*/ 0 w 18"/>
                <a:gd name="T9" fmla="*/ 2172 h 2352"/>
                <a:gd name="T10" fmla="*/ 0 w 18"/>
                <a:gd name="T11" fmla="*/ 2100 h 2352"/>
                <a:gd name="T12" fmla="*/ 0 w 18"/>
                <a:gd name="T13" fmla="*/ 2046 h 2352"/>
                <a:gd name="T14" fmla="*/ 18 w 18"/>
                <a:gd name="T15" fmla="*/ 2010 h 2352"/>
                <a:gd name="T16" fmla="*/ 18 w 18"/>
                <a:gd name="T17" fmla="*/ 1992 h 2352"/>
                <a:gd name="T18" fmla="*/ 0 w 18"/>
                <a:gd name="T19" fmla="*/ 1956 h 2352"/>
                <a:gd name="T20" fmla="*/ 0 w 18"/>
                <a:gd name="T21" fmla="*/ 1884 h 2352"/>
                <a:gd name="T22" fmla="*/ 0 w 18"/>
                <a:gd name="T23" fmla="*/ 1830 h 2352"/>
                <a:gd name="T24" fmla="*/ 18 w 18"/>
                <a:gd name="T25" fmla="*/ 1794 h 2352"/>
                <a:gd name="T26" fmla="*/ 18 w 18"/>
                <a:gd name="T27" fmla="*/ 1776 h 2352"/>
                <a:gd name="T28" fmla="*/ 0 w 18"/>
                <a:gd name="T29" fmla="*/ 1740 h 2352"/>
                <a:gd name="T30" fmla="*/ 0 w 18"/>
                <a:gd name="T31" fmla="*/ 1668 h 2352"/>
                <a:gd name="T32" fmla="*/ 0 w 18"/>
                <a:gd name="T33" fmla="*/ 1614 h 2352"/>
                <a:gd name="T34" fmla="*/ 18 w 18"/>
                <a:gd name="T35" fmla="*/ 1578 h 2352"/>
                <a:gd name="T36" fmla="*/ 18 w 18"/>
                <a:gd name="T37" fmla="*/ 1560 h 2352"/>
                <a:gd name="T38" fmla="*/ 0 w 18"/>
                <a:gd name="T39" fmla="*/ 1524 h 2352"/>
                <a:gd name="T40" fmla="*/ 0 w 18"/>
                <a:gd name="T41" fmla="*/ 1452 h 2352"/>
                <a:gd name="T42" fmla="*/ 0 w 18"/>
                <a:gd name="T43" fmla="*/ 1398 h 2352"/>
                <a:gd name="T44" fmla="*/ 18 w 18"/>
                <a:gd name="T45" fmla="*/ 1362 h 2352"/>
                <a:gd name="T46" fmla="*/ 18 w 18"/>
                <a:gd name="T47" fmla="*/ 1344 h 2352"/>
                <a:gd name="T48" fmla="*/ 0 w 18"/>
                <a:gd name="T49" fmla="*/ 1308 h 2352"/>
                <a:gd name="T50" fmla="*/ 0 w 18"/>
                <a:gd name="T51" fmla="*/ 1236 h 2352"/>
                <a:gd name="T52" fmla="*/ 0 w 18"/>
                <a:gd name="T53" fmla="*/ 1182 h 2352"/>
                <a:gd name="T54" fmla="*/ 18 w 18"/>
                <a:gd name="T55" fmla="*/ 1146 h 2352"/>
                <a:gd name="T56" fmla="*/ 18 w 18"/>
                <a:gd name="T57" fmla="*/ 1128 h 2352"/>
                <a:gd name="T58" fmla="*/ 0 w 18"/>
                <a:gd name="T59" fmla="*/ 1092 h 2352"/>
                <a:gd name="T60" fmla="*/ 0 w 18"/>
                <a:gd name="T61" fmla="*/ 1020 h 2352"/>
                <a:gd name="T62" fmla="*/ 0 w 18"/>
                <a:gd name="T63" fmla="*/ 966 h 2352"/>
                <a:gd name="T64" fmla="*/ 18 w 18"/>
                <a:gd name="T65" fmla="*/ 930 h 2352"/>
                <a:gd name="T66" fmla="*/ 18 w 18"/>
                <a:gd name="T67" fmla="*/ 912 h 2352"/>
                <a:gd name="T68" fmla="*/ 0 w 18"/>
                <a:gd name="T69" fmla="*/ 876 h 2352"/>
                <a:gd name="T70" fmla="*/ 0 w 18"/>
                <a:gd name="T71" fmla="*/ 804 h 2352"/>
                <a:gd name="T72" fmla="*/ 0 w 18"/>
                <a:gd name="T73" fmla="*/ 750 h 2352"/>
                <a:gd name="T74" fmla="*/ 18 w 18"/>
                <a:gd name="T75" fmla="*/ 714 h 2352"/>
                <a:gd name="T76" fmla="*/ 18 w 18"/>
                <a:gd name="T77" fmla="*/ 696 h 2352"/>
                <a:gd name="T78" fmla="*/ 0 w 18"/>
                <a:gd name="T79" fmla="*/ 660 h 2352"/>
                <a:gd name="T80" fmla="*/ 0 w 18"/>
                <a:gd name="T81" fmla="*/ 588 h 2352"/>
                <a:gd name="T82" fmla="*/ 0 w 18"/>
                <a:gd name="T83" fmla="*/ 534 h 2352"/>
                <a:gd name="T84" fmla="*/ 18 w 18"/>
                <a:gd name="T85" fmla="*/ 498 h 2352"/>
                <a:gd name="T86" fmla="*/ 18 w 18"/>
                <a:gd name="T87" fmla="*/ 480 h 2352"/>
                <a:gd name="T88" fmla="*/ 0 w 18"/>
                <a:gd name="T89" fmla="*/ 444 h 2352"/>
                <a:gd name="T90" fmla="*/ 0 w 18"/>
                <a:gd name="T91" fmla="*/ 372 h 2352"/>
                <a:gd name="T92" fmla="*/ 0 w 18"/>
                <a:gd name="T93" fmla="*/ 318 h 2352"/>
                <a:gd name="T94" fmla="*/ 18 w 18"/>
                <a:gd name="T95" fmla="*/ 282 h 2352"/>
                <a:gd name="T96" fmla="*/ 18 w 18"/>
                <a:gd name="T97" fmla="*/ 264 h 2352"/>
                <a:gd name="T98" fmla="*/ 0 w 18"/>
                <a:gd name="T99" fmla="*/ 228 h 2352"/>
                <a:gd name="T100" fmla="*/ 0 w 18"/>
                <a:gd name="T101" fmla="*/ 156 h 2352"/>
                <a:gd name="T102" fmla="*/ 0 w 18"/>
                <a:gd name="T103" fmla="*/ 102 h 2352"/>
                <a:gd name="T104" fmla="*/ 18 w 18"/>
                <a:gd name="T105" fmla="*/ 66 h 2352"/>
                <a:gd name="T106" fmla="*/ 18 w 18"/>
                <a:gd name="T107" fmla="*/ 48 h 2352"/>
                <a:gd name="T108" fmla="*/ 0 w 18"/>
                <a:gd name="T109" fmla="*/ 12 h 23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"/>
                <a:gd name="T166" fmla="*/ 0 h 2352"/>
                <a:gd name="T167" fmla="*/ 18 w 18"/>
                <a:gd name="T168" fmla="*/ 2352 h 23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" h="2352">
                  <a:moveTo>
                    <a:pt x="0" y="2352"/>
                  </a:moveTo>
                  <a:lnTo>
                    <a:pt x="0" y="2334"/>
                  </a:lnTo>
                  <a:lnTo>
                    <a:pt x="18" y="2334"/>
                  </a:lnTo>
                  <a:lnTo>
                    <a:pt x="18" y="2352"/>
                  </a:lnTo>
                  <a:lnTo>
                    <a:pt x="0" y="2352"/>
                  </a:lnTo>
                  <a:close/>
                  <a:moveTo>
                    <a:pt x="0" y="2316"/>
                  </a:moveTo>
                  <a:lnTo>
                    <a:pt x="0" y="2298"/>
                  </a:lnTo>
                  <a:lnTo>
                    <a:pt x="18" y="2298"/>
                  </a:lnTo>
                  <a:lnTo>
                    <a:pt x="18" y="2316"/>
                  </a:lnTo>
                  <a:lnTo>
                    <a:pt x="0" y="2316"/>
                  </a:lnTo>
                  <a:close/>
                  <a:moveTo>
                    <a:pt x="0" y="2280"/>
                  </a:moveTo>
                  <a:lnTo>
                    <a:pt x="0" y="2262"/>
                  </a:lnTo>
                  <a:lnTo>
                    <a:pt x="18" y="2262"/>
                  </a:lnTo>
                  <a:lnTo>
                    <a:pt x="18" y="2280"/>
                  </a:lnTo>
                  <a:lnTo>
                    <a:pt x="0" y="2280"/>
                  </a:lnTo>
                  <a:close/>
                  <a:moveTo>
                    <a:pt x="0" y="2244"/>
                  </a:moveTo>
                  <a:lnTo>
                    <a:pt x="0" y="2226"/>
                  </a:lnTo>
                  <a:lnTo>
                    <a:pt x="18" y="2226"/>
                  </a:lnTo>
                  <a:lnTo>
                    <a:pt x="18" y="2244"/>
                  </a:lnTo>
                  <a:lnTo>
                    <a:pt x="0" y="2244"/>
                  </a:lnTo>
                  <a:close/>
                  <a:moveTo>
                    <a:pt x="0" y="2208"/>
                  </a:moveTo>
                  <a:lnTo>
                    <a:pt x="0" y="2190"/>
                  </a:lnTo>
                  <a:lnTo>
                    <a:pt x="18" y="2190"/>
                  </a:lnTo>
                  <a:lnTo>
                    <a:pt x="18" y="2208"/>
                  </a:lnTo>
                  <a:lnTo>
                    <a:pt x="0" y="2208"/>
                  </a:lnTo>
                  <a:close/>
                  <a:moveTo>
                    <a:pt x="0" y="2172"/>
                  </a:moveTo>
                  <a:lnTo>
                    <a:pt x="0" y="2154"/>
                  </a:lnTo>
                  <a:lnTo>
                    <a:pt x="18" y="2154"/>
                  </a:lnTo>
                  <a:lnTo>
                    <a:pt x="18" y="2172"/>
                  </a:lnTo>
                  <a:lnTo>
                    <a:pt x="0" y="2172"/>
                  </a:lnTo>
                  <a:close/>
                  <a:moveTo>
                    <a:pt x="0" y="2136"/>
                  </a:moveTo>
                  <a:lnTo>
                    <a:pt x="0" y="2118"/>
                  </a:lnTo>
                  <a:lnTo>
                    <a:pt x="18" y="2118"/>
                  </a:lnTo>
                  <a:lnTo>
                    <a:pt x="18" y="2136"/>
                  </a:lnTo>
                  <a:lnTo>
                    <a:pt x="0" y="2136"/>
                  </a:lnTo>
                  <a:close/>
                  <a:moveTo>
                    <a:pt x="0" y="2100"/>
                  </a:moveTo>
                  <a:lnTo>
                    <a:pt x="0" y="2082"/>
                  </a:lnTo>
                  <a:lnTo>
                    <a:pt x="18" y="2082"/>
                  </a:lnTo>
                  <a:lnTo>
                    <a:pt x="18" y="2100"/>
                  </a:lnTo>
                  <a:lnTo>
                    <a:pt x="0" y="2100"/>
                  </a:lnTo>
                  <a:close/>
                  <a:moveTo>
                    <a:pt x="0" y="2064"/>
                  </a:moveTo>
                  <a:lnTo>
                    <a:pt x="0" y="2046"/>
                  </a:lnTo>
                  <a:lnTo>
                    <a:pt x="18" y="2046"/>
                  </a:lnTo>
                  <a:lnTo>
                    <a:pt x="18" y="2064"/>
                  </a:lnTo>
                  <a:lnTo>
                    <a:pt x="0" y="2064"/>
                  </a:lnTo>
                  <a:close/>
                  <a:moveTo>
                    <a:pt x="0" y="2028"/>
                  </a:moveTo>
                  <a:lnTo>
                    <a:pt x="0" y="2010"/>
                  </a:lnTo>
                  <a:lnTo>
                    <a:pt x="18" y="2010"/>
                  </a:lnTo>
                  <a:lnTo>
                    <a:pt x="18" y="2028"/>
                  </a:lnTo>
                  <a:lnTo>
                    <a:pt x="0" y="2028"/>
                  </a:lnTo>
                  <a:close/>
                  <a:moveTo>
                    <a:pt x="0" y="1992"/>
                  </a:moveTo>
                  <a:lnTo>
                    <a:pt x="0" y="1974"/>
                  </a:lnTo>
                  <a:lnTo>
                    <a:pt x="18" y="1974"/>
                  </a:lnTo>
                  <a:lnTo>
                    <a:pt x="18" y="1992"/>
                  </a:lnTo>
                  <a:lnTo>
                    <a:pt x="0" y="1992"/>
                  </a:lnTo>
                  <a:close/>
                  <a:moveTo>
                    <a:pt x="0" y="1956"/>
                  </a:moveTo>
                  <a:lnTo>
                    <a:pt x="0" y="1938"/>
                  </a:lnTo>
                  <a:lnTo>
                    <a:pt x="18" y="1938"/>
                  </a:lnTo>
                  <a:lnTo>
                    <a:pt x="18" y="1956"/>
                  </a:lnTo>
                  <a:lnTo>
                    <a:pt x="0" y="1956"/>
                  </a:lnTo>
                  <a:close/>
                  <a:moveTo>
                    <a:pt x="0" y="1920"/>
                  </a:moveTo>
                  <a:lnTo>
                    <a:pt x="0" y="1902"/>
                  </a:lnTo>
                  <a:lnTo>
                    <a:pt x="18" y="1902"/>
                  </a:lnTo>
                  <a:lnTo>
                    <a:pt x="18" y="1920"/>
                  </a:lnTo>
                  <a:lnTo>
                    <a:pt x="0" y="1920"/>
                  </a:lnTo>
                  <a:close/>
                  <a:moveTo>
                    <a:pt x="0" y="1884"/>
                  </a:moveTo>
                  <a:lnTo>
                    <a:pt x="0" y="1866"/>
                  </a:lnTo>
                  <a:lnTo>
                    <a:pt x="18" y="1866"/>
                  </a:lnTo>
                  <a:lnTo>
                    <a:pt x="18" y="1884"/>
                  </a:lnTo>
                  <a:lnTo>
                    <a:pt x="0" y="1884"/>
                  </a:lnTo>
                  <a:close/>
                  <a:moveTo>
                    <a:pt x="0" y="1848"/>
                  </a:moveTo>
                  <a:lnTo>
                    <a:pt x="0" y="1830"/>
                  </a:lnTo>
                  <a:lnTo>
                    <a:pt x="18" y="1830"/>
                  </a:lnTo>
                  <a:lnTo>
                    <a:pt x="18" y="1848"/>
                  </a:lnTo>
                  <a:lnTo>
                    <a:pt x="0" y="1848"/>
                  </a:lnTo>
                  <a:close/>
                  <a:moveTo>
                    <a:pt x="0" y="1812"/>
                  </a:moveTo>
                  <a:lnTo>
                    <a:pt x="0" y="1794"/>
                  </a:lnTo>
                  <a:lnTo>
                    <a:pt x="18" y="1794"/>
                  </a:lnTo>
                  <a:lnTo>
                    <a:pt x="18" y="1812"/>
                  </a:lnTo>
                  <a:lnTo>
                    <a:pt x="0" y="1812"/>
                  </a:lnTo>
                  <a:close/>
                  <a:moveTo>
                    <a:pt x="0" y="1776"/>
                  </a:moveTo>
                  <a:lnTo>
                    <a:pt x="0" y="1758"/>
                  </a:lnTo>
                  <a:lnTo>
                    <a:pt x="18" y="1758"/>
                  </a:lnTo>
                  <a:lnTo>
                    <a:pt x="18" y="1776"/>
                  </a:lnTo>
                  <a:lnTo>
                    <a:pt x="0" y="1776"/>
                  </a:lnTo>
                  <a:close/>
                  <a:moveTo>
                    <a:pt x="0" y="1740"/>
                  </a:moveTo>
                  <a:lnTo>
                    <a:pt x="0" y="1722"/>
                  </a:lnTo>
                  <a:lnTo>
                    <a:pt x="18" y="1722"/>
                  </a:lnTo>
                  <a:lnTo>
                    <a:pt x="18" y="1740"/>
                  </a:lnTo>
                  <a:lnTo>
                    <a:pt x="0" y="1740"/>
                  </a:lnTo>
                  <a:close/>
                  <a:moveTo>
                    <a:pt x="0" y="1704"/>
                  </a:moveTo>
                  <a:lnTo>
                    <a:pt x="0" y="1686"/>
                  </a:lnTo>
                  <a:lnTo>
                    <a:pt x="18" y="1686"/>
                  </a:lnTo>
                  <a:lnTo>
                    <a:pt x="18" y="1704"/>
                  </a:lnTo>
                  <a:lnTo>
                    <a:pt x="0" y="1704"/>
                  </a:lnTo>
                  <a:close/>
                  <a:moveTo>
                    <a:pt x="0" y="1668"/>
                  </a:moveTo>
                  <a:lnTo>
                    <a:pt x="0" y="1650"/>
                  </a:lnTo>
                  <a:lnTo>
                    <a:pt x="18" y="1650"/>
                  </a:lnTo>
                  <a:lnTo>
                    <a:pt x="18" y="1668"/>
                  </a:lnTo>
                  <a:lnTo>
                    <a:pt x="0" y="1668"/>
                  </a:lnTo>
                  <a:close/>
                  <a:moveTo>
                    <a:pt x="0" y="1632"/>
                  </a:moveTo>
                  <a:lnTo>
                    <a:pt x="0" y="1614"/>
                  </a:lnTo>
                  <a:lnTo>
                    <a:pt x="18" y="1614"/>
                  </a:lnTo>
                  <a:lnTo>
                    <a:pt x="18" y="1632"/>
                  </a:lnTo>
                  <a:lnTo>
                    <a:pt x="0" y="1632"/>
                  </a:lnTo>
                  <a:close/>
                  <a:moveTo>
                    <a:pt x="0" y="1596"/>
                  </a:moveTo>
                  <a:lnTo>
                    <a:pt x="0" y="1578"/>
                  </a:lnTo>
                  <a:lnTo>
                    <a:pt x="18" y="1578"/>
                  </a:lnTo>
                  <a:lnTo>
                    <a:pt x="18" y="1596"/>
                  </a:lnTo>
                  <a:lnTo>
                    <a:pt x="0" y="1596"/>
                  </a:lnTo>
                  <a:close/>
                  <a:moveTo>
                    <a:pt x="0" y="1560"/>
                  </a:moveTo>
                  <a:lnTo>
                    <a:pt x="0" y="1542"/>
                  </a:lnTo>
                  <a:lnTo>
                    <a:pt x="18" y="1542"/>
                  </a:lnTo>
                  <a:lnTo>
                    <a:pt x="18" y="1560"/>
                  </a:lnTo>
                  <a:lnTo>
                    <a:pt x="0" y="1560"/>
                  </a:lnTo>
                  <a:close/>
                  <a:moveTo>
                    <a:pt x="0" y="1524"/>
                  </a:moveTo>
                  <a:lnTo>
                    <a:pt x="0" y="1506"/>
                  </a:lnTo>
                  <a:lnTo>
                    <a:pt x="18" y="1506"/>
                  </a:lnTo>
                  <a:lnTo>
                    <a:pt x="18" y="1524"/>
                  </a:lnTo>
                  <a:lnTo>
                    <a:pt x="0" y="1524"/>
                  </a:lnTo>
                  <a:close/>
                  <a:moveTo>
                    <a:pt x="0" y="1488"/>
                  </a:moveTo>
                  <a:lnTo>
                    <a:pt x="0" y="1470"/>
                  </a:lnTo>
                  <a:lnTo>
                    <a:pt x="18" y="1470"/>
                  </a:lnTo>
                  <a:lnTo>
                    <a:pt x="18" y="1488"/>
                  </a:lnTo>
                  <a:lnTo>
                    <a:pt x="0" y="1488"/>
                  </a:lnTo>
                  <a:close/>
                  <a:moveTo>
                    <a:pt x="0" y="1452"/>
                  </a:moveTo>
                  <a:lnTo>
                    <a:pt x="0" y="1434"/>
                  </a:lnTo>
                  <a:lnTo>
                    <a:pt x="18" y="1434"/>
                  </a:lnTo>
                  <a:lnTo>
                    <a:pt x="18" y="1452"/>
                  </a:lnTo>
                  <a:lnTo>
                    <a:pt x="0" y="1452"/>
                  </a:lnTo>
                  <a:close/>
                  <a:moveTo>
                    <a:pt x="0" y="1416"/>
                  </a:moveTo>
                  <a:lnTo>
                    <a:pt x="0" y="1398"/>
                  </a:lnTo>
                  <a:lnTo>
                    <a:pt x="18" y="1398"/>
                  </a:lnTo>
                  <a:lnTo>
                    <a:pt x="18" y="1416"/>
                  </a:lnTo>
                  <a:lnTo>
                    <a:pt x="0" y="1416"/>
                  </a:lnTo>
                  <a:close/>
                  <a:moveTo>
                    <a:pt x="0" y="1380"/>
                  </a:moveTo>
                  <a:lnTo>
                    <a:pt x="0" y="1362"/>
                  </a:lnTo>
                  <a:lnTo>
                    <a:pt x="18" y="1362"/>
                  </a:lnTo>
                  <a:lnTo>
                    <a:pt x="18" y="1380"/>
                  </a:lnTo>
                  <a:lnTo>
                    <a:pt x="0" y="1380"/>
                  </a:lnTo>
                  <a:close/>
                  <a:moveTo>
                    <a:pt x="0" y="1344"/>
                  </a:moveTo>
                  <a:lnTo>
                    <a:pt x="0" y="1326"/>
                  </a:lnTo>
                  <a:lnTo>
                    <a:pt x="18" y="1326"/>
                  </a:lnTo>
                  <a:lnTo>
                    <a:pt x="18" y="1344"/>
                  </a:lnTo>
                  <a:lnTo>
                    <a:pt x="0" y="1344"/>
                  </a:lnTo>
                  <a:close/>
                  <a:moveTo>
                    <a:pt x="0" y="1308"/>
                  </a:moveTo>
                  <a:lnTo>
                    <a:pt x="0" y="1290"/>
                  </a:lnTo>
                  <a:lnTo>
                    <a:pt x="18" y="1290"/>
                  </a:lnTo>
                  <a:lnTo>
                    <a:pt x="18" y="1308"/>
                  </a:lnTo>
                  <a:lnTo>
                    <a:pt x="0" y="1308"/>
                  </a:lnTo>
                  <a:close/>
                  <a:moveTo>
                    <a:pt x="0" y="1272"/>
                  </a:moveTo>
                  <a:lnTo>
                    <a:pt x="0" y="1254"/>
                  </a:lnTo>
                  <a:lnTo>
                    <a:pt x="18" y="1254"/>
                  </a:lnTo>
                  <a:lnTo>
                    <a:pt x="18" y="1272"/>
                  </a:lnTo>
                  <a:lnTo>
                    <a:pt x="0" y="1272"/>
                  </a:lnTo>
                  <a:close/>
                  <a:moveTo>
                    <a:pt x="0" y="1236"/>
                  </a:moveTo>
                  <a:lnTo>
                    <a:pt x="0" y="1218"/>
                  </a:lnTo>
                  <a:lnTo>
                    <a:pt x="18" y="1218"/>
                  </a:lnTo>
                  <a:lnTo>
                    <a:pt x="18" y="1236"/>
                  </a:lnTo>
                  <a:lnTo>
                    <a:pt x="0" y="1236"/>
                  </a:lnTo>
                  <a:close/>
                  <a:moveTo>
                    <a:pt x="0" y="1200"/>
                  </a:moveTo>
                  <a:lnTo>
                    <a:pt x="0" y="1182"/>
                  </a:lnTo>
                  <a:lnTo>
                    <a:pt x="18" y="1182"/>
                  </a:lnTo>
                  <a:lnTo>
                    <a:pt x="18" y="1200"/>
                  </a:lnTo>
                  <a:lnTo>
                    <a:pt x="0" y="1200"/>
                  </a:lnTo>
                  <a:close/>
                  <a:moveTo>
                    <a:pt x="0" y="1164"/>
                  </a:moveTo>
                  <a:lnTo>
                    <a:pt x="0" y="1146"/>
                  </a:lnTo>
                  <a:lnTo>
                    <a:pt x="18" y="1146"/>
                  </a:lnTo>
                  <a:lnTo>
                    <a:pt x="18" y="1164"/>
                  </a:lnTo>
                  <a:lnTo>
                    <a:pt x="0" y="1164"/>
                  </a:lnTo>
                  <a:close/>
                  <a:moveTo>
                    <a:pt x="0" y="1128"/>
                  </a:moveTo>
                  <a:lnTo>
                    <a:pt x="0" y="1110"/>
                  </a:lnTo>
                  <a:lnTo>
                    <a:pt x="18" y="1110"/>
                  </a:lnTo>
                  <a:lnTo>
                    <a:pt x="18" y="1128"/>
                  </a:lnTo>
                  <a:lnTo>
                    <a:pt x="0" y="1128"/>
                  </a:lnTo>
                  <a:close/>
                  <a:moveTo>
                    <a:pt x="0" y="1092"/>
                  </a:moveTo>
                  <a:lnTo>
                    <a:pt x="0" y="1074"/>
                  </a:lnTo>
                  <a:lnTo>
                    <a:pt x="18" y="1074"/>
                  </a:lnTo>
                  <a:lnTo>
                    <a:pt x="18" y="1092"/>
                  </a:lnTo>
                  <a:lnTo>
                    <a:pt x="0" y="1092"/>
                  </a:lnTo>
                  <a:close/>
                  <a:moveTo>
                    <a:pt x="0" y="1056"/>
                  </a:moveTo>
                  <a:lnTo>
                    <a:pt x="0" y="1038"/>
                  </a:lnTo>
                  <a:lnTo>
                    <a:pt x="18" y="1038"/>
                  </a:lnTo>
                  <a:lnTo>
                    <a:pt x="18" y="1056"/>
                  </a:lnTo>
                  <a:lnTo>
                    <a:pt x="0" y="1056"/>
                  </a:lnTo>
                  <a:close/>
                  <a:moveTo>
                    <a:pt x="0" y="1020"/>
                  </a:moveTo>
                  <a:lnTo>
                    <a:pt x="0" y="1002"/>
                  </a:lnTo>
                  <a:lnTo>
                    <a:pt x="18" y="1002"/>
                  </a:lnTo>
                  <a:lnTo>
                    <a:pt x="18" y="1020"/>
                  </a:lnTo>
                  <a:lnTo>
                    <a:pt x="0" y="1020"/>
                  </a:lnTo>
                  <a:close/>
                  <a:moveTo>
                    <a:pt x="0" y="984"/>
                  </a:moveTo>
                  <a:lnTo>
                    <a:pt x="0" y="966"/>
                  </a:lnTo>
                  <a:lnTo>
                    <a:pt x="18" y="966"/>
                  </a:lnTo>
                  <a:lnTo>
                    <a:pt x="18" y="984"/>
                  </a:lnTo>
                  <a:lnTo>
                    <a:pt x="0" y="984"/>
                  </a:lnTo>
                  <a:close/>
                  <a:moveTo>
                    <a:pt x="0" y="948"/>
                  </a:moveTo>
                  <a:lnTo>
                    <a:pt x="0" y="930"/>
                  </a:lnTo>
                  <a:lnTo>
                    <a:pt x="18" y="930"/>
                  </a:lnTo>
                  <a:lnTo>
                    <a:pt x="18" y="948"/>
                  </a:lnTo>
                  <a:lnTo>
                    <a:pt x="0" y="948"/>
                  </a:lnTo>
                  <a:close/>
                  <a:moveTo>
                    <a:pt x="0" y="912"/>
                  </a:moveTo>
                  <a:lnTo>
                    <a:pt x="0" y="894"/>
                  </a:lnTo>
                  <a:lnTo>
                    <a:pt x="18" y="894"/>
                  </a:lnTo>
                  <a:lnTo>
                    <a:pt x="18" y="912"/>
                  </a:lnTo>
                  <a:lnTo>
                    <a:pt x="0" y="912"/>
                  </a:lnTo>
                  <a:close/>
                  <a:moveTo>
                    <a:pt x="0" y="876"/>
                  </a:moveTo>
                  <a:lnTo>
                    <a:pt x="0" y="858"/>
                  </a:lnTo>
                  <a:lnTo>
                    <a:pt x="18" y="858"/>
                  </a:lnTo>
                  <a:lnTo>
                    <a:pt x="18" y="876"/>
                  </a:lnTo>
                  <a:lnTo>
                    <a:pt x="0" y="876"/>
                  </a:lnTo>
                  <a:close/>
                  <a:moveTo>
                    <a:pt x="0" y="840"/>
                  </a:moveTo>
                  <a:lnTo>
                    <a:pt x="0" y="822"/>
                  </a:lnTo>
                  <a:lnTo>
                    <a:pt x="18" y="822"/>
                  </a:lnTo>
                  <a:lnTo>
                    <a:pt x="18" y="840"/>
                  </a:lnTo>
                  <a:lnTo>
                    <a:pt x="0" y="840"/>
                  </a:lnTo>
                  <a:close/>
                  <a:moveTo>
                    <a:pt x="0" y="804"/>
                  </a:moveTo>
                  <a:lnTo>
                    <a:pt x="0" y="786"/>
                  </a:lnTo>
                  <a:lnTo>
                    <a:pt x="18" y="786"/>
                  </a:lnTo>
                  <a:lnTo>
                    <a:pt x="18" y="804"/>
                  </a:lnTo>
                  <a:lnTo>
                    <a:pt x="0" y="804"/>
                  </a:lnTo>
                  <a:close/>
                  <a:moveTo>
                    <a:pt x="0" y="768"/>
                  </a:moveTo>
                  <a:lnTo>
                    <a:pt x="0" y="750"/>
                  </a:lnTo>
                  <a:lnTo>
                    <a:pt x="18" y="750"/>
                  </a:lnTo>
                  <a:lnTo>
                    <a:pt x="18" y="768"/>
                  </a:lnTo>
                  <a:lnTo>
                    <a:pt x="0" y="768"/>
                  </a:lnTo>
                  <a:close/>
                  <a:moveTo>
                    <a:pt x="0" y="732"/>
                  </a:moveTo>
                  <a:lnTo>
                    <a:pt x="0" y="714"/>
                  </a:lnTo>
                  <a:lnTo>
                    <a:pt x="18" y="714"/>
                  </a:lnTo>
                  <a:lnTo>
                    <a:pt x="18" y="732"/>
                  </a:lnTo>
                  <a:lnTo>
                    <a:pt x="0" y="732"/>
                  </a:lnTo>
                  <a:close/>
                  <a:moveTo>
                    <a:pt x="0" y="696"/>
                  </a:moveTo>
                  <a:lnTo>
                    <a:pt x="0" y="678"/>
                  </a:lnTo>
                  <a:lnTo>
                    <a:pt x="18" y="678"/>
                  </a:lnTo>
                  <a:lnTo>
                    <a:pt x="18" y="696"/>
                  </a:lnTo>
                  <a:lnTo>
                    <a:pt x="0" y="696"/>
                  </a:lnTo>
                  <a:close/>
                  <a:moveTo>
                    <a:pt x="0" y="660"/>
                  </a:moveTo>
                  <a:lnTo>
                    <a:pt x="0" y="642"/>
                  </a:lnTo>
                  <a:lnTo>
                    <a:pt x="18" y="642"/>
                  </a:lnTo>
                  <a:lnTo>
                    <a:pt x="18" y="660"/>
                  </a:lnTo>
                  <a:lnTo>
                    <a:pt x="0" y="660"/>
                  </a:lnTo>
                  <a:close/>
                  <a:moveTo>
                    <a:pt x="0" y="624"/>
                  </a:moveTo>
                  <a:lnTo>
                    <a:pt x="0" y="606"/>
                  </a:lnTo>
                  <a:lnTo>
                    <a:pt x="18" y="606"/>
                  </a:lnTo>
                  <a:lnTo>
                    <a:pt x="18" y="624"/>
                  </a:lnTo>
                  <a:lnTo>
                    <a:pt x="0" y="624"/>
                  </a:lnTo>
                  <a:close/>
                  <a:moveTo>
                    <a:pt x="0" y="588"/>
                  </a:moveTo>
                  <a:lnTo>
                    <a:pt x="0" y="570"/>
                  </a:lnTo>
                  <a:lnTo>
                    <a:pt x="18" y="570"/>
                  </a:lnTo>
                  <a:lnTo>
                    <a:pt x="18" y="588"/>
                  </a:lnTo>
                  <a:lnTo>
                    <a:pt x="0" y="588"/>
                  </a:lnTo>
                  <a:close/>
                  <a:moveTo>
                    <a:pt x="0" y="552"/>
                  </a:moveTo>
                  <a:lnTo>
                    <a:pt x="0" y="534"/>
                  </a:lnTo>
                  <a:lnTo>
                    <a:pt x="18" y="534"/>
                  </a:lnTo>
                  <a:lnTo>
                    <a:pt x="18" y="552"/>
                  </a:lnTo>
                  <a:lnTo>
                    <a:pt x="0" y="552"/>
                  </a:lnTo>
                  <a:close/>
                  <a:moveTo>
                    <a:pt x="0" y="516"/>
                  </a:moveTo>
                  <a:lnTo>
                    <a:pt x="0" y="498"/>
                  </a:lnTo>
                  <a:lnTo>
                    <a:pt x="18" y="498"/>
                  </a:lnTo>
                  <a:lnTo>
                    <a:pt x="18" y="516"/>
                  </a:lnTo>
                  <a:lnTo>
                    <a:pt x="0" y="516"/>
                  </a:lnTo>
                  <a:close/>
                  <a:moveTo>
                    <a:pt x="0" y="480"/>
                  </a:moveTo>
                  <a:lnTo>
                    <a:pt x="0" y="462"/>
                  </a:lnTo>
                  <a:lnTo>
                    <a:pt x="18" y="462"/>
                  </a:lnTo>
                  <a:lnTo>
                    <a:pt x="18" y="480"/>
                  </a:lnTo>
                  <a:lnTo>
                    <a:pt x="0" y="480"/>
                  </a:lnTo>
                  <a:close/>
                  <a:moveTo>
                    <a:pt x="0" y="444"/>
                  </a:moveTo>
                  <a:lnTo>
                    <a:pt x="0" y="426"/>
                  </a:lnTo>
                  <a:lnTo>
                    <a:pt x="18" y="426"/>
                  </a:lnTo>
                  <a:lnTo>
                    <a:pt x="18" y="444"/>
                  </a:lnTo>
                  <a:lnTo>
                    <a:pt x="0" y="444"/>
                  </a:lnTo>
                  <a:close/>
                  <a:moveTo>
                    <a:pt x="0" y="408"/>
                  </a:moveTo>
                  <a:lnTo>
                    <a:pt x="0" y="390"/>
                  </a:lnTo>
                  <a:lnTo>
                    <a:pt x="18" y="390"/>
                  </a:lnTo>
                  <a:lnTo>
                    <a:pt x="18" y="408"/>
                  </a:lnTo>
                  <a:lnTo>
                    <a:pt x="0" y="408"/>
                  </a:lnTo>
                  <a:close/>
                  <a:moveTo>
                    <a:pt x="0" y="372"/>
                  </a:moveTo>
                  <a:lnTo>
                    <a:pt x="0" y="354"/>
                  </a:lnTo>
                  <a:lnTo>
                    <a:pt x="18" y="354"/>
                  </a:lnTo>
                  <a:lnTo>
                    <a:pt x="18" y="372"/>
                  </a:lnTo>
                  <a:lnTo>
                    <a:pt x="0" y="372"/>
                  </a:lnTo>
                  <a:close/>
                  <a:moveTo>
                    <a:pt x="0" y="336"/>
                  </a:moveTo>
                  <a:lnTo>
                    <a:pt x="0" y="318"/>
                  </a:lnTo>
                  <a:lnTo>
                    <a:pt x="18" y="318"/>
                  </a:lnTo>
                  <a:lnTo>
                    <a:pt x="18" y="336"/>
                  </a:lnTo>
                  <a:lnTo>
                    <a:pt x="0" y="336"/>
                  </a:lnTo>
                  <a:close/>
                  <a:moveTo>
                    <a:pt x="0" y="300"/>
                  </a:moveTo>
                  <a:lnTo>
                    <a:pt x="0" y="282"/>
                  </a:lnTo>
                  <a:lnTo>
                    <a:pt x="18" y="282"/>
                  </a:lnTo>
                  <a:lnTo>
                    <a:pt x="18" y="300"/>
                  </a:lnTo>
                  <a:lnTo>
                    <a:pt x="0" y="300"/>
                  </a:lnTo>
                  <a:close/>
                  <a:moveTo>
                    <a:pt x="0" y="264"/>
                  </a:moveTo>
                  <a:lnTo>
                    <a:pt x="0" y="246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0" y="264"/>
                  </a:lnTo>
                  <a:close/>
                  <a:moveTo>
                    <a:pt x="0" y="228"/>
                  </a:moveTo>
                  <a:lnTo>
                    <a:pt x="0" y="210"/>
                  </a:lnTo>
                  <a:lnTo>
                    <a:pt x="18" y="210"/>
                  </a:lnTo>
                  <a:lnTo>
                    <a:pt x="18" y="228"/>
                  </a:lnTo>
                  <a:lnTo>
                    <a:pt x="0" y="228"/>
                  </a:lnTo>
                  <a:close/>
                  <a:moveTo>
                    <a:pt x="0" y="192"/>
                  </a:moveTo>
                  <a:lnTo>
                    <a:pt x="0" y="174"/>
                  </a:lnTo>
                  <a:lnTo>
                    <a:pt x="18" y="174"/>
                  </a:lnTo>
                  <a:lnTo>
                    <a:pt x="18" y="192"/>
                  </a:lnTo>
                  <a:lnTo>
                    <a:pt x="0" y="192"/>
                  </a:lnTo>
                  <a:close/>
                  <a:moveTo>
                    <a:pt x="0" y="156"/>
                  </a:moveTo>
                  <a:lnTo>
                    <a:pt x="0" y="138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56"/>
                  </a:lnTo>
                  <a:close/>
                  <a:moveTo>
                    <a:pt x="0" y="120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20"/>
                  </a:lnTo>
                  <a:lnTo>
                    <a:pt x="0" y="120"/>
                  </a:lnTo>
                  <a:close/>
                  <a:moveTo>
                    <a:pt x="0" y="84"/>
                  </a:moveTo>
                  <a:lnTo>
                    <a:pt x="0" y="66"/>
                  </a:lnTo>
                  <a:lnTo>
                    <a:pt x="18" y="66"/>
                  </a:lnTo>
                  <a:lnTo>
                    <a:pt x="18" y="84"/>
                  </a:lnTo>
                  <a:lnTo>
                    <a:pt x="0" y="84"/>
                  </a:lnTo>
                  <a:close/>
                  <a:moveTo>
                    <a:pt x="0" y="48"/>
                  </a:moveTo>
                  <a:lnTo>
                    <a:pt x="0" y="30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0" y="48"/>
                  </a:lnTo>
                  <a:close/>
                  <a:moveTo>
                    <a:pt x="0" y="12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2" name="Freeform 90"/>
            <p:cNvSpPr>
              <a:spLocks noEditPoints="1"/>
            </p:cNvSpPr>
            <p:nvPr/>
          </p:nvSpPr>
          <p:spPr bwMode="auto">
            <a:xfrm>
              <a:off x="4353" y="2556"/>
              <a:ext cx="18" cy="846"/>
            </a:xfrm>
            <a:custGeom>
              <a:avLst/>
              <a:gdLst>
                <a:gd name="T0" fmla="*/ 0 w 18"/>
                <a:gd name="T1" fmla="*/ 828 h 846"/>
                <a:gd name="T2" fmla="*/ 18 w 18"/>
                <a:gd name="T3" fmla="*/ 846 h 846"/>
                <a:gd name="T4" fmla="*/ 0 w 18"/>
                <a:gd name="T5" fmla="*/ 810 h 846"/>
                <a:gd name="T6" fmla="*/ 18 w 18"/>
                <a:gd name="T7" fmla="*/ 792 h 846"/>
                <a:gd name="T8" fmla="*/ 0 w 18"/>
                <a:gd name="T9" fmla="*/ 810 h 846"/>
                <a:gd name="T10" fmla="*/ 0 w 18"/>
                <a:gd name="T11" fmla="*/ 756 h 846"/>
                <a:gd name="T12" fmla="*/ 18 w 18"/>
                <a:gd name="T13" fmla="*/ 774 h 846"/>
                <a:gd name="T14" fmla="*/ 0 w 18"/>
                <a:gd name="T15" fmla="*/ 738 h 846"/>
                <a:gd name="T16" fmla="*/ 18 w 18"/>
                <a:gd name="T17" fmla="*/ 720 h 846"/>
                <a:gd name="T18" fmla="*/ 0 w 18"/>
                <a:gd name="T19" fmla="*/ 738 h 846"/>
                <a:gd name="T20" fmla="*/ 0 w 18"/>
                <a:gd name="T21" fmla="*/ 684 h 846"/>
                <a:gd name="T22" fmla="*/ 18 w 18"/>
                <a:gd name="T23" fmla="*/ 702 h 846"/>
                <a:gd name="T24" fmla="*/ 0 w 18"/>
                <a:gd name="T25" fmla="*/ 666 h 846"/>
                <a:gd name="T26" fmla="*/ 18 w 18"/>
                <a:gd name="T27" fmla="*/ 648 h 846"/>
                <a:gd name="T28" fmla="*/ 0 w 18"/>
                <a:gd name="T29" fmla="*/ 666 h 846"/>
                <a:gd name="T30" fmla="*/ 0 w 18"/>
                <a:gd name="T31" fmla="*/ 612 h 846"/>
                <a:gd name="T32" fmla="*/ 18 w 18"/>
                <a:gd name="T33" fmla="*/ 630 h 846"/>
                <a:gd name="T34" fmla="*/ 0 w 18"/>
                <a:gd name="T35" fmla="*/ 594 h 846"/>
                <a:gd name="T36" fmla="*/ 18 w 18"/>
                <a:gd name="T37" fmla="*/ 576 h 846"/>
                <a:gd name="T38" fmla="*/ 0 w 18"/>
                <a:gd name="T39" fmla="*/ 594 h 846"/>
                <a:gd name="T40" fmla="*/ 0 w 18"/>
                <a:gd name="T41" fmla="*/ 540 h 846"/>
                <a:gd name="T42" fmla="*/ 18 w 18"/>
                <a:gd name="T43" fmla="*/ 558 h 846"/>
                <a:gd name="T44" fmla="*/ 0 w 18"/>
                <a:gd name="T45" fmla="*/ 522 h 846"/>
                <a:gd name="T46" fmla="*/ 18 w 18"/>
                <a:gd name="T47" fmla="*/ 504 h 846"/>
                <a:gd name="T48" fmla="*/ 0 w 18"/>
                <a:gd name="T49" fmla="*/ 522 h 846"/>
                <a:gd name="T50" fmla="*/ 0 w 18"/>
                <a:gd name="T51" fmla="*/ 468 h 846"/>
                <a:gd name="T52" fmla="*/ 18 w 18"/>
                <a:gd name="T53" fmla="*/ 486 h 846"/>
                <a:gd name="T54" fmla="*/ 0 w 18"/>
                <a:gd name="T55" fmla="*/ 450 h 846"/>
                <a:gd name="T56" fmla="*/ 18 w 18"/>
                <a:gd name="T57" fmla="*/ 432 h 846"/>
                <a:gd name="T58" fmla="*/ 0 w 18"/>
                <a:gd name="T59" fmla="*/ 450 h 846"/>
                <a:gd name="T60" fmla="*/ 0 w 18"/>
                <a:gd name="T61" fmla="*/ 396 h 846"/>
                <a:gd name="T62" fmla="*/ 18 w 18"/>
                <a:gd name="T63" fmla="*/ 414 h 846"/>
                <a:gd name="T64" fmla="*/ 0 w 18"/>
                <a:gd name="T65" fmla="*/ 378 h 846"/>
                <a:gd name="T66" fmla="*/ 18 w 18"/>
                <a:gd name="T67" fmla="*/ 360 h 846"/>
                <a:gd name="T68" fmla="*/ 0 w 18"/>
                <a:gd name="T69" fmla="*/ 378 h 846"/>
                <a:gd name="T70" fmla="*/ 0 w 18"/>
                <a:gd name="T71" fmla="*/ 324 h 846"/>
                <a:gd name="T72" fmla="*/ 18 w 18"/>
                <a:gd name="T73" fmla="*/ 342 h 846"/>
                <a:gd name="T74" fmla="*/ 0 w 18"/>
                <a:gd name="T75" fmla="*/ 306 h 846"/>
                <a:gd name="T76" fmla="*/ 18 w 18"/>
                <a:gd name="T77" fmla="*/ 288 h 846"/>
                <a:gd name="T78" fmla="*/ 0 w 18"/>
                <a:gd name="T79" fmla="*/ 306 h 846"/>
                <a:gd name="T80" fmla="*/ 0 w 18"/>
                <a:gd name="T81" fmla="*/ 252 h 846"/>
                <a:gd name="T82" fmla="*/ 18 w 18"/>
                <a:gd name="T83" fmla="*/ 270 h 846"/>
                <a:gd name="T84" fmla="*/ 0 w 18"/>
                <a:gd name="T85" fmla="*/ 234 h 846"/>
                <a:gd name="T86" fmla="*/ 18 w 18"/>
                <a:gd name="T87" fmla="*/ 216 h 846"/>
                <a:gd name="T88" fmla="*/ 0 w 18"/>
                <a:gd name="T89" fmla="*/ 234 h 846"/>
                <a:gd name="T90" fmla="*/ 0 w 18"/>
                <a:gd name="T91" fmla="*/ 180 h 846"/>
                <a:gd name="T92" fmla="*/ 18 w 18"/>
                <a:gd name="T93" fmla="*/ 198 h 846"/>
                <a:gd name="T94" fmla="*/ 0 w 18"/>
                <a:gd name="T95" fmla="*/ 162 h 846"/>
                <a:gd name="T96" fmla="*/ 18 w 18"/>
                <a:gd name="T97" fmla="*/ 144 h 846"/>
                <a:gd name="T98" fmla="*/ 0 w 18"/>
                <a:gd name="T99" fmla="*/ 162 h 846"/>
                <a:gd name="T100" fmla="*/ 0 w 18"/>
                <a:gd name="T101" fmla="*/ 108 h 846"/>
                <a:gd name="T102" fmla="*/ 18 w 18"/>
                <a:gd name="T103" fmla="*/ 126 h 846"/>
                <a:gd name="T104" fmla="*/ 0 w 18"/>
                <a:gd name="T105" fmla="*/ 90 h 846"/>
                <a:gd name="T106" fmla="*/ 18 w 18"/>
                <a:gd name="T107" fmla="*/ 72 h 846"/>
                <a:gd name="T108" fmla="*/ 0 w 18"/>
                <a:gd name="T109" fmla="*/ 90 h 846"/>
                <a:gd name="T110" fmla="*/ 0 w 18"/>
                <a:gd name="T111" fmla="*/ 36 h 846"/>
                <a:gd name="T112" fmla="*/ 18 w 18"/>
                <a:gd name="T113" fmla="*/ 54 h 846"/>
                <a:gd name="T114" fmla="*/ 0 w 18"/>
                <a:gd name="T115" fmla="*/ 18 h 846"/>
                <a:gd name="T116" fmla="*/ 18 w 18"/>
                <a:gd name="T117" fmla="*/ 0 h 846"/>
                <a:gd name="T118" fmla="*/ 0 w 18"/>
                <a:gd name="T119" fmla="*/ 18 h 8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"/>
                <a:gd name="T181" fmla="*/ 0 h 846"/>
                <a:gd name="T182" fmla="*/ 18 w 18"/>
                <a:gd name="T183" fmla="*/ 846 h 8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" h="846">
                  <a:moveTo>
                    <a:pt x="0" y="846"/>
                  </a:moveTo>
                  <a:lnTo>
                    <a:pt x="0" y="828"/>
                  </a:lnTo>
                  <a:lnTo>
                    <a:pt x="18" y="828"/>
                  </a:lnTo>
                  <a:lnTo>
                    <a:pt x="18" y="846"/>
                  </a:lnTo>
                  <a:lnTo>
                    <a:pt x="0" y="846"/>
                  </a:lnTo>
                  <a:close/>
                  <a:moveTo>
                    <a:pt x="0" y="810"/>
                  </a:moveTo>
                  <a:lnTo>
                    <a:pt x="0" y="792"/>
                  </a:lnTo>
                  <a:lnTo>
                    <a:pt x="18" y="792"/>
                  </a:lnTo>
                  <a:lnTo>
                    <a:pt x="18" y="810"/>
                  </a:lnTo>
                  <a:lnTo>
                    <a:pt x="0" y="810"/>
                  </a:lnTo>
                  <a:close/>
                  <a:moveTo>
                    <a:pt x="0" y="774"/>
                  </a:moveTo>
                  <a:lnTo>
                    <a:pt x="0" y="756"/>
                  </a:lnTo>
                  <a:lnTo>
                    <a:pt x="18" y="756"/>
                  </a:lnTo>
                  <a:lnTo>
                    <a:pt x="18" y="774"/>
                  </a:lnTo>
                  <a:lnTo>
                    <a:pt x="0" y="774"/>
                  </a:lnTo>
                  <a:close/>
                  <a:moveTo>
                    <a:pt x="0" y="738"/>
                  </a:moveTo>
                  <a:lnTo>
                    <a:pt x="0" y="720"/>
                  </a:lnTo>
                  <a:lnTo>
                    <a:pt x="18" y="720"/>
                  </a:lnTo>
                  <a:lnTo>
                    <a:pt x="18" y="738"/>
                  </a:lnTo>
                  <a:lnTo>
                    <a:pt x="0" y="738"/>
                  </a:lnTo>
                  <a:close/>
                  <a:moveTo>
                    <a:pt x="0" y="702"/>
                  </a:moveTo>
                  <a:lnTo>
                    <a:pt x="0" y="684"/>
                  </a:lnTo>
                  <a:lnTo>
                    <a:pt x="18" y="684"/>
                  </a:lnTo>
                  <a:lnTo>
                    <a:pt x="18" y="702"/>
                  </a:lnTo>
                  <a:lnTo>
                    <a:pt x="0" y="702"/>
                  </a:lnTo>
                  <a:close/>
                  <a:moveTo>
                    <a:pt x="0" y="666"/>
                  </a:moveTo>
                  <a:lnTo>
                    <a:pt x="0" y="648"/>
                  </a:lnTo>
                  <a:lnTo>
                    <a:pt x="18" y="648"/>
                  </a:lnTo>
                  <a:lnTo>
                    <a:pt x="18" y="666"/>
                  </a:lnTo>
                  <a:lnTo>
                    <a:pt x="0" y="666"/>
                  </a:lnTo>
                  <a:close/>
                  <a:moveTo>
                    <a:pt x="0" y="630"/>
                  </a:moveTo>
                  <a:lnTo>
                    <a:pt x="0" y="612"/>
                  </a:lnTo>
                  <a:lnTo>
                    <a:pt x="18" y="612"/>
                  </a:lnTo>
                  <a:lnTo>
                    <a:pt x="18" y="630"/>
                  </a:lnTo>
                  <a:lnTo>
                    <a:pt x="0" y="630"/>
                  </a:lnTo>
                  <a:close/>
                  <a:moveTo>
                    <a:pt x="0" y="594"/>
                  </a:moveTo>
                  <a:lnTo>
                    <a:pt x="0" y="576"/>
                  </a:lnTo>
                  <a:lnTo>
                    <a:pt x="18" y="576"/>
                  </a:lnTo>
                  <a:lnTo>
                    <a:pt x="18" y="594"/>
                  </a:lnTo>
                  <a:lnTo>
                    <a:pt x="0" y="594"/>
                  </a:lnTo>
                  <a:close/>
                  <a:moveTo>
                    <a:pt x="0" y="558"/>
                  </a:moveTo>
                  <a:lnTo>
                    <a:pt x="0" y="540"/>
                  </a:lnTo>
                  <a:lnTo>
                    <a:pt x="18" y="540"/>
                  </a:lnTo>
                  <a:lnTo>
                    <a:pt x="18" y="558"/>
                  </a:lnTo>
                  <a:lnTo>
                    <a:pt x="0" y="558"/>
                  </a:lnTo>
                  <a:close/>
                  <a:moveTo>
                    <a:pt x="0" y="522"/>
                  </a:moveTo>
                  <a:lnTo>
                    <a:pt x="0" y="504"/>
                  </a:lnTo>
                  <a:lnTo>
                    <a:pt x="18" y="504"/>
                  </a:lnTo>
                  <a:lnTo>
                    <a:pt x="18" y="522"/>
                  </a:lnTo>
                  <a:lnTo>
                    <a:pt x="0" y="522"/>
                  </a:lnTo>
                  <a:close/>
                  <a:moveTo>
                    <a:pt x="0" y="486"/>
                  </a:moveTo>
                  <a:lnTo>
                    <a:pt x="0" y="468"/>
                  </a:lnTo>
                  <a:lnTo>
                    <a:pt x="18" y="468"/>
                  </a:lnTo>
                  <a:lnTo>
                    <a:pt x="18" y="486"/>
                  </a:lnTo>
                  <a:lnTo>
                    <a:pt x="0" y="486"/>
                  </a:lnTo>
                  <a:close/>
                  <a:moveTo>
                    <a:pt x="0" y="450"/>
                  </a:moveTo>
                  <a:lnTo>
                    <a:pt x="0" y="432"/>
                  </a:lnTo>
                  <a:lnTo>
                    <a:pt x="18" y="432"/>
                  </a:lnTo>
                  <a:lnTo>
                    <a:pt x="18" y="450"/>
                  </a:lnTo>
                  <a:lnTo>
                    <a:pt x="0" y="450"/>
                  </a:lnTo>
                  <a:close/>
                  <a:moveTo>
                    <a:pt x="0" y="414"/>
                  </a:moveTo>
                  <a:lnTo>
                    <a:pt x="0" y="396"/>
                  </a:lnTo>
                  <a:lnTo>
                    <a:pt x="18" y="396"/>
                  </a:lnTo>
                  <a:lnTo>
                    <a:pt x="18" y="414"/>
                  </a:lnTo>
                  <a:lnTo>
                    <a:pt x="0" y="414"/>
                  </a:lnTo>
                  <a:close/>
                  <a:moveTo>
                    <a:pt x="0" y="378"/>
                  </a:moveTo>
                  <a:lnTo>
                    <a:pt x="0" y="360"/>
                  </a:lnTo>
                  <a:lnTo>
                    <a:pt x="18" y="360"/>
                  </a:lnTo>
                  <a:lnTo>
                    <a:pt x="18" y="378"/>
                  </a:lnTo>
                  <a:lnTo>
                    <a:pt x="0" y="378"/>
                  </a:lnTo>
                  <a:close/>
                  <a:moveTo>
                    <a:pt x="0" y="342"/>
                  </a:moveTo>
                  <a:lnTo>
                    <a:pt x="0" y="324"/>
                  </a:lnTo>
                  <a:lnTo>
                    <a:pt x="18" y="324"/>
                  </a:lnTo>
                  <a:lnTo>
                    <a:pt x="18" y="342"/>
                  </a:lnTo>
                  <a:lnTo>
                    <a:pt x="0" y="342"/>
                  </a:lnTo>
                  <a:close/>
                  <a:moveTo>
                    <a:pt x="0" y="306"/>
                  </a:moveTo>
                  <a:lnTo>
                    <a:pt x="0" y="288"/>
                  </a:lnTo>
                  <a:lnTo>
                    <a:pt x="18" y="288"/>
                  </a:lnTo>
                  <a:lnTo>
                    <a:pt x="18" y="306"/>
                  </a:lnTo>
                  <a:lnTo>
                    <a:pt x="0" y="306"/>
                  </a:lnTo>
                  <a:close/>
                  <a:moveTo>
                    <a:pt x="0" y="270"/>
                  </a:moveTo>
                  <a:lnTo>
                    <a:pt x="0" y="252"/>
                  </a:lnTo>
                  <a:lnTo>
                    <a:pt x="18" y="252"/>
                  </a:lnTo>
                  <a:lnTo>
                    <a:pt x="18" y="270"/>
                  </a:lnTo>
                  <a:lnTo>
                    <a:pt x="0" y="270"/>
                  </a:lnTo>
                  <a:close/>
                  <a:moveTo>
                    <a:pt x="0" y="234"/>
                  </a:moveTo>
                  <a:lnTo>
                    <a:pt x="0" y="216"/>
                  </a:lnTo>
                  <a:lnTo>
                    <a:pt x="18" y="216"/>
                  </a:lnTo>
                  <a:lnTo>
                    <a:pt x="18" y="234"/>
                  </a:lnTo>
                  <a:lnTo>
                    <a:pt x="0" y="234"/>
                  </a:lnTo>
                  <a:close/>
                  <a:moveTo>
                    <a:pt x="0" y="198"/>
                  </a:moveTo>
                  <a:lnTo>
                    <a:pt x="0" y="180"/>
                  </a:lnTo>
                  <a:lnTo>
                    <a:pt x="18" y="180"/>
                  </a:lnTo>
                  <a:lnTo>
                    <a:pt x="18" y="198"/>
                  </a:lnTo>
                  <a:lnTo>
                    <a:pt x="0" y="198"/>
                  </a:lnTo>
                  <a:close/>
                  <a:moveTo>
                    <a:pt x="0" y="162"/>
                  </a:moveTo>
                  <a:lnTo>
                    <a:pt x="0" y="144"/>
                  </a:lnTo>
                  <a:lnTo>
                    <a:pt x="18" y="144"/>
                  </a:lnTo>
                  <a:lnTo>
                    <a:pt x="18" y="162"/>
                  </a:lnTo>
                  <a:lnTo>
                    <a:pt x="0" y="162"/>
                  </a:lnTo>
                  <a:close/>
                  <a:moveTo>
                    <a:pt x="0" y="126"/>
                  </a:moveTo>
                  <a:lnTo>
                    <a:pt x="0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0" y="126"/>
                  </a:lnTo>
                  <a:close/>
                  <a:moveTo>
                    <a:pt x="0" y="90"/>
                  </a:moveTo>
                  <a:lnTo>
                    <a:pt x="0" y="72"/>
                  </a:lnTo>
                  <a:lnTo>
                    <a:pt x="18" y="72"/>
                  </a:lnTo>
                  <a:lnTo>
                    <a:pt x="18" y="90"/>
                  </a:lnTo>
                  <a:lnTo>
                    <a:pt x="0" y="90"/>
                  </a:lnTo>
                  <a:close/>
                  <a:moveTo>
                    <a:pt x="0" y="54"/>
                  </a:moveTo>
                  <a:lnTo>
                    <a:pt x="0" y="36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0" y="54"/>
                  </a:lnTo>
                  <a:close/>
                  <a:moveTo>
                    <a:pt x="0" y="1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3" name="Freeform 92"/>
            <p:cNvSpPr>
              <a:spLocks noEditPoints="1"/>
            </p:cNvSpPr>
            <p:nvPr/>
          </p:nvSpPr>
          <p:spPr bwMode="auto">
            <a:xfrm>
              <a:off x="3825" y="1836"/>
              <a:ext cx="18" cy="1566"/>
            </a:xfrm>
            <a:custGeom>
              <a:avLst/>
              <a:gdLst>
                <a:gd name="T0" fmla="*/ 18 w 18"/>
                <a:gd name="T1" fmla="*/ 1566 h 1566"/>
                <a:gd name="T2" fmla="*/ 18 w 18"/>
                <a:gd name="T3" fmla="*/ 1512 h 1566"/>
                <a:gd name="T4" fmla="*/ 0 w 18"/>
                <a:gd name="T5" fmla="*/ 1476 h 1566"/>
                <a:gd name="T6" fmla="*/ 0 w 18"/>
                <a:gd name="T7" fmla="*/ 1458 h 1566"/>
                <a:gd name="T8" fmla="*/ 0 w 18"/>
                <a:gd name="T9" fmla="*/ 1458 h 1566"/>
                <a:gd name="T10" fmla="*/ 18 w 18"/>
                <a:gd name="T11" fmla="*/ 1422 h 1566"/>
                <a:gd name="T12" fmla="*/ 18 w 18"/>
                <a:gd name="T13" fmla="*/ 1368 h 1566"/>
                <a:gd name="T14" fmla="*/ 0 w 18"/>
                <a:gd name="T15" fmla="*/ 1332 h 1566"/>
                <a:gd name="T16" fmla="*/ 0 w 18"/>
                <a:gd name="T17" fmla="*/ 1314 h 1566"/>
                <a:gd name="T18" fmla="*/ 0 w 18"/>
                <a:gd name="T19" fmla="*/ 1314 h 1566"/>
                <a:gd name="T20" fmla="*/ 18 w 18"/>
                <a:gd name="T21" fmla="*/ 1278 h 1566"/>
                <a:gd name="T22" fmla="*/ 18 w 18"/>
                <a:gd name="T23" fmla="*/ 1224 h 1566"/>
                <a:gd name="T24" fmla="*/ 0 w 18"/>
                <a:gd name="T25" fmla="*/ 1188 h 1566"/>
                <a:gd name="T26" fmla="*/ 0 w 18"/>
                <a:gd name="T27" fmla="*/ 1170 h 1566"/>
                <a:gd name="T28" fmla="*/ 0 w 18"/>
                <a:gd name="T29" fmla="*/ 1170 h 1566"/>
                <a:gd name="T30" fmla="*/ 18 w 18"/>
                <a:gd name="T31" fmla="*/ 1134 h 1566"/>
                <a:gd name="T32" fmla="*/ 18 w 18"/>
                <a:gd name="T33" fmla="*/ 1080 h 1566"/>
                <a:gd name="T34" fmla="*/ 0 w 18"/>
                <a:gd name="T35" fmla="*/ 1044 h 1566"/>
                <a:gd name="T36" fmla="*/ 0 w 18"/>
                <a:gd name="T37" fmla="*/ 1026 h 1566"/>
                <a:gd name="T38" fmla="*/ 0 w 18"/>
                <a:gd name="T39" fmla="*/ 1026 h 1566"/>
                <a:gd name="T40" fmla="*/ 18 w 18"/>
                <a:gd name="T41" fmla="*/ 990 h 1566"/>
                <a:gd name="T42" fmla="*/ 18 w 18"/>
                <a:gd name="T43" fmla="*/ 936 h 1566"/>
                <a:gd name="T44" fmla="*/ 0 w 18"/>
                <a:gd name="T45" fmla="*/ 900 h 1566"/>
                <a:gd name="T46" fmla="*/ 0 w 18"/>
                <a:gd name="T47" fmla="*/ 882 h 1566"/>
                <a:gd name="T48" fmla="*/ 0 w 18"/>
                <a:gd name="T49" fmla="*/ 882 h 1566"/>
                <a:gd name="T50" fmla="*/ 18 w 18"/>
                <a:gd name="T51" fmla="*/ 846 h 1566"/>
                <a:gd name="T52" fmla="*/ 18 w 18"/>
                <a:gd name="T53" fmla="*/ 792 h 1566"/>
                <a:gd name="T54" fmla="*/ 0 w 18"/>
                <a:gd name="T55" fmla="*/ 756 h 1566"/>
                <a:gd name="T56" fmla="*/ 0 w 18"/>
                <a:gd name="T57" fmla="*/ 738 h 1566"/>
                <a:gd name="T58" fmla="*/ 0 w 18"/>
                <a:gd name="T59" fmla="*/ 738 h 1566"/>
                <a:gd name="T60" fmla="*/ 18 w 18"/>
                <a:gd name="T61" fmla="*/ 702 h 1566"/>
                <a:gd name="T62" fmla="*/ 18 w 18"/>
                <a:gd name="T63" fmla="*/ 648 h 1566"/>
                <a:gd name="T64" fmla="*/ 0 w 18"/>
                <a:gd name="T65" fmla="*/ 612 h 1566"/>
                <a:gd name="T66" fmla="*/ 0 w 18"/>
                <a:gd name="T67" fmla="*/ 594 h 1566"/>
                <a:gd name="T68" fmla="*/ 0 w 18"/>
                <a:gd name="T69" fmla="*/ 594 h 1566"/>
                <a:gd name="T70" fmla="*/ 18 w 18"/>
                <a:gd name="T71" fmla="*/ 558 h 1566"/>
                <a:gd name="T72" fmla="*/ 18 w 18"/>
                <a:gd name="T73" fmla="*/ 504 h 1566"/>
                <a:gd name="T74" fmla="*/ 0 w 18"/>
                <a:gd name="T75" fmla="*/ 468 h 1566"/>
                <a:gd name="T76" fmla="*/ 0 w 18"/>
                <a:gd name="T77" fmla="*/ 450 h 1566"/>
                <a:gd name="T78" fmla="*/ 0 w 18"/>
                <a:gd name="T79" fmla="*/ 450 h 1566"/>
                <a:gd name="T80" fmla="*/ 18 w 18"/>
                <a:gd name="T81" fmla="*/ 414 h 1566"/>
                <a:gd name="T82" fmla="*/ 18 w 18"/>
                <a:gd name="T83" fmla="*/ 360 h 1566"/>
                <a:gd name="T84" fmla="*/ 0 w 18"/>
                <a:gd name="T85" fmla="*/ 324 h 1566"/>
                <a:gd name="T86" fmla="*/ 0 w 18"/>
                <a:gd name="T87" fmla="*/ 306 h 1566"/>
                <a:gd name="T88" fmla="*/ 0 w 18"/>
                <a:gd name="T89" fmla="*/ 306 h 1566"/>
                <a:gd name="T90" fmla="*/ 18 w 18"/>
                <a:gd name="T91" fmla="*/ 270 h 1566"/>
                <a:gd name="T92" fmla="*/ 18 w 18"/>
                <a:gd name="T93" fmla="*/ 216 h 1566"/>
                <a:gd name="T94" fmla="*/ 0 w 18"/>
                <a:gd name="T95" fmla="*/ 180 h 1566"/>
                <a:gd name="T96" fmla="*/ 0 w 18"/>
                <a:gd name="T97" fmla="*/ 162 h 1566"/>
                <a:gd name="T98" fmla="*/ 0 w 18"/>
                <a:gd name="T99" fmla="*/ 162 h 1566"/>
                <a:gd name="T100" fmla="*/ 18 w 18"/>
                <a:gd name="T101" fmla="*/ 126 h 1566"/>
                <a:gd name="T102" fmla="*/ 18 w 18"/>
                <a:gd name="T103" fmla="*/ 72 h 1566"/>
                <a:gd name="T104" fmla="*/ 0 w 18"/>
                <a:gd name="T105" fmla="*/ 36 h 1566"/>
                <a:gd name="T106" fmla="*/ 0 w 18"/>
                <a:gd name="T107" fmla="*/ 18 h 1566"/>
                <a:gd name="T108" fmla="*/ 0 w 18"/>
                <a:gd name="T109" fmla="*/ 18 h 15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"/>
                <a:gd name="T166" fmla="*/ 0 h 1566"/>
                <a:gd name="T167" fmla="*/ 18 w 18"/>
                <a:gd name="T168" fmla="*/ 1566 h 15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" h="1566">
                  <a:moveTo>
                    <a:pt x="0" y="1566"/>
                  </a:moveTo>
                  <a:lnTo>
                    <a:pt x="0" y="1548"/>
                  </a:lnTo>
                  <a:lnTo>
                    <a:pt x="18" y="1548"/>
                  </a:lnTo>
                  <a:lnTo>
                    <a:pt x="18" y="1566"/>
                  </a:lnTo>
                  <a:lnTo>
                    <a:pt x="0" y="1566"/>
                  </a:lnTo>
                  <a:close/>
                  <a:moveTo>
                    <a:pt x="0" y="1530"/>
                  </a:moveTo>
                  <a:lnTo>
                    <a:pt x="0" y="1512"/>
                  </a:lnTo>
                  <a:lnTo>
                    <a:pt x="18" y="1512"/>
                  </a:lnTo>
                  <a:lnTo>
                    <a:pt x="18" y="1530"/>
                  </a:lnTo>
                  <a:lnTo>
                    <a:pt x="0" y="1530"/>
                  </a:lnTo>
                  <a:close/>
                  <a:moveTo>
                    <a:pt x="0" y="1494"/>
                  </a:moveTo>
                  <a:lnTo>
                    <a:pt x="0" y="1476"/>
                  </a:lnTo>
                  <a:lnTo>
                    <a:pt x="18" y="1476"/>
                  </a:lnTo>
                  <a:lnTo>
                    <a:pt x="18" y="1494"/>
                  </a:lnTo>
                  <a:lnTo>
                    <a:pt x="0" y="1494"/>
                  </a:lnTo>
                  <a:close/>
                  <a:moveTo>
                    <a:pt x="0" y="1458"/>
                  </a:moveTo>
                  <a:lnTo>
                    <a:pt x="0" y="1440"/>
                  </a:lnTo>
                  <a:lnTo>
                    <a:pt x="18" y="1440"/>
                  </a:lnTo>
                  <a:lnTo>
                    <a:pt x="18" y="1458"/>
                  </a:lnTo>
                  <a:lnTo>
                    <a:pt x="0" y="1458"/>
                  </a:lnTo>
                  <a:close/>
                  <a:moveTo>
                    <a:pt x="0" y="1422"/>
                  </a:moveTo>
                  <a:lnTo>
                    <a:pt x="0" y="1404"/>
                  </a:lnTo>
                  <a:lnTo>
                    <a:pt x="18" y="1404"/>
                  </a:lnTo>
                  <a:lnTo>
                    <a:pt x="18" y="1422"/>
                  </a:lnTo>
                  <a:lnTo>
                    <a:pt x="0" y="1422"/>
                  </a:lnTo>
                  <a:close/>
                  <a:moveTo>
                    <a:pt x="0" y="1386"/>
                  </a:moveTo>
                  <a:lnTo>
                    <a:pt x="0" y="1368"/>
                  </a:lnTo>
                  <a:lnTo>
                    <a:pt x="18" y="1368"/>
                  </a:lnTo>
                  <a:lnTo>
                    <a:pt x="18" y="1386"/>
                  </a:lnTo>
                  <a:lnTo>
                    <a:pt x="0" y="1386"/>
                  </a:lnTo>
                  <a:close/>
                  <a:moveTo>
                    <a:pt x="0" y="1350"/>
                  </a:moveTo>
                  <a:lnTo>
                    <a:pt x="0" y="1332"/>
                  </a:lnTo>
                  <a:lnTo>
                    <a:pt x="18" y="1332"/>
                  </a:lnTo>
                  <a:lnTo>
                    <a:pt x="18" y="1350"/>
                  </a:lnTo>
                  <a:lnTo>
                    <a:pt x="0" y="1350"/>
                  </a:lnTo>
                  <a:close/>
                  <a:moveTo>
                    <a:pt x="0" y="1314"/>
                  </a:moveTo>
                  <a:lnTo>
                    <a:pt x="0" y="1296"/>
                  </a:lnTo>
                  <a:lnTo>
                    <a:pt x="18" y="1296"/>
                  </a:lnTo>
                  <a:lnTo>
                    <a:pt x="18" y="1314"/>
                  </a:lnTo>
                  <a:lnTo>
                    <a:pt x="0" y="1314"/>
                  </a:lnTo>
                  <a:close/>
                  <a:moveTo>
                    <a:pt x="0" y="1278"/>
                  </a:moveTo>
                  <a:lnTo>
                    <a:pt x="0" y="1260"/>
                  </a:lnTo>
                  <a:lnTo>
                    <a:pt x="18" y="1260"/>
                  </a:lnTo>
                  <a:lnTo>
                    <a:pt x="18" y="1278"/>
                  </a:lnTo>
                  <a:lnTo>
                    <a:pt x="0" y="1278"/>
                  </a:lnTo>
                  <a:close/>
                  <a:moveTo>
                    <a:pt x="0" y="1242"/>
                  </a:moveTo>
                  <a:lnTo>
                    <a:pt x="0" y="1224"/>
                  </a:lnTo>
                  <a:lnTo>
                    <a:pt x="18" y="1224"/>
                  </a:lnTo>
                  <a:lnTo>
                    <a:pt x="18" y="1242"/>
                  </a:lnTo>
                  <a:lnTo>
                    <a:pt x="0" y="1242"/>
                  </a:lnTo>
                  <a:close/>
                  <a:moveTo>
                    <a:pt x="0" y="1206"/>
                  </a:moveTo>
                  <a:lnTo>
                    <a:pt x="0" y="1188"/>
                  </a:lnTo>
                  <a:lnTo>
                    <a:pt x="18" y="1188"/>
                  </a:lnTo>
                  <a:lnTo>
                    <a:pt x="18" y="1206"/>
                  </a:lnTo>
                  <a:lnTo>
                    <a:pt x="0" y="1206"/>
                  </a:lnTo>
                  <a:close/>
                  <a:moveTo>
                    <a:pt x="0" y="1170"/>
                  </a:moveTo>
                  <a:lnTo>
                    <a:pt x="0" y="1152"/>
                  </a:lnTo>
                  <a:lnTo>
                    <a:pt x="18" y="1152"/>
                  </a:lnTo>
                  <a:lnTo>
                    <a:pt x="18" y="1170"/>
                  </a:lnTo>
                  <a:lnTo>
                    <a:pt x="0" y="1170"/>
                  </a:lnTo>
                  <a:close/>
                  <a:moveTo>
                    <a:pt x="0" y="1134"/>
                  </a:moveTo>
                  <a:lnTo>
                    <a:pt x="0" y="1116"/>
                  </a:lnTo>
                  <a:lnTo>
                    <a:pt x="18" y="1116"/>
                  </a:lnTo>
                  <a:lnTo>
                    <a:pt x="18" y="1134"/>
                  </a:lnTo>
                  <a:lnTo>
                    <a:pt x="0" y="1134"/>
                  </a:lnTo>
                  <a:close/>
                  <a:moveTo>
                    <a:pt x="0" y="1098"/>
                  </a:moveTo>
                  <a:lnTo>
                    <a:pt x="0" y="1080"/>
                  </a:lnTo>
                  <a:lnTo>
                    <a:pt x="18" y="1080"/>
                  </a:lnTo>
                  <a:lnTo>
                    <a:pt x="18" y="1098"/>
                  </a:lnTo>
                  <a:lnTo>
                    <a:pt x="0" y="1098"/>
                  </a:lnTo>
                  <a:close/>
                  <a:moveTo>
                    <a:pt x="0" y="1062"/>
                  </a:moveTo>
                  <a:lnTo>
                    <a:pt x="0" y="1044"/>
                  </a:lnTo>
                  <a:lnTo>
                    <a:pt x="18" y="1044"/>
                  </a:lnTo>
                  <a:lnTo>
                    <a:pt x="18" y="1062"/>
                  </a:lnTo>
                  <a:lnTo>
                    <a:pt x="0" y="1062"/>
                  </a:lnTo>
                  <a:close/>
                  <a:moveTo>
                    <a:pt x="0" y="1026"/>
                  </a:moveTo>
                  <a:lnTo>
                    <a:pt x="0" y="1008"/>
                  </a:lnTo>
                  <a:lnTo>
                    <a:pt x="18" y="1008"/>
                  </a:lnTo>
                  <a:lnTo>
                    <a:pt x="18" y="1026"/>
                  </a:lnTo>
                  <a:lnTo>
                    <a:pt x="0" y="1026"/>
                  </a:lnTo>
                  <a:close/>
                  <a:moveTo>
                    <a:pt x="0" y="990"/>
                  </a:moveTo>
                  <a:lnTo>
                    <a:pt x="0" y="972"/>
                  </a:lnTo>
                  <a:lnTo>
                    <a:pt x="18" y="972"/>
                  </a:lnTo>
                  <a:lnTo>
                    <a:pt x="18" y="990"/>
                  </a:lnTo>
                  <a:lnTo>
                    <a:pt x="0" y="990"/>
                  </a:lnTo>
                  <a:close/>
                  <a:moveTo>
                    <a:pt x="0" y="954"/>
                  </a:moveTo>
                  <a:lnTo>
                    <a:pt x="0" y="936"/>
                  </a:lnTo>
                  <a:lnTo>
                    <a:pt x="18" y="936"/>
                  </a:lnTo>
                  <a:lnTo>
                    <a:pt x="18" y="954"/>
                  </a:lnTo>
                  <a:lnTo>
                    <a:pt x="0" y="954"/>
                  </a:lnTo>
                  <a:close/>
                  <a:moveTo>
                    <a:pt x="0" y="918"/>
                  </a:moveTo>
                  <a:lnTo>
                    <a:pt x="0" y="900"/>
                  </a:lnTo>
                  <a:lnTo>
                    <a:pt x="18" y="900"/>
                  </a:lnTo>
                  <a:lnTo>
                    <a:pt x="18" y="918"/>
                  </a:lnTo>
                  <a:lnTo>
                    <a:pt x="0" y="918"/>
                  </a:lnTo>
                  <a:close/>
                  <a:moveTo>
                    <a:pt x="0" y="882"/>
                  </a:moveTo>
                  <a:lnTo>
                    <a:pt x="0" y="864"/>
                  </a:lnTo>
                  <a:lnTo>
                    <a:pt x="18" y="864"/>
                  </a:lnTo>
                  <a:lnTo>
                    <a:pt x="18" y="882"/>
                  </a:lnTo>
                  <a:lnTo>
                    <a:pt x="0" y="882"/>
                  </a:lnTo>
                  <a:close/>
                  <a:moveTo>
                    <a:pt x="0" y="846"/>
                  </a:moveTo>
                  <a:lnTo>
                    <a:pt x="0" y="828"/>
                  </a:lnTo>
                  <a:lnTo>
                    <a:pt x="18" y="828"/>
                  </a:lnTo>
                  <a:lnTo>
                    <a:pt x="18" y="846"/>
                  </a:lnTo>
                  <a:lnTo>
                    <a:pt x="0" y="846"/>
                  </a:lnTo>
                  <a:close/>
                  <a:moveTo>
                    <a:pt x="0" y="810"/>
                  </a:moveTo>
                  <a:lnTo>
                    <a:pt x="0" y="792"/>
                  </a:lnTo>
                  <a:lnTo>
                    <a:pt x="18" y="792"/>
                  </a:lnTo>
                  <a:lnTo>
                    <a:pt x="18" y="810"/>
                  </a:lnTo>
                  <a:lnTo>
                    <a:pt x="0" y="810"/>
                  </a:lnTo>
                  <a:close/>
                  <a:moveTo>
                    <a:pt x="0" y="774"/>
                  </a:moveTo>
                  <a:lnTo>
                    <a:pt x="0" y="756"/>
                  </a:lnTo>
                  <a:lnTo>
                    <a:pt x="18" y="756"/>
                  </a:lnTo>
                  <a:lnTo>
                    <a:pt x="18" y="774"/>
                  </a:lnTo>
                  <a:lnTo>
                    <a:pt x="0" y="774"/>
                  </a:lnTo>
                  <a:close/>
                  <a:moveTo>
                    <a:pt x="0" y="738"/>
                  </a:moveTo>
                  <a:lnTo>
                    <a:pt x="0" y="720"/>
                  </a:lnTo>
                  <a:lnTo>
                    <a:pt x="18" y="720"/>
                  </a:lnTo>
                  <a:lnTo>
                    <a:pt x="18" y="738"/>
                  </a:lnTo>
                  <a:lnTo>
                    <a:pt x="0" y="738"/>
                  </a:lnTo>
                  <a:close/>
                  <a:moveTo>
                    <a:pt x="0" y="702"/>
                  </a:moveTo>
                  <a:lnTo>
                    <a:pt x="0" y="684"/>
                  </a:lnTo>
                  <a:lnTo>
                    <a:pt x="18" y="684"/>
                  </a:lnTo>
                  <a:lnTo>
                    <a:pt x="18" y="702"/>
                  </a:lnTo>
                  <a:lnTo>
                    <a:pt x="0" y="702"/>
                  </a:lnTo>
                  <a:close/>
                  <a:moveTo>
                    <a:pt x="0" y="666"/>
                  </a:moveTo>
                  <a:lnTo>
                    <a:pt x="0" y="648"/>
                  </a:lnTo>
                  <a:lnTo>
                    <a:pt x="18" y="648"/>
                  </a:lnTo>
                  <a:lnTo>
                    <a:pt x="18" y="666"/>
                  </a:lnTo>
                  <a:lnTo>
                    <a:pt x="0" y="666"/>
                  </a:lnTo>
                  <a:close/>
                  <a:moveTo>
                    <a:pt x="0" y="630"/>
                  </a:moveTo>
                  <a:lnTo>
                    <a:pt x="0" y="612"/>
                  </a:lnTo>
                  <a:lnTo>
                    <a:pt x="18" y="612"/>
                  </a:lnTo>
                  <a:lnTo>
                    <a:pt x="18" y="630"/>
                  </a:lnTo>
                  <a:lnTo>
                    <a:pt x="0" y="630"/>
                  </a:lnTo>
                  <a:close/>
                  <a:moveTo>
                    <a:pt x="0" y="594"/>
                  </a:moveTo>
                  <a:lnTo>
                    <a:pt x="0" y="576"/>
                  </a:lnTo>
                  <a:lnTo>
                    <a:pt x="18" y="576"/>
                  </a:lnTo>
                  <a:lnTo>
                    <a:pt x="18" y="594"/>
                  </a:lnTo>
                  <a:lnTo>
                    <a:pt x="0" y="594"/>
                  </a:lnTo>
                  <a:close/>
                  <a:moveTo>
                    <a:pt x="0" y="558"/>
                  </a:moveTo>
                  <a:lnTo>
                    <a:pt x="0" y="540"/>
                  </a:lnTo>
                  <a:lnTo>
                    <a:pt x="18" y="540"/>
                  </a:lnTo>
                  <a:lnTo>
                    <a:pt x="18" y="558"/>
                  </a:lnTo>
                  <a:lnTo>
                    <a:pt x="0" y="558"/>
                  </a:lnTo>
                  <a:close/>
                  <a:moveTo>
                    <a:pt x="0" y="522"/>
                  </a:moveTo>
                  <a:lnTo>
                    <a:pt x="0" y="504"/>
                  </a:lnTo>
                  <a:lnTo>
                    <a:pt x="18" y="504"/>
                  </a:lnTo>
                  <a:lnTo>
                    <a:pt x="18" y="522"/>
                  </a:lnTo>
                  <a:lnTo>
                    <a:pt x="0" y="522"/>
                  </a:lnTo>
                  <a:close/>
                  <a:moveTo>
                    <a:pt x="0" y="486"/>
                  </a:moveTo>
                  <a:lnTo>
                    <a:pt x="0" y="468"/>
                  </a:lnTo>
                  <a:lnTo>
                    <a:pt x="18" y="468"/>
                  </a:lnTo>
                  <a:lnTo>
                    <a:pt x="18" y="486"/>
                  </a:lnTo>
                  <a:lnTo>
                    <a:pt x="0" y="486"/>
                  </a:lnTo>
                  <a:close/>
                  <a:moveTo>
                    <a:pt x="0" y="450"/>
                  </a:moveTo>
                  <a:lnTo>
                    <a:pt x="0" y="432"/>
                  </a:lnTo>
                  <a:lnTo>
                    <a:pt x="18" y="432"/>
                  </a:lnTo>
                  <a:lnTo>
                    <a:pt x="18" y="450"/>
                  </a:lnTo>
                  <a:lnTo>
                    <a:pt x="0" y="450"/>
                  </a:lnTo>
                  <a:close/>
                  <a:moveTo>
                    <a:pt x="0" y="414"/>
                  </a:moveTo>
                  <a:lnTo>
                    <a:pt x="0" y="396"/>
                  </a:lnTo>
                  <a:lnTo>
                    <a:pt x="18" y="396"/>
                  </a:lnTo>
                  <a:lnTo>
                    <a:pt x="18" y="414"/>
                  </a:lnTo>
                  <a:lnTo>
                    <a:pt x="0" y="414"/>
                  </a:lnTo>
                  <a:close/>
                  <a:moveTo>
                    <a:pt x="0" y="378"/>
                  </a:moveTo>
                  <a:lnTo>
                    <a:pt x="0" y="360"/>
                  </a:lnTo>
                  <a:lnTo>
                    <a:pt x="18" y="360"/>
                  </a:lnTo>
                  <a:lnTo>
                    <a:pt x="18" y="378"/>
                  </a:lnTo>
                  <a:lnTo>
                    <a:pt x="0" y="378"/>
                  </a:lnTo>
                  <a:close/>
                  <a:moveTo>
                    <a:pt x="0" y="342"/>
                  </a:moveTo>
                  <a:lnTo>
                    <a:pt x="0" y="324"/>
                  </a:lnTo>
                  <a:lnTo>
                    <a:pt x="18" y="324"/>
                  </a:lnTo>
                  <a:lnTo>
                    <a:pt x="18" y="342"/>
                  </a:lnTo>
                  <a:lnTo>
                    <a:pt x="0" y="342"/>
                  </a:lnTo>
                  <a:close/>
                  <a:moveTo>
                    <a:pt x="0" y="306"/>
                  </a:moveTo>
                  <a:lnTo>
                    <a:pt x="0" y="288"/>
                  </a:lnTo>
                  <a:lnTo>
                    <a:pt x="18" y="288"/>
                  </a:lnTo>
                  <a:lnTo>
                    <a:pt x="18" y="306"/>
                  </a:lnTo>
                  <a:lnTo>
                    <a:pt x="0" y="306"/>
                  </a:lnTo>
                  <a:close/>
                  <a:moveTo>
                    <a:pt x="0" y="270"/>
                  </a:moveTo>
                  <a:lnTo>
                    <a:pt x="0" y="252"/>
                  </a:lnTo>
                  <a:lnTo>
                    <a:pt x="18" y="252"/>
                  </a:lnTo>
                  <a:lnTo>
                    <a:pt x="18" y="270"/>
                  </a:lnTo>
                  <a:lnTo>
                    <a:pt x="0" y="270"/>
                  </a:lnTo>
                  <a:close/>
                  <a:moveTo>
                    <a:pt x="0" y="234"/>
                  </a:moveTo>
                  <a:lnTo>
                    <a:pt x="0" y="216"/>
                  </a:lnTo>
                  <a:lnTo>
                    <a:pt x="18" y="216"/>
                  </a:lnTo>
                  <a:lnTo>
                    <a:pt x="18" y="234"/>
                  </a:lnTo>
                  <a:lnTo>
                    <a:pt x="0" y="234"/>
                  </a:lnTo>
                  <a:close/>
                  <a:moveTo>
                    <a:pt x="0" y="198"/>
                  </a:moveTo>
                  <a:lnTo>
                    <a:pt x="0" y="180"/>
                  </a:lnTo>
                  <a:lnTo>
                    <a:pt x="18" y="180"/>
                  </a:lnTo>
                  <a:lnTo>
                    <a:pt x="18" y="198"/>
                  </a:lnTo>
                  <a:lnTo>
                    <a:pt x="0" y="198"/>
                  </a:lnTo>
                  <a:close/>
                  <a:moveTo>
                    <a:pt x="0" y="162"/>
                  </a:moveTo>
                  <a:lnTo>
                    <a:pt x="0" y="144"/>
                  </a:lnTo>
                  <a:lnTo>
                    <a:pt x="18" y="144"/>
                  </a:lnTo>
                  <a:lnTo>
                    <a:pt x="18" y="162"/>
                  </a:lnTo>
                  <a:lnTo>
                    <a:pt x="0" y="162"/>
                  </a:lnTo>
                  <a:close/>
                  <a:moveTo>
                    <a:pt x="0" y="126"/>
                  </a:moveTo>
                  <a:lnTo>
                    <a:pt x="0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0" y="126"/>
                  </a:lnTo>
                  <a:close/>
                  <a:moveTo>
                    <a:pt x="0" y="90"/>
                  </a:moveTo>
                  <a:lnTo>
                    <a:pt x="0" y="72"/>
                  </a:lnTo>
                  <a:lnTo>
                    <a:pt x="18" y="72"/>
                  </a:lnTo>
                  <a:lnTo>
                    <a:pt x="18" y="90"/>
                  </a:lnTo>
                  <a:lnTo>
                    <a:pt x="0" y="90"/>
                  </a:lnTo>
                  <a:close/>
                  <a:moveTo>
                    <a:pt x="0" y="54"/>
                  </a:moveTo>
                  <a:lnTo>
                    <a:pt x="0" y="36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0" y="54"/>
                  </a:lnTo>
                  <a:close/>
                  <a:moveTo>
                    <a:pt x="0" y="1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4" name="Freeform 93"/>
            <p:cNvSpPr>
              <a:spLocks noEditPoints="1"/>
            </p:cNvSpPr>
            <p:nvPr/>
          </p:nvSpPr>
          <p:spPr bwMode="auto">
            <a:xfrm>
              <a:off x="1665" y="2316"/>
              <a:ext cx="18" cy="1134"/>
            </a:xfrm>
            <a:custGeom>
              <a:avLst/>
              <a:gdLst>
                <a:gd name="T0" fmla="*/ 18 w 18"/>
                <a:gd name="T1" fmla="*/ 1116 h 1134"/>
                <a:gd name="T2" fmla="*/ 0 w 18"/>
                <a:gd name="T3" fmla="*/ 1098 h 1134"/>
                <a:gd name="T4" fmla="*/ 18 w 18"/>
                <a:gd name="T5" fmla="*/ 1098 h 1134"/>
                <a:gd name="T6" fmla="*/ 0 w 18"/>
                <a:gd name="T7" fmla="*/ 1044 h 1134"/>
                <a:gd name="T8" fmla="*/ 0 w 18"/>
                <a:gd name="T9" fmla="*/ 1062 h 1134"/>
                <a:gd name="T10" fmla="*/ 18 w 18"/>
                <a:gd name="T11" fmla="*/ 1008 h 1134"/>
                <a:gd name="T12" fmla="*/ 0 w 18"/>
                <a:gd name="T13" fmla="*/ 990 h 1134"/>
                <a:gd name="T14" fmla="*/ 18 w 18"/>
                <a:gd name="T15" fmla="*/ 990 h 1134"/>
                <a:gd name="T16" fmla="*/ 0 w 18"/>
                <a:gd name="T17" fmla="*/ 936 h 1134"/>
                <a:gd name="T18" fmla="*/ 0 w 18"/>
                <a:gd name="T19" fmla="*/ 954 h 1134"/>
                <a:gd name="T20" fmla="*/ 18 w 18"/>
                <a:gd name="T21" fmla="*/ 900 h 1134"/>
                <a:gd name="T22" fmla="*/ 0 w 18"/>
                <a:gd name="T23" fmla="*/ 882 h 1134"/>
                <a:gd name="T24" fmla="*/ 18 w 18"/>
                <a:gd name="T25" fmla="*/ 882 h 1134"/>
                <a:gd name="T26" fmla="*/ 0 w 18"/>
                <a:gd name="T27" fmla="*/ 828 h 1134"/>
                <a:gd name="T28" fmla="*/ 0 w 18"/>
                <a:gd name="T29" fmla="*/ 846 h 1134"/>
                <a:gd name="T30" fmla="*/ 18 w 18"/>
                <a:gd name="T31" fmla="*/ 792 h 1134"/>
                <a:gd name="T32" fmla="*/ 0 w 18"/>
                <a:gd name="T33" fmla="*/ 774 h 1134"/>
                <a:gd name="T34" fmla="*/ 18 w 18"/>
                <a:gd name="T35" fmla="*/ 774 h 1134"/>
                <a:gd name="T36" fmla="*/ 0 w 18"/>
                <a:gd name="T37" fmla="*/ 720 h 1134"/>
                <a:gd name="T38" fmla="*/ 0 w 18"/>
                <a:gd name="T39" fmla="*/ 738 h 1134"/>
                <a:gd name="T40" fmla="*/ 18 w 18"/>
                <a:gd name="T41" fmla="*/ 684 h 1134"/>
                <a:gd name="T42" fmla="*/ 0 w 18"/>
                <a:gd name="T43" fmla="*/ 666 h 1134"/>
                <a:gd name="T44" fmla="*/ 18 w 18"/>
                <a:gd name="T45" fmla="*/ 666 h 1134"/>
                <a:gd name="T46" fmla="*/ 0 w 18"/>
                <a:gd name="T47" fmla="*/ 612 h 1134"/>
                <a:gd name="T48" fmla="*/ 0 w 18"/>
                <a:gd name="T49" fmla="*/ 630 h 1134"/>
                <a:gd name="T50" fmla="*/ 18 w 18"/>
                <a:gd name="T51" fmla="*/ 576 h 1134"/>
                <a:gd name="T52" fmla="*/ 0 w 18"/>
                <a:gd name="T53" fmla="*/ 558 h 1134"/>
                <a:gd name="T54" fmla="*/ 18 w 18"/>
                <a:gd name="T55" fmla="*/ 558 h 1134"/>
                <a:gd name="T56" fmla="*/ 0 w 18"/>
                <a:gd name="T57" fmla="*/ 504 h 1134"/>
                <a:gd name="T58" fmla="*/ 0 w 18"/>
                <a:gd name="T59" fmla="*/ 522 h 1134"/>
                <a:gd name="T60" fmla="*/ 18 w 18"/>
                <a:gd name="T61" fmla="*/ 468 h 1134"/>
                <a:gd name="T62" fmla="*/ 0 w 18"/>
                <a:gd name="T63" fmla="*/ 450 h 1134"/>
                <a:gd name="T64" fmla="*/ 18 w 18"/>
                <a:gd name="T65" fmla="*/ 450 h 1134"/>
                <a:gd name="T66" fmla="*/ 0 w 18"/>
                <a:gd name="T67" fmla="*/ 396 h 1134"/>
                <a:gd name="T68" fmla="*/ 0 w 18"/>
                <a:gd name="T69" fmla="*/ 414 h 1134"/>
                <a:gd name="T70" fmla="*/ 18 w 18"/>
                <a:gd name="T71" fmla="*/ 360 h 1134"/>
                <a:gd name="T72" fmla="*/ 0 w 18"/>
                <a:gd name="T73" fmla="*/ 342 h 1134"/>
                <a:gd name="T74" fmla="*/ 18 w 18"/>
                <a:gd name="T75" fmla="*/ 342 h 1134"/>
                <a:gd name="T76" fmla="*/ 0 w 18"/>
                <a:gd name="T77" fmla="*/ 288 h 1134"/>
                <a:gd name="T78" fmla="*/ 0 w 18"/>
                <a:gd name="T79" fmla="*/ 306 h 1134"/>
                <a:gd name="T80" fmla="*/ 18 w 18"/>
                <a:gd name="T81" fmla="*/ 252 h 1134"/>
                <a:gd name="T82" fmla="*/ 0 w 18"/>
                <a:gd name="T83" fmla="*/ 234 h 1134"/>
                <a:gd name="T84" fmla="*/ 18 w 18"/>
                <a:gd name="T85" fmla="*/ 234 h 1134"/>
                <a:gd name="T86" fmla="*/ 0 w 18"/>
                <a:gd name="T87" fmla="*/ 180 h 1134"/>
                <a:gd name="T88" fmla="*/ 0 w 18"/>
                <a:gd name="T89" fmla="*/ 198 h 1134"/>
                <a:gd name="T90" fmla="*/ 18 w 18"/>
                <a:gd name="T91" fmla="*/ 144 h 1134"/>
                <a:gd name="T92" fmla="*/ 0 w 18"/>
                <a:gd name="T93" fmla="*/ 126 h 1134"/>
                <a:gd name="T94" fmla="*/ 18 w 18"/>
                <a:gd name="T95" fmla="*/ 126 h 1134"/>
                <a:gd name="T96" fmla="*/ 0 w 18"/>
                <a:gd name="T97" fmla="*/ 72 h 1134"/>
                <a:gd name="T98" fmla="*/ 0 w 18"/>
                <a:gd name="T99" fmla="*/ 90 h 1134"/>
                <a:gd name="T100" fmla="*/ 18 w 18"/>
                <a:gd name="T101" fmla="*/ 36 h 1134"/>
                <a:gd name="T102" fmla="*/ 0 w 18"/>
                <a:gd name="T103" fmla="*/ 18 h 1134"/>
                <a:gd name="T104" fmla="*/ 18 w 18"/>
                <a:gd name="T105" fmla="*/ 18 h 11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"/>
                <a:gd name="T160" fmla="*/ 0 h 1134"/>
                <a:gd name="T161" fmla="*/ 18 w 18"/>
                <a:gd name="T162" fmla="*/ 1134 h 11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" h="1134">
                  <a:moveTo>
                    <a:pt x="0" y="1134"/>
                  </a:moveTo>
                  <a:lnTo>
                    <a:pt x="0" y="1116"/>
                  </a:lnTo>
                  <a:lnTo>
                    <a:pt x="18" y="1116"/>
                  </a:lnTo>
                  <a:lnTo>
                    <a:pt x="18" y="1134"/>
                  </a:lnTo>
                  <a:lnTo>
                    <a:pt x="0" y="1134"/>
                  </a:lnTo>
                  <a:close/>
                  <a:moveTo>
                    <a:pt x="0" y="1098"/>
                  </a:moveTo>
                  <a:lnTo>
                    <a:pt x="0" y="1080"/>
                  </a:lnTo>
                  <a:lnTo>
                    <a:pt x="18" y="1080"/>
                  </a:lnTo>
                  <a:lnTo>
                    <a:pt x="18" y="1098"/>
                  </a:lnTo>
                  <a:lnTo>
                    <a:pt x="0" y="1098"/>
                  </a:lnTo>
                  <a:close/>
                  <a:moveTo>
                    <a:pt x="0" y="1062"/>
                  </a:moveTo>
                  <a:lnTo>
                    <a:pt x="0" y="1044"/>
                  </a:lnTo>
                  <a:lnTo>
                    <a:pt x="18" y="1044"/>
                  </a:lnTo>
                  <a:lnTo>
                    <a:pt x="18" y="1062"/>
                  </a:lnTo>
                  <a:lnTo>
                    <a:pt x="0" y="1062"/>
                  </a:lnTo>
                  <a:close/>
                  <a:moveTo>
                    <a:pt x="0" y="1026"/>
                  </a:moveTo>
                  <a:lnTo>
                    <a:pt x="0" y="1008"/>
                  </a:lnTo>
                  <a:lnTo>
                    <a:pt x="18" y="1008"/>
                  </a:lnTo>
                  <a:lnTo>
                    <a:pt x="18" y="1026"/>
                  </a:lnTo>
                  <a:lnTo>
                    <a:pt x="0" y="1026"/>
                  </a:lnTo>
                  <a:close/>
                  <a:moveTo>
                    <a:pt x="0" y="990"/>
                  </a:moveTo>
                  <a:lnTo>
                    <a:pt x="0" y="972"/>
                  </a:lnTo>
                  <a:lnTo>
                    <a:pt x="18" y="972"/>
                  </a:lnTo>
                  <a:lnTo>
                    <a:pt x="18" y="990"/>
                  </a:lnTo>
                  <a:lnTo>
                    <a:pt x="0" y="990"/>
                  </a:lnTo>
                  <a:close/>
                  <a:moveTo>
                    <a:pt x="0" y="954"/>
                  </a:moveTo>
                  <a:lnTo>
                    <a:pt x="0" y="936"/>
                  </a:lnTo>
                  <a:lnTo>
                    <a:pt x="18" y="936"/>
                  </a:lnTo>
                  <a:lnTo>
                    <a:pt x="18" y="954"/>
                  </a:lnTo>
                  <a:lnTo>
                    <a:pt x="0" y="954"/>
                  </a:lnTo>
                  <a:close/>
                  <a:moveTo>
                    <a:pt x="0" y="918"/>
                  </a:moveTo>
                  <a:lnTo>
                    <a:pt x="0" y="900"/>
                  </a:lnTo>
                  <a:lnTo>
                    <a:pt x="18" y="900"/>
                  </a:lnTo>
                  <a:lnTo>
                    <a:pt x="18" y="918"/>
                  </a:lnTo>
                  <a:lnTo>
                    <a:pt x="0" y="918"/>
                  </a:lnTo>
                  <a:close/>
                  <a:moveTo>
                    <a:pt x="0" y="882"/>
                  </a:moveTo>
                  <a:lnTo>
                    <a:pt x="0" y="864"/>
                  </a:lnTo>
                  <a:lnTo>
                    <a:pt x="18" y="864"/>
                  </a:lnTo>
                  <a:lnTo>
                    <a:pt x="18" y="882"/>
                  </a:lnTo>
                  <a:lnTo>
                    <a:pt x="0" y="882"/>
                  </a:lnTo>
                  <a:close/>
                  <a:moveTo>
                    <a:pt x="0" y="846"/>
                  </a:moveTo>
                  <a:lnTo>
                    <a:pt x="0" y="828"/>
                  </a:lnTo>
                  <a:lnTo>
                    <a:pt x="18" y="828"/>
                  </a:lnTo>
                  <a:lnTo>
                    <a:pt x="18" y="846"/>
                  </a:lnTo>
                  <a:lnTo>
                    <a:pt x="0" y="846"/>
                  </a:lnTo>
                  <a:close/>
                  <a:moveTo>
                    <a:pt x="0" y="810"/>
                  </a:moveTo>
                  <a:lnTo>
                    <a:pt x="0" y="792"/>
                  </a:lnTo>
                  <a:lnTo>
                    <a:pt x="18" y="792"/>
                  </a:lnTo>
                  <a:lnTo>
                    <a:pt x="18" y="810"/>
                  </a:lnTo>
                  <a:lnTo>
                    <a:pt x="0" y="810"/>
                  </a:lnTo>
                  <a:close/>
                  <a:moveTo>
                    <a:pt x="0" y="774"/>
                  </a:moveTo>
                  <a:lnTo>
                    <a:pt x="0" y="756"/>
                  </a:lnTo>
                  <a:lnTo>
                    <a:pt x="18" y="756"/>
                  </a:lnTo>
                  <a:lnTo>
                    <a:pt x="18" y="774"/>
                  </a:lnTo>
                  <a:lnTo>
                    <a:pt x="0" y="774"/>
                  </a:lnTo>
                  <a:close/>
                  <a:moveTo>
                    <a:pt x="0" y="738"/>
                  </a:moveTo>
                  <a:lnTo>
                    <a:pt x="0" y="720"/>
                  </a:lnTo>
                  <a:lnTo>
                    <a:pt x="18" y="720"/>
                  </a:lnTo>
                  <a:lnTo>
                    <a:pt x="18" y="738"/>
                  </a:lnTo>
                  <a:lnTo>
                    <a:pt x="0" y="738"/>
                  </a:lnTo>
                  <a:close/>
                  <a:moveTo>
                    <a:pt x="0" y="702"/>
                  </a:moveTo>
                  <a:lnTo>
                    <a:pt x="0" y="684"/>
                  </a:lnTo>
                  <a:lnTo>
                    <a:pt x="18" y="684"/>
                  </a:lnTo>
                  <a:lnTo>
                    <a:pt x="18" y="702"/>
                  </a:lnTo>
                  <a:lnTo>
                    <a:pt x="0" y="702"/>
                  </a:lnTo>
                  <a:close/>
                  <a:moveTo>
                    <a:pt x="0" y="666"/>
                  </a:moveTo>
                  <a:lnTo>
                    <a:pt x="0" y="648"/>
                  </a:lnTo>
                  <a:lnTo>
                    <a:pt x="18" y="648"/>
                  </a:lnTo>
                  <a:lnTo>
                    <a:pt x="18" y="666"/>
                  </a:lnTo>
                  <a:lnTo>
                    <a:pt x="0" y="666"/>
                  </a:lnTo>
                  <a:close/>
                  <a:moveTo>
                    <a:pt x="0" y="630"/>
                  </a:moveTo>
                  <a:lnTo>
                    <a:pt x="0" y="612"/>
                  </a:lnTo>
                  <a:lnTo>
                    <a:pt x="18" y="612"/>
                  </a:lnTo>
                  <a:lnTo>
                    <a:pt x="18" y="630"/>
                  </a:lnTo>
                  <a:lnTo>
                    <a:pt x="0" y="630"/>
                  </a:lnTo>
                  <a:close/>
                  <a:moveTo>
                    <a:pt x="0" y="594"/>
                  </a:moveTo>
                  <a:lnTo>
                    <a:pt x="0" y="576"/>
                  </a:lnTo>
                  <a:lnTo>
                    <a:pt x="18" y="576"/>
                  </a:lnTo>
                  <a:lnTo>
                    <a:pt x="18" y="594"/>
                  </a:lnTo>
                  <a:lnTo>
                    <a:pt x="0" y="594"/>
                  </a:lnTo>
                  <a:close/>
                  <a:moveTo>
                    <a:pt x="0" y="558"/>
                  </a:moveTo>
                  <a:lnTo>
                    <a:pt x="0" y="540"/>
                  </a:lnTo>
                  <a:lnTo>
                    <a:pt x="18" y="540"/>
                  </a:lnTo>
                  <a:lnTo>
                    <a:pt x="18" y="558"/>
                  </a:lnTo>
                  <a:lnTo>
                    <a:pt x="0" y="558"/>
                  </a:lnTo>
                  <a:close/>
                  <a:moveTo>
                    <a:pt x="0" y="522"/>
                  </a:moveTo>
                  <a:lnTo>
                    <a:pt x="0" y="504"/>
                  </a:lnTo>
                  <a:lnTo>
                    <a:pt x="18" y="504"/>
                  </a:lnTo>
                  <a:lnTo>
                    <a:pt x="18" y="522"/>
                  </a:lnTo>
                  <a:lnTo>
                    <a:pt x="0" y="522"/>
                  </a:lnTo>
                  <a:close/>
                  <a:moveTo>
                    <a:pt x="0" y="486"/>
                  </a:moveTo>
                  <a:lnTo>
                    <a:pt x="0" y="468"/>
                  </a:lnTo>
                  <a:lnTo>
                    <a:pt x="18" y="468"/>
                  </a:lnTo>
                  <a:lnTo>
                    <a:pt x="18" y="486"/>
                  </a:lnTo>
                  <a:lnTo>
                    <a:pt x="0" y="486"/>
                  </a:lnTo>
                  <a:close/>
                  <a:moveTo>
                    <a:pt x="0" y="450"/>
                  </a:moveTo>
                  <a:lnTo>
                    <a:pt x="0" y="432"/>
                  </a:lnTo>
                  <a:lnTo>
                    <a:pt x="18" y="432"/>
                  </a:lnTo>
                  <a:lnTo>
                    <a:pt x="18" y="450"/>
                  </a:lnTo>
                  <a:lnTo>
                    <a:pt x="0" y="450"/>
                  </a:lnTo>
                  <a:close/>
                  <a:moveTo>
                    <a:pt x="0" y="414"/>
                  </a:moveTo>
                  <a:lnTo>
                    <a:pt x="0" y="396"/>
                  </a:lnTo>
                  <a:lnTo>
                    <a:pt x="18" y="396"/>
                  </a:lnTo>
                  <a:lnTo>
                    <a:pt x="18" y="414"/>
                  </a:lnTo>
                  <a:lnTo>
                    <a:pt x="0" y="414"/>
                  </a:lnTo>
                  <a:close/>
                  <a:moveTo>
                    <a:pt x="0" y="378"/>
                  </a:moveTo>
                  <a:lnTo>
                    <a:pt x="0" y="360"/>
                  </a:lnTo>
                  <a:lnTo>
                    <a:pt x="18" y="360"/>
                  </a:lnTo>
                  <a:lnTo>
                    <a:pt x="18" y="378"/>
                  </a:lnTo>
                  <a:lnTo>
                    <a:pt x="0" y="378"/>
                  </a:lnTo>
                  <a:close/>
                  <a:moveTo>
                    <a:pt x="0" y="342"/>
                  </a:moveTo>
                  <a:lnTo>
                    <a:pt x="0" y="324"/>
                  </a:lnTo>
                  <a:lnTo>
                    <a:pt x="18" y="324"/>
                  </a:lnTo>
                  <a:lnTo>
                    <a:pt x="18" y="342"/>
                  </a:lnTo>
                  <a:lnTo>
                    <a:pt x="0" y="342"/>
                  </a:lnTo>
                  <a:close/>
                  <a:moveTo>
                    <a:pt x="0" y="306"/>
                  </a:moveTo>
                  <a:lnTo>
                    <a:pt x="0" y="288"/>
                  </a:lnTo>
                  <a:lnTo>
                    <a:pt x="18" y="288"/>
                  </a:lnTo>
                  <a:lnTo>
                    <a:pt x="18" y="306"/>
                  </a:lnTo>
                  <a:lnTo>
                    <a:pt x="0" y="306"/>
                  </a:lnTo>
                  <a:close/>
                  <a:moveTo>
                    <a:pt x="0" y="270"/>
                  </a:moveTo>
                  <a:lnTo>
                    <a:pt x="0" y="252"/>
                  </a:lnTo>
                  <a:lnTo>
                    <a:pt x="18" y="252"/>
                  </a:lnTo>
                  <a:lnTo>
                    <a:pt x="18" y="270"/>
                  </a:lnTo>
                  <a:lnTo>
                    <a:pt x="0" y="270"/>
                  </a:lnTo>
                  <a:close/>
                  <a:moveTo>
                    <a:pt x="0" y="234"/>
                  </a:moveTo>
                  <a:lnTo>
                    <a:pt x="0" y="216"/>
                  </a:lnTo>
                  <a:lnTo>
                    <a:pt x="18" y="216"/>
                  </a:lnTo>
                  <a:lnTo>
                    <a:pt x="18" y="234"/>
                  </a:lnTo>
                  <a:lnTo>
                    <a:pt x="0" y="234"/>
                  </a:lnTo>
                  <a:close/>
                  <a:moveTo>
                    <a:pt x="0" y="198"/>
                  </a:moveTo>
                  <a:lnTo>
                    <a:pt x="0" y="180"/>
                  </a:lnTo>
                  <a:lnTo>
                    <a:pt x="18" y="180"/>
                  </a:lnTo>
                  <a:lnTo>
                    <a:pt x="18" y="198"/>
                  </a:lnTo>
                  <a:lnTo>
                    <a:pt x="0" y="198"/>
                  </a:lnTo>
                  <a:close/>
                  <a:moveTo>
                    <a:pt x="0" y="162"/>
                  </a:moveTo>
                  <a:lnTo>
                    <a:pt x="0" y="144"/>
                  </a:lnTo>
                  <a:lnTo>
                    <a:pt x="18" y="144"/>
                  </a:lnTo>
                  <a:lnTo>
                    <a:pt x="18" y="162"/>
                  </a:lnTo>
                  <a:lnTo>
                    <a:pt x="0" y="162"/>
                  </a:lnTo>
                  <a:close/>
                  <a:moveTo>
                    <a:pt x="0" y="126"/>
                  </a:moveTo>
                  <a:lnTo>
                    <a:pt x="0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0" y="126"/>
                  </a:lnTo>
                  <a:close/>
                  <a:moveTo>
                    <a:pt x="0" y="90"/>
                  </a:moveTo>
                  <a:lnTo>
                    <a:pt x="0" y="72"/>
                  </a:lnTo>
                  <a:lnTo>
                    <a:pt x="18" y="72"/>
                  </a:lnTo>
                  <a:lnTo>
                    <a:pt x="18" y="90"/>
                  </a:lnTo>
                  <a:lnTo>
                    <a:pt x="0" y="90"/>
                  </a:lnTo>
                  <a:close/>
                  <a:moveTo>
                    <a:pt x="0" y="54"/>
                  </a:moveTo>
                  <a:lnTo>
                    <a:pt x="0" y="36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0" y="54"/>
                  </a:lnTo>
                  <a:close/>
                  <a:moveTo>
                    <a:pt x="0" y="1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5" name="Freeform 94"/>
            <p:cNvSpPr>
              <a:spLocks noEditPoints="1"/>
            </p:cNvSpPr>
            <p:nvPr/>
          </p:nvSpPr>
          <p:spPr bwMode="auto">
            <a:xfrm>
              <a:off x="1185" y="2922"/>
              <a:ext cx="18" cy="480"/>
            </a:xfrm>
            <a:custGeom>
              <a:avLst/>
              <a:gdLst>
                <a:gd name="T0" fmla="*/ 0 w 18"/>
                <a:gd name="T1" fmla="*/ 462 h 480"/>
                <a:gd name="T2" fmla="*/ 18 w 18"/>
                <a:gd name="T3" fmla="*/ 480 h 480"/>
                <a:gd name="T4" fmla="*/ 0 w 18"/>
                <a:gd name="T5" fmla="*/ 444 h 480"/>
                <a:gd name="T6" fmla="*/ 18 w 18"/>
                <a:gd name="T7" fmla="*/ 426 h 480"/>
                <a:gd name="T8" fmla="*/ 0 w 18"/>
                <a:gd name="T9" fmla="*/ 444 h 480"/>
                <a:gd name="T10" fmla="*/ 0 w 18"/>
                <a:gd name="T11" fmla="*/ 390 h 480"/>
                <a:gd name="T12" fmla="*/ 18 w 18"/>
                <a:gd name="T13" fmla="*/ 408 h 480"/>
                <a:gd name="T14" fmla="*/ 0 w 18"/>
                <a:gd name="T15" fmla="*/ 372 h 480"/>
                <a:gd name="T16" fmla="*/ 18 w 18"/>
                <a:gd name="T17" fmla="*/ 354 h 480"/>
                <a:gd name="T18" fmla="*/ 0 w 18"/>
                <a:gd name="T19" fmla="*/ 372 h 480"/>
                <a:gd name="T20" fmla="*/ 0 w 18"/>
                <a:gd name="T21" fmla="*/ 318 h 480"/>
                <a:gd name="T22" fmla="*/ 18 w 18"/>
                <a:gd name="T23" fmla="*/ 336 h 480"/>
                <a:gd name="T24" fmla="*/ 0 w 18"/>
                <a:gd name="T25" fmla="*/ 300 h 480"/>
                <a:gd name="T26" fmla="*/ 18 w 18"/>
                <a:gd name="T27" fmla="*/ 282 h 480"/>
                <a:gd name="T28" fmla="*/ 0 w 18"/>
                <a:gd name="T29" fmla="*/ 300 h 480"/>
                <a:gd name="T30" fmla="*/ 0 w 18"/>
                <a:gd name="T31" fmla="*/ 246 h 480"/>
                <a:gd name="T32" fmla="*/ 18 w 18"/>
                <a:gd name="T33" fmla="*/ 264 h 480"/>
                <a:gd name="T34" fmla="*/ 0 w 18"/>
                <a:gd name="T35" fmla="*/ 228 h 480"/>
                <a:gd name="T36" fmla="*/ 18 w 18"/>
                <a:gd name="T37" fmla="*/ 210 h 480"/>
                <a:gd name="T38" fmla="*/ 0 w 18"/>
                <a:gd name="T39" fmla="*/ 228 h 480"/>
                <a:gd name="T40" fmla="*/ 0 w 18"/>
                <a:gd name="T41" fmla="*/ 174 h 480"/>
                <a:gd name="T42" fmla="*/ 18 w 18"/>
                <a:gd name="T43" fmla="*/ 192 h 480"/>
                <a:gd name="T44" fmla="*/ 0 w 18"/>
                <a:gd name="T45" fmla="*/ 156 h 480"/>
                <a:gd name="T46" fmla="*/ 18 w 18"/>
                <a:gd name="T47" fmla="*/ 138 h 480"/>
                <a:gd name="T48" fmla="*/ 0 w 18"/>
                <a:gd name="T49" fmla="*/ 156 h 480"/>
                <a:gd name="T50" fmla="*/ 0 w 18"/>
                <a:gd name="T51" fmla="*/ 102 h 480"/>
                <a:gd name="T52" fmla="*/ 18 w 18"/>
                <a:gd name="T53" fmla="*/ 120 h 480"/>
                <a:gd name="T54" fmla="*/ 0 w 18"/>
                <a:gd name="T55" fmla="*/ 84 h 480"/>
                <a:gd name="T56" fmla="*/ 18 w 18"/>
                <a:gd name="T57" fmla="*/ 66 h 480"/>
                <a:gd name="T58" fmla="*/ 0 w 18"/>
                <a:gd name="T59" fmla="*/ 84 h 480"/>
                <a:gd name="T60" fmla="*/ 0 w 18"/>
                <a:gd name="T61" fmla="*/ 30 h 480"/>
                <a:gd name="T62" fmla="*/ 18 w 18"/>
                <a:gd name="T63" fmla="*/ 48 h 480"/>
                <a:gd name="T64" fmla="*/ 0 w 18"/>
                <a:gd name="T65" fmla="*/ 12 h 480"/>
                <a:gd name="T66" fmla="*/ 18 w 18"/>
                <a:gd name="T67" fmla="*/ 0 h 480"/>
                <a:gd name="T68" fmla="*/ 0 w 18"/>
                <a:gd name="T69" fmla="*/ 12 h 4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"/>
                <a:gd name="T106" fmla="*/ 0 h 480"/>
                <a:gd name="T107" fmla="*/ 18 w 18"/>
                <a:gd name="T108" fmla="*/ 480 h 4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" h="480">
                  <a:moveTo>
                    <a:pt x="0" y="480"/>
                  </a:moveTo>
                  <a:lnTo>
                    <a:pt x="0" y="462"/>
                  </a:lnTo>
                  <a:lnTo>
                    <a:pt x="18" y="462"/>
                  </a:lnTo>
                  <a:lnTo>
                    <a:pt x="18" y="480"/>
                  </a:lnTo>
                  <a:lnTo>
                    <a:pt x="0" y="480"/>
                  </a:lnTo>
                  <a:close/>
                  <a:moveTo>
                    <a:pt x="0" y="444"/>
                  </a:moveTo>
                  <a:lnTo>
                    <a:pt x="0" y="426"/>
                  </a:lnTo>
                  <a:lnTo>
                    <a:pt x="18" y="426"/>
                  </a:lnTo>
                  <a:lnTo>
                    <a:pt x="18" y="444"/>
                  </a:lnTo>
                  <a:lnTo>
                    <a:pt x="0" y="444"/>
                  </a:lnTo>
                  <a:close/>
                  <a:moveTo>
                    <a:pt x="0" y="408"/>
                  </a:moveTo>
                  <a:lnTo>
                    <a:pt x="0" y="390"/>
                  </a:lnTo>
                  <a:lnTo>
                    <a:pt x="18" y="390"/>
                  </a:lnTo>
                  <a:lnTo>
                    <a:pt x="18" y="408"/>
                  </a:lnTo>
                  <a:lnTo>
                    <a:pt x="0" y="408"/>
                  </a:lnTo>
                  <a:close/>
                  <a:moveTo>
                    <a:pt x="0" y="372"/>
                  </a:moveTo>
                  <a:lnTo>
                    <a:pt x="0" y="354"/>
                  </a:lnTo>
                  <a:lnTo>
                    <a:pt x="18" y="354"/>
                  </a:lnTo>
                  <a:lnTo>
                    <a:pt x="18" y="372"/>
                  </a:lnTo>
                  <a:lnTo>
                    <a:pt x="0" y="372"/>
                  </a:lnTo>
                  <a:close/>
                  <a:moveTo>
                    <a:pt x="0" y="336"/>
                  </a:moveTo>
                  <a:lnTo>
                    <a:pt x="0" y="318"/>
                  </a:lnTo>
                  <a:lnTo>
                    <a:pt x="18" y="318"/>
                  </a:lnTo>
                  <a:lnTo>
                    <a:pt x="18" y="336"/>
                  </a:lnTo>
                  <a:lnTo>
                    <a:pt x="0" y="336"/>
                  </a:lnTo>
                  <a:close/>
                  <a:moveTo>
                    <a:pt x="0" y="300"/>
                  </a:moveTo>
                  <a:lnTo>
                    <a:pt x="0" y="282"/>
                  </a:lnTo>
                  <a:lnTo>
                    <a:pt x="18" y="282"/>
                  </a:lnTo>
                  <a:lnTo>
                    <a:pt x="18" y="300"/>
                  </a:lnTo>
                  <a:lnTo>
                    <a:pt x="0" y="300"/>
                  </a:lnTo>
                  <a:close/>
                  <a:moveTo>
                    <a:pt x="0" y="264"/>
                  </a:moveTo>
                  <a:lnTo>
                    <a:pt x="0" y="246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0" y="264"/>
                  </a:lnTo>
                  <a:close/>
                  <a:moveTo>
                    <a:pt x="0" y="228"/>
                  </a:moveTo>
                  <a:lnTo>
                    <a:pt x="0" y="210"/>
                  </a:lnTo>
                  <a:lnTo>
                    <a:pt x="18" y="210"/>
                  </a:lnTo>
                  <a:lnTo>
                    <a:pt x="18" y="228"/>
                  </a:lnTo>
                  <a:lnTo>
                    <a:pt x="0" y="228"/>
                  </a:lnTo>
                  <a:close/>
                  <a:moveTo>
                    <a:pt x="0" y="192"/>
                  </a:moveTo>
                  <a:lnTo>
                    <a:pt x="0" y="174"/>
                  </a:lnTo>
                  <a:lnTo>
                    <a:pt x="18" y="174"/>
                  </a:lnTo>
                  <a:lnTo>
                    <a:pt x="18" y="192"/>
                  </a:lnTo>
                  <a:lnTo>
                    <a:pt x="0" y="192"/>
                  </a:lnTo>
                  <a:close/>
                  <a:moveTo>
                    <a:pt x="0" y="156"/>
                  </a:moveTo>
                  <a:lnTo>
                    <a:pt x="0" y="138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56"/>
                  </a:lnTo>
                  <a:close/>
                  <a:moveTo>
                    <a:pt x="0" y="120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20"/>
                  </a:lnTo>
                  <a:lnTo>
                    <a:pt x="0" y="120"/>
                  </a:lnTo>
                  <a:close/>
                  <a:moveTo>
                    <a:pt x="0" y="84"/>
                  </a:moveTo>
                  <a:lnTo>
                    <a:pt x="0" y="66"/>
                  </a:lnTo>
                  <a:lnTo>
                    <a:pt x="18" y="66"/>
                  </a:lnTo>
                  <a:lnTo>
                    <a:pt x="18" y="84"/>
                  </a:lnTo>
                  <a:lnTo>
                    <a:pt x="0" y="84"/>
                  </a:lnTo>
                  <a:close/>
                  <a:moveTo>
                    <a:pt x="0" y="48"/>
                  </a:moveTo>
                  <a:lnTo>
                    <a:pt x="0" y="30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0" y="48"/>
                  </a:lnTo>
                  <a:close/>
                  <a:moveTo>
                    <a:pt x="0" y="12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6" name="Line 95"/>
            <p:cNvSpPr>
              <a:spLocks noChangeShapeType="1"/>
            </p:cNvSpPr>
            <p:nvPr/>
          </p:nvSpPr>
          <p:spPr bwMode="auto">
            <a:xfrm flipV="1">
              <a:off x="1194" y="2298"/>
              <a:ext cx="480" cy="62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7" name="Line 96"/>
            <p:cNvSpPr>
              <a:spLocks noChangeShapeType="1"/>
            </p:cNvSpPr>
            <p:nvPr/>
          </p:nvSpPr>
          <p:spPr bwMode="auto">
            <a:xfrm>
              <a:off x="3843" y="1855"/>
              <a:ext cx="520" cy="739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88" name="Group 98"/>
            <p:cNvGrpSpPr>
              <a:grpSpLocks/>
            </p:cNvGrpSpPr>
            <p:nvPr/>
          </p:nvGrpSpPr>
          <p:grpSpPr bwMode="auto">
            <a:xfrm>
              <a:off x="142" y="2960"/>
              <a:ext cx="928" cy="328"/>
              <a:chOff x="142" y="2960"/>
              <a:chExt cx="928" cy="328"/>
            </a:xfrm>
          </p:grpSpPr>
          <p:sp>
            <p:nvSpPr>
              <p:cNvPr id="14409" name="Rectangle 99"/>
              <p:cNvSpPr>
                <a:spLocks noChangeArrowheads="1"/>
              </p:cNvSpPr>
              <p:nvPr/>
            </p:nvSpPr>
            <p:spPr bwMode="auto">
              <a:xfrm>
                <a:off x="152" y="2970"/>
                <a:ext cx="908" cy="3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4410" name="Freeform 100"/>
              <p:cNvSpPr>
                <a:spLocks noEditPoints="1"/>
              </p:cNvSpPr>
              <p:nvPr/>
            </p:nvSpPr>
            <p:spPr bwMode="auto">
              <a:xfrm>
                <a:off x="142" y="2960"/>
                <a:ext cx="928" cy="328"/>
              </a:xfrm>
              <a:custGeom>
                <a:avLst/>
                <a:gdLst>
                  <a:gd name="T0" fmla="*/ 10 w 928"/>
                  <a:gd name="T1" fmla="*/ 21 h 328"/>
                  <a:gd name="T2" fmla="*/ 20 w 928"/>
                  <a:gd name="T3" fmla="*/ 10 h 328"/>
                  <a:gd name="T4" fmla="*/ 20 w 928"/>
                  <a:gd name="T5" fmla="*/ 318 h 328"/>
                  <a:gd name="T6" fmla="*/ 10 w 928"/>
                  <a:gd name="T7" fmla="*/ 309 h 328"/>
                  <a:gd name="T8" fmla="*/ 918 w 928"/>
                  <a:gd name="T9" fmla="*/ 309 h 328"/>
                  <a:gd name="T10" fmla="*/ 908 w 928"/>
                  <a:gd name="T11" fmla="*/ 318 h 328"/>
                  <a:gd name="T12" fmla="*/ 908 w 928"/>
                  <a:gd name="T13" fmla="*/ 10 h 328"/>
                  <a:gd name="T14" fmla="*/ 918 w 928"/>
                  <a:gd name="T15" fmla="*/ 21 h 328"/>
                  <a:gd name="T16" fmla="*/ 10 w 928"/>
                  <a:gd name="T17" fmla="*/ 21 h 328"/>
                  <a:gd name="T18" fmla="*/ 928 w 928"/>
                  <a:gd name="T19" fmla="*/ 0 h 328"/>
                  <a:gd name="T20" fmla="*/ 928 w 928"/>
                  <a:gd name="T21" fmla="*/ 328 h 328"/>
                  <a:gd name="T22" fmla="*/ 0 w 928"/>
                  <a:gd name="T23" fmla="*/ 328 h 328"/>
                  <a:gd name="T24" fmla="*/ 0 w 928"/>
                  <a:gd name="T25" fmla="*/ 0 h 328"/>
                  <a:gd name="T26" fmla="*/ 928 w 928"/>
                  <a:gd name="T27" fmla="*/ 0 h 3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28"/>
                  <a:gd name="T43" fmla="*/ 0 h 328"/>
                  <a:gd name="T44" fmla="*/ 928 w 928"/>
                  <a:gd name="T45" fmla="*/ 328 h 3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28" h="328">
                    <a:moveTo>
                      <a:pt x="10" y="21"/>
                    </a:moveTo>
                    <a:lnTo>
                      <a:pt x="20" y="10"/>
                    </a:lnTo>
                    <a:lnTo>
                      <a:pt x="20" y="318"/>
                    </a:lnTo>
                    <a:lnTo>
                      <a:pt x="10" y="309"/>
                    </a:lnTo>
                    <a:lnTo>
                      <a:pt x="918" y="309"/>
                    </a:lnTo>
                    <a:lnTo>
                      <a:pt x="908" y="318"/>
                    </a:lnTo>
                    <a:lnTo>
                      <a:pt x="908" y="10"/>
                    </a:lnTo>
                    <a:lnTo>
                      <a:pt x="918" y="21"/>
                    </a:lnTo>
                    <a:lnTo>
                      <a:pt x="10" y="21"/>
                    </a:lnTo>
                    <a:close/>
                    <a:moveTo>
                      <a:pt x="928" y="0"/>
                    </a:moveTo>
                    <a:lnTo>
                      <a:pt x="928" y="328"/>
                    </a:lnTo>
                    <a:lnTo>
                      <a:pt x="0" y="328"/>
                    </a:lnTo>
                    <a:lnTo>
                      <a:pt x="0" y="0"/>
                    </a:ln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89" name="Rectangle 101"/>
            <p:cNvSpPr>
              <a:spLocks noChangeArrowheads="1"/>
            </p:cNvSpPr>
            <p:nvPr/>
          </p:nvSpPr>
          <p:spPr bwMode="auto">
            <a:xfrm>
              <a:off x="228" y="3036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latin typeface="Times New Roman" pitchFamily="18" charset="0"/>
              </a:endParaRPr>
            </a:p>
          </p:txBody>
        </p:sp>
        <p:grpSp>
          <p:nvGrpSpPr>
            <p:cNvPr id="14390" name="Group 102"/>
            <p:cNvGrpSpPr>
              <a:grpSpLocks/>
            </p:cNvGrpSpPr>
            <p:nvPr/>
          </p:nvGrpSpPr>
          <p:grpSpPr bwMode="auto">
            <a:xfrm>
              <a:off x="596" y="2372"/>
              <a:ext cx="928" cy="327"/>
              <a:chOff x="596" y="2372"/>
              <a:chExt cx="928" cy="327"/>
            </a:xfrm>
          </p:grpSpPr>
          <p:sp>
            <p:nvSpPr>
              <p:cNvPr id="14407" name="Rectangle 103"/>
              <p:cNvSpPr>
                <a:spLocks noChangeArrowheads="1"/>
              </p:cNvSpPr>
              <p:nvPr/>
            </p:nvSpPr>
            <p:spPr bwMode="auto">
              <a:xfrm>
                <a:off x="606" y="2381"/>
                <a:ext cx="908" cy="3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4408" name="Freeform 104"/>
              <p:cNvSpPr>
                <a:spLocks noEditPoints="1"/>
              </p:cNvSpPr>
              <p:nvPr/>
            </p:nvSpPr>
            <p:spPr bwMode="auto">
              <a:xfrm>
                <a:off x="596" y="2372"/>
                <a:ext cx="928" cy="327"/>
              </a:xfrm>
              <a:custGeom>
                <a:avLst/>
                <a:gdLst>
                  <a:gd name="T0" fmla="*/ 10 w 928"/>
                  <a:gd name="T1" fmla="*/ 19 h 327"/>
                  <a:gd name="T2" fmla="*/ 20 w 928"/>
                  <a:gd name="T3" fmla="*/ 9 h 327"/>
                  <a:gd name="T4" fmla="*/ 20 w 928"/>
                  <a:gd name="T5" fmla="*/ 318 h 327"/>
                  <a:gd name="T6" fmla="*/ 10 w 928"/>
                  <a:gd name="T7" fmla="*/ 307 h 327"/>
                  <a:gd name="T8" fmla="*/ 918 w 928"/>
                  <a:gd name="T9" fmla="*/ 307 h 327"/>
                  <a:gd name="T10" fmla="*/ 908 w 928"/>
                  <a:gd name="T11" fmla="*/ 318 h 327"/>
                  <a:gd name="T12" fmla="*/ 908 w 928"/>
                  <a:gd name="T13" fmla="*/ 9 h 327"/>
                  <a:gd name="T14" fmla="*/ 918 w 928"/>
                  <a:gd name="T15" fmla="*/ 19 h 327"/>
                  <a:gd name="T16" fmla="*/ 10 w 928"/>
                  <a:gd name="T17" fmla="*/ 19 h 327"/>
                  <a:gd name="T18" fmla="*/ 928 w 928"/>
                  <a:gd name="T19" fmla="*/ 0 h 327"/>
                  <a:gd name="T20" fmla="*/ 928 w 928"/>
                  <a:gd name="T21" fmla="*/ 327 h 327"/>
                  <a:gd name="T22" fmla="*/ 0 w 928"/>
                  <a:gd name="T23" fmla="*/ 327 h 327"/>
                  <a:gd name="T24" fmla="*/ 0 w 928"/>
                  <a:gd name="T25" fmla="*/ 0 h 327"/>
                  <a:gd name="T26" fmla="*/ 928 w 928"/>
                  <a:gd name="T27" fmla="*/ 0 h 3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28"/>
                  <a:gd name="T43" fmla="*/ 0 h 327"/>
                  <a:gd name="T44" fmla="*/ 928 w 928"/>
                  <a:gd name="T45" fmla="*/ 327 h 3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28" h="327">
                    <a:moveTo>
                      <a:pt x="10" y="19"/>
                    </a:moveTo>
                    <a:lnTo>
                      <a:pt x="20" y="9"/>
                    </a:lnTo>
                    <a:lnTo>
                      <a:pt x="20" y="318"/>
                    </a:lnTo>
                    <a:lnTo>
                      <a:pt x="10" y="307"/>
                    </a:lnTo>
                    <a:lnTo>
                      <a:pt x="918" y="307"/>
                    </a:lnTo>
                    <a:lnTo>
                      <a:pt x="908" y="318"/>
                    </a:lnTo>
                    <a:lnTo>
                      <a:pt x="908" y="9"/>
                    </a:lnTo>
                    <a:lnTo>
                      <a:pt x="918" y="19"/>
                    </a:lnTo>
                    <a:lnTo>
                      <a:pt x="10" y="19"/>
                    </a:lnTo>
                    <a:close/>
                    <a:moveTo>
                      <a:pt x="928" y="0"/>
                    </a:moveTo>
                    <a:lnTo>
                      <a:pt x="928" y="327"/>
                    </a:lnTo>
                    <a:lnTo>
                      <a:pt x="0" y="327"/>
                    </a:lnTo>
                    <a:lnTo>
                      <a:pt x="0" y="0"/>
                    </a:ln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91" name="Rectangle 105"/>
            <p:cNvSpPr>
              <a:spLocks noChangeArrowheads="1"/>
            </p:cNvSpPr>
            <p:nvPr/>
          </p:nvSpPr>
          <p:spPr bwMode="auto">
            <a:xfrm>
              <a:off x="684" y="2448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latin typeface="Times New Roman" pitchFamily="18" charset="0"/>
              </a:endParaRPr>
            </a:p>
          </p:txBody>
        </p:sp>
        <p:grpSp>
          <p:nvGrpSpPr>
            <p:cNvPr id="14392" name="Group 106"/>
            <p:cNvGrpSpPr>
              <a:grpSpLocks/>
            </p:cNvGrpSpPr>
            <p:nvPr/>
          </p:nvGrpSpPr>
          <p:grpSpPr bwMode="auto">
            <a:xfrm>
              <a:off x="1050" y="1691"/>
              <a:ext cx="1018" cy="327"/>
              <a:chOff x="1050" y="1691"/>
              <a:chExt cx="1018" cy="327"/>
            </a:xfrm>
          </p:grpSpPr>
          <p:sp>
            <p:nvSpPr>
              <p:cNvPr id="14405" name="Rectangle 107"/>
              <p:cNvSpPr>
                <a:spLocks noChangeArrowheads="1"/>
              </p:cNvSpPr>
              <p:nvPr/>
            </p:nvSpPr>
            <p:spPr bwMode="auto">
              <a:xfrm>
                <a:off x="1060" y="1700"/>
                <a:ext cx="998" cy="3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4406" name="Freeform 108"/>
              <p:cNvSpPr>
                <a:spLocks noEditPoints="1"/>
              </p:cNvSpPr>
              <p:nvPr/>
            </p:nvSpPr>
            <p:spPr bwMode="auto">
              <a:xfrm>
                <a:off x="1050" y="1691"/>
                <a:ext cx="1018" cy="327"/>
              </a:xfrm>
              <a:custGeom>
                <a:avLst/>
                <a:gdLst>
                  <a:gd name="T0" fmla="*/ 10 w 1018"/>
                  <a:gd name="T1" fmla="*/ 19 h 327"/>
                  <a:gd name="T2" fmla="*/ 20 w 1018"/>
                  <a:gd name="T3" fmla="*/ 9 h 327"/>
                  <a:gd name="T4" fmla="*/ 20 w 1018"/>
                  <a:gd name="T5" fmla="*/ 318 h 327"/>
                  <a:gd name="T6" fmla="*/ 10 w 1018"/>
                  <a:gd name="T7" fmla="*/ 307 h 327"/>
                  <a:gd name="T8" fmla="*/ 1008 w 1018"/>
                  <a:gd name="T9" fmla="*/ 307 h 327"/>
                  <a:gd name="T10" fmla="*/ 998 w 1018"/>
                  <a:gd name="T11" fmla="*/ 318 h 327"/>
                  <a:gd name="T12" fmla="*/ 998 w 1018"/>
                  <a:gd name="T13" fmla="*/ 9 h 327"/>
                  <a:gd name="T14" fmla="*/ 1008 w 1018"/>
                  <a:gd name="T15" fmla="*/ 19 h 327"/>
                  <a:gd name="T16" fmla="*/ 10 w 1018"/>
                  <a:gd name="T17" fmla="*/ 19 h 327"/>
                  <a:gd name="T18" fmla="*/ 1018 w 1018"/>
                  <a:gd name="T19" fmla="*/ 0 h 327"/>
                  <a:gd name="T20" fmla="*/ 1018 w 1018"/>
                  <a:gd name="T21" fmla="*/ 327 h 327"/>
                  <a:gd name="T22" fmla="*/ 0 w 1018"/>
                  <a:gd name="T23" fmla="*/ 327 h 327"/>
                  <a:gd name="T24" fmla="*/ 0 w 1018"/>
                  <a:gd name="T25" fmla="*/ 0 h 327"/>
                  <a:gd name="T26" fmla="*/ 1018 w 1018"/>
                  <a:gd name="T27" fmla="*/ 0 h 3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18"/>
                  <a:gd name="T43" fmla="*/ 0 h 327"/>
                  <a:gd name="T44" fmla="*/ 1018 w 1018"/>
                  <a:gd name="T45" fmla="*/ 327 h 3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18" h="327">
                    <a:moveTo>
                      <a:pt x="10" y="19"/>
                    </a:moveTo>
                    <a:lnTo>
                      <a:pt x="20" y="9"/>
                    </a:lnTo>
                    <a:lnTo>
                      <a:pt x="20" y="318"/>
                    </a:lnTo>
                    <a:lnTo>
                      <a:pt x="10" y="307"/>
                    </a:lnTo>
                    <a:lnTo>
                      <a:pt x="1008" y="307"/>
                    </a:lnTo>
                    <a:lnTo>
                      <a:pt x="998" y="318"/>
                    </a:lnTo>
                    <a:lnTo>
                      <a:pt x="998" y="9"/>
                    </a:lnTo>
                    <a:lnTo>
                      <a:pt x="1008" y="19"/>
                    </a:lnTo>
                    <a:lnTo>
                      <a:pt x="10" y="19"/>
                    </a:lnTo>
                    <a:close/>
                    <a:moveTo>
                      <a:pt x="1018" y="0"/>
                    </a:moveTo>
                    <a:lnTo>
                      <a:pt x="1018" y="327"/>
                    </a:lnTo>
                    <a:lnTo>
                      <a:pt x="0" y="327"/>
                    </a:lnTo>
                    <a:lnTo>
                      <a:pt x="0" y="0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93" name="Rectangle 109"/>
            <p:cNvSpPr>
              <a:spLocks noChangeArrowheads="1"/>
            </p:cNvSpPr>
            <p:nvPr/>
          </p:nvSpPr>
          <p:spPr bwMode="auto">
            <a:xfrm>
              <a:off x="1140" y="1776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latin typeface="Times New Roman" pitchFamily="18" charset="0"/>
              </a:endParaRPr>
            </a:p>
          </p:txBody>
        </p:sp>
        <p:grpSp>
          <p:nvGrpSpPr>
            <p:cNvPr id="14394" name="Group 110"/>
            <p:cNvGrpSpPr>
              <a:grpSpLocks/>
            </p:cNvGrpSpPr>
            <p:nvPr/>
          </p:nvGrpSpPr>
          <p:grpSpPr bwMode="auto">
            <a:xfrm>
              <a:off x="2320" y="1373"/>
              <a:ext cx="928" cy="328"/>
              <a:chOff x="2320" y="1373"/>
              <a:chExt cx="928" cy="328"/>
            </a:xfrm>
          </p:grpSpPr>
          <p:sp>
            <p:nvSpPr>
              <p:cNvPr id="14403" name="Rectangle 111"/>
              <p:cNvSpPr>
                <a:spLocks noChangeArrowheads="1"/>
              </p:cNvSpPr>
              <p:nvPr/>
            </p:nvSpPr>
            <p:spPr bwMode="auto">
              <a:xfrm>
                <a:off x="2330" y="1383"/>
                <a:ext cx="908" cy="3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4404" name="Freeform 112"/>
              <p:cNvSpPr>
                <a:spLocks noEditPoints="1"/>
              </p:cNvSpPr>
              <p:nvPr/>
            </p:nvSpPr>
            <p:spPr bwMode="auto">
              <a:xfrm>
                <a:off x="2320" y="1373"/>
                <a:ext cx="928" cy="328"/>
              </a:xfrm>
              <a:custGeom>
                <a:avLst/>
                <a:gdLst>
                  <a:gd name="T0" fmla="*/ 10 w 928"/>
                  <a:gd name="T1" fmla="*/ 21 h 328"/>
                  <a:gd name="T2" fmla="*/ 20 w 928"/>
                  <a:gd name="T3" fmla="*/ 10 h 328"/>
                  <a:gd name="T4" fmla="*/ 20 w 928"/>
                  <a:gd name="T5" fmla="*/ 318 h 328"/>
                  <a:gd name="T6" fmla="*/ 10 w 928"/>
                  <a:gd name="T7" fmla="*/ 309 h 328"/>
                  <a:gd name="T8" fmla="*/ 918 w 928"/>
                  <a:gd name="T9" fmla="*/ 309 h 328"/>
                  <a:gd name="T10" fmla="*/ 908 w 928"/>
                  <a:gd name="T11" fmla="*/ 318 h 328"/>
                  <a:gd name="T12" fmla="*/ 908 w 928"/>
                  <a:gd name="T13" fmla="*/ 10 h 328"/>
                  <a:gd name="T14" fmla="*/ 918 w 928"/>
                  <a:gd name="T15" fmla="*/ 21 h 328"/>
                  <a:gd name="T16" fmla="*/ 10 w 928"/>
                  <a:gd name="T17" fmla="*/ 21 h 328"/>
                  <a:gd name="T18" fmla="*/ 928 w 928"/>
                  <a:gd name="T19" fmla="*/ 0 h 328"/>
                  <a:gd name="T20" fmla="*/ 928 w 928"/>
                  <a:gd name="T21" fmla="*/ 328 h 328"/>
                  <a:gd name="T22" fmla="*/ 0 w 928"/>
                  <a:gd name="T23" fmla="*/ 328 h 328"/>
                  <a:gd name="T24" fmla="*/ 0 w 928"/>
                  <a:gd name="T25" fmla="*/ 0 h 328"/>
                  <a:gd name="T26" fmla="*/ 928 w 928"/>
                  <a:gd name="T27" fmla="*/ 0 h 3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28"/>
                  <a:gd name="T43" fmla="*/ 0 h 328"/>
                  <a:gd name="T44" fmla="*/ 928 w 928"/>
                  <a:gd name="T45" fmla="*/ 328 h 3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28" h="328">
                    <a:moveTo>
                      <a:pt x="10" y="21"/>
                    </a:moveTo>
                    <a:lnTo>
                      <a:pt x="20" y="10"/>
                    </a:lnTo>
                    <a:lnTo>
                      <a:pt x="20" y="318"/>
                    </a:lnTo>
                    <a:lnTo>
                      <a:pt x="10" y="309"/>
                    </a:lnTo>
                    <a:lnTo>
                      <a:pt x="918" y="309"/>
                    </a:lnTo>
                    <a:lnTo>
                      <a:pt x="908" y="318"/>
                    </a:lnTo>
                    <a:lnTo>
                      <a:pt x="908" y="10"/>
                    </a:lnTo>
                    <a:lnTo>
                      <a:pt x="918" y="21"/>
                    </a:lnTo>
                    <a:lnTo>
                      <a:pt x="10" y="21"/>
                    </a:lnTo>
                    <a:close/>
                    <a:moveTo>
                      <a:pt x="928" y="0"/>
                    </a:moveTo>
                    <a:lnTo>
                      <a:pt x="928" y="328"/>
                    </a:lnTo>
                    <a:lnTo>
                      <a:pt x="0" y="328"/>
                    </a:lnTo>
                    <a:lnTo>
                      <a:pt x="0" y="0"/>
                    </a:ln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95" name="Rectangle 113"/>
            <p:cNvSpPr>
              <a:spLocks noChangeArrowheads="1"/>
            </p:cNvSpPr>
            <p:nvPr/>
          </p:nvSpPr>
          <p:spPr bwMode="auto">
            <a:xfrm>
              <a:off x="2400" y="1452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latin typeface="Times New Roman" pitchFamily="18" charset="0"/>
              </a:endParaRPr>
            </a:p>
          </p:txBody>
        </p:sp>
        <p:grpSp>
          <p:nvGrpSpPr>
            <p:cNvPr id="14396" name="Group 114"/>
            <p:cNvGrpSpPr>
              <a:grpSpLocks/>
            </p:cNvGrpSpPr>
            <p:nvPr/>
          </p:nvGrpSpPr>
          <p:grpSpPr bwMode="auto">
            <a:xfrm>
              <a:off x="3544" y="1238"/>
              <a:ext cx="1018" cy="327"/>
              <a:chOff x="3544" y="1238"/>
              <a:chExt cx="1018" cy="327"/>
            </a:xfrm>
          </p:grpSpPr>
          <p:sp>
            <p:nvSpPr>
              <p:cNvPr id="14401" name="Rectangle 115"/>
              <p:cNvSpPr>
                <a:spLocks noChangeArrowheads="1"/>
              </p:cNvSpPr>
              <p:nvPr/>
            </p:nvSpPr>
            <p:spPr bwMode="auto">
              <a:xfrm>
                <a:off x="3554" y="1247"/>
                <a:ext cx="998" cy="3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4402" name="Freeform 116"/>
              <p:cNvSpPr>
                <a:spLocks noEditPoints="1"/>
              </p:cNvSpPr>
              <p:nvPr/>
            </p:nvSpPr>
            <p:spPr bwMode="auto">
              <a:xfrm>
                <a:off x="3544" y="1238"/>
                <a:ext cx="1018" cy="327"/>
              </a:xfrm>
              <a:custGeom>
                <a:avLst/>
                <a:gdLst>
                  <a:gd name="T0" fmla="*/ 10 w 1018"/>
                  <a:gd name="T1" fmla="*/ 19 h 327"/>
                  <a:gd name="T2" fmla="*/ 20 w 1018"/>
                  <a:gd name="T3" fmla="*/ 9 h 327"/>
                  <a:gd name="T4" fmla="*/ 20 w 1018"/>
                  <a:gd name="T5" fmla="*/ 318 h 327"/>
                  <a:gd name="T6" fmla="*/ 10 w 1018"/>
                  <a:gd name="T7" fmla="*/ 307 h 327"/>
                  <a:gd name="T8" fmla="*/ 1008 w 1018"/>
                  <a:gd name="T9" fmla="*/ 307 h 327"/>
                  <a:gd name="T10" fmla="*/ 998 w 1018"/>
                  <a:gd name="T11" fmla="*/ 318 h 327"/>
                  <a:gd name="T12" fmla="*/ 998 w 1018"/>
                  <a:gd name="T13" fmla="*/ 9 h 327"/>
                  <a:gd name="T14" fmla="*/ 1008 w 1018"/>
                  <a:gd name="T15" fmla="*/ 19 h 327"/>
                  <a:gd name="T16" fmla="*/ 10 w 1018"/>
                  <a:gd name="T17" fmla="*/ 19 h 327"/>
                  <a:gd name="T18" fmla="*/ 1018 w 1018"/>
                  <a:gd name="T19" fmla="*/ 0 h 327"/>
                  <a:gd name="T20" fmla="*/ 1018 w 1018"/>
                  <a:gd name="T21" fmla="*/ 327 h 327"/>
                  <a:gd name="T22" fmla="*/ 0 w 1018"/>
                  <a:gd name="T23" fmla="*/ 327 h 327"/>
                  <a:gd name="T24" fmla="*/ 0 w 1018"/>
                  <a:gd name="T25" fmla="*/ 0 h 327"/>
                  <a:gd name="T26" fmla="*/ 1018 w 1018"/>
                  <a:gd name="T27" fmla="*/ 0 h 3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18"/>
                  <a:gd name="T43" fmla="*/ 0 h 327"/>
                  <a:gd name="T44" fmla="*/ 1018 w 1018"/>
                  <a:gd name="T45" fmla="*/ 327 h 3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18" h="327">
                    <a:moveTo>
                      <a:pt x="10" y="19"/>
                    </a:moveTo>
                    <a:lnTo>
                      <a:pt x="20" y="9"/>
                    </a:lnTo>
                    <a:lnTo>
                      <a:pt x="20" y="318"/>
                    </a:lnTo>
                    <a:lnTo>
                      <a:pt x="10" y="307"/>
                    </a:lnTo>
                    <a:lnTo>
                      <a:pt x="1008" y="307"/>
                    </a:lnTo>
                    <a:lnTo>
                      <a:pt x="998" y="318"/>
                    </a:lnTo>
                    <a:lnTo>
                      <a:pt x="998" y="9"/>
                    </a:lnTo>
                    <a:lnTo>
                      <a:pt x="1008" y="19"/>
                    </a:lnTo>
                    <a:lnTo>
                      <a:pt x="10" y="19"/>
                    </a:lnTo>
                    <a:close/>
                    <a:moveTo>
                      <a:pt x="1018" y="0"/>
                    </a:moveTo>
                    <a:lnTo>
                      <a:pt x="1018" y="327"/>
                    </a:lnTo>
                    <a:lnTo>
                      <a:pt x="0" y="327"/>
                    </a:lnTo>
                    <a:lnTo>
                      <a:pt x="0" y="0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97" name="Rectangle 117"/>
            <p:cNvSpPr>
              <a:spLocks noChangeArrowheads="1"/>
            </p:cNvSpPr>
            <p:nvPr/>
          </p:nvSpPr>
          <p:spPr bwMode="auto">
            <a:xfrm>
              <a:off x="3624" y="1320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latin typeface="Times New Roman" pitchFamily="18" charset="0"/>
              </a:endParaRPr>
            </a:p>
          </p:txBody>
        </p:sp>
        <p:sp>
          <p:nvSpPr>
            <p:cNvPr id="14398" name="Freeform 120"/>
            <p:cNvSpPr>
              <a:spLocks noEditPoints="1"/>
            </p:cNvSpPr>
            <p:nvPr/>
          </p:nvSpPr>
          <p:spPr bwMode="auto">
            <a:xfrm>
              <a:off x="4014" y="1999"/>
              <a:ext cx="1018" cy="328"/>
            </a:xfrm>
            <a:custGeom>
              <a:avLst/>
              <a:gdLst>
                <a:gd name="T0" fmla="*/ 10 w 1018"/>
                <a:gd name="T1" fmla="*/ 21 h 328"/>
                <a:gd name="T2" fmla="*/ 20 w 1018"/>
                <a:gd name="T3" fmla="*/ 10 h 328"/>
                <a:gd name="T4" fmla="*/ 20 w 1018"/>
                <a:gd name="T5" fmla="*/ 318 h 328"/>
                <a:gd name="T6" fmla="*/ 10 w 1018"/>
                <a:gd name="T7" fmla="*/ 309 h 328"/>
                <a:gd name="T8" fmla="*/ 1008 w 1018"/>
                <a:gd name="T9" fmla="*/ 309 h 328"/>
                <a:gd name="T10" fmla="*/ 998 w 1018"/>
                <a:gd name="T11" fmla="*/ 318 h 328"/>
                <a:gd name="T12" fmla="*/ 998 w 1018"/>
                <a:gd name="T13" fmla="*/ 10 h 328"/>
                <a:gd name="T14" fmla="*/ 1008 w 1018"/>
                <a:gd name="T15" fmla="*/ 21 h 328"/>
                <a:gd name="T16" fmla="*/ 10 w 1018"/>
                <a:gd name="T17" fmla="*/ 21 h 328"/>
                <a:gd name="T18" fmla="*/ 1018 w 1018"/>
                <a:gd name="T19" fmla="*/ 0 h 328"/>
                <a:gd name="T20" fmla="*/ 1018 w 1018"/>
                <a:gd name="T21" fmla="*/ 328 h 328"/>
                <a:gd name="T22" fmla="*/ 0 w 1018"/>
                <a:gd name="T23" fmla="*/ 328 h 328"/>
                <a:gd name="T24" fmla="*/ 0 w 1018"/>
                <a:gd name="T25" fmla="*/ 0 h 328"/>
                <a:gd name="T26" fmla="*/ 1018 w 1018"/>
                <a:gd name="T27" fmla="*/ 0 h 3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8"/>
                <a:gd name="T43" fmla="*/ 0 h 328"/>
                <a:gd name="T44" fmla="*/ 1018 w 1018"/>
                <a:gd name="T45" fmla="*/ 328 h 3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8" h="328">
                  <a:moveTo>
                    <a:pt x="10" y="21"/>
                  </a:moveTo>
                  <a:lnTo>
                    <a:pt x="20" y="10"/>
                  </a:lnTo>
                  <a:lnTo>
                    <a:pt x="20" y="318"/>
                  </a:lnTo>
                  <a:lnTo>
                    <a:pt x="10" y="309"/>
                  </a:lnTo>
                  <a:lnTo>
                    <a:pt x="1008" y="309"/>
                  </a:lnTo>
                  <a:lnTo>
                    <a:pt x="998" y="318"/>
                  </a:lnTo>
                  <a:lnTo>
                    <a:pt x="998" y="10"/>
                  </a:lnTo>
                  <a:lnTo>
                    <a:pt x="1008" y="21"/>
                  </a:lnTo>
                  <a:lnTo>
                    <a:pt x="10" y="21"/>
                  </a:lnTo>
                  <a:close/>
                  <a:moveTo>
                    <a:pt x="1018" y="0"/>
                  </a:moveTo>
                  <a:lnTo>
                    <a:pt x="1018" y="328"/>
                  </a:lnTo>
                  <a:lnTo>
                    <a:pt x="0" y="328"/>
                  </a:lnTo>
                  <a:lnTo>
                    <a:pt x="0" y="0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9" name="Rectangle 121"/>
            <p:cNvSpPr>
              <a:spLocks noChangeArrowheads="1"/>
            </p:cNvSpPr>
            <p:nvPr/>
          </p:nvSpPr>
          <p:spPr bwMode="auto">
            <a:xfrm>
              <a:off x="3996" y="1812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latin typeface="Times New Roman" pitchFamily="18" charset="0"/>
              </a:endParaRPr>
            </a:p>
          </p:txBody>
        </p:sp>
        <p:sp>
          <p:nvSpPr>
            <p:cNvPr id="14400" name="Rectangle 125"/>
            <p:cNvSpPr>
              <a:spLocks noChangeArrowheads="1"/>
            </p:cNvSpPr>
            <p:nvPr/>
          </p:nvSpPr>
          <p:spPr bwMode="auto">
            <a:xfrm>
              <a:off x="4668" y="2820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latin typeface="Times New Roman" pitchFamily="18" charset="0"/>
              </a:endParaRPr>
            </a:p>
          </p:txBody>
        </p:sp>
      </p:grpSp>
      <p:sp>
        <p:nvSpPr>
          <p:cNvPr id="14339" name="Rectangle 126"/>
          <p:cNvSpPr>
            <a:spLocks noChangeArrowheads="1"/>
          </p:cNvSpPr>
          <p:nvPr/>
        </p:nvSpPr>
        <p:spPr bwMode="auto">
          <a:xfrm>
            <a:off x="250825" y="4221163"/>
            <a:ext cx="1441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88191" name="Text Box 127"/>
          <p:cNvSpPr txBox="1">
            <a:spLocks noChangeArrowheads="1"/>
          </p:cNvSpPr>
          <p:nvPr/>
        </p:nvSpPr>
        <p:spPr bwMode="auto">
          <a:xfrm>
            <a:off x="250825" y="4724400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</a:rPr>
              <a:t>夹缝产生</a:t>
            </a:r>
          </a:p>
        </p:txBody>
      </p:sp>
      <p:sp>
        <p:nvSpPr>
          <p:cNvPr id="88192" name="Text Box 128"/>
          <p:cNvSpPr txBox="1">
            <a:spLocks noChangeArrowheads="1"/>
          </p:cNvSpPr>
          <p:nvPr/>
        </p:nvSpPr>
        <p:spPr bwMode="auto">
          <a:xfrm>
            <a:off x="971550" y="3860800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</a:rPr>
              <a:t>初步发展</a:t>
            </a:r>
          </a:p>
        </p:txBody>
      </p:sp>
      <p:sp>
        <p:nvSpPr>
          <p:cNvPr id="88193" name="Text Box 129"/>
          <p:cNvSpPr txBox="1">
            <a:spLocks noChangeArrowheads="1"/>
          </p:cNvSpPr>
          <p:nvPr/>
        </p:nvSpPr>
        <p:spPr bwMode="auto">
          <a:xfrm>
            <a:off x="1763713" y="2781300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</a:rPr>
              <a:t>短暂春天</a:t>
            </a:r>
          </a:p>
        </p:txBody>
      </p:sp>
      <p:sp>
        <p:nvSpPr>
          <p:cNvPr id="88194" name="Text Box 130"/>
          <p:cNvSpPr txBox="1">
            <a:spLocks noChangeArrowheads="1"/>
          </p:cNvSpPr>
          <p:nvPr/>
        </p:nvSpPr>
        <p:spPr bwMode="auto">
          <a:xfrm>
            <a:off x="3708400" y="22764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</a:rPr>
              <a:t>较快发展</a:t>
            </a:r>
          </a:p>
        </p:txBody>
      </p:sp>
      <p:sp>
        <p:nvSpPr>
          <p:cNvPr id="88195" name="Text Box 131"/>
          <p:cNvSpPr txBox="1">
            <a:spLocks noChangeArrowheads="1"/>
          </p:cNvSpPr>
          <p:nvPr/>
        </p:nvSpPr>
        <p:spPr bwMode="auto">
          <a:xfrm>
            <a:off x="5651500" y="20605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</a:rPr>
              <a:t>空前打击</a:t>
            </a:r>
          </a:p>
        </p:txBody>
      </p:sp>
      <p:sp>
        <p:nvSpPr>
          <p:cNvPr id="88196" name="Text Box 132"/>
          <p:cNvSpPr txBox="1">
            <a:spLocks noChangeArrowheads="1"/>
          </p:cNvSpPr>
          <p:nvPr/>
        </p:nvSpPr>
        <p:spPr bwMode="auto">
          <a:xfrm>
            <a:off x="6372225" y="326072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</a:rPr>
              <a:t>陷入绝境</a:t>
            </a:r>
          </a:p>
        </p:txBody>
      </p:sp>
      <p:sp>
        <p:nvSpPr>
          <p:cNvPr id="116" name="Rectangle 3"/>
          <p:cNvSpPr txBox="1">
            <a:spLocks noChangeArrowheads="1"/>
          </p:cNvSpPr>
          <p:nvPr/>
        </p:nvSpPr>
        <p:spPr bwMode="auto">
          <a:xfrm>
            <a:off x="3855" y="332656"/>
            <a:ext cx="91440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zh-CN" altLang="en-US" sz="4400" b="1" kern="0" dirty="0"/>
              <a:t>民族资本主义发展的艰辛成长。</a:t>
            </a:r>
          </a:p>
        </p:txBody>
      </p:sp>
      <p:sp>
        <p:nvSpPr>
          <p:cNvPr id="117" name="右箭头 116">
            <a:hlinkClick r:id="" action="ppaction://noaction"/>
          </p:cNvPr>
          <p:cNvSpPr/>
          <p:nvPr/>
        </p:nvSpPr>
        <p:spPr>
          <a:xfrm>
            <a:off x="7924800" y="6324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95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91" grpId="0"/>
      <p:bldP spid="88192" grpId="0"/>
      <p:bldP spid="88193" grpId="0"/>
      <p:bldP spid="88194" grpId="0"/>
      <p:bldP spid="88195" grpId="0"/>
      <p:bldP spid="88196" grpId="0"/>
      <p:bldP spid="1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.taopic.com/uploads/allimg/110104/292-11010410152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11" y="1268760"/>
            <a:ext cx="820480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11287"/>
            <a:ext cx="8997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/>
              <a:t>一、民族工业的产生</a:t>
            </a:r>
            <a:r>
              <a:rPr lang="zh-CN" altLang="en-US" sz="3600" b="1" dirty="0"/>
              <a:t>（</a:t>
            </a:r>
            <a:r>
              <a:rPr lang="en-US" altLang="zh-CN" sz="3600" b="1" dirty="0"/>
              <a:t>1860</a:t>
            </a:r>
            <a:r>
              <a:rPr lang="zh-CN" altLang="en-US" sz="3600" b="1" dirty="0"/>
              <a:t>、</a:t>
            </a:r>
            <a:r>
              <a:rPr lang="en-US" altLang="zh-CN" sz="3600" b="1" dirty="0"/>
              <a:t>70</a:t>
            </a:r>
            <a:r>
              <a:rPr lang="zh-CN" altLang="en-US" sz="3600" b="1" dirty="0"/>
              <a:t>年代）</a:t>
            </a:r>
          </a:p>
        </p:txBody>
      </p:sp>
      <p:sp>
        <p:nvSpPr>
          <p:cNvPr id="2" name="矩形 1"/>
          <p:cNvSpPr/>
          <p:nvPr/>
        </p:nvSpPr>
        <p:spPr>
          <a:xfrm>
            <a:off x="1043608" y="1342892"/>
            <a:ext cx="3198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1</a:t>
            </a:r>
            <a:r>
              <a:rPr lang="zh-CN" altLang="en-US" sz="3600" b="1" dirty="0"/>
              <a:t>、产生因素：</a:t>
            </a:r>
          </a:p>
        </p:txBody>
      </p:sp>
      <p:sp>
        <p:nvSpPr>
          <p:cNvPr id="3" name="矩形 2"/>
          <p:cNvSpPr/>
          <p:nvPr/>
        </p:nvSpPr>
        <p:spPr>
          <a:xfrm>
            <a:off x="2195736" y="2348880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/>
              <a:t>刺激</a:t>
            </a:r>
          </a:p>
        </p:txBody>
      </p:sp>
      <p:sp>
        <p:nvSpPr>
          <p:cNvPr id="5" name="矩形 4"/>
          <p:cNvSpPr/>
          <p:nvPr/>
        </p:nvSpPr>
        <p:spPr>
          <a:xfrm>
            <a:off x="2195736" y="3218295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/>
              <a:t>诱导</a:t>
            </a:r>
          </a:p>
        </p:txBody>
      </p:sp>
      <p:sp>
        <p:nvSpPr>
          <p:cNvPr id="8" name="矩形 7"/>
          <p:cNvSpPr/>
          <p:nvPr/>
        </p:nvSpPr>
        <p:spPr>
          <a:xfrm>
            <a:off x="2195736" y="4154777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/>
              <a:t>瓦解</a:t>
            </a:r>
          </a:p>
        </p:txBody>
      </p:sp>
    </p:spTree>
    <p:extLst>
      <p:ext uri="{BB962C8B-B14F-4D97-AF65-F5344CB8AC3E}">
        <p14:creationId xmlns:p14="http://schemas.microsoft.com/office/powerpoint/2010/main" val="35676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939387911379145678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0"/>
            <a:ext cx="9071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707904" y="1412776"/>
            <a:ext cx="3625850" cy="685800"/>
          </a:xfrm>
          <a:prstGeom prst="wedgeRectCallout">
            <a:avLst>
              <a:gd name="adj1" fmla="val -8755"/>
              <a:gd name="adj2" fmla="val -81481"/>
            </a:avLst>
          </a:prstGeom>
          <a:solidFill>
            <a:schemeClr val="bg1"/>
          </a:solidFill>
          <a:ln w="38100" cmpd="sng">
            <a:solidFill>
              <a:srgbClr val="FF00FF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zh-CN" altLang="zh-CN" sz="3200" b="1">
                <a:latin typeface="Times New Roman" pitchFamily="18" charset="0"/>
                <a:ea typeface="黑体" pitchFamily="49" charset="-122"/>
              </a:rPr>
              <a:t>贻来牟机器磨坊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167062" y="3104356"/>
            <a:ext cx="2809875" cy="649288"/>
          </a:xfrm>
          <a:prstGeom prst="wedgeRectCallout">
            <a:avLst>
              <a:gd name="adj1" fmla="val 67005"/>
              <a:gd name="adj2" fmla="val -88875"/>
            </a:avLst>
          </a:prstGeom>
          <a:solidFill>
            <a:schemeClr val="bg1"/>
          </a:solidFill>
          <a:ln w="38100" cmpd="sng">
            <a:solidFill>
              <a:srgbClr val="FF00FF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zh-CN" altLang="zh-CN" sz="3200" b="1">
                <a:latin typeface="Times New Roman" pitchFamily="18" charset="0"/>
                <a:ea typeface="黑体" pitchFamily="49" charset="-122"/>
              </a:rPr>
              <a:t>发昌机器厂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877516" y="6021288"/>
            <a:ext cx="3660775" cy="641350"/>
          </a:xfrm>
          <a:prstGeom prst="wedgeRectCallout">
            <a:avLst>
              <a:gd name="adj1" fmla="val 21250"/>
              <a:gd name="adj2" fmla="val -83417"/>
            </a:avLst>
          </a:prstGeom>
          <a:solidFill>
            <a:schemeClr val="bg1"/>
          </a:solidFill>
          <a:ln w="38100" cmpd="sng">
            <a:solidFill>
              <a:srgbClr val="FF00FF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zh-CN" altLang="zh-CN" sz="3200" b="1">
                <a:latin typeface="Times New Roman" pitchFamily="18" charset="0"/>
                <a:ea typeface="黑体" pitchFamily="49" charset="-122"/>
              </a:rPr>
              <a:t>南海继昌隆缫丝厂</a:t>
            </a:r>
          </a:p>
        </p:txBody>
      </p:sp>
      <p:sp>
        <p:nvSpPr>
          <p:cNvPr id="7" name="矩形 6"/>
          <p:cNvSpPr/>
          <p:nvPr/>
        </p:nvSpPr>
        <p:spPr>
          <a:xfrm>
            <a:off x="-31249" y="0"/>
            <a:ext cx="4588115" cy="64633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zh-CN" sz="3600" b="1" dirty="0"/>
              <a:t>2</a:t>
            </a:r>
            <a:r>
              <a:rPr lang="zh-CN" altLang="en-US" sz="3600" b="1" dirty="0"/>
              <a:t>、民族工业的分布：</a:t>
            </a:r>
          </a:p>
        </p:txBody>
      </p:sp>
      <p:sp>
        <p:nvSpPr>
          <p:cNvPr id="9" name="矩形 8"/>
          <p:cNvSpPr/>
          <p:nvPr/>
        </p:nvSpPr>
        <p:spPr>
          <a:xfrm>
            <a:off x="899592" y="2098773"/>
            <a:ext cx="7776864" cy="286232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en-US" altLang="zh-CN" sz="3600" b="1" dirty="0"/>
          </a:p>
          <a:p>
            <a:endParaRPr lang="en-US" altLang="zh-CN" sz="3600" b="1" dirty="0"/>
          </a:p>
          <a:p>
            <a:r>
              <a:rPr lang="zh-CN" altLang="en-US" sz="3600" b="1" dirty="0"/>
              <a:t>意义：新的经济因素产生</a:t>
            </a:r>
            <a:endParaRPr lang="en-US" altLang="zh-CN" sz="3600" b="1" dirty="0"/>
          </a:p>
          <a:p>
            <a:endParaRPr lang="en-US" altLang="zh-CN" sz="3600" b="1" dirty="0"/>
          </a:p>
          <a:p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55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53170" y="1268760"/>
            <a:ext cx="6624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、初步发展（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1895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—1912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年）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53170" y="2204863"/>
            <a:ext cx="6552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、短暂的春天（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1912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—1919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年）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57249" y="3133463"/>
            <a:ext cx="7079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、较快发展（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1927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—1936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31736" y="3947255"/>
            <a:ext cx="6646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、沉重打击（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1936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—1945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年）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3561" y="4869160"/>
            <a:ext cx="68149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5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、陷入绝境（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1945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—1949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年）</a:t>
            </a:r>
          </a:p>
        </p:txBody>
      </p:sp>
      <p:sp>
        <p:nvSpPr>
          <p:cNvPr id="7" name="矩形 6"/>
          <p:cNvSpPr/>
          <p:nvPr/>
        </p:nvSpPr>
        <p:spPr>
          <a:xfrm>
            <a:off x="179512" y="188640"/>
            <a:ext cx="6974986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4400" b="1" dirty="0"/>
              <a:t>二、民族工业的发展历程：</a:t>
            </a:r>
          </a:p>
        </p:txBody>
      </p:sp>
      <p:sp>
        <p:nvSpPr>
          <p:cNvPr id="8" name="矩形 7"/>
          <p:cNvSpPr/>
          <p:nvPr/>
        </p:nvSpPr>
        <p:spPr>
          <a:xfrm>
            <a:off x="395536" y="5805264"/>
            <a:ext cx="849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/>
              <a:t>每一阶段促使民族工业发展因素有哪些？</a:t>
            </a:r>
          </a:p>
        </p:txBody>
      </p:sp>
    </p:spTree>
    <p:extLst>
      <p:ext uri="{BB962C8B-B14F-4D97-AF65-F5344CB8AC3E}">
        <p14:creationId xmlns:p14="http://schemas.microsoft.com/office/powerpoint/2010/main" val="25769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412776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      《</a:t>
            </a:r>
            <a:r>
              <a:rPr lang="zh-CN" altLang="en-US" sz="2800" b="1" dirty="0"/>
              <a:t>马关条约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规定，清政府要在三年内付清日本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亿两的巨额赔款，当时清政府国库空虚，一年的财政收入也不过</a:t>
            </a:r>
            <a:r>
              <a:rPr lang="en-US" altLang="zh-CN" sz="2800" b="1" dirty="0"/>
              <a:t>8000</a:t>
            </a:r>
            <a:r>
              <a:rPr lang="zh-CN" altLang="en-US" sz="2800" b="1" dirty="0"/>
              <a:t>余万两。</a:t>
            </a:r>
          </a:p>
        </p:txBody>
      </p:sp>
      <p:sp>
        <p:nvSpPr>
          <p:cNvPr id="3" name="矩形 2"/>
          <p:cNvSpPr/>
          <p:nvPr/>
        </p:nvSpPr>
        <p:spPr>
          <a:xfrm>
            <a:off x="683568" y="3140968"/>
            <a:ext cx="8460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       甲午战后，社会上要求“设厂自救”的呼声高涨，就连“中外臣工”也纷纷条陈时务，谋求自救之策。光绪皇帝也锐意推行新政，以求富国强兵。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3568" y="260648"/>
            <a:ext cx="6624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初步发展（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1895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—1912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年）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827584" y="5013175"/>
            <a:ext cx="8316416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 sz="3600" b="1" dirty="0">
                <a:latin typeface="+mn-ea"/>
                <a:ea typeface="+mn-ea"/>
              </a:rPr>
              <a:t>清政府放宽民间设厂的限制</a:t>
            </a:r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15458" y="5659506"/>
            <a:ext cx="8532812" cy="12003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列强对华输出资本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进一步瓦解自然经济</a:t>
            </a:r>
            <a:endParaRPr lang="en-US" altLang="zh-CN" sz="36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实业救国的热潮</a:t>
            </a:r>
          </a:p>
        </p:txBody>
      </p:sp>
    </p:spTree>
    <p:extLst>
      <p:ext uri="{BB962C8B-B14F-4D97-AF65-F5344CB8AC3E}">
        <p14:creationId xmlns:p14="http://schemas.microsoft.com/office/powerpoint/2010/main" val="21609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560" y="260648"/>
            <a:ext cx="6552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短暂的春天（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1912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—1919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年）</a:t>
            </a:r>
          </a:p>
        </p:txBody>
      </p:sp>
      <p:sp>
        <p:nvSpPr>
          <p:cNvPr id="6" name="矩形 5"/>
          <p:cNvSpPr/>
          <p:nvPr/>
        </p:nvSpPr>
        <p:spPr>
          <a:xfrm>
            <a:off x="21410" y="443711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         奖励和保护工商业，鼓励人民兴办实业，鼓励华侨在国内投资，设立实业，各省成立实业公司，废除清朝的苛捐杂税。</a:t>
            </a:r>
          </a:p>
          <a:p>
            <a:r>
              <a:rPr lang="zh-CN" altLang="en-US" sz="2800" b="1" dirty="0"/>
              <a:t>                         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摘自南京临时政府的法令和措施</a:t>
            </a:r>
          </a:p>
          <a:p>
            <a:r>
              <a:rPr lang="zh-CN" altLang="en-US" sz="2800" b="1" dirty="0"/>
              <a:t> </a:t>
            </a:r>
          </a:p>
        </p:txBody>
      </p:sp>
      <p:pic>
        <p:nvPicPr>
          <p:cNvPr id="7" name="Picture 3" descr="孙中山出任全国铁路督办后到张家口等地视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118516"/>
            <a:ext cx="5545193" cy="3024336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813568" y="2204864"/>
            <a:ext cx="20789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000" b="1" dirty="0">
                <a:latin typeface="宋体" pitchFamily="2" charset="-122"/>
              </a:rPr>
              <a:t>孙中山出任全国铁路督办后到张家口等地视察</a:t>
            </a:r>
            <a:endParaRPr kumimoji="1" lang="zh-CN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/>
          <a:stretch>
            <a:fillRect/>
          </a:stretch>
        </p:blipFill>
        <p:spPr bwMode="auto">
          <a:xfrm>
            <a:off x="571500" y="1216025"/>
            <a:ext cx="810101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5993"/>
            <a:ext cx="860425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627784" y="6096507"/>
            <a:ext cx="5312673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1919</a:t>
            </a:r>
            <a:r>
              <a:rPr lang="zh-CN" altLang="en-US" sz="3200" dirty="0"/>
              <a:t>年北京大学生焚烧日货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1560" y="260648"/>
            <a:ext cx="6552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短暂的春天（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1912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—1919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1748649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9346" r="5714" b="14018"/>
          <a:stretch>
            <a:fillRect/>
          </a:stretch>
        </p:blipFill>
        <p:spPr bwMode="auto">
          <a:xfrm>
            <a:off x="899592" y="1333850"/>
            <a:ext cx="7765157" cy="50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560" y="260648"/>
            <a:ext cx="6552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短暂的春天（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1912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—1919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175483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560" y="260648"/>
            <a:ext cx="6552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短暂的春天（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1912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—1919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年）</a:t>
            </a:r>
          </a:p>
        </p:txBody>
      </p:sp>
      <p:graphicFrame>
        <p:nvGraphicFramePr>
          <p:cNvPr id="3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79093"/>
              </p:ext>
            </p:extLst>
          </p:nvPr>
        </p:nvGraphicFramePr>
        <p:xfrm>
          <a:off x="251520" y="1196752"/>
          <a:ext cx="8712969" cy="3218784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时间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国别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减少比例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1915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年与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1914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年相比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欧洲列强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约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1/5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1918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年与一战前相比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英国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约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1/2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1918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年与一战前相比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法国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约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1/3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1918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年与一战前相比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德国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完全停止出口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2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806</Words>
  <Application>Microsoft Office PowerPoint</Application>
  <PresentationFormat>全屏显示(4:3)</PresentationFormat>
  <Paragraphs>113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黑体</vt:lpstr>
      <vt:lpstr>华文新魏</vt:lpstr>
      <vt:lpstr>华文中宋</vt:lpstr>
      <vt:lpstr>楷体_GB2312</vt:lpstr>
      <vt:lpstr>宋体</vt:lpstr>
      <vt:lpstr>Arial</vt:lpstr>
      <vt:lpstr>Calibri</vt:lpstr>
      <vt:lpstr>Times New Roman</vt:lpstr>
      <vt:lpstr>Wingdings</vt:lpstr>
      <vt:lpstr>Office 主题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pc</cp:lastModifiedBy>
  <cp:revision>11</cp:revision>
  <dcterms:modified xsi:type="dcterms:W3CDTF">2020-05-11T00:58:30Z</dcterms:modified>
</cp:coreProperties>
</file>