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58F50-E475-4B32-AE27-37CC19E397F9}" type="datetimeFigureOut">
              <a:rPr lang="zh-CN" altLang="en-US" smtClean="0"/>
              <a:pPr/>
              <a:t>2020/10/28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17481-7EA4-43FF-A68D-374A4A4894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771800" y="220486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/>
              <a:t>Python </a:t>
            </a:r>
            <a:r>
              <a:rPr lang="zh-CN" altLang="en-US" sz="4000" b="1" dirty="0"/>
              <a:t>环境搭建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331640" y="197346"/>
            <a:ext cx="59766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dirty="0"/>
              <a:t>Python</a:t>
            </a:r>
            <a:r>
              <a:rPr lang="zh-CN" altLang="en-US" dirty="0"/>
              <a:t>可应用于多平台包括 </a:t>
            </a:r>
            <a:r>
              <a:rPr lang="en-US" altLang="zh-CN" dirty="0"/>
              <a:t>Linux </a:t>
            </a:r>
            <a:r>
              <a:rPr lang="zh-CN" altLang="en-US" dirty="0"/>
              <a:t>和 </a:t>
            </a:r>
            <a:r>
              <a:rPr lang="en-US" altLang="zh-CN" dirty="0"/>
              <a:t>Mac OS X</a:t>
            </a:r>
            <a:r>
              <a:rPr lang="zh-CN" altLang="en-US" dirty="0"/>
              <a:t>。</a:t>
            </a:r>
          </a:p>
          <a:p>
            <a:pPr latinLnBrk="1"/>
            <a:r>
              <a:rPr lang="zh-CN" altLang="en-US" dirty="0"/>
              <a:t>你可以通过终端窗口输入 </a:t>
            </a:r>
            <a:r>
              <a:rPr lang="en-US" altLang="zh-CN" dirty="0"/>
              <a:t>"python" </a:t>
            </a:r>
            <a:r>
              <a:rPr lang="zh-CN" altLang="en-US" dirty="0"/>
              <a:t>命令来查看本地是否已经安装</a:t>
            </a:r>
            <a:r>
              <a:rPr lang="en-US" altLang="zh-CN" dirty="0"/>
              <a:t>Python</a:t>
            </a:r>
            <a:r>
              <a:rPr lang="zh-CN" altLang="en-US" dirty="0"/>
              <a:t>以及</a:t>
            </a:r>
            <a:r>
              <a:rPr lang="en-US" altLang="zh-CN" dirty="0"/>
              <a:t>Python</a:t>
            </a:r>
            <a:r>
              <a:rPr lang="zh-CN" altLang="en-US" dirty="0"/>
              <a:t>的安装版本。</a:t>
            </a:r>
          </a:p>
          <a:p>
            <a:pPr latinLnBrk="1"/>
            <a:r>
              <a:rPr lang="en-US" altLang="zh-CN" dirty="0"/>
              <a:t>Unix (Solaris, Linux, FreeBSD, AIX, HP/UX, SunOS, IRIX, </a:t>
            </a:r>
            <a:r>
              <a:rPr lang="zh-CN" altLang="en-US" dirty="0"/>
              <a:t>等等。</a:t>
            </a:r>
            <a:r>
              <a:rPr lang="en-US" altLang="zh-CN" dirty="0"/>
              <a:t>)</a:t>
            </a:r>
          </a:p>
          <a:p>
            <a:pPr latinLnBrk="1"/>
            <a:r>
              <a:rPr lang="en-US" altLang="zh-CN" dirty="0"/>
              <a:t>Win 9x/NT/2000</a:t>
            </a:r>
          </a:p>
          <a:p>
            <a:pPr latinLnBrk="1"/>
            <a:r>
              <a:rPr lang="en-US" altLang="zh-CN" dirty="0"/>
              <a:t>Macintosh (Intel, PPC, 68K)</a:t>
            </a:r>
          </a:p>
          <a:p>
            <a:pPr latinLnBrk="1"/>
            <a:r>
              <a:rPr lang="en-US" altLang="zh-CN" dirty="0"/>
              <a:t>OS/2</a:t>
            </a:r>
          </a:p>
          <a:p>
            <a:pPr latinLnBrk="1"/>
            <a:r>
              <a:rPr lang="en-US" altLang="zh-CN" dirty="0"/>
              <a:t>DOS (</a:t>
            </a:r>
            <a:r>
              <a:rPr lang="zh-CN" altLang="en-US" dirty="0"/>
              <a:t>多个</a:t>
            </a:r>
            <a:r>
              <a:rPr lang="en-US" altLang="zh-CN" dirty="0"/>
              <a:t>DOS</a:t>
            </a:r>
            <a:r>
              <a:rPr lang="zh-CN" altLang="en-US" dirty="0"/>
              <a:t>版本</a:t>
            </a:r>
            <a:r>
              <a:rPr lang="en-US" altLang="zh-CN" dirty="0"/>
              <a:t>)</a:t>
            </a:r>
          </a:p>
          <a:p>
            <a:pPr latinLnBrk="1"/>
            <a:r>
              <a:rPr lang="en-US" altLang="zh-CN" dirty="0" err="1"/>
              <a:t>PalmOS</a:t>
            </a:r>
            <a:endParaRPr lang="en-US" altLang="zh-CN" dirty="0"/>
          </a:p>
          <a:p>
            <a:pPr latinLnBrk="1"/>
            <a:r>
              <a:rPr lang="en-US" altLang="zh-CN" dirty="0"/>
              <a:t>Nokia </a:t>
            </a:r>
            <a:r>
              <a:rPr lang="zh-CN" altLang="en-US" dirty="0"/>
              <a:t>移动手机</a:t>
            </a:r>
          </a:p>
          <a:p>
            <a:pPr latinLnBrk="1"/>
            <a:r>
              <a:rPr lang="en-US" altLang="zh-CN" dirty="0"/>
              <a:t>Windows CE</a:t>
            </a:r>
          </a:p>
          <a:p>
            <a:pPr latinLnBrk="1"/>
            <a:r>
              <a:rPr lang="en-US" altLang="zh-CN" dirty="0"/>
              <a:t>Acorn/RISC OS</a:t>
            </a:r>
          </a:p>
          <a:p>
            <a:pPr latinLnBrk="1"/>
            <a:r>
              <a:rPr lang="en-US" altLang="zh-CN" dirty="0"/>
              <a:t>BeOS</a:t>
            </a:r>
          </a:p>
          <a:p>
            <a:pPr latinLnBrk="1"/>
            <a:r>
              <a:rPr lang="en-US" altLang="zh-CN" dirty="0"/>
              <a:t>Amiga</a:t>
            </a:r>
          </a:p>
          <a:p>
            <a:pPr latinLnBrk="1"/>
            <a:r>
              <a:rPr lang="en-US" altLang="zh-CN" dirty="0"/>
              <a:t>VMS/OpenVMS</a:t>
            </a:r>
          </a:p>
          <a:p>
            <a:pPr latinLnBrk="1"/>
            <a:r>
              <a:rPr lang="en-US" altLang="zh-CN" dirty="0"/>
              <a:t>QNX</a:t>
            </a:r>
          </a:p>
          <a:p>
            <a:pPr latinLnBrk="1"/>
            <a:r>
              <a:rPr lang="en-US" altLang="zh-CN" dirty="0" err="1"/>
              <a:t>VxWorks</a:t>
            </a:r>
            <a:endParaRPr lang="en-US" altLang="zh-CN" dirty="0"/>
          </a:p>
          <a:p>
            <a:pPr latinLnBrk="1"/>
            <a:r>
              <a:rPr lang="en-US" altLang="zh-CN" dirty="0"/>
              <a:t>Psion</a:t>
            </a:r>
          </a:p>
          <a:p>
            <a:pPr latinLnBrk="1"/>
            <a:r>
              <a:rPr lang="en-US" altLang="zh-CN" dirty="0"/>
              <a:t>Python </a:t>
            </a:r>
            <a:r>
              <a:rPr lang="zh-CN" altLang="en-US" dirty="0"/>
              <a:t>同样可以移植到 </a:t>
            </a:r>
            <a:r>
              <a:rPr lang="en-US" altLang="zh-CN" dirty="0"/>
              <a:t>Java </a:t>
            </a:r>
            <a:r>
              <a:rPr lang="zh-CN" altLang="en-US" dirty="0"/>
              <a:t>和 </a:t>
            </a:r>
            <a:r>
              <a:rPr lang="en-US" altLang="zh-CN" dirty="0"/>
              <a:t>.NET </a:t>
            </a:r>
            <a:r>
              <a:rPr lang="zh-CN" altLang="en-US" dirty="0"/>
              <a:t>虚拟机上。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" y="233363"/>
            <a:ext cx="8086725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7776864" cy="662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688" y="638175"/>
            <a:ext cx="8048625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50" y="1590675"/>
            <a:ext cx="79629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719138"/>
            <a:ext cx="7953375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6632"/>
            <a:ext cx="8064896" cy="660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126</Words>
  <Application>Microsoft Office PowerPoint</Application>
  <PresentationFormat>全屏显示(4:3)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4</cp:revision>
  <dcterms:created xsi:type="dcterms:W3CDTF">2020-10-28T02:43:41Z</dcterms:created>
  <dcterms:modified xsi:type="dcterms:W3CDTF">2020-10-28T03:14:11Z</dcterms:modified>
</cp:coreProperties>
</file>