
<file path=[Content_Types].xml><?xml version="1.0" encoding="utf-8"?>
<Types xmlns="http://schemas.openxmlformats.org/package/2006/content-types">
  <Default Extension="jpeg" ContentType="image/jpeg"/>
  <Default Extension="png" ContentType="image/png"/>
  <Default Extension="gif" ContentType="image/gi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ink/ink1.xml" ContentType="application/inkml+xml"/>
  <Override PartName="/ppt/ink/ink2.xml" ContentType="application/inkml+xml"/>
  <Override PartName="/ppt/ink/ink3.xml" ContentType="application/inkml+xml"/>
  <Override PartName="/ppt/ink/ink4.xml" ContentType="application/inkml+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3"/>
    <p:sldMasterId id="2147483668" r:id="rId4"/>
    <p:sldMasterId id="2147483680" r:id="rId5"/>
  </p:sldMasterIdLst>
  <p:handoutMasterIdLst>
    <p:handoutMasterId r:id="rId61"/>
  </p:handoutMasterIdLst>
  <p:sldIdLst>
    <p:sldId id="488" r:id="rId6"/>
    <p:sldId id="487" r:id="rId7"/>
    <p:sldId id="423" r:id="rId8"/>
    <p:sldId id="424" r:id="rId9"/>
    <p:sldId id="425" r:id="rId10"/>
    <p:sldId id="426" r:id="rId11"/>
    <p:sldId id="427" r:id="rId12"/>
    <p:sldId id="476" r:id="rId13"/>
    <p:sldId id="494" r:id="rId14"/>
    <p:sldId id="519" r:id="rId15"/>
    <p:sldId id="520" r:id="rId16"/>
    <p:sldId id="521" r:id="rId17"/>
    <p:sldId id="495" r:id="rId18"/>
    <p:sldId id="496" r:id="rId19"/>
    <p:sldId id="497" r:id="rId20"/>
    <p:sldId id="498" r:id="rId21"/>
    <p:sldId id="499" r:id="rId22"/>
    <p:sldId id="490" r:id="rId23"/>
    <p:sldId id="505" r:id="rId24"/>
    <p:sldId id="506" r:id="rId25"/>
    <p:sldId id="512" r:id="rId26"/>
    <p:sldId id="513" r:id="rId27"/>
    <p:sldId id="510" r:id="rId28"/>
    <p:sldId id="511" r:id="rId29"/>
    <p:sldId id="507" r:id="rId30"/>
    <p:sldId id="493" r:id="rId31"/>
    <p:sldId id="504" r:id="rId32"/>
    <p:sldId id="432" r:id="rId33"/>
    <p:sldId id="433" r:id="rId34"/>
    <p:sldId id="502" r:id="rId35"/>
    <p:sldId id="459" r:id="rId36"/>
    <p:sldId id="462" r:id="rId37"/>
    <p:sldId id="435" r:id="rId38"/>
    <p:sldId id="436" r:id="rId39"/>
    <p:sldId id="437" r:id="rId40"/>
    <p:sldId id="516" r:id="rId41"/>
    <p:sldId id="517" r:id="rId42"/>
    <p:sldId id="518" r:id="rId43"/>
    <p:sldId id="438" r:id="rId44"/>
    <p:sldId id="472" r:id="rId45"/>
    <p:sldId id="439" r:id="rId46"/>
    <p:sldId id="481" r:id="rId47"/>
    <p:sldId id="469" r:id="rId48"/>
    <p:sldId id="470" r:id="rId49"/>
    <p:sldId id="514" r:id="rId50"/>
    <p:sldId id="515" r:id="rId51"/>
    <p:sldId id="485" r:id="rId52"/>
    <p:sldId id="477" r:id="rId53"/>
    <p:sldId id="483" r:id="rId54"/>
    <p:sldId id="479" r:id="rId55"/>
    <p:sldId id="475" r:id="rId56"/>
    <p:sldId id="480" r:id="rId57"/>
    <p:sldId id="482" r:id="rId58"/>
    <p:sldId id="484" r:id="rId59"/>
    <p:sldId id="452" r:id="rId60"/>
  </p:sldIdLst>
  <p:sldSz cx="9144000" cy="6858000" type="screen4x3"/>
  <p:notesSz cx="6834505" cy="9979025"/>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00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705"/>
  </p:normalViewPr>
  <p:slideViewPr>
    <p:cSldViewPr showGuides="1">
      <p:cViewPr varScale="1">
        <p:scale>
          <a:sx n="71" d="100"/>
          <a:sy n="71" d="100"/>
        </p:scale>
        <p:origin x="-11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4" Type="http://schemas.openxmlformats.org/officeDocument/2006/relationships/tableStyles" Target="tableStyles.xml"/><Relationship Id="rId63" Type="http://schemas.openxmlformats.org/officeDocument/2006/relationships/viewProps" Target="viewProps.xml"/><Relationship Id="rId62" Type="http://schemas.openxmlformats.org/officeDocument/2006/relationships/presProps" Target="presProps.xml"/><Relationship Id="rId61" Type="http://schemas.openxmlformats.org/officeDocument/2006/relationships/handoutMaster" Target="handoutMasters/handoutMaster1.xml"/><Relationship Id="rId60" Type="http://schemas.openxmlformats.org/officeDocument/2006/relationships/slide" Target="slides/slide55.xml"/><Relationship Id="rId6" Type="http://schemas.openxmlformats.org/officeDocument/2006/relationships/slide" Target="slides/slide1.xml"/><Relationship Id="rId59" Type="http://schemas.openxmlformats.org/officeDocument/2006/relationships/slide" Target="slides/slide54.xml"/><Relationship Id="rId58" Type="http://schemas.openxmlformats.org/officeDocument/2006/relationships/slide" Target="slides/slide53.xml"/><Relationship Id="rId57" Type="http://schemas.openxmlformats.org/officeDocument/2006/relationships/slide" Target="slides/slide52.xml"/><Relationship Id="rId56" Type="http://schemas.openxmlformats.org/officeDocument/2006/relationships/slide" Target="slides/slide51.xml"/><Relationship Id="rId55" Type="http://schemas.openxmlformats.org/officeDocument/2006/relationships/slide" Target="slides/slide50.xml"/><Relationship Id="rId54" Type="http://schemas.openxmlformats.org/officeDocument/2006/relationships/slide" Target="slides/slide49.xml"/><Relationship Id="rId53" Type="http://schemas.openxmlformats.org/officeDocument/2006/relationships/slide" Target="slides/slide48.xml"/><Relationship Id="rId52" Type="http://schemas.openxmlformats.org/officeDocument/2006/relationships/slide" Target="slides/slide47.xml"/><Relationship Id="rId51" Type="http://schemas.openxmlformats.org/officeDocument/2006/relationships/slide" Target="slides/slide46.xml"/><Relationship Id="rId50" Type="http://schemas.openxmlformats.org/officeDocument/2006/relationships/slide" Target="slides/slide45.xml"/><Relationship Id="rId5" Type="http://schemas.openxmlformats.org/officeDocument/2006/relationships/slideMaster" Target="slideMasters/slideMaster4.xml"/><Relationship Id="rId49" Type="http://schemas.openxmlformats.org/officeDocument/2006/relationships/slide" Target="slides/slide44.xml"/><Relationship Id="rId48" Type="http://schemas.openxmlformats.org/officeDocument/2006/relationships/slide" Target="slides/slide43.xml"/><Relationship Id="rId47" Type="http://schemas.openxmlformats.org/officeDocument/2006/relationships/slide" Target="slides/slide42.xml"/><Relationship Id="rId46" Type="http://schemas.openxmlformats.org/officeDocument/2006/relationships/slide" Target="slides/slide41.xml"/><Relationship Id="rId45" Type="http://schemas.openxmlformats.org/officeDocument/2006/relationships/slide" Target="slides/slide40.xml"/><Relationship Id="rId44" Type="http://schemas.openxmlformats.org/officeDocument/2006/relationships/slide" Target="slides/slide39.xml"/><Relationship Id="rId43" Type="http://schemas.openxmlformats.org/officeDocument/2006/relationships/slide" Target="slides/slide38.xml"/><Relationship Id="rId42" Type="http://schemas.openxmlformats.org/officeDocument/2006/relationships/slide" Target="slides/slide37.xml"/><Relationship Id="rId41" Type="http://schemas.openxmlformats.org/officeDocument/2006/relationships/slide" Target="slides/slide36.xml"/><Relationship Id="rId40" Type="http://schemas.openxmlformats.org/officeDocument/2006/relationships/slide" Target="slides/slide35.xml"/><Relationship Id="rId4" Type="http://schemas.openxmlformats.org/officeDocument/2006/relationships/slideMaster" Target="slideMasters/slideMaster3.xml"/><Relationship Id="rId39" Type="http://schemas.openxmlformats.org/officeDocument/2006/relationships/slide" Target="slides/slide34.xml"/><Relationship Id="rId38" Type="http://schemas.openxmlformats.org/officeDocument/2006/relationships/slide" Target="slides/slide33.xml"/><Relationship Id="rId37" Type="http://schemas.openxmlformats.org/officeDocument/2006/relationships/slide" Target="slides/slide32.xml"/><Relationship Id="rId36" Type="http://schemas.openxmlformats.org/officeDocument/2006/relationships/slide" Target="slides/slide31.xml"/><Relationship Id="rId35" Type="http://schemas.openxmlformats.org/officeDocument/2006/relationships/slide" Target="slides/slide30.xml"/><Relationship Id="rId34" Type="http://schemas.openxmlformats.org/officeDocument/2006/relationships/slide" Target="slides/slide29.xml"/><Relationship Id="rId33" Type="http://schemas.openxmlformats.org/officeDocument/2006/relationships/slide" Target="slides/slide28.xml"/><Relationship Id="rId32" Type="http://schemas.openxmlformats.org/officeDocument/2006/relationships/slide" Target="slides/slide27.xml"/><Relationship Id="rId31" Type="http://schemas.openxmlformats.org/officeDocument/2006/relationships/slide" Target="slides/slide26.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60688" cy="498475"/>
          </a:xfrm>
          <a:prstGeom prst="rect">
            <a:avLst/>
          </a:prstGeom>
        </p:spPr>
        <p:txBody>
          <a:bodyPr vert="horz" lIns="91440" tIns="45720" rIns="91440" bIns="45720" rtlCol="0"/>
          <a:lstStyle>
            <a:lvl1pPr algn="l"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sz="quarter" idx="1"/>
          </p:nvPr>
        </p:nvSpPr>
        <p:spPr>
          <a:xfrm>
            <a:off x="3871913" y="0"/>
            <a:ext cx="2960688" cy="498475"/>
          </a:xfrm>
          <a:prstGeom prst="rect">
            <a:avLst/>
          </a:prstGeom>
        </p:spPr>
        <p:txBody>
          <a:bodyPr vert="horz" lIns="91440" tIns="45720" rIns="91440" bIns="45720" rtlCol="0"/>
          <a:lstStyle>
            <a:lvl1pPr algn="r" eaLnBrk="1" hangingPunct="1">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2"/>
          </p:nvPr>
        </p:nvSpPr>
        <p:spPr>
          <a:xfrm>
            <a:off x="0" y="9478963"/>
            <a:ext cx="2960688" cy="498475"/>
          </a:xfrm>
          <a:prstGeom prst="rect">
            <a:avLst/>
          </a:prstGeom>
        </p:spPr>
        <p:txBody>
          <a:bodyPr vert="horz" lIns="91440" tIns="45720" rIns="91440" bIns="45720" rtlCol="0" anchor="b"/>
          <a:lstStyle>
            <a:lvl1pPr algn="l"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3"/>
          </p:nvPr>
        </p:nvSpPr>
        <p:spPr>
          <a:xfrm>
            <a:off x="3871913" y="9478963"/>
            <a:ext cx="2960688" cy="498475"/>
          </a:xfrm>
          <a:prstGeom prst="rect">
            <a:avLst/>
          </a:prstGeom>
        </p:spPr>
        <p:txBody>
          <a:bodyPr vert="horz" wrap="square" lIns="91440" tIns="45720" rIns="91440" bIns="45720" numCol="1" anchor="b" anchorCtr="0" compatLnSpc="1"/>
          <a:p>
            <a:pPr lvl="0" algn="r" eaLnBrk="1" hangingPunct="1"/>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0.0353125050761726" units="cm"/>
          <inkml:channelProperty channel="Y" name="resolution" value="0.0352500053756258" units="cm"/>
        </inkml:channelProperties>
      </inkml:inkSource>
      <inkml:timestamp xml:id="ts0" timeString="2016-05-03T15:14:35"/>
    </inkml:context>
    <inkml:brush xml:id="br0">
      <inkml:brushProperty name="width" value="0.05292" units="cm"/>
      <inkml:brushProperty name="height" value="0.05292" units="cm"/>
      <inkml:brushProperty name="color" value="#ff0000"/>
    </inkml:brush>
  </inkml:definitions>
  <inkml:trace contextRef="#ctx0" brushRef="#br0">19359 11620,'-47'-47,"70"47,1 0,48-24,-49 24,73 0,-72 0,47-48,-47 48,23 0,-23 0,0 0,24 0,-25 0,1 0,0 0,24 0,-48 0,47 0,-47 0,24-23,0-1,0 24,0 0,-1 0,1 0,0 0,-24 0,48 0,-48 0,47 0,-47 0,24 0,0 0,0 0,0 0,-1 0,1 0,24 0,-48 0,24 0,-1 0,1 0,0 0,0 0,0 0,-1 0,1 0,0 0,-24 0,48 0,-48 0,23 0,1 0,0 0,24 0,-24 0,-24 0,47 0,-23 0,0 0,0 0,-1 0,1 0,0 0,-24 0,48 0,-48 0,47 0,-47 0,24 0,0 0,47 0,-71 0,72 0,-48 0,23 0,25 0,-49 0,1 0,24 0,-24 0,0 0,-1 0,1 0,-24 0,48 0,-24 0,47 0,-47 0,24 0,23 0,0 24,-47-24,24 0,-48 0,24 0,-1 0,1 0,0 0,0 0,0 0,-1 0,-23 0,48 0,-48 0,48 0,-48 0,24 0,-1 0,1 0,0 0,24 0,-48 0,47 0,-23 0,48 0,-49 0,25 0,-48 0,24 0,23 23,-23-23,0 0,0 0,0 0,23 0,-47 0,24 0,24 0,-25 0,1 0,0 0,0 0</inkml:trace>
  <inkml:trace contextRef="#ctx0" brushRef="#br0">6500 13383,'24'-24,"-24"0,48 0,-48 24,71 0,-47 0,119 0,-24 0,-48-24,1-23,-1 47,1 0,-1 0,-23 0,23 0,-71 0,24 0,0 0,0 0,0 0,-1 0,1 0,48 0,-25 0,1 0,-24 0,23 0,-23 0,0 0,0 0,0 0,-1 0,1 0,-24 0,48 0,-48 0,47 0,-23 0,24 0,-24 0,0 0,47 0,0 0,1 0,-1 0,1 0,-25 0,1 0,23 0,25 47,-25-23,-23-24,-24 0,23 0,-23 0,0 0,0 0,-24 0,47 0,-47 0,24 0,0 0,0 0,-1 0,1 0,0 0,0 0,0 0,-1 0,-23 0,48 0,-48 0,24 0,0 0,0 0,-1 0,1 0,0 0,0 0,-24 0,47 0,-23 0,24 0,-24 0,23 0,1 0,-24 0,23 0,1 0,0 0,-1 0,25 0,-25 0,1 0,23 0,1 0,-48 0,23 0,1 0,0 0,-25 0,1 0,24 0,-48 0,24 0,-1 0,1 0,0 0,0 0,0 0,-1 0,-23 0,48 0,-24 0,0 0,23 0,1 0,0 0,-1 0,-23 0,24 0,-25 0,1 0,0 0,0 0,0 0,23 0,1 0,0 0,-25 0,25 0,0 0,-1 0,-23 0,0 0,0 0,23 0,-23 0,24 0,-24 0,23 0,-23 0,0 0,0 0,-1 0,1 0,0 0,-24 0,48 0,-48 0,24 0,23 0,-23 0,0 0,23 0,-23 0,24 0,-24 0,23 0,-47 0</inkml:trace>
  <inkml:trace contextRef="#ctx0" brushRef="#br0">3929 13525,'-24'-23,"0"-1,0 24,24 0,-47 24,47-24,-48 47,48-47,-48 0,48 0,-23 48,-1-48,0 24,-24-24,25 47,-1-47,0 48,0-48,0 48,24-48,-47 47,47-47,0 0,23 0,25 0,-24 0,0 0,0 0,-1 0,1 0,0 0,0 0,0 0,-1 0,1 0,24 0,-24 0,-24 0,47 0,-47 0,24 0,0 0,0 0,-1 0,1 0,48 0,-48 0,-1 0,1 24,0 0,0-24,0 0,-1 0,1-24,-24 0,0 0,0 1,0-1,-24-24,24 48,0-47,0 47,-47-24,47 0,0 0,0-24,-48 25,48-1,-47 0,47 24,0-48,0 48</inkml:trace>
  <inkml:trace contextRef="#ctx0" brushRef="#br0">12263 12382,'0'-23,"0"-1,0 0,0 72,0-1,0-23,0 48,0-49,0 1,0 0,0 0,0 23,0-23,0 0,0 0,0-24,0 47,0-47,0 72,0-48,0 0,0-24,0 47,0-47,0 24,0 0,0 0,0-1,0 1,0 0,0 0,0-24,0 47,0-47,0 48,0-48,0 24,0 0,0 47,0-71,0 24,0 0,0 0,0-1,0 1,0 0,0 0,48 0,-48 23,0-47,23 48,1-48,0 48,0-48,0 23,0 1,23-24,1 0,23 0,-71 0,48 0,-24 0,47 0,-47 0,24 0,-25 0,1 0,0 0,0 0,0-24,-1 1,1-1,-24 0,0 0,0 0,0 24,24-47,-24 47,0-48,0 48,48-24,-48 0,0 1,0-1,0 0,0 0,0 0,0 24,0-47,0 47,0-48,0 48,0-24,0 0,0 1,0-1,0-24,0 48,0-47,0 47,0-24,0 0,0 0,0 0,0 1,0-1,0 0,0 24,0-48,0 48,0-47,0 47,0-24,0 0,0 0,0 0,0 1,0-1,0-24,0 48,0-47,0 47,0-24,0 0,0-48,0 72,0-23,0-1,-24-48,0 72,24-47,0 47,0-48,0 48,-24-24,0 1,24-1,0 0,-23 0,-1 0,24 0,0 1,-24-1,0 24,0 0,1 0,-49 0,25 0,-25 0,48 0,0 0,-47 0,23 0,48 24,-47-24,47 0,-24 0,0 0,0 23,-23 1,23-24,0 0</inkml:trace>
  <inkml:trace contextRef="#ctx0" brushRef="#br0">15859 13406,'-48'0,"48"0,0 0,48 0,-1 0,1 0,0 0,-25 0,1 0,0 0,0 0,0 0,-1 0,1 0,0 0,0 0,0 0,-24 0,47 0,-47 0,24 0,0 0,0 0,0 0,-1 0,1 0,0 0,0 0,0 0,-24 0,47 0,-47 0,48 24,-24-24,23 24,-47-24,48 0,-48 0</inkml:trace>
  <inkml:trace contextRef="#ctx0" brushRef="#br0">20645 13478,'71'-48,"-47"48,0 0,48 0,-49 0,96 0,24 0,-24 0,-47 0,118 0,-71 0,-47 0,71 0,-72 0,48 0,-95 0,24 0,-48 0,23-47,1 47,0 0,0 0,0 0,-1 0,49-48,-72 48,24 0,0 0,-1 0,25-48,-24 48,0 0,-1 0,-23 0</inkml:trace>
  <inkml:trace contextRef="#ctx0" brushRef="#br0">2571 15335,'72'48,"-48"-48,23 0,1 0,23 0,-47 0,48 0,-1 0,-23 0,-25 0,1 0,48 0,-25 0,25 0,-48 0,-1 0,49 0,-1 0,-23 0,-24 0,47 0,-47 0,47 0,-23 0,23 0,-71 0,72 0,-48-24,-1 24,49 0,-1 0,1 0,-1 0,1 0,-1 0,-23 0,23 0,1 0,-49 0,49 0,-25 0,25 0,-48 0,47 0,1 0,-1 0,1 0,47 0,-72 0,72 0,-47 0,-1 0,1 0,-1 0,0 0,1 0,-1 0,-23 0,23 0,1 0,-1 0,1 0,-49 0,25 0,24 0,-49 0,1 0,24 0,-24 0,47 0,-47 0,47 0,1 0,-1 0,-23 0,23 0,-47 0,47 0,-47 0,0 0,0 0,47 0,1 0,-48 0,-1 0,1 0,0 0,0 0,0-24,0 0,-1 24,-23 0,48 0,23 0,-47 0,95 0,-95 0,47 0,25 0,-72 0,-1 0,1 0,0 0,0 0,0 0,-24 0,71 0,-47 0,24 0,-25 0,49 0,-48 0,23 0,-23-23,47 23,-47 0</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0.0353125050761726" units="cm"/>
          <inkml:channelProperty channel="Y" name="resolution" value="0.0352500053756258" units="cm"/>
        </inkml:channelProperties>
      </inkml:inkSource>
      <inkml:timestamp xml:id="ts0" timeString="2016-05-03T15:54:0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12477 13240,'48'0,"23"0,-47 0,48 0,-1 0,1 24,-1-24,0 0,25 0,-25 23,-47-23,95 0,-71 0,-25 0,1 0,24 0,23 0,-71 0,72 0,-72 0,47 0,-47 0,48 0,-24 0,0 0,-1 0,25 0,-48 0,48 0,-25 0,49 0,-48 0,0 0,-24 0,47 0,-47 0,24 0,24 0,-25 0,1 0,0 0,-24 0,48 0,-24 0,-1 0,1 0,0 0,0 0,0 24,-1 0,1 0,-24 0,48-1,-24-23,23 48,-23-48,0 24,71 23,-71-23,0-24,71 96,-71-96,23 23,-23-23,48 48,-25-24,-23-24,0 47,71-23,-71-24,0 48,23-48,-23 0,0 0,0 0,0 0,-1 0,25 0,24 0,-72 0,47 0,-47 0,48 0,-24 0,-1 0,1 0,24 0,-24 0,0 0,23 0,-23 0,0 0,23 0,25 0,-48 0,-1 0,49 0,-48 0,-1 0,1 0,72 0,-73 0,49 0,-48 0,47 0,1 0,-25 0,25 0,-49 0,215 0,-166 0,-48 0,47 0,1 0,-1 0,1-24,-25 24,25-24,-1 24,-47 0,71-47,-71 47,47-48,-23 48,-24 0,47 0,-47 0,0 0,47 0,-47 0,48 0,-49 0,25 0,23 0,1 0,-1 0,1 0,47 0,24 0,-72 0,48 0,-47 0,94 0,-23 0,-71 0,47 24,24-24,-72 0,48 0,-48 0,48 0,-47 0,-1 0,72 0,-71 0,-1 0,1 0,-1 0,96 0,-96 0,1 0,70-24,-70 24,-48 0,47 0,48 0,-71 0,71 0,-48 0,1 0,47 0,-48 0,1 0,-1 0,1 0,23 0,24 0,-48 0,48 0,-47 0,47 0,24 0,-24 0,24 0,-24 0,24 0,47-48,-47 48,47 0,1 0,-48 0,47 0,-118 0,47 0,24 0,0 0,-120 0,49 0,-48-23,0-1,-1 24,1 0</inkml:trace>
</inkml:ink>
</file>

<file path=ppt/ink/ink3.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0.0353125050761726" units="cm"/>
          <inkml:channelProperty channel="Y" name="resolution" value="0.0352500053756258" units="cm"/>
        </inkml:channelProperties>
      </inkml:inkSource>
      <inkml:timestamp xml:id="ts0" timeString="2016-05-03T15:54:0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262 15288,'23'0,"1"0,48 23,-72 1,71 48,1-72,118 47,-47 1,0 0,119-1,-72-47,1 0,-1 0,25 0,-96 0,23 0,-23 0,24 0,-71 0,-1 0,48 0,-47 0,118 0,-118 0,47 0,0 0,-72 0,25 0,-1 0,1 0,-1 0,-47 0,119-71,-119 71,95 0,-48 0,1 0,118-48,-47 48,-72 0,48 0,-47 0,-1 0,1 0,-1 0,1 0,-1 0,-23 0,23 0,-47 0,47 0,-47 0,24 0,71 0,-95 0,0 0,47 0,24 0,24 0,-95 0,95 0,-47 0,47 0,24 0,-72 0,0 0,49 0,-49 0,0 0,25 0,-73 0,49 0,-48 0,47 0,1 0,-1 0,0 0,72 0,-71 0,-1 0,48 0,0 0,-23 0,-25 0,-47 0,0 0,-1 0,-23 0,48 0,-48 0,72 0,-49 0,1 0,24 0,-24-24,23 24,25 0,-72 0</inkml:trace>
</inkml:ink>
</file>

<file path=ppt/ink/ink4.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0.0353125050761726" units="cm"/>
          <inkml:channelProperty channel="Y" name="resolution" value="0.0352500053756258" units="cm"/>
        </inkml:channelProperties>
      </inkml:inkSource>
      <inkml:timestamp xml:id="ts0" timeString="2016-05-03T15:20:4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4714 11620,'-23'-47,"23"47,23 0,49 0,-24 0,71 0,-48-24,72 24,47 0,-47 0,-24 0,72 0,23 0,-95 0,-47 0,47 0,-72 0,25 0,-48 0,-1 0,25 0,24 0,-49 0,1 0,0 0,0 0,23 0,-23 0,0 0,0 0,23 0,-23 0,0 0,47 0,-23 0,-24 0,0 0,47 0,-23 0,-24 0,-1 0,1 0,0 0,0 0,0 0,0 0,-1 0,-23 0,48 0,-48 0,48 0,-25 0,1 0,0 0,24 0,-25 0,49 0,-1 0,-47 0,71 0,-71 0,48 0,-49 0,49 0,-24 0,-25 0,1 0,0 0,0 0,0 0,47 0,-23 0,-25 0,96 0,24 0,-119 0,0 0,24 0,-25 0,1 0,0 0,-24 0,72 0,-49 0,25 0,-24 0,0 0,-1 0,49 0,-72 0,24 0,-1 0,1 0,0 0,24 0,-25 0,1 0,0 0,48 0,-49 0,49 0,-48 0,23 0,-23 0,0 0,24 0,-25 0,-23 0,48 0,-48 0,48 0,23 0,-47 0,47 0,1 0,-49 0,25 0,24 0,-49 0,49 0,-48 0,23 0,-23 0,0 0,71-48,-95 25,24 23,71 0,-71 0,0 0,0 0,23 0,-23 0,0 0,0 0,-24 0,71 0,-47 0,71 23,-95 1,48-24,23 0,-47 0,0 0,47 0,-23 0,23 0,1 24,-1-24,-47 0,71 0,-95 0,72 0,-48 0,23 0,25 0,-49 0,1 0,24 0,-24 0,0 0,47 0,-47 0,23 0,25 0,-1 0,1 0,-1 0,1 0,-49 0,49 0,-25 0,-23 0,0 0,48 0,-25 0,-23 0,47 0,1 0,-48 0,71 0,-71 0,-1 0,49 0,-24 0,-48 0,23 0,25 0,-24 0,0 0,47 0,-23 0,-24 0,47 0,-47 0,23 0,-23 0,0 0,47 0,-23 0,-24 0,47 0,1 0,-1 0,1 0,-25 0,25 0,-48 0,47 0,-47 0,0 0,-24 0,71 0,-47 0,23 0,1 0,23 0,49 0,-49 0,0 0,1 0,-1 0,-47 0,71 0,-23 0,-48 0,-1 0,25 0,-24 0,-24 0,47 0,-23 0,0 0,0 0,0 0,47 0,-47 0,24 0,23 0,1 0,-49 0,49 0,-25 0,-23 0,0 0,24 0,-25 0,1 0,0 0,0 0,0 0,-1 0,1 0,0 0,24 0,-24 0,47 0,-47 0,0 0,47 0,1 0,-1 0,0 0,1 0,-1 0,1 0,-25 0,25 0,-1 0,1 0,-1 0,-47 0,47 0,-23 0,-24 0,0 0,47 0,-23 0,-25 0,49 0,-1 0,-47 0,48 0,-1 0,24 0,-23 0,-48 0,-1 0,49 0,-25 0,-23 0,48 0,-49 0,49 0,-25 0,25 0,-1 0,1 0,47 0,-48 0,1 0,-1 0,1 0,-1 0,72 0,-119 0,0 0,-1 0,1 0,0 0,0 0,0 0,-1 0,25 0,24 0,-49 0,49 0,-1 0,-23 0,23 0,48 0,-95 0,48 0,-1 0,0 0,1 0,-1 0,-23 0,23 0,1 0,-48 0,-1 0,73 0,-73 0,49 0,-48 0,0 0,-1 0,49 0,-48 0,47 0,-23 0,23 0,1 0,-49 0,96 0,-47 0,23 0,-71 0,47 0,-47 0,24 0,23 0,-47 0,0 0,24 0,-25 0,49 0,-48 0,-1 0,1 0,0 0,0 0,0-24,-1 0,-23 1,48 23,-48 0,24 0,71 0,-71 0,0 0,47 0,-23 0,23 0,1 0,-1 0,1 0,47 0,-48 0,0 0,1 0,-1 0,1 0,-25 0,25 0,-48 0,0 0,23 0,-23 0,0 0,0 0,-1 0,1 0,0-24,0 0,0 24,-24 0,47 0,-47 0,24 0,71-24,-71 24,0 0,0 0,-24 0,47-24,-47 1,24 23,0 0,0 0,0 0,-1 0,1 0,0 0,0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userDrawn="1">
  <p:cSld name="自定义版式">
    <p:bg>
      <p:bgPr>
        <a:solidFill>
          <a:schemeClr val="bg1"/>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85800" y="609600"/>
            <a:ext cx="7772400" cy="11430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685800" y="1981200"/>
            <a:ext cx="7772400" cy="4114800"/>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685800" y="609600"/>
            <a:ext cx="77724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685800" y="1981200"/>
            <a:ext cx="3810000"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showMasterSp="0" userDrawn="1">
  <p:cSld name="1_自定义版式">
    <p:bg>
      <p:bgPr>
        <a:solidFill>
          <a:schemeClr val="bg1"/>
        </a:solidFill>
        <a:effectLst/>
      </p:bgPr>
    </p:bg>
    <p:spTree>
      <p:nvGrpSpPr>
        <p:cNvPr id="1" name=""/>
        <p:cNvGrpSpPr/>
        <p:nvPr/>
      </p:nvGrpSpPr>
      <p:grpSpPr>
        <a:xfrm>
          <a:off x="0" y="0"/>
          <a:ext cx="0" cy="0"/>
          <a:chOff x="0" y="0"/>
          <a:chExt cx="0" cy="0"/>
        </a:xfrm>
      </p:grpSpPr>
      <p:sp>
        <p:nvSpPr>
          <p:cNvPr id="3" name="内容占位符 6"/>
          <p:cNvSpPr>
            <a:spLocks noGrp="1"/>
          </p:cNvSpPr>
          <p:nvPr>
            <p:ph sz="quarter" idx="10" hasCustomPrompt="1"/>
          </p:nvPr>
        </p:nvSpPr>
        <p:spPr>
          <a:xfrm>
            <a:off x="500034" y="619472"/>
            <a:ext cx="8143932" cy="5281446"/>
          </a:xfrm>
          <a:prstGeom prst="rect">
            <a:avLst/>
          </a:prstGeom>
        </p:spPr>
        <p:txBody>
          <a:bodyPr lIns="0" tIns="0" rIns="0" bIns="0">
            <a:spAutoFit/>
          </a:bodyPr>
          <a:lstStyle>
            <a:lvl1pPr marL="0" indent="0" eaLnBrk="1" hangingPunct="0">
              <a:lnSpc>
                <a:spcPct val="130000"/>
              </a:lnSpc>
              <a:spcBef>
                <a:spcPts val="0"/>
              </a:spcBef>
              <a:buNone/>
              <a:defRPr sz="2400" b="0">
                <a:latin typeface="+mn-lt"/>
                <a:ea typeface="+mn-ea"/>
                <a:cs typeface="Times New Roman" panose="02020603050405020304" pitchFamily="18" charset="0"/>
              </a:defRPr>
            </a:lvl1pPr>
          </a:lstStyle>
          <a:p>
            <a:pPr lvl="0"/>
            <a:endParaRPr lang="en-US" altLang="zh-CN" dirty="0" smtClean="0"/>
          </a:p>
          <a:p>
            <a:pPr lvl="0"/>
            <a:endParaRPr lang="en-US" altLang="zh-CN" dirty="0" smtClean="0"/>
          </a:p>
          <a:p>
            <a:pPr lvl="0"/>
            <a:endParaRPr lang="en-US" altLang="zh-CN" dirty="0" smtClean="0"/>
          </a:p>
          <a:p>
            <a:pPr lvl="0"/>
            <a:endParaRPr lang="en-US" altLang="zh-CN" dirty="0" smtClean="0"/>
          </a:p>
          <a:p>
            <a:pPr lvl="0"/>
            <a:endParaRPr lang="en-US" altLang="zh-CN" dirty="0" smtClean="0"/>
          </a:p>
          <a:p>
            <a:pPr lvl="0"/>
            <a:endParaRPr lang="en-US" altLang="zh-CN" dirty="0" smtClean="0"/>
          </a:p>
          <a:p>
            <a:pPr lvl="0"/>
            <a:endParaRPr lang="en-US" altLang="zh-CN" dirty="0" smtClean="0"/>
          </a:p>
          <a:p>
            <a:pPr lvl="0"/>
            <a:endParaRPr lang="en-US" altLang="zh-CN" dirty="0" smtClean="0"/>
          </a:p>
          <a:p>
            <a:pPr lvl="0"/>
            <a:endParaRPr lang="en-US" altLang="zh-CN" dirty="0" smtClean="0"/>
          </a:p>
          <a:p>
            <a:pPr lvl="0"/>
            <a:endParaRPr lang="en-US" altLang="zh-CN" dirty="0" smtClean="0"/>
          </a:p>
          <a:p>
            <a:pPr lvl="0"/>
            <a:endParaRPr lang="zh-CN" alt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showMasterSp="0" userDrawn="1">
  <p:cSld name="自定义版式">
    <p:bg>
      <p:bgPr>
        <a:solidFill>
          <a:schemeClr val="bg1"/>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showMasterSp="0" userDrawn="1">
  <p:cSld name="1_自定义版式">
    <p:bg>
      <p:bgPr>
        <a:solidFill>
          <a:schemeClr val="bg1"/>
        </a:solidFill>
        <a:effectLst/>
      </p:bgPr>
    </p:bg>
    <p:spTree>
      <p:nvGrpSpPr>
        <p:cNvPr id="1" name=""/>
        <p:cNvGrpSpPr/>
        <p:nvPr/>
      </p:nvGrpSpPr>
      <p:grpSpPr>
        <a:xfrm>
          <a:off x="0" y="0"/>
          <a:ext cx="0" cy="0"/>
          <a:chOff x="0" y="0"/>
          <a:chExt cx="0" cy="0"/>
        </a:xfrm>
      </p:grpSpPr>
      <p:sp>
        <p:nvSpPr>
          <p:cNvPr id="3" name="内容占位符 6"/>
          <p:cNvSpPr>
            <a:spLocks noGrp="1"/>
          </p:cNvSpPr>
          <p:nvPr>
            <p:ph sz="quarter" idx="10" hasCustomPrompt="1"/>
          </p:nvPr>
        </p:nvSpPr>
        <p:spPr>
          <a:xfrm>
            <a:off x="500034" y="619472"/>
            <a:ext cx="8143932" cy="5281446"/>
          </a:xfrm>
          <a:prstGeom prst="rect">
            <a:avLst/>
          </a:prstGeom>
        </p:spPr>
        <p:txBody>
          <a:bodyPr lIns="0" tIns="0" rIns="0" bIns="0">
            <a:spAutoFit/>
          </a:bodyPr>
          <a:lstStyle>
            <a:lvl1pPr marL="0" indent="0" eaLnBrk="1" hangingPunct="0">
              <a:lnSpc>
                <a:spcPct val="130000"/>
              </a:lnSpc>
              <a:spcBef>
                <a:spcPts val="0"/>
              </a:spcBef>
              <a:buNone/>
              <a:defRPr sz="2400" b="0">
                <a:latin typeface="+mn-lt"/>
                <a:ea typeface="+mn-ea"/>
                <a:cs typeface="Times New Roman" panose="02020603050405020304" pitchFamily="18" charset="0"/>
              </a:defRPr>
            </a:lvl1pPr>
          </a:lstStyle>
          <a:p>
            <a:pPr lvl="0"/>
            <a:endParaRPr lang="en-US" altLang="zh-CN" dirty="0" smtClean="0"/>
          </a:p>
          <a:p>
            <a:pPr lvl="0"/>
            <a:endParaRPr lang="en-US" altLang="zh-CN" dirty="0" smtClean="0"/>
          </a:p>
          <a:p>
            <a:pPr lvl="0"/>
            <a:endParaRPr lang="en-US" altLang="zh-CN" dirty="0" smtClean="0"/>
          </a:p>
          <a:p>
            <a:pPr lvl="0"/>
            <a:endParaRPr lang="en-US" altLang="zh-CN" dirty="0" smtClean="0"/>
          </a:p>
          <a:p>
            <a:pPr lvl="0"/>
            <a:endParaRPr lang="en-US" altLang="zh-CN" dirty="0" smtClean="0"/>
          </a:p>
          <a:p>
            <a:pPr lvl="0"/>
            <a:endParaRPr lang="en-US" altLang="zh-CN" dirty="0" smtClean="0"/>
          </a:p>
          <a:p>
            <a:pPr lvl="0"/>
            <a:endParaRPr lang="en-US" altLang="zh-CN" dirty="0" smtClean="0"/>
          </a:p>
          <a:p>
            <a:pPr lvl="0"/>
            <a:endParaRPr lang="en-US" altLang="zh-CN" dirty="0" smtClean="0"/>
          </a:p>
          <a:p>
            <a:pPr lvl="0"/>
            <a:endParaRPr lang="en-US" altLang="zh-CN" dirty="0" smtClean="0"/>
          </a:p>
          <a:p>
            <a:pPr lvl="0"/>
            <a:endParaRPr lang="en-US" altLang="zh-CN" dirty="0" smtClean="0"/>
          </a:p>
          <a:p>
            <a:pPr lvl="0"/>
            <a:endParaRPr lang="zh-CN" altLang="en-US" dirty="0"/>
          </a:p>
        </p:txBody>
      </p:sp>
    </p:spTree>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obj" showMasterSp="0">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6" name="Rectangle 4"/>
          <p:cNvSpPr>
            <a:spLocks noGrp="1" noChangeArrowheads="1"/>
          </p:cNvSpPr>
          <p:nvPr>
            <p:ph type="dt" sz="half" idx="2"/>
          </p:nvPr>
        </p:nvSpPr>
        <p:spPr>
          <a:xfrm>
            <a:off x="457200" y="6245225"/>
            <a:ext cx="2133600" cy="476250"/>
          </a:xfrm>
          <a:prstGeom prst="rect">
            <a:avLst/>
          </a:prstGeom>
        </p:spPr>
        <p:txBody>
          <a:bodyPr/>
          <a:lstStyle>
            <a:lvl1pPr eaLnBrk="1" hangingPunct="1">
              <a:defRPr>
                <a:solidFill>
                  <a:prstClr val="black"/>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17" name="Rectangle 5"/>
          <p:cNvSpPr>
            <a:spLocks noGrp="1" noChangeArrowheads="1"/>
          </p:cNvSpPr>
          <p:nvPr>
            <p:ph type="ftr" sz="quarter" idx="3"/>
          </p:nvPr>
        </p:nvSpPr>
        <p:spPr>
          <a:xfrm>
            <a:off x="3124200" y="6245225"/>
            <a:ext cx="2895600" cy="476250"/>
          </a:xfrm>
          <a:prstGeom prst="rect">
            <a:avLst/>
          </a:prstGeom>
        </p:spPr>
        <p:txBody>
          <a:bodyPr/>
          <a:lstStyle>
            <a:lvl1pPr eaLnBrk="1" hangingPunct="1">
              <a:defRPr>
                <a:solidFill>
                  <a:prstClr val="black"/>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18" name="Rectangle 6"/>
          <p:cNvSpPr>
            <a:spLocks noGrp="1" noChangeArrowheads="1"/>
          </p:cNvSpPr>
          <p:nvPr>
            <p:ph type="sldNum" sz="quarter" idx="4"/>
          </p:nvPr>
        </p:nvSpPr>
        <p:spPr>
          <a:xfrm>
            <a:off x="6553200" y="6245225"/>
            <a:ext cx="2133600" cy="476250"/>
          </a:xfrm>
          <a:prstGeom prst="rect">
            <a:avLst/>
          </a:prstGeom>
        </p:spPr>
        <p:txBody>
          <a:bodyPr vert="horz" wrap="square" lIns="91440" tIns="45720" rIns="91440" bIns="45720" numCol="1" anchor="t" anchorCtr="0" compatLnSpc="1"/>
          <a:p>
            <a:pPr lvl="0" eaLnBrk="1" hangingPunct="1"/>
            <a:fld id="{9A0DB2DC-4C9A-4742-B13C-FB6460FD3503}" type="slidenum">
              <a:rPr lang="zh-CN" altLang="en-US" dirty="0">
                <a:solidFill>
                  <a:srgbClr val="000000"/>
                </a:solidFill>
              </a:rPr>
            </a:fld>
            <a:endParaRPr lang="zh-CN" altLang="en-US" dirty="0">
              <a:solidFill>
                <a:srgbClr val="000000"/>
              </a:solidFill>
            </a:endParaRPr>
          </a:p>
        </p:txBody>
      </p:sp>
    </p:spTree>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showMasterSp="0">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16" name="日期占位符 3"/>
          <p:cNvSpPr>
            <a:spLocks noGrp="1"/>
          </p:cNvSpPr>
          <p:nvPr>
            <p:ph type="dt" sz="half" idx="2"/>
          </p:nvPr>
        </p:nvSpPr>
        <p:spPr>
          <a:xfrm>
            <a:off x="685800" y="6248400"/>
            <a:ext cx="1905000" cy="457200"/>
          </a:xfrm>
          <a:prstGeom prst="rect">
            <a:avLst/>
          </a:prstGeom>
        </p:spPr>
        <p:txBody>
          <a:bodyPr/>
          <a:lstStyle>
            <a:lvl1pPr eaLnBrk="1" hangingPunct="1">
              <a:defRPr>
                <a:solidFill>
                  <a:prstClr val="black"/>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17" name="页脚占位符 4"/>
          <p:cNvSpPr>
            <a:spLocks noGrp="1"/>
          </p:cNvSpPr>
          <p:nvPr>
            <p:ph type="ftr" sz="quarter" idx="3"/>
          </p:nvPr>
        </p:nvSpPr>
        <p:spPr>
          <a:xfrm>
            <a:off x="3124200" y="6248400"/>
            <a:ext cx="2895600" cy="457200"/>
          </a:xfrm>
          <a:prstGeom prst="rect">
            <a:avLst/>
          </a:prstGeom>
        </p:spPr>
        <p:txBody>
          <a:bodyPr/>
          <a:lstStyle>
            <a:lvl1pPr eaLnBrk="1" hangingPunct="1">
              <a:defRPr>
                <a:solidFill>
                  <a:prstClr val="black"/>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18" name="灯片编号占位符 5"/>
          <p:cNvSpPr>
            <a:spLocks noGrp="1"/>
          </p:cNvSpPr>
          <p:nvPr>
            <p:ph type="sldNum" sz="quarter" idx="4"/>
          </p:nvPr>
        </p:nvSpPr>
        <p:spPr>
          <a:xfrm>
            <a:off x="6553200" y="6248400"/>
            <a:ext cx="1905000" cy="457200"/>
          </a:xfrm>
          <a:prstGeom prst="rect">
            <a:avLst/>
          </a:prstGeom>
        </p:spPr>
        <p:txBody>
          <a:bodyPr vert="horz" wrap="square" lIns="91440" tIns="45720" rIns="91440" bIns="45720" numCol="1" anchor="t" anchorCtr="0" compatLnSpc="1"/>
          <a:p>
            <a:pPr lvl="0" eaLnBrk="1" hangingPunct="1"/>
            <a:fld id="{9A0DB2DC-4C9A-4742-B13C-FB6460FD3503}" type="slidenum">
              <a:rPr lang="en-US" altLang="zh-CN" dirty="0">
                <a:solidFill>
                  <a:srgbClr val="000000"/>
                </a:solidFill>
              </a:rPr>
            </a:fld>
            <a:endParaRPr lang="en-US" altLang="zh-CN" dirty="0">
              <a:solidFill>
                <a:srgbClr val="000000"/>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showMasterSp="0">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6" name="Rectangle 4"/>
          <p:cNvSpPr>
            <a:spLocks noGrp="1" noChangeArrowheads="1"/>
          </p:cNvSpPr>
          <p:nvPr>
            <p:ph type="dt" sz="half" idx="2"/>
          </p:nvPr>
        </p:nvSpPr>
        <p:spPr>
          <a:xfrm>
            <a:off x="457200" y="6245225"/>
            <a:ext cx="2133600" cy="476250"/>
          </a:xfrm>
          <a:prstGeom prst="rect">
            <a:avLst/>
          </a:prstGeom>
        </p:spPr>
        <p:txBody>
          <a:bodyPr/>
          <a:lstStyle>
            <a:lvl1pPr eaLnBrk="1" hangingPunct="1">
              <a:defRPr>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 name="Rectangle 5"/>
          <p:cNvSpPr>
            <a:spLocks noGrp="1" noChangeArrowheads="1"/>
          </p:cNvSpPr>
          <p:nvPr>
            <p:ph type="ftr" sz="quarter" idx="3"/>
          </p:nvPr>
        </p:nvSpPr>
        <p:spPr>
          <a:xfrm>
            <a:off x="3124200" y="6245225"/>
            <a:ext cx="2895600" cy="476250"/>
          </a:xfrm>
          <a:prstGeom prst="rect">
            <a:avLst/>
          </a:prstGeom>
        </p:spPr>
        <p:txBody>
          <a:bodyPr/>
          <a:lstStyle>
            <a:lvl1pPr eaLnBrk="1" hangingPunct="1">
              <a:defRPr>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 name="Rectangle 6"/>
          <p:cNvSpPr>
            <a:spLocks noGrp="1" noChangeArrowheads="1"/>
          </p:cNvSpPr>
          <p:nvPr>
            <p:ph type="sldNum" sz="quarter" idx="4"/>
          </p:nvPr>
        </p:nvSpPr>
        <p:spPr>
          <a:xfrm>
            <a:off x="6553200" y="6245225"/>
            <a:ext cx="2133600" cy="476250"/>
          </a:xfrm>
          <a:prstGeom prst="rect">
            <a:avLst/>
          </a:prstGeom>
        </p:spPr>
        <p:txBody>
          <a:bodyPr vert="horz" wrap="square" lIns="91440" tIns="45720" rIns="91440" bIns="45720" numCol="1" anchor="t" anchorCtr="0" compatLnSpc="1"/>
          <a:p>
            <a:pPr lvl="0" eaLnBrk="1" hangingPunct="1"/>
            <a:fld id="{9A0DB2DC-4C9A-4742-B13C-FB6460FD3503}" type="slidenum">
              <a:rPr lang="zh-CN" altLang="en-US" dirty="0"/>
            </a:fld>
            <a:endParaRPr lang="zh-CN" alt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showMasterSp="0">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16" name="日期占位符 3"/>
          <p:cNvSpPr>
            <a:spLocks noGrp="1"/>
          </p:cNvSpPr>
          <p:nvPr>
            <p:ph type="dt" sz="half" idx="2"/>
          </p:nvPr>
        </p:nvSpPr>
        <p:spPr>
          <a:xfrm>
            <a:off x="685800" y="6248400"/>
            <a:ext cx="1905000" cy="457200"/>
          </a:xfrm>
          <a:prstGeom prst="rect">
            <a:avLst/>
          </a:prstGeom>
        </p:spPr>
        <p:txBody>
          <a:bodyPr/>
          <a:lstStyle>
            <a:lvl1pPr eaLnBrk="1" hangingPunct="1">
              <a:defRPr>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 name="页脚占位符 4"/>
          <p:cNvSpPr>
            <a:spLocks noGrp="1"/>
          </p:cNvSpPr>
          <p:nvPr>
            <p:ph type="ftr" sz="quarter" idx="3"/>
          </p:nvPr>
        </p:nvSpPr>
        <p:spPr>
          <a:xfrm>
            <a:off x="3124200" y="6248400"/>
            <a:ext cx="2895600" cy="457200"/>
          </a:xfrm>
          <a:prstGeom prst="rect">
            <a:avLst/>
          </a:prstGeom>
        </p:spPr>
        <p:txBody>
          <a:bodyPr/>
          <a:lstStyle>
            <a:lvl1pPr eaLnBrk="1" hangingPunct="1">
              <a:defRPr>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 name="灯片编号占位符 5"/>
          <p:cNvSpPr>
            <a:spLocks noGrp="1"/>
          </p:cNvSpPr>
          <p:nvPr>
            <p:ph type="sldNum" sz="quarter" idx="4"/>
          </p:nvPr>
        </p:nvSpPr>
        <p:spPr>
          <a:xfrm>
            <a:off x="6553200" y="6248400"/>
            <a:ext cx="1905000" cy="457200"/>
          </a:xfrm>
          <a:prstGeom prst="rect">
            <a:avLst/>
          </a:prstGeom>
        </p:spPr>
        <p:txBody>
          <a:bodyPr vert="horz" wrap="square" lIns="91440" tIns="45720" rIns="91440" bIns="45720" numCol="1" anchor="t" anchorCtr="0" compatLnSpc="1"/>
          <a:p>
            <a:pPr lvl="0" eaLnBrk="1" hangingPunct="1"/>
            <a:fld id="{9A0DB2DC-4C9A-4742-B13C-FB6460FD3503}" type="slidenum">
              <a:rPr lang="en-US" altLang="zh-CN" dirty="0"/>
            </a:fld>
            <a:endParaRPr lang="en-US" altLang="zh-CN"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4.xml"/><Relationship Id="rId8" Type="http://schemas.openxmlformats.org/officeDocument/2006/relationships/slideLayout" Target="../slideLayouts/slideLayout13.xml"/><Relationship Id="rId7" Type="http://schemas.openxmlformats.org/officeDocument/2006/relationships/slideLayout" Target="../slideLayouts/slideLayout12.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3" Type="http://schemas.openxmlformats.org/officeDocument/2006/relationships/slideLayout" Target="../slideLayouts/slideLayout8.xml"/><Relationship Id="rId2" Type="http://schemas.openxmlformats.org/officeDocument/2006/relationships/slideLayout" Target="../slideLayouts/slideLayout7.xml"/><Relationship Id="rId14" Type="http://schemas.openxmlformats.org/officeDocument/2006/relationships/theme" Target="../theme/theme2.xml"/><Relationship Id="rId13" Type="http://schemas.openxmlformats.org/officeDocument/2006/relationships/slideLayout" Target="../slideLayouts/slideLayout18.xml"/><Relationship Id="rId12" Type="http://schemas.openxmlformats.org/officeDocument/2006/relationships/slideLayout" Target="../slideLayouts/slideLayout17.xml"/><Relationship Id="rId11" Type="http://schemas.openxmlformats.org/officeDocument/2006/relationships/slideLayout" Target="../slideLayouts/slideLayout16.xml"/><Relationship Id="rId10" Type="http://schemas.openxmlformats.org/officeDocument/2006/relationships/slideLayout" Target="../slideLayouts/slideLayout15.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27.xml"/><Relationship Id="rId8" Type="http://schemas.openxmlformats.org/officeDocument/2006/relationships/slideLayout" Target="../slideLayouts/slideLayout26.xml"/><Relationship Id="rId7" Type="http://schemas.openxmlformats.org/officeDocument/2006/relationships/slideLayout" Target="../slideLayouts/slideLayout25.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3" Type="http://schemas.openxmlformats.org/officeDocument/2006/relationships/slideLayout" Target="../slideLayouts/slideLayout21.xml"/><Relationship Id="rId2" Type="http://schemas.openxmlformats.org/officeDocument/2006/relationships/slideLayout" Target="../slideLayouts/slideLayout20.xml"/><Relationship Id="rId12" Type="http://schemas.openxmlformats.org/officeDocument/2006/relationships/theme" Target="../theme/theme3.xml"/><Relationship Id="rId11" Type="http://schemas.openxmlformats.org/officeDocument/2006/relationships/slideLayout" Target="../slideLayouts/slideLayout29.xml"/><Relationship Id="rId10" Type="http://schemas.openxmlformats.org/officeDocument/2006/relationships/slideLayout" Target="../slideLayouts/slideLayout28.xml"/><Relationship Id="rId1" Type="http://schemas.openxmlformats.org/officeDocument/2006/relationships/slideLayout" Target="../slideLayouts/slideLayout19.xml"/></Relationships>
</file>

<file path=ppt/slideMasters/_rels/slideMaster4.xml.rels><?xml version="1.0" encoding="UTF-8" standalone="yes"?>
<Relationships xmlns="http://schemas.openxmlformats.org/package/2006/relationships"><Relationship Id="rId6" Type="http://schemas.openxmlformats.org/officeDocument/2006/relationships/theme" Target="../theme/theme4.xml"/><Relationship Id="rId5" Type="http://schemas.openxmlformats.org/officeDocument/2006/relationships/slideLayout" Target="../slideLayouts/slideLayout34.xml"/><Relationship Id="rId4" Type="http://schemas.openxmlformats.org/officeDocument/2006/relationships/slideLayout" Target="../slideLayouts/slideLayout33.xml"/><Relationship Id="rId3" Type="http://schemas.openxmlformats.org/officeDocument/2006/relationships/slideLayout" Target="../slideLayouts/slideLayout32.xml"/><Relationship Id="rId2" Type="http://schemas.openxmlformats.org/officeDocument/2006/relationships/slideLayout" Target="../slideLayouts/slideLayout31.xml"/><Relationship Id="rId1"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6" name="流程图: 决策 35"/>
          <p:cNvSpPr/>
          <p:nvPr/>
        </p:nvSpPr>
        <p:spPr>
          <a:xfrm>
            <a:off x="8143875" y="6308725"/>
            <a:ext cx="1000125" cy="549275"/>
          </a:xfrm>
          <a:prstGeom prst="flowChartDecision">
            <a:avLst/>
          </a:prstGeom>
        </p:spPr>
        <p:style>
          <a:lnRef idx="1">
            <a:schemeClr val="accent1"/>
          </a:lnRef>
          <a:fillRef idx="2">
            <a:schemeClr val="accent1"/>
          </a:fillRef>
          <a:effectRef idx="1">
            <a:schemeClr val="accent1"/>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200" b="1" i="0" u="none" strike="noStrike" kern="1200" cap="none" spc="0" normalizeH="0" baseline="0" noProof="0" dirty="0">
                <a:ln>
                  <a:noFill/>
                </a:ln>
                <a:solidFill>
                  <a:srgbClr val="0033CC"/>
                </a:solidFill>
                <a:effectLst/>
                <a:uLnTx/>
                <a:uFillTx/>
                <a:latin typeface="黑体" panose="02010609060101010101" pitchFamily="49" charset="-122"/>
                <a:ea typeface="黑体" panose="02010609060101010101" pitchFamily="49" charset="-122"/>
                <a:cs typeface="+mn-cs"/>
              </a:rPr>
              <a:t>栏目导引</a:t>
            </a:r>
            <a:endParaRPr kumimoji="0" lang="zh-CN" altLang="en-US" sz="1200" b="1" i="0" u="none" strike="noStrike" kern="1200" cap="none" spc="0" normalizeH="0" baseline="0" noProof="0" dirty="0">
              <a:ln>
                <a:noFill/>
              </a:ln>
              <a:solidFill>
                <a:srgbClr val="0033CC"/>
              </a:solidFill>
              <a:effectLst/>
              <a:uLnTx/>
              <a:uFillTx/>
              <a:latin typeface="黑体" panose="02010609060101010101" pitchFamily="49" charset="-122"/>
              <a:ea typeface="黑体" panose="02010609060101010101" pitchFamily="49" charset="-122"/>
              <a:cs typeface="+mn-cs"/>
            </a:endParaRPr>
          </a:p>
        </p:txBody>
      </p:sp>
      <p:sp>
        <p:nvSpPr>
          <p:cNvPr id="1027" name="Rectangle 13"/>
          <p:cNvSpPr>
            <a:spLocks noChangeArrowheads="1"/>
          </p:cNvSpPr>
          <p:nvPr/>
        </p:nvSpPr>
        <p:spPr bwMode="gray">
          <a:xfrm>
            <a:off x="0" y="0"/>
            <a:ext cx="9144000" cy="685800"/>
          </a:xfrm>
          <a:prstGeom prst="rect">
            <a:avLst/>
          </a:prstGeom>
          <a:gradFill rotWithShape="1">
            <a:gsLst>
              <a:gs pos="0">
                <a:srgbClr val="81CFEB"/>
              </a:gs>
              <a:gs pos="100000">
                <a:srgbClr val="FFFFFF"/>
              </a:gs>
            </a:gsLst>
            <a:lin ang="5400000" scaled="1"/>
          </a:gra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1028" name="Group 31"/>
          <p:cNvGrpSpPr/>
          <p:nvPr/>
        </p:nvGrpSpPr>
        <p:grpSpPr>
          <a:xfrm rot="10800000">
            <a:off x="8572500" y="0"/>
            <a:ext cx="547688" cy="500063"/>
            <a:chOff x="5216" y="628"/>
            <a:chExt cx="546" cy="543"/>
          </a:xfrm>
        </p:grpSpPr>
        <p:sp>
          <p:nvSpPr>
            <p:cNvPr id="1034" name="Rectangle 14"/>
            <p:cNvSpPr>
              <a:spLocks noChangeArrowheads="1"/>
            </p:cNvSpPr>
            <p:nvPr/>
          </p:nvSpPr>
          <p:spPr bwMode="gray">
            <a:xfrm rot="-5400000">
              <a:off x="5222" y="623"/>
              <a:ext cx="164" cy="166"/>
            </a:xfrm>
            <a:prstGeom prst="rect">
              <a:avLst/>
            </a:prstGeom>
            <a:solidFill>
              <a:srgbClr val="297CDD">
                <a:alpha val="89803"/>
              </a:srgbClr>
            </a:solidFill>
            <a:ln w="19050" algn="ctr">
              <a:solidFill>
                <a:schemeClr val="bg1">
                  <a:alpha val="70195"/>
                </a:schemeClr>
              </a:solidFill>
              <a:miter lim="800000"/>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5" name="Rectangle 15"/>
            <p:cNvSpPr>
              <a:spLocks noChangeArrowheads="1"/>
            </p:cNvSpPr>
            <p:nvPr/>
          </p:nvSpPr>
          <p:spPr bwMode="gray">
            <a:xfrm rot="-5400000">
              <a:off x="5412" y="629"/>
              <a:ext cx="164" cy="166"/>
            </a:xfrm>
            <a:prstGeom prst="rect">
              <a:avLst/>
            </a:prstGeom>
            <a:solidFill>
              <a:srgbClr val="297CDD">
                <a:alpha val="59999"/>
              </a:srgbClr>
            </a:solidFill>
            <a:ln w="19050" algn="ctr">
              <a:solidFill>
                <a:schemeClr val="bg1">
                  <a:alpha val="70195"/>
                </a:schemeClr>
              </a:solidFill>
              <a:miter lim="800000"/>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6" name="Rectangle 16"/>
            <p:cNvSpPr>
              <a:spLocks noChangeArrowheads="1"/>
            </p:cNvSpPr>
            <p:nvPr/>
          </p:nvSpPr>
          <p:spPr bwMode="gray">
            <a:xfrm rot="-5400000">
              <a:off x="5523" y="623"/>
              <a:ext cx="164" cy="168"/>
            </a:xfrm>
            <a:prstGeom prst="rect">
              <a:avLst/>
            </a:prstGeom>
            <a:solidFill>
              <a:srgbClr val="297CDD">
                <a:alpha val="85097"/>
              </a:srgbClr>
            </a:solidFill>
            <a:ln w="19050" algn="ctr">
              <a:solidFill>
                <a:schemeClr val="bg1">
                  <a:alpha val="70195"/>
                </a:schemeClr>
              </a:solidFill>
              <a:miter lim="800000"/>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7" name="Rectangle 17"/>
            <p:cNvSpPr>
              <a:spLocks noChangeArrowheads="1"/>
            </p:cNvSpPr>
            <p:nvPr/>
          </p:nvSpPr>
          <p:spPr bwMode="gray">
            <a:xfrm rot="-5400000">
              <a:off x="5407" y="799"/>
              <a:ext cx="164" cy="169"/>
            </a:xfrm>
            <a:prstGeom prst="rect">
              <a:avLst/>
            </a:prstGeom>
            <a:solidFill>
              <a:srgbClr val="297CDD"/>
            </a:solidFill>
            <a:ln w="19050" algn="ctr">
              <a:solidFill>
                <a:schemeClr val="bg1">
                  <a:alpha val="70195"/>
                </a:schemeClr>
              </a:solidFill>
              <a:miter lim="800000"/>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8" name="Rectangle 18"/>
            <p:cNvSpPr>
              <a:spLocks noChangeArrowheads="1"/>
            </p:cNvSpPr>
            <p:nvPr/>
          </p:nvSpPr>
          <p:spPr bwMode="gray">
            <a:xfrm rot="-5400000">
              <a:off x="5216" y="819"/>
              <a:ext cx="165" cy="169"/>
            </a:xfrm>
            <a:prstGeom prst="rect">
              <a:avLst/>
            </a:prstGeom>
            <a:solidFill>
              <a:srgbClr val="297CDD">
                <a:alpha val="59999"/>
              </a:srgbClr>
            </a:solidFill>
            <a:ln w="19050" algn="ctr">
              <a:solidFill>
                <a:schemeClr val="bg1">
                  <a:alpha val="70195"/>
                </a:schemeClr>
              </a:solidFill>
              <a:miter lim="800000"/>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9" name="Rectangle 19"/>
            <p:cNvSpPr>
              <a:spLocks noChangeArrowheads="1"/>
            </p:cNvSpPr>
            <p:nvPr/>
          </p:nvSpPr>
          <p:spPr bwMode="gray">
            <a:xfrm rot="-5400000">
              <a:off x="5216" y="1004"/>
              <a:ext cx="165" cy="169"/>
            </a:xfrm>
            <a:prstGeom prst="rect">
              <a:avLst/>
            </a:prstGeom>
            <a:solidFill>
              <a:srgbClr val="297CDD">
                <a:alpha val="89803"/>
              </a:srgbClr>
            </a:solidFill>
            <a:ln w="19050" algn="ctr">
              <a:solidFill>
                <a:schemeClr val="bg1">
                  <a:alpha val="70195"/>
                </a:schemeClr>
              </a:solidFill>
              <a:miter lim="800000"/>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 name="组合 32"/>
          <p:cNvGrpSpPr/>
          <p:nvPr userDrawn="1"/>
        </p:nvGrpSpPr>
        <p:grpSpPr>
          <a:xfrm>
            <a:off x="9140825" y="6430963"/>
            <a:ext cx="2432050" cy="415925"/>
            <a:chOff x="9140934" y="6431717"/>
            <a:chExt cx="2431439" cy="415376"/>
          </a:xfrm>
        </p:grpSpPr>
        <p:sp>
          <p:nvSpPr>
            <p:cNvPr id="38" name="TextBox 37">
              <a:hlinkClick r:id="" action="ppaction://noaction"/>
            </p:cNvPr>
            <p:cNvSpPr txBox="1"/>
            <p:nvPr/>
          </p:nvSpPr>
          <p:spPr bwMode="auto">
            <a:xfrm>
              <a:off x="9140934" y="6431717"/>
              <a:ext cx="828467" cy="415376"/>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050" b="1" i="0" u="none" strike="noStrike" kern="1200" cap="none" spc="0" normalizeH="0" baseline="0" noProof="0" dirty="0">
                  <a:ln>
                    <a:noFill/>
                  </a:ln>
                  <a:solidFill>
                    <a:srgbClr val="0033CC"/>
                  </a:solidFill>
                  <a:effectLst/>
                  <a:uLnTx/>
                  <a:uFillTx/>
                  <a:latin typeface="方正大标宋_GBK"/>
                  <a:ea typeface="+mn-ea"/>
                  <a:cs typeface="+mn-cs"/>
                </a:rPr>
                <a:t>考点导学重点突破</a:t>
              </a:r>
              <a:endParaRPr kumimoji="0" lang="zh-CN" altLang="en-US" sz="1050" b="1" i="0" u="none" strike="noStrike" kern="1200" cap="none" spc="0" normalizeH="0" baseline="0" noProof="0" dirty="0">
                <a:ln>
                  <a:noFill/>
                </a:ln>
                <a:solidFill>
                  <a:srgbClr val="0033CC"/>
                </a:solidFill>
                <a:effectLst/>
                <a:uLnTx/>
                <a:uFillTx/>
                <a:latin typeface="方正大标宋_GBK"/>
                <a:ea typeface="+mn-ea"/>
                <a:cs typeface="+mn-cs"/>
              </a:endParaRPr>
            </a:p>
          </p:txBody>
        </p:sp>
        <p:sp>
          <p:nvSpPr>
            <p:cNvPr id="40" name="TextBox 39">
              <a:hlinkClick r:id="" action="ppaction://noaction"/>
            </p:cNvPr>
            <p:cNvSpPr txBox="1"/>
            <p:nvPr/>
          </p:nvSpPr>
          <p:spPr bwMode="auto">
            <a:xfrm>
              <a:off x="9951943" y="6431717"/>
              <a:ext cx="828467" cy="415376"/>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050" b="1" i="0" u="none" strike="noStrike" kern="1200" cap="none" spc="0" normalizeH="0" baseline="0" noProof="0" dirty="0">
                  <a:ln>
                    <a:noFill/>
                  </a:ln>
                  <a:solidFill>
                    <a:srgbClr val="0033CC"/>
                  </a:solidFill>
                  <a:effectLst/>
                  <a:uLnTx/>
                  <a:uFillTx/>
                  <a:latin typeface="方正大标宋_GBK"/>
                  <a:ea typeface="+mn-ea"/>
                  <a:cs typeface="+mn-cs"/>
                </a:rPr>
                <a:t>典题在线</a:t>
              </a:r>
              <a:endParaRPr kumimoji="0" lang="en-US" altLang="zh-CN" sz="1050" b="1" i="0" u="none" strike="noStrike" kern="1200" cap="none" spc="0" normalizeH="0" baseline="0" noProof="0" dirty="0">
                <a:ln>
                  <a:noFill/>
                </a:ln>
                <a:solidFill>
                  <a:srgbClr val="0033CC"/>
                </a:solidFill>
                <a:effectLst/>
                <a:uLnTx/>
                <a:uFillTx/>
                <a:latin typeface="方正大标宋_GBK"/>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050" b="1" i="0" u="none" strike="noStrike" kern="1200" cap="none" spc="0" normalizeH="0" baseline="0" noProof="0" dirty="0">
                  <a:ln>
                    <a:noFill/>
                  </a:ln>
                  <a:solidFill>
                    <a:srgbClr val="0033CC"/>
                  </a:solidFill>
                  <a:effectLst/>
                  <a:uLnTx/>
                  <a:uFillTx/>
                  <a:latin typeface="方正大标宋_GBK"/>
                  <a:ea typeface="+mn-ea"/>
                  <a:cs typeface="+mn-cs"/>
                </a:rPr>
                <a:t>知能提升</a:t>
              </a:r>
              <a:endParaRPr kumimoji="0" lang="zh-CN" altLang="en-US" sz="1050" b="1" i="0" u="none" strike="noStrike" kern="1200" cap="none" spc="0" normalizeH="0" baseline="0" noProof="0" dirty="0">
                <a:ln>
                  <a:noFill/>
                </a:ln>
                <a:solidFill>
                  <a:srgbClr val="0033CC"/>
                </a:solidFill>
                <a:effectLst/>
                <a:uLnTx/>
                <a:uFillTx/>
                <a:latin typeface="方正大标宋_GBK"/>
                <a:ea typeface="+mn-ea"/>
                <a:cs typeface="+mn-cs"/>
              </a:endParaRPr>
            </a:p>
          </p:txBody>
        </p:sp>
        <p:sp>
          <p:nvSpPr>
            <p:cNvPr id="32" name="TextBox 31">
              <a:hlinkClick r:id="" action="ppaction://noaction"/>
            </p:cNvPr>
            <p:cNvSpPr txBox="1"/>
            <p:nvPr/>
          </p:nvSpPr>
          <p:spPr bwMode="auto">
            <a:xfrm>
              <a:off x="10743906" y="6431717"/>
              <a:ext cx="828467" cy="415376"/>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050" b="1" i="0" u="none" strike="noStrike" kern="1200" cap="none" spc="0" normalizeH="0" baseline="0" noProof="0" dirty="0">
                  <a:ln>
                    <a:noFill/>
                  </a:ln>
                  <a:solidFill>
                    <a:srgbClr val="0033CC"/>
                  </a:solidFill>
                  <a:effectLst/>
                  <a:uLnTx/>
                  <a:uFillTx/>
                  <a:latin typeface="方正大标宋_GBK"/>
                  <a:ea typeface="+mn-ea"/>
                  <a:cs typeface="+mn-cs"/>
                </a:rPr>
                <a:t>专题强</a:t>
              </a:r>
              <a:endParaRPr kumimoji="0" lang="en-US" altLang="zh-CN" sz="1050" b="1" i="0" u="none" strike="noStrike" kern="1200" cap="none" spc="0" normalizeH="0" baseline="0" noProof="0" dirty="0">
                <a:ln>
                  <a:noFill/>
                </a:ln>
                <a:solidFill>
                  <a:srgbClr val="0033CC"/>
                </a:solidFill>
                <a:effectLst/>
                <a:uLnTx/>
                <a:uFillTx/>
                <a:latin typeface="方正大标宋_GBK"/>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050" b="1" i="0" u="none" strike="noStrike" kern="1200" cap="none" spc="0" normalizeH="0" baseline="0" noProof="0" dirty="0">
                  <a:ln>
                    <a:noFill/>
                  </a:ln>
                  <a:solidFill>
                    <a:srgbClr val="0033CC"/>
                  </a:solidFill>
                  <a:effectLst/>
                  <a:uLnTx/>
                  <a:uFillTx/>
                  <a:latin typeface="方正大标宋_GBK"/>
                  <a:ea typeface="+mn-ea"/>
                  <a:cs typeface="+mn-cs"/>
                </a:rPr>
                <a:t>化训练</a:t>
              </a:r>
              <a:endParaRPr kumimoji="0" lang="zh-CN" altLang="en-US" sz="1050" b="1" i="0" u="none" strike="noStrike" kern="1200" cap="none" spc="0" normalizeH="0" baseline="0" noProof="0" dirty="0">
                <a:ln>
                  <a:noFill/>
                </a:ln>
                <a:solidFill>
                  <a:srgbClr val="0033CC"/>
                </a:solidFill>
                <a:effectLst/>
                <a:uLnTx/>
                <a:uFillTx/>
                <a:latin typeface="方正大标宋_GBK"/>
                <a:ea typeface="+mn-ea"/>
                <a:cs typeface="+mn-cs"/>
              </a:endParaRPr>
            </a:p>
          </p:txBody>
        </p:sp>
      </p:grpSp>
      <p:sp>
        <p:nvSpPr>
          <p:cNvPr id="1030" name="TextBox 20"/>
          <p:cNvSpPr txBox="1">
            <a:spLocks noChangeArrowheads="1"/>
          </p:cNvSpPr>
          <p:nvPr/>
        </p:nvSpPr>
        <p:spPr bwMode="auto">
          <a:xfrm>
            <a:off x="4857750" y="114300"/>
            <a:ext cx="3571875" cy="369888"/>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800" b="1" i="0" u="none" strike="noStrike" kern="1200" cap="none" spc="0" normalizeH="0" baseline="0" noProof="0" smtClean="0">
                <a:ln>
                  <a:noFill/>
                </a:ln>
                <a:solidFill>
                  <a:srgbClr val="0033CC"/>
                </a:solidFill>
                <a:effectLst/>
                <a:uLnTx/>
                <a:uFillTx/>
                <a:latin typeface="Times New Roman" panose="02020603050405020304" pitchFamily="18" charset="0"/>
                <a:ea typeface="宋体" panose="02010600030101010101" pitchFamily="2" charset="-122"/>
                <a:cs typeface="+mn-cs"/>
              </a:rPr>
              <a:t>专题二　七选五</a:t>
            </a:r>
            <a:endParaRPr kumimoji="0" lang="en-US" altLang="zh-CN" sz="1800" b="1" i="0" u="none" strike="noStrike" kern="1200" cap="none" spc="0" normalizeH="0" baseline="0" noProof="0" smtClean="0">
              <a:ln>
                <a:noFill/>
              </a:ln>
              <a:solidFill>
                <a:srgbClr val="0033CC"/>
              </a:solidFill>
              <a:effectLst/>
              <a:uLnTx/>
              <a:uFillTx/>
              <a:latin typeface="Times New Roman" panose="02020603050405020304" pitchFamily="18"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iming>
    <p:tnLst>
      <p:par>
        <p:cTn id="1" dur="indefinite" restart="never" nodeType="tmRoot">
          <p:childTnLst>
            <p:seq concurrent="1" nextAc="seek">
              <p:cTn id="2" restart="whenNotActive" fill="hold" evtFilter="cancelBubble" nodeType="interactiveSeq">
                <p:stCondLst>
                  <p:cond evt="onClick" delay="0">
                    <p:tgtEl>
                      <p:spTgt spid="36"/>
                    </p:tgtEl>
                  </p:cond>
                </p:stCondLst>
                <p:endSync evt="end" delay="0">
                  <p:rtn val="all"/>
                </p:endSync>
                <p:childTnLst>
                  <p:par>
                    <p:cTn id="3" fill="hold">
                      <p:stCondLst>
                        <p:cond delay="0"/>
                      </p:stCondLst>
                      <p:childTnLst>
                        <p:par>
                          <p:cTn id="4" fill="hold">
                            <p:stCondLst>
                              <p:cond delay="0"/>
                            </p:stCondLst>
                            <p:childTnLst>
                              <p:par>
                                <p:cTn id="5" presetID="35" presetClass="path" presetSubtype="0" accel="50000" decel="50000" fill="hold" nodeType="clickEffect">
                                  <p:stCondLst>
                                    <p:cond delay="0"/>
                                  </p:stCondLst>
                                  <p:childTnLst>
                                    <p:animMotion origin="layout" path="M -5.55556E-7 4.44444E-6 L -0.61163 4.44444E-6 " pathEditMode="relative" rAng="0" ptsTypes="AA">
                                      <p:cBhvr>
                                        <p:cTn id="6" dur="1000" fill="hold"/>
                                        <p:tgtEl>
                                          <p:spTgt spid="3"/>
                                        </p:tgtEl>
                                        <p:attrNameLst>
                                          <p:attrName>ppt_x</p:attrName>
                                          <p:attrName>ppt_y</p:attrName>
                                        </p:attrNameLst>
                                      </p:cBhvr>
                                      <p:rCtr x="-30600" y="0"/>
                                    </p:animMotion>
                                  </p:childTnLst>
                                </p:cTn>
                              </p:par>
                            </p:childTnLst>
                          </p:cTn>
                        </p:par>
                      </p:childTnLst>
                    </p:cTn>
                  </p:par>
                </p:childTnLst>
              </p:cTn>
              <p:nextCondLst>
                <p:cond evt="onClick" delay="0">
                  <p:tgtEl>
                    <p:spTgt spid="36"/>
                  </p:tgtEl>
                </p:cond>
              </p:nextCondLst>
            </p:seq>
          </p:childTnLst>
        </p:cTn>
      </p:par>
    </p:tnLst>
  </p:timing>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imes New Roman" panose="02020603050405020304" pitchFamily="18"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Times New Roman" panose="02020603050405020304" pitchFamily="18"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Times New Roman" panose="02020603050405020304" pitchFamily="18"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p:cNvSpPr>
          <p:nvPr>
            <p:ph type="title"/>
          </p:nvPr>
        </p:nvSpPr>
        <p:spPr>
          <a:xfrm>
            <a:off x="685800" y="609600"/>
            <a:ext cx="77724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2051" name="Rectangle 3"/>
          <p:cNvSpPr>
            <a:spLocks noGrp="1"/>
          </p:cNvSpPr>
          <p:nvPr>
            <p:ph type="body" idx="1"/>
          </p:nvPr>
        </p:nvSpPr>
        <p:spPr>
          <a:xfrm>
            <a:off x="685800" y="1981200"/>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148" name="Rectangle 4"/>
          <p:cNvSpPr>
            <a:spLocks noGrp="1" noChangeArrowheads="1"/>
          </p:cNvSpPr>
          <p:nvPr>
            <p:ph type="dt" sz="half" idx="2"/>
          </p:nvPr>
        </p:nvSpPr>
        <p:spPr bwMode="auto">
          <a:xfrm>
            <a:off x="685800" y="6248400"/>
            <a:ext cx="1905000" cy="457200"/>
          </a:xfrm>
          <a:prstGeom prst="rect">
            <a:avLst/>
          </a:prstGeom>
          <a:noFill/>
          <a:ln>
            <a:noFill/>
          </a:ln>
          <a:effectLst/>
        </p:spPr>
        <p:txBody>
          <a:bodyPr vert="horz" wrap="square" lIns="91440" tIns="45720" rIns="91440" bIns="45720" numCol="1" anchor="t" anchorCtr="0" compatLnSpc="1"/>
          <a:lstStyle>
            <a:lvl1pPr eaLnBrk="1" hangingPunct="1">
              <a:defRPr sz="1400">
                <a:solidFill>
                  <a:srgbClr val="000000"/>
                </a:solidFill>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6149" name="Rectangle 5"/>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lstStyle>
            <a:lvl1pPr algn="ctr" eaLnBrk="1" hangingPunct="1">
              <a:defRPr sz="1400">
                <a:solidFill>
                  <a:srgbClr val="000000"/>
                </a:solidFill>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宋体" panose="02010600030101010101" pitchFamily="2" charset="-122"/>
              <a:cs typeface="+mn-cs"/>
            </a:endParaRPr>
          </a:p>
        </p:txBody>
      </p:sp>
      <p:sp>
        <p:nvSpPr>
          <p:cNvPr id="6150" name="Rectangle 6"/>
          <p:cNvSpPr>
            <a:spLocks noGrp="1" noChangeArrowheads="1"/>
          </p:cNvSpPr>
          <p:nvPr>
            <p:ph type="sldNum" sz="quarter" idx="4"/>
          </p:nvPr>
        </p:nvSpPr>
        <p:spPr bwMode="auto">
          <a:xfrm>
            <a:off x="6553200" y="6248400"/>
            <a:ext cx="1905000" cy="457200"/>
          </a:xfrm>
          <a:prstGeom prst="rect">
            <a:avLst/>
          </a:prstGeom>
          <a:noFill/>
          <a:ln>
            <a:noFill/>
          </a:ln>
          <a:effectLst/>
        </p:spPr>
        <p:txBody>
          <a:bodyPr vert="horz" wrap="square" lIns="91440" tIns="45720" rIns="91440" bIns="45720" numCol="1" anchor="t" anchorCtr="0" compatLnSpc="1"/>
          <a:lstStyle>
            <a:lvl1pPr algn="r">
              <a:defRPr sz="1400">
                <a:solidFill>
                  <a:srgbClr val="000000"/>
                </a:solidFill>
                <a:latin typeface="Times New Roman" panose="02020603050405020304" pitchFamily="18" charset="0"/>
              </a:defRPr>
            </a:lvl1pPr>
          </a:lstStyle>
          <a:p>
            <a:pPr lvl="0" eaLnBrk="1" hangingPunct="1"/>
            <a:fld id="{9A0DB2DC-4C9A-4742-B13C-FB6460FD3503}" type="slidenum">
              <a:rPr lang="en-US" altLang="zh-CN" dirty="0"/>
            </a:fld>
            <a:endParaRPr lang="en-US" altLang="zh-CN" dirty="0"/>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6pPr>
      <a:lvl7pPr marL="9144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7pPr>
      <a:lvl8pPr marL="13716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8pPr>
      <a:lvl9pPr marL="18288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Rectangle 2"/>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3075" name="Rectangle 3"/>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7750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eaLnBrk="1" hangingPunct="1">
              <a:defRPr sz="1400">
                <a:solidFill>
                  <a:srgbClr val="000000"/>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7750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a:solidFill>
                  <a:srgbClr val="000000"/>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7751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solidFill>
                  <a:srgbClr val="000000"/>
                </a:solidFill>
              </a:defRPr>
            </a:lvl1p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6" name="流程图: 决策 35"/>
          <p:cNvSpPr/>
          <p:nvPr/>
        </p:nvSpPr>
        <p:spPr>
          <a:xfrm>
            <a:off x="8143875" y="6308725"/>
            <a:ext cx="1000125" cy="549275"/>
          </a:xfrm>
          <a:prstGeom prst="flowChartDecision">
            <a:avLst/>
          </a:prstGeom>
        </p:spPr>
        <p:style>
          <a:lnRef idx="1">
            <a:schemeClr val="accent1"/>
          </a:lnRef>
          <a:fillRef idx="2">
            <a:schemeClr val="accent1"/>
          </a:fillRef>
          <a:effectRef idx="1">
            <a:schemeClr val="accent1"/>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200" b="1" i="0" u="none" strike="noStrike" kern="1200" cap="none" spc="0" normalizeH="0" baseline="0" noProof="0" dirty="0">
                <a:ln>
                  <a:noFill/>
                </a:ln>
                <a:solidFill>
                  <a:srgbClr val="0033CC"/>
                </a:solidFill>
                <a:effectLst/>
                <a:uLnTx/>
                <a:uFillTx/>
                <a:latin typeface="黑体" panose="02010609060101010101" pitchFamily="49" charset="-122"/>
                <a:ea typeface="黑体" panose="02010609060101010101" pitchFamily="49" charset="-122"/>
                <a:cs typeface="+mn-cs"/>
              </a:rPr>
              <a:t>栏目导引</a:t>
            </a:r>
            <a:endParaRPr kumimoji="0" lang="zh-CN" altLang="en-US" sz="1200" b="1" i="0" u="none" strike="noStrike" kern="1200" cap="none" spc="0" normalizeH="0" baseline="0" noProof="0" dirty="0">
              <a:ln>
                <a:noFill/>
              </a:ln>
              <a:solidFill>
                <a:srgbClr val="0033CC"/>
              </a:solidFill>
              <a:effectLst/>
              <a:uLnTx/>
              <a:uFillTx/>
              <a:latin typeface="黑体" panose="02010609060101010101" pitchFamily="49" charset="-122"/>
              <a:ea typeface="黑体" panose="02010609060101010101" pitchFamily="49" charset="-122"/>
              <a:cs typeface="+mn-cs"/>
            </a:endParaRPr>
          </a:p>
        </p:txBody>
      </p:sp>
      <p:sp>
        <p:nvSpPr>
          <p:cNvPr id="1027" name="Rectangle 13"/>
          <p:cNvSpPr>
            <a:spLocks noChangeArrowheads="1"/>
          </p:cNvSpPr>
          <p:nvPr/>
        </p:nvSpPr>
        <p:spPr bwMode="gray">
          <a:xfrm>
            <a:off x="0" y="0"/>
            <a:ext cx="9144000" cy="685800"/>
          </a:xfrm>
          <a:prstGeom prst="rect">
            <a:avLst/>
          </a:prstGeom>
          <a:gradFill rotWithShape="1">
            <a:gsLst>
              <a:gs pos="0">
                <a:srgbClr val="81CFEB"/>
              </a:gs>
              <a:gs pos="100000">
                <a:srgbClr val="FFFFFF"/>
              </a:gs>
            </a:gsLst>
            <a:lin ang="5400000" scaled="1"/>
          </a:gra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endParaRPr>
          </a:p>
        </p:txBody>
      </p:sp>
      <p:grpSp>
        <p:nvGrpSpPr>
          <p:cNvPr id="4100" name="Group 31"/>
          <p:cNvGrpSpPr/>
          <p:nvPr/>
        </p:nvGrpSpPr>
        <p:grpSpPr>
          <a:xfrm rot="10800000">
            <a:off x="8572500" y="0"/>
            <a:ext cx="547688" cy="500063"/>
            <a:chOff x="5216" y="628"/>
            <a:chExt cx="546" cy="543"/>
          </a:xfrm>
        </p:grpSpPr>
        <p:sp>
          <p:nvSpPr>
            <p:cNvPr id="1034" name="Rectangle 14"/>
            <p:cNvSpPr>
              <a:spLocks noChangeArrowheads="1"/>
            </p:cNvSpPr>
            <p:nvPr/>
          </p:nvSpPr>
          <p:spPr bwMode="gray">
            <a:xfrm rot="-5400000">
              <a:off x="5222" y="623"/>
              <a:ext cx="164" cy="166"/>
            </a:xfrm>
            <a:prstGeom prst="rect">
              <a:avLst/>
            </a:prstGeom>
            <a:solidFill>
              <a:srgbClr val="297CDD">
                <a:alpha val="89803"/>
              </a:srgbClr>
            </a:solidFill>
            <a:ln w="19050" algn="ctr">
              <a:solidFill>
                <a:schemeClr val="bg1">
                  <a:alpha val="70195"/>
                </a:schemeClr>
              </a:solidFill>
              <a:miter lim="800000"/>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1035" name="Rectangle 15"/>
            <p:cNvSpPr>
              <a:spLocks noChangeArrowheads="1"/>
            </p:cNvSpPr>
            <p:nvPr/>
          </p:nvSpPr>
          <p:spPr bwMode="gray">
            <a:xfrm rot="-5400000">
              <a:off x="5412" y="629"/>
              <a:ext cx="164" cy="166"/>
            </a:xfrm>
            <a:prstGeom prst="rect">
              <a:avLst/>
            </a:prstGeom>
            <a:solidFill>
              <a:srgbClr val="297CDD">
                <a:alpha val="59999"/>
              </a:srgbClr>
            </a:solidFill>
            <a:ln w="19050" algn="ctr">
              <a:solidFill>
                <a:schemeClr val="bg1">
                  <a:alpha val="70195"/>
                </a:schemeClr>
              </a:solidFill>
              <a:miter lim="800000"/>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1036" name="Rectangle 16"/>
            <p:cNvSpPr>
              <a:spLocks noChangeArrowheads="1"/>
            </p:cNvSpPr>
            <p:nvPr/>
          </p:nvSpPr>
          <p:spPr bwMode="gray">
            <a:xfrm rot="-5400000">
              <a:off x="5523" y="623"/>
              <a:ext cx="164" cy="168"/>
            </a:xfrm>
            <a:prstGeom prst="rect">
              <a:avLst/>
            </a:prstGeom>
            <a:solidFill>
              <a:srgbClr val="297CDD">
                <a:alpha val="85097"/>
              </a:srgbClr>
            </a:solidFill>
            <a:ln w="19050" algn="ctr">
              <a:solidFill>
                <a:schemeClr val="bg1">
                  <a:alpha val="70195"/>
                </a:schemeClr>
              </a:solidFill>
              <a:miter lim="800000"/>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1037" name="Rectangle 17"/>
            <p:cNvSpPr>
              <a:spLocks noChangeArrowheads="1"/>
            </p:cNvSpPr>
            <p:nvPr/>
          </p:nvSpPr>
          <p:spPr bwMode="gray">
            <a:xfrm rot="-5400000">
              <a:off x="5407" y="799"/>
              <a:ext cx="164" cy="169"/>
            </a:xfrm>
            <a:prstGeom prst="rect">
              <a:avLst/>
            </a:prstGeom>
            <a:solidFill>
              <a:srgbClr val="297CDD"/>
            </a:solidFill>
            <a:ln w="19050" algn="ctr">
              <a:solidFill>
                <a:schemeClr val="bg1">
                  <a:alpha val="70195"/>
                </a:schemeClr>
              </a:solidFill>
              <a:miter lim="800000"/>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1038" name="Rectangle 18"/>
            <p:cNvSpPr>
              <a:spLocks noChangeArrowheads="1"/>
            </p:cNvSpPr>
            <p:nvPr/>
          </p:nvSpPr>
          <p:spPr bwMode="gray">
            <a:xfrm rot="-5400000">
              <a:off x="5216" y="819"/>
              <a:ext cx="165" cy="169"/>
            </a:xfrm>
            <a:prstGeom prst="rect">
              <a:avLst/>
            </a:prstGeom>
            <a:solidFill>
              <a:srgbClr val="297CDD">
                <a:alpha val="59999"/>
              </a:srgbClr>
            </a:solidFill>
            <a:ln w="19050" algn="ctr">
              <a:solidFill>
                <a:schemeClr val="bg1">
                  <a:alpha val="70195"/>
                </a:schemeClr>
              </a:solidFill>
              <a:miter lim="800000"/>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1039" name="Rectangle 19"/>
            <p:cNvSpPr>
              <a:spLocks noChangeArrowheads="1"/>
            </p:cNvSpPr>
            <p:nvPr/>
          </p:nvSpPr>
          <p:spPr bwMode="gray">
            <a:xfrm rot="-5400000">
              <a:off x="5216" y="1004"/>
              <a:ext cx="165" cy="169"/>
            </a:xfrm>
            <a:prstGeom prst="rect">
              <a:avLst/>
            </a:prstGeom>
            <a:solidFill>
              <a:srgbClr val="297CDD">
                <a:alpha val="89803"/>
              </a:srgbClr>
            </a:solidFill>
            <a:ln w="19050" algn="ctr">
              <a:solidFill>
                <a:schemeClr val="bg1">
                  <a:alpha val="70195"/>
                </a:schemeClr>
              </a:solidFill>
              <a:miter lim="800000"/>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endParaRPr>
            </a:p>
          </p:txBody>
        </p:sp>
      </p:grpSp>
      <p:grpSp>
        <p:nvGrpSpPr>
          <p:cNvPr id="3" name="组合 32"/>
          <p:cNvGrpSpPr/>
          <p:nvPr userDrawn="1"/>
        </p:nvGrpSpPr>
        <p:grpSpPr>
          <a:xfrm>
            <a:off x="9140825" y="6430963"/>
            <a:ext cx="2432050" cy="415925"/>
            <a:chOff x="9140934" y="6431717"/>
            <a:chExt cx="2431439" cy="415376"/>
          </a:xfrm>
        </p:grpSpPr>
        <p:sp>
          <p:nvSpPr>
            <p:cNvPr id="38" name="TextBox 37">
              <a:hlinkClick r:id="" action="ppaction://noaction"/>
            </p:cNvPr>
            <p:cNvSpPr txBox="1"/>
            <p:nvPr/>
          </p:nvSpPr>
          <p:spPr bwMode="auto">
            <a:xfrm>
              <a:off x="9140934" y="6431717"/>
              <a:ext cx="828467" cy="415376"/>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050" b="1" i="0" u="none" strike="noStrike" kern="1200" cap="none" spc="0" normalizeH="0" baseline="0" noProof="0" dirty="0">
                  <a:ln>
                    <a:noFill/>
                  </a:ln>
                  <a:solidFill>
                    <a:srgbClr val="0033CC"/>
                  </a:solidFill>
                  <a:effectLst/>
                  <a:uLnTx/>
                  <a:uFillTx/>
                  <a:latin typeface="方正大标宋_GBK"/>
                  <a:ea typeface="+mn-ea"/>
                  <a:cs typeface="+mn-cs"/>
                </a:rPr>
                <a:t>考点导学重点突破</a:t>
              </a:r>
              <a:endParaRPr kumimoji="0" lang="zh-CN" altLang="en-US" sz="1050" b="1" i="0" u="none" strike="noStrike" kern="1200" cap="none" spc="0" normalizeH="0" baseline="0" noProof="0" dirty="0">
                <a:ln>
                  <a:noFill/>
                </a:ln>
                <a:solidFill>
                  <a:srgbClr val="0033CC"/>
                </a:solidFill>
                <a:effectLst/>
                <a:uLnTx/>
                <a:uFillTx/>
                <a:latin typeface="方正大标宋_GBK"/>
                <a:ea typeface="+mn-ea"/>
                <a:cs typeface="+mn-cs"/>
              </a:endParaRPr>
            </a:p>
          </p:txBody>
        </p:sp>
        <p:sp>
          <p:nvSpPr>
            <p:cNvPr id="40" name="TextBox 39">
              <a:hlinkClick r:id="" action="ppaction://noaction"/>
            </p:cNvPr>
            <p:cNvSpPr txBox="1"/>
            <p:nvPr/>
          </p:nvSpPr>
          <p:spPr bwMode="auto">
            <a:xfrm>
              <a:off x="9951943" y="6431717"/>
              <a:ext cx="828467" cy="415376"/>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050" b="1" i="0" u="none" strike="noStrike" kern="1200" cap="none" spc="0" normalizeH="0" baseline="0" noProof="0" dirty="0">
                  <a:ln>
                    <a:noFill/>
                  </a:ln>
                  <a:solidFill>
                    <a:srgbClr val="0033CC"/>
                  </a:solidFill>
                  <a:effectLst/>
                  <a:uLnTx/>
                  <a:uFillTx/>
                  <a:latin typeface="方正大标宋_GBK"/>
                  <a:ea typeface="+mn-ea"/>
                  <a:cs typeface="+mn-cs"/>
                </a:rPr>
                <a:t>典题在线</a:t>
              </a:r>
              <a:endParaRPr kumimoji="0" lang="en-US" altLang="zh-CN" sz="1050" b="1" i="0" u="none" strike="noStrike" kern="1200" cap="none" spc="0" normalizeH="0" baseline="0" noProof="0" dirty="0">
                <a:ln>
                  <a:noFill/>
                </a:ln>
                <a:solidFill>
                  <a:srgbClr val="0033CC"/>
                </a:solidFill>
                <a:effectLst/>
                <a:uLnTx/>
                <a:uFillTx/>
                <a:latin typeface="方正大标宋_GBK"/>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050" b="1" i="0" u="none" strike="noStrike" kern="1200" cap="none" spc="0" normalizeH="0" baseline="0" noProof="0" dirty="0">
                  <a:ln>
                    <a:noFill/>
                  </a:ln>
                  <a:solidFill>
                    <a:srgbClr val="0033CC"/>
                  </a:solidFill>
                  <a:effectLst/>
                  <a:uLnTx/>
                  <a:uFillTx/>
                  <a:latin typeface="方正大标宋_GBK"/>
                  <a:ea typeface="+mn-ea"/>
                  <a:cs typeface="+mn-cs"/>
                </a:rPr>
                <a:t>知能提升</a:t>
              </a:r>
              <a:endParaRPr kumimoji="0" lang="zh-CN" altLang="en-US" sz="1050" b="1" i="0" u="none" strike="noStrike" kern="1200" cap="none" spc="0" normalizeH="0" baseline="0" noProof="0" dirty="0">
                <a:ln>
                  <a:noFill/>
                </a:ln>
                <a:solidFill>
                  <a:srgbClr val="0033CC"/>
                </a:solidFill>
                <a:effectLst/>
                <a:uLnTx/>
                <a:uFillTx/>
                <a:latin typeface="方正大标宋_GBK"/>
                <a:ea typeface="+mn-ea"/>
                <a:cs typeface="+mn-cs"/>
              </a:endParaRPr>
            </a:p>
          </p:txBody>
        </p:sp>
        <p:sp>
          <p:nvSpPr>
            <p:cNvPr id="32" name="TextBox 31">
              <a:hlinkClick r:id="" action="ppaction://noaction"/>
            </p:cNvPr>
            <p:cNvSpPr txBox="1"/>
            <p:nvPr/>
          </p:nvSpPr>
          <p:spPr bwMode="auto">
            <a:xfrm>
              <a:off x="10743906" y="6431717"/>
              <a:ext cx="828467" cy="415376"/>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050" b="1" i="0" u="none" strike="noStrike" kern="1200" cap="none" spc="0" normalizeH="0" baseline="0" noProof="0" dirty="0">
                  <a:ln>
                    <a:noFill/>
                  </a:ln>
                  <a:solidFill>
                    <a:srgbClr val="0033CC"/>
                  </a:solidFill>
                  <a:effectLst/>
                  <a:uLnTx/>
                  <a:uFillTx/>
                  <a:latin typeface="方正大标宋_GBK"/>
                  <a:ea typeface="+mn-ea"/>
                  <a:cs typeface="+mn-cs"/>
                </a:rPr>
                <a:t>专题强</a:t>
              </a:r>
              <a:endParaRPr kumimoji="0" lang="en-US" altLang="zh-CN" sz="1050" b="1" i="0" u="none" strike="noStrike" kern="1200" cap="none" spc="0" normalizeH="0" baseline="0" noProof="0" dirty="0">
                <a:ln>
                  <a:noFill/>
                </a:ln>
                <a:solidFill>
                  <a:srgbClr val="0033CC"/>
                </a:solidFill>
                <a:effectLst/>
                <a:uLnTx/>
                <a:uFillTx/>
                <a:latin typeface="方正大标宋_GBK"/>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050" b="1" i="0" u="none" strike="noStrike" kern="1200" cap="none" spc="0" normalizeH="0" baseline="0" noProof="0" dirty="0">
                  <a:ln>
                    <a:noFill/>
                  </a:ln>
                  <a:solidFill>
                    <a:srgbClr val="0033CC"/>
                  </a:solidFill>
                  <a:effectLst/>
                  <a:uLnTx/>
                  <a:uFillTx/>
                  <a:latin typeface="方正大标宋_GBK"/>
                  <a:ea typeface="+mn-ea"/>
                  <a:cs typeface="+mn-cs"/>
                </a:rPr>
                <a:t>化训练</a:t>
              </a:r>
              <a:endParaRPr kumimoji="0" lang="zh-CN" altLang="en-US" sz="1050" b="1" i="0" u="none" strike="noStrike" kern="1200" cap="none" spc="0" normalizeH="0" baseline="0" noProof="0" dirty="0">
                <a:ln>
                  <a:noFill/>
                </a:ln>
                <a:solidFill>
                  <a:srgbClr val="0033CC"/>
                </a:solidFill>
                <a:effectLst/>
                <a:uLnTx/>
                <a:uFillTx/>
                <a:latin typeface="方正大标宋_GBK"/>
                <a:ea typeface="+mn-ea"/>
                <a:cs typeface="+mn-cs"/>
              </a:endParaRPr>
            </a:p>
          </p:txBody>
        </p:sp>
      </p:grpSp>
      <p:sp>
        <p:nvSpPr>
          <p:cNvPr id="1030" name="TextBox 20"/>
          <p:cNvSpPr txBox="1">
            <a:spLocks noChangeArrowheads="1"/>
          </p:cNvSpPr>
          <p:nvPr/>
        </p:nvSpPr>
        <p:spPr bwMode="auto">
          <a:xfrm>
            <a:off x="4857750" y="114300"/>
            <a:ext cx="3571875" cy="369888"/>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800" b="1" i="0" u="none" strike="noStrike" kern="1200" cap="none" spc="0" normalizeH="0" baseline="0" noProof="0" smtClean="0">
                <a:ln>
                  <a:noFill/>
                </a:ln>
                <a:solidFill>
                  <a:srgbClr val="0033CC"/>
                </a:solidFill>
                <a:effectLst/>
                <a:uLnTx/>
                <a:uFillTx/>
                <a:latin typeface="Times New Roman" panose="02020603050405020304" pitchFamily="18" charset="0"/>
                <a:ea typeface="宋体" panose="02010600030101010101" pitchFamily="2" charset="-122"/>
                <a:cs typeface="+mn-cs"/>
              </a:rPr>
              <a:t>专题二　七选五</a:t>
            </a:r>
            <a:endParaRPr kumimoji="0" lang="en-US" altLang="zh-CN" sz="1800" b="1" i="0" u="none" strike="noStrike" kern="1200" cap="none" spc="0" normalizeH="0" baseline="0" noProof="0" smtClean="0">
              <a:ln>
                <a:noFill/>
              </a:ln>
              <a:solidFill>
                <a:srgbClr val="0033CC"/>
              </a:solidFill>
              <a:effectLst/>
              <a:uLnTx/>
              <a:uFillTx/>
              <a:latin typeface="Times New Roman" panose="02020603050405020304" pitchFamily="18"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Lst>
  <p:timing>
    <p:tnLst>
      <p:par>
        <p:cTn id="1" dur="indefinite" restart="never" nodeType="tmRoot">
          <p:childTnLst>
            <p:seq concurrent="1" nextAc="seek">
              <p:cTn id="2" restart="whenNotActive" fill="hold" evtFilter="cancelBubble" nodeType="interactiveSeq">
                <p:stCondLst>
                  <p:cond evt="onClick" delay="0">
                    <p:tgtEl>
                      <p:spTgt spid="36"/>
                    </p:tgtEl>
                  </p:cond>
                </p:stCondLst>
                <p:endSync evt="end" delay="0">
                  <p:rtn val="all"/>
                </p:endSync>
                <p:childTnLst>
                  <p:par>
                    <p:cTn id="3" fill="hold">
                      <p:stCondLst>
                        <p:cond delay="0"/>
                      </p:stCondLst>
                      <p:childTnLst>
                        <p:par>
                          <p:cTn id="4" fill="hold">
                            <p:stCondLst>
                              <p:cond delay="0"/>
                            </p:stCondLst>
                            <p:childTnLst>
                              <p:par>
                                <p:cTn id="5" presetID="35" presetClass="path" presetSubtype="0" accel="50000" decel="50000" fill="hold" nodeType="clickEffect">
                                  <p:stCondLst>
                                    <p:cond delay="0"/>
                                  </p:stCondLst>
                                  <p:childTnLst>
                                    <p:animMotion origin="layout" path="M -5.55556E-7 4.44444E-6 L -0.61163 4.44444E-6 " pathEditMode="relative" rAng="0" ptsTypes="AA">
                                      <p:cBhvr>
                                        <p:cTn id="6" dur="1000" fill="hold"/>
                                        <p:tgtEl>
                                          <p:spTgt spid="3"/>
                                        </p:tgtEl>
                                        <p:attrNameLst>
                                          <p:attrName>ppt_x</p:attrName>
                                          <p:attrName>ppt_y</p:attrName>
                                        </p:attrNameLst>
                                      </p:cBhvr>
                                      <p:rCtr x="-30600" y="0"/>
                                    </p:animMotion>
                                  </p:childTnLst>
                                </p:cTn>
                              </p:par>
                            </p:childTnLst>
                          </p:cTn>
                        </p:par>
                      </p:childTnLst>
                    </p:cTn>
                  </p:par>
                </p:childTnLst>
              </p:cTn>
              <p:nextCondLst>
                <p:cond evt="onClick" delay="0">
                  <p:tgtEl>
                    <p:spTgt spid="36"/>
                  </p:tgtEl>
                </p:cond>
              </p:nextCondLst>
            </p:seq>
          </p:childTnLst>
        </p:cTn>
      </p:par>
    </p:tnLst>
  </p:timing>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imes New Roman" panose="02020603050405020304" pitchFamily="18"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Times New Roman" panose="02020603050405020304" pitchFamily="18"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Times New Roman" panose="02020603050405020304" pitchFamily="18"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4.xml"/><Relationship Id="rId1" Type="http://schemas.openxmlformats.org/officeDocument/2006/relationships/image" Target="../media/image6.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7.xml.rels><?xml version="1.0" encoding="UTF-8" standalone="yes"?>
<Relationships xmlns="http://schemas.openxmlformats.org/package/2006/relationships"><Relationship Id="rId8" Type="http://schemas.openxmlformats.org/officeDocument/2006/relationships/slideLayout" Target="../slideLayouts/slideLayout32.xml"/><Relationship Id="rId7" Type="http://schemas.openxmlformats.org/officeDocument/2006/relationships/image" Target="../media/image10.png"/><Relationship Id="rId6" Type="http://schemas.openxmlformats.org/officeDocument/2006/relationships/customXml" Target="../ink/ink3.xml"/><Relationship Id="rId5" Type="http://schemas.openxmlformats.org/officeDocument/2006/relationships/image" Target="../media/image9.png"/><Relationship Id="rId4" Type="http://schemas.openxmlformats.org/officeDocument/2006/relationships/customXml" Target="../ink/ink2.xml"/><Relationship Id="rId3" Type="http://schemas.openxmlformats.org/officeDocument/2006/relationships/image" Target="../media/image8.png"/><Relationship Id="rId2" Type="http://schemas.openxmlformats.org/officeDocument/2006/relationships/customXml" Target="../ink/ink1.xml"/><Relationship Id="rId1" Type="http://schemas.openxmlformats.org/officeDocument/2006/relationships/image" Target="../media/image7.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11.GIF"/></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3.GIF"/><Relationship Id="rId1"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3.png"/><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11.GIF"/></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11.GIF"/></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1.GI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hyperlink" Target="JingleBells.swf" TargetMode="External"/><Relationship Id="rId1" Type="http://schemas.openxmlformats.org/officeDocument/2006/relationships/image" Target="../media/image4.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image" Target="../media/image15.png"/><Relationship Id="rId2" Type="http://schemas.openxmlformats.org/officeDocument/2006/relationships/customXml" Target="../ink/ink4.xml"/><Relationship Id="rId1" Type="http://schemas.openxmlformats.org/officeDocument/2006/relationships/image" Target="../media/image14.pn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6.emf"/></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1.GI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image" Target="../media/image18.GIF"/><Relationship Id="rId2" Type="http://schemas.openxmlformats.org/officeDocument/2006/relationships/image" Target="../media/image17.GIF"/><Relationship Id="rId1" Type="http://schemas.openxmlformats.org/officeDocument/2006/relationships/image" Target="../media/image16.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6.emf"/></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1.GIF"/></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1.GIF"/></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6.emf"/></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1.GIF"/></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9.jpe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6.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1.GIF"/></Relationships>
</file>

<file path=ppt/slides/_rels/slide52.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18.GIF"/><Relationship Id="rId3" Type="http://schemas.openxmlformats.org/officeDocument/2006/relationships/image" Target="../media/image21.png"/><Relationship Id="rId2" Type="http://schemas.openxmlformats.org/officeDocument/2006/relationships/image" Target="../media/image20.emf"/><Relationship Id="rId1" Type="http://schemas.openxmlformats.org/officeDocument/2006/relationships/image" Target="../media/image12.png"/></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21.png"/></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1.GI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hyperlink" Target="JingleBells.swf" TargetMode="Externa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image" Target="../media/image5.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218" name="图片 3" descr="8193973_170941684000_2"/>
          <p:cNvPicPr>
            <a:picLocks noChangeAspect="1"/>
          </p:cNvPicPr>
          <p:nvPr/>
        </p:nvPicPr>
        <p:blipFill>
          <a:blip r:embed="rId1"/>
          <a:stretch>
            <a:fillRect/>
          </a:stretch>
        </p:blipFill>
        <p:spPr>
          <a:xfrm>
            <a:off x="-7937" y="858838"/>
            <a:ext cx="9153525" cy="3790950"/>
          </a:xfrm>
          <a:prstGeom prst="rect">
            <a:avLst/>
          </a:prstGeom>
          <a:noFill/>
          <a:ln w="9525">
            <a:noFill/>
          </a:ln>
        </p:spPr>
      </p:pic>
      <p:pic>
        <p:nvPicPr>
          <p:cNvPr id="9219" name="图片 10" descr="8193973_170941684000_2"/>
          <p:cNvPicPr>
            <a:picLocks noChangeAspect="1"/>
          </p:cNvPicPr>
          <p:nvPr/>
        </p:nvPicPr>
        <p:blipFill>
          <a:blip r:embed="rId1"/>
          <a:srcRect l="55090" t="3894" r="28305" b="68127"/>
          <a:stretch>
            <a:fillRect/>
          </a:stretch>
        </p:blipFill>
        <p:spPr>
          <a:xfrm>
            <a:off x="5246688" y="4772025"/>
            <a:ext cx="1519237" cy="1060450"/>
          </a:xfrm>
          <a:prstGeom prst="rect">
            <a:avLst/>
          </a:prstGeom>
          <a:noFill/>
          <a:ln w="9525">
            <a:noFill/>
          </a:ln>
        </p:spPr>
      </p:pic>
      <p:sp>
        <p:nvSpPr>
          <p:cNvPr id="28676" name="文本框 12"/>
          <p:cNvSpPr txBox="1">
            <a:spLocks noChangeArrowheads="1"/>
          </p:cNvSpPr>
          <p:nvPr/>
        </p:nvSpPr>
        <p:spPr bwMode="auto">
          <a:xfrm>
            <a:off x="122238" y="4922838"/>
            <a:ext cx="392113"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幼圆" panose="02010509060101010101" pitchFamily="49" charset="-122"/>
              </a:defRPr>
            </a:lvl1pPr>
            <a:lvl2pPr marL="742950" indent="-285750">
              <a:defRPr>
                <a:solidFill>
                  <a:schemeClr val="tx1"/>
                </a:solidFill>
                <a:latin typeface="Arial" panose="020B0604020202020204" pitchFamily="34" charset="0"/>
                <a:ea typeface="幼圆" panose="02010509060101010101" pitchFamily="49" charset="-122"/>
              </a:defRPr>
            </a:lvl2pPr>
            <a:lvl3pPr marL="1143000" indent="-228600">
              <a:defRPr>
                <a:solidFill>
                  <a:schemeClr val="tx1"/>
                </a:solidFill>
                <a:latin typeface="Arial" panose="020B0604020202020204" pitchFamily="34" charset="0"/>
                <a:ea typeface="幼圆" panose="02010509060101010101" pitchFamily="49" charset="-122"/>
              </a:defRPr>
            </a:lvl3pPr>
            <a:lvl4pPr marL="1600200" indent="-228600">
              <a:defRPr>
                <a:solidFill>
                  <a:schemeClr val="tx1"/>
                </a:solidFill>
                <a:latin typeface="Arial" panose="020B0604020202020204" pitchFamily="34" charset="0"/>
                <a:ea typeface="幼圆" panose="02010509060101010101" pitchFamily="49" charset="-122"/>
              </a:defRPr>
            </a:lvl4pPr>
            <a:lvl5pPr marL="2057400" indent="-228600">
              <a:defRPr>
                <a:solidFill>
                  <a:schemeClr val="tx1"/>
                </a:solidFill>
                <a:latin typeface="Arial" panose="020B0604020202020204" pitchFamily="34" charset="0"/>
                <a:ea typeface="幼圆" panose="02010509060101010101" pitchFamily="49"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4950" b="0" i="0" u="none" strike="noStrike" kern="1200" cap="none" spc="0" normalizeH="0" baseline="0" noProof="0">
                <a:ln>
                  <a:noFill/>
                </a:ln>
                <a:solidFill>
                  <a:srgbClr val="FF0000"/>
                </a:solidFill>
                <a:effectLst/>
                <a:uLnTx/>
                <a:uFillTx/>
                <a:latin typeface="Arial" panose="020B0604020202020204" pitchFamily="34" charset="0"/>
                <a:ea typeface="幼圆" panose="02010509060101010101" pitchFamily="49" charset="-122"/>
                <a:cs typeface="+mn-cs"/>
              </a:rPr>
              <a:t>A</a:t>
            </a:r>
            <a:endParaRPr kumimoji="0" lang="en-US" altLang="zh-CN" sz="4950" b="0" i="0" u="none" strike="noStrike" kern="1200" cap="none" spc="0" normalizeH="0" baseline="0" noProof="0">
              <a:ln>
                <a:noFill/>
              </a:ln>
              <a:solidFill>
                <a:srgbClr val="FF0000"/>
              </a:solidFill>
              <a:effectLst/>
              <a:uLnTx/>
              <a:uFillTx/>
              <a:latin typeface="Arial" panose="020B0604020202020204" pitchFamily="34" charset="0"/>
              <a:ea typeface="幼圆" panose="02010509060101010101" pitchFamily="49" charset="-122"/>
              <a:cs typeface="+mn-cs"/>
            </a:endParaRPr>
          </a:p>
        </p:txBody>
      </p:sp>
      <p:sp>
        <p:nvSpPr>
          <p:cNvPr id="28677" name="文本框 13"/>
          <p:cNvSpPr txBox="1">
            <a:spLocks noChangeArrowheads="1"/>
          </p:cNvSpPr>
          <p:nvPr/>
        </p:nvSpPr>
        <p:spPr bwMode="auto">
          <a:xfrm>
            <a:off x="2405063" y="4951413"/>
            <a:ext cx="3937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幼圆" panose="02010509060101010101" pitchFamily="49" charset="-122"/>
              </a:defRPr>
            </a:lvl1pPr>
            <a:lvl2pPr marL="742950" indent="-285750">
              <a:defRPr>
                <a:solidFill>
                  <a:schemeClr val="tx1"/>
                </a:solidFill>
                <a:latin typeface="Arial" panose="020B0604020202020204" pitchFamily="34" charset="0"/>
                <a:ea typeface="幼圆" panose="02010509060101010101" pitchFamily="49" charset="-122"/>
              </a:defRPr>
            </a:lvl2pPr>
            <a:lvl3pPr marL="1143000" indent="-228600">
              <a:defRPr>
                <a:solidFill>
                  <a:schemeClr val="tx1"/>
                </a:solidFill>
                <a:latin typeface="Arial" panose="020B0604020202020204" pitchFamily="34" charset="0"/>
                <a:ea typeface="幼圆" panose="02010509060101010101" pitchFamily="49" charset="-122"/>
              </a:defRPr>
            </a:lvl3pPr>
            <a:lvl4pPr marL="1600200" indent="-228600">
              <a:defRPr>
                <a:solidFill>
                  <a:schemeClr val="tx1"/>
                </a:solidFill>
                <a:latin typeface="Arial" panose="020B0604020202020204" pitchFamily="34" charset="0"/>
                <a:ea typeface="幼圆" panose="02010509060101010101" pitchFamily="49" charset="-122"/>
              </a:defRPr>
            </a:lvl4pPr>
            <a:lvl5pPr marL="2057400" indent="-228600">
              <a:defRPr>
                <a:solidFill>
                  <a:schemeClr val="tx1"/>
                </a:solidFill>
                <a:latin typeface="Arial" panose="020B0604020202020204" pitchFamily="34" charset="0"/>
                <a:ea typeface="幼圆" panose="02010509060101010101" pitchFamily="49"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4950" b="0" i="0" u="none" strike="noStrike" kern="1200" cap="none" spc="0" normalizeH="0" baseline="0" noProof="0">
                <a:ln>
                  <a:noFill/>
                </a:ln>
                <a:solidFill>
                  <a:srgbClr val="FF0000"/>
                </a:solidFill>
                <a:effectLst/>
                <a:uLnTx/>
                <a:uFillTx/>
                <a:latin typeface="Arial" panose="020B0604020202020204" pitchFamily="34" charset="0"/>
                <a:ea typeface="幼圆" panose="02010509060101010101" pitchFamily="49" charset="-122"/>
                <a:cs typeface="+mn-cs"/>
              </a:rPr>
              <a:t>B</a:t>
            </a:r>
            <a:endParaRPr kumimoji="0" lang="en-US" altLang="zh-CN" sz="4950" b="0" i="0" u="none" strike="noStrike" kern="1200" cap="none" spc="0" normalizeH="0" baseline="0" noProof="0">
              <a:ln>
                <a:noFill/>
              </a:ln>
              <a:solidFill>
                <a:srgbClr val="FF0000"/>
              </a:solidFill>
              <a:effectLst/>
              <a:uLnTx/>
              <a:uFillTx/>
              <a:latin typeface="Arial" panose="020B0604020202020204" pitchFamily="34" charset="0"/>
              <a:ea typeface="幼圆" panose="02010509060101010101" pitchFamily="49" charset="-122"/>
              <a:cs typeface="+mn-cs"/>
            </a:endParaRPr>
          </a:p>
        </p:txBody>
      </p:sp>
      <p:sp>
        <p:nvSpPr>
          <p:cNvPr id="28678" name="文本框 14"/>
          <p:cNvSpPr txBox="1">
            <a:spLocks noChangeArrowheads="1"/>
          </p:cNvSpPr>
          <p:nvPr/>
        </p:nvSpPr>
        <p:spPr bwMode="auto">
          <a:xfrm>
            <a:off x="4614863" y="4929188"/>
            <a:ext cx="3937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幼圆" panose="02010509060101010101" pitchFamily="49" charset="-122"/>
              </a:defRPr>
            </a:lvl1pPr>
            <a:lvl2pPr marL="742950" indent="-285750">
              <a:defRPr>
                <a:solidFill>
                  <a:schemeClr val="tx1"/>
                </a:solidFill>
                <a:latin typeface="Arial" panose="020B0604020202020204" pitchFamily="34" charset="0"/>
                <a:ea typeface="幼圆" panose="02010509060101010101" pitchFamily="49" charset="-122"/>
              </a:defRPr>
            </a:lvl2pPr>
            <a:lvl3pPr marL="1143000" indent="-228600">
              <a:defRPr>
                <a:solidFill>
                  <a:schemeClr val="tx1"/>
                </a:solidFill>
                <a:latin typeface="Arial" panose="020B0604020202020204" pitchFamily="34" charset="0"/>
                <a:ea typeface="幼圆" panose="02010509060101010101" pitchFamily="49" charset="-122"/>
              </a:defRPr>
            </a:lvl3pPr>
            <a:lvl4pPr marL="1600200" indent="-228600">
              <a:defRPr>
                <a:solidFill>
                  <a:schemeClr val="tx1"/>
                </a:solidFill>
                <a:latin typeface="Arial" panose="020B0604020202020204" pitchFamily="34" charset="0"/>
                <a:ea typeface="幼圆" panose="02010509060101010101" pitchFamily="49" charset="-122"/>
              </a:defRPr>
            </a:lvl4pPr>
            <a:lvl5pPr marL="2057400" indent="-228600">
              <a:defRPr>
                <a:solidFill>
                  <a:schemeClr val="tx1"/>
                </a:solidFill>
                <a:latin typeface="Arial" panose="020B0604020202020204" pitchFamily="34" charset="0"/>
                <a:ea typeface="幼圆" panose="02010509060101010101" pitchFamily="49"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4950" b="0" i="0" u="none" strike="noStrike" kern="1200" cap="none" spc="0" normalizeH="0" baseline="0" noProof="0">
                <a:ln>
                  <a:noFill/>
                </a:ln>
                <a:solidFill>
                  <a:srgbClr val="FF0000"/>
                </a:solidFill>
                <a:effectLst/>
                <a:uLnTx/>
                <a:uFillTx/>
                <a:latin typeface="Arial" panose="020B0604020202020204" pitchFamily="34" charset="0"/>
                <a:ea typeface="幼圆" panose="02010509060101010101" pitchFamily="49" charset="-122"/>
                <a:cs typeface="+mn-cs"/>
              </a:rPr>
              <a:t>C</a:t>
            </a:r>
            <a:endParaRPr kumimoji="0" lang="en-US" altLang="zh-CN" sz="4950" b="0" i="0" u="none" strike="noStrike" kern="1200" cap="none" spc="0" normalizeH="0" baseline="0" noProof="0">
              <a:ln>
                <a:noFill/>
              </a:ln>
              <a:solidFill>
                <a:srgbClr val="FF0000"/>
              </a:solidFill>
              <a:effectLst/>
              <a:uLnTx/>
              <a:uFillTx/>
              <a:latin typeface="Arial" panose="020B0604020202020204" pitchFamily="34" charset="0"/>
              <a:ea typeface="幼圆" panose="02010509060101010101" pitchFamily="49" charset="-122"/>
              <a:cs typeface="+mn-cs"/>
            </a:endParaRPr>
          </a:p>
        </p:txBody>
      </p:sp>
      <p:sp>
        <p:nvSpPr>
          <p:cNvPr id="28679" name="文本框 15"/>
          <p:cNvSpPr txBox="1">
            <a:spLocks noChangeArrowheads="1"/>
          </p:cNvSpPr>
          <p:nvPr/>
        </p:nvSpPr>
        <p:spPr bwMode="auto">
          <a:xfrm>
            <a:off x="6837363" y="4933950"/>
            <a:ext cx="3937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幼圆" panose="02010509060101010101" pitchFamily="49" charset="-122"/>
              </a:defRPr>
            </a:lvl1pPr>
            <a:lvl2pPr marL="742950" indent="-285750">
              <a:defRPr>
                <a:solidFill>
                  <a:schemeClr val="tx1"/>
                </a:solidFill>
                <a:latin typeface="Arial" panose="020B0604020202020204" pitchFamily="34" charset="0"/>
                <a:ea typeface="幼圆" panose="02010509060101010101" pitchFamily="49" charset="-122"/>
              </a:defRPr>
            </a:lvl2pPr>
            <a:lvl3pPr marL="1143000" indent="-228600">
              <a:defRPr>
                <a:solidFill>
                  <a:schemeClr val="tx1"/>
                </a:solidFill>
                <a:latin typeface="Arial" panose="020B0604020202020204" pitchFamily="34" charset="0"/>
                <a:ea typeface="幼圆" panose="02010509060101010101" pitchFamily="49" charset="-122"/>
              </a:defRPr>
            </a:lvl3pPr>
            <a:lvl4pPr marL="1600200" indent="-228600">
              <a:defRPr>
                <a:solidFill>
                  <a:schemeClr val="tx1"/>
                </a:solidFill>
                <a:latin typeface="Arial" panose="020B0604020202020204" pitchFamily="34" charset="0"/>
                <a:ea typeface="幼圆" panose="02010509060101010101" pitchFamily="49" charset="-122"/>
              </a:defRPr>
            </a:lvl4pPr>
            <a:lvl5pPr marL="2057400" indent="-228600">
              <a:defRPr>
                <a:solidFill>
                  <a:schemeClr val="tx1"/>
                </a:solidFill>
                <a:latin typeface="Arial" panose="020B0604020202020204" pitchFamily="34" charset="0"/>
                <a:ea typeface="幼圆" panose="02010509060101010101" pitchFamily="49"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4950" b="0" i="0" u="none" strike="noStrike" kern="1200" cap="none" spc="0" normalizeH="0" baseline="0" noProof="0">
                <a:ln>
                  <a:noFill/>
                </a:ln>
                <a:solidFill>
                  <a:srgbClr val="FF0000"/>
                </a:solidFill>
                <a:effectLst/>
                <a:uLnTx/>
                <a:uFillTx/>
                <a:latin typeface="Arial" panose="020B0604020202020204" pitchFamily="34" charset="0"/>
                <a:ea typeface="幼圆" panose="02010509060101010101" pitchFamily="49" charset="-122"/>
                <a:cs typeface="+mn-cs"/>
              </a:rPr>
              <a:t>D</a:t>
            </a:r>
            <a:endParaRPr kumimoji="0" lang="en-US" altLang="zh-CN" sz="4950" b="0" i="0" u="none" strike="noStrike" kern="1200" cap="none" spc="0" normalizeH="0" baseline="0" noProof="0">
              <a:ln>
                <a:noFill/>
              </a:ln>
              <a:solidFill>
                <a:srgbClr val="FF0000"/>
              </a:solidFill>
              <a:effectLst/>
              <a:uLnTx/>
              <a:uFillTx/>
              <a:latin typeface="Arial" panose="020B0604020202020204" pitchFamily="34" charset="0"/>
              <a:ea typeface="幼圆" panose="02010509060101010101" pitchFamily="49" charset="-122"/>
              <a:cs typeface="+mn-cs"/>
            </a:endParaRPr>
          </a:p>
        </p:txBody>
      </p:sp>
      <p:grpSp>
        <p:nvGrpSpPr>
          <p:cNvPr id="9224" name="组合 19"/>
          <p:cNvGrpSpPr/>
          <p:nvPr/>
        </p:nvGrpSpPr>
        <p:grpSpPr>
          <a:xfrm>
            <a:off x="3387725" y="2611438"/>
            <a:ext cx="1420813" cy="977900"/>
            <a:chOff x="0" y="0"/>
            <a:chExt cx="2984" cy="2052"/>
          </a:xfrm>
        </p:grpSpPr>
        <p:sp>
          <p:nvSpPr>
            <p:cNvPr id="9234" name="矩形 7"/>
            <p:cNvSpPr/>
            <p:nvPr/>
          </p:nvSpPr>
          <p:spPr>
            <a:xfrm>
              <a:off x="0" y="0"/>
              <a:ext cx="2984" cy="2052"/>
            </a:xfrm>
            <a:prstGeom prst="rect">
              <a:avLst/>
            </a:prstGeom>
            <a:solidFill>
              <a:schemeClr val="bg1"/>
            </a:solidFill>
            <a:ln w="12700" cap="flat" cmpd="sng">
              <a:solidFill>
                <a:schemeClr val="bg1"/>
              </a:solidFill>
              <a:prstDash val="solid"/>
              <a:miter/>
              <a:headEnd type="none" w="med" len="med"/>
              <a:tailEnd type="none" w="med" len="med"/>
            </a:ln>
          </p:spPr>
          <p:txBody>
            <a:bodyPr anchor="ctr"/>
            <a:p>
              <a:pPr algn="ctr"/>
              <a:endParaRPr lang="en-US" altLang="en-US" dirty="0">
                <a:solidFill>
                  <a:srgbClr val="FFFFFF"/>
                </a:solidFill>
                <a:latin typeface="Arial" panose="020B0604020202020204" pitchFamily="34" charset="0"/>
                <a:ea typeface="幼圆" panose="02010509060101010101" pitchFamily="49" charset="-122"/>
              </a:endParaRPr>
            </a:p>
          </p:txBody>
        </p:sp>
        <p:sp>
          <p:nvSpPr>
            <p:cNvPr id="9235" name="文本框 22"/>
            <p:cNvSpPr txBox="1"/>
            <p:nvPr/>
          </p:nvSpPr>
          <p:spPr>
            <a:xfrm>
              <a:off x="1187" y="475"/>
              <a:ext cx="652" cy="1067"/>
            </a:xfrm>
            <a:prstGeom prst="rect">
              <a:avLst/>
            </a:prstGeom>
            <a:noFill/>
            <a:ln w="9525">
              <a:noFill/>
            </a:ln>
          </p:spPr>
          <p:txBody>
            <a:bodyPr>
              <a:spAutoFit/>
            </a:bodyPr>
            <a:p>
              <a:r>
                <a:rPr lang="en-US" altLang="zh-CN" sz="2700" b="1" dirty="0">
                  <a:solidFill>
                    <a:srgbClr val="4472C4"/>
                  </a:solidFill>
                  <a:latin typeface="Arial" panose="020B0604020202020204" pitchFamily="34" charset="0"/>
                  <a:ea typeface="幼圆" panose="02010509060101010101" pitchFamily="49" charset="-122"/>
                </a:rPr>
                <a:t>1</a:t>
              </a:r>
              <a:endParaRPr lang="en-US" altLang="zh-CN" sz="2700" b="1" dirty="0">
                <a:solidFill>
                  <a:srgbClr val="4472C4"/>
                </a:solidFill>
                <a:latin typeface="Arial" panose="020B0604020202020204" pitchFamily="34" charset="0"/>
                <a:ea typeface="幼圆" panose="02010509060101010101" pitchFamily="49" charset="-122"/>
              </a:endParaRPr>
            </a:p>
          </p:txBody>
        </p:sp>
      </p:grpSp>
      <p:grpSp>
        <p:nvGrpSpPr>
          <p:cNvPr id="9225" name="组合 20"/>
          <p:cNvGrpSpPr/>
          <p:nvPr/>
        </p:nvGrpSpPr>
        <p:grpSpPr>
          <a:xfrm>
            <a:off x="5426075" y="2611438"/>
            <a:ext cx="1420813" cy="977900"/>
            <a:chOff x="0" y="0"/>
            <a:chExt cx="2984" cy="2052"/>
          </a:xfrm>
        </p:grpSpPr>
        <p:sp>
          <p:nvSpPr>
            <p:cNvPr id="9232" name="矩形 4"/>
            <p:cNvSpPr/>
            <p:nvPr/>
          </p:nvSpPr>
          <p:spPr>
            <a:xfrm>
              <a:off x="0" y="0"/>
              <a:ext cx="2984" cy="2052"/>
            </a:xfrm>
            <a:prstGeom prst="rect">
              <a:avLst/>
            </a:prstGeom>
            <a:solidFill>
              <a:schemeClr val="bg1"/>
            </a:solidFill>
            <a:ln w="12700" cap="flat" cmpd="sng">
              <a:solidFill>
                <a:schemeClr val="bg1"/>
              </a:solidFill>
              <a:prstDash val="solid"/>
              <a:miter/>
              <a:headEnd type="none" w="med" len="med"/>
              <a:tailEnd type="none" w="med" len="med"/>
            </a:ln>
          </p:spPr>
          <p:txBody>
            <a:bodyPr anchor="ctr"/>
            <a:p>
              <a:pPr algn="ctr"/>
              <a:endParaRPr lang="en-US" altLang="en-US" dirty="0">
                <a:solidFill>
                  <a:srgbClr val="FFFFFF"/>
                </a:solidFill>
                <a:latin typeface="Arial" panose="020B0604020202020204" pitchFamily="34" charset="0"/>
                <a:ea typeface="幼圆" panose="02010509060101010101" pitchFamily="49" charset="-122"/>
              </a:endParaRPr>
            </a:p>
          </p:txBody>
        </p:sp>
        <p:sp>
          <p:nvSpPr>
            <p:cNvPr id="9233" name="文本框 16"/>
            <p:cNvSpPr txBox="1"/>
            <p:nvPr/>
          </p:nvSpPr>
          <p:spPr>
            <a:xfrm>
              <a:off x="1142" y="500"/>
              <a:ext cx="652" cy="1067"/>
            </a:xfrm>
            <a:prstGeom prst="rect">
              <a:avLst/>
            </a:prstGeom>
            <a:noFill/>
            <a:ln w="9525">
              <a:noFill/>
            </a:ln>
          </p:spPr>
          <p:txBody>
            <a:bodyPr>
              <a:spAutoFit/>
            </a:bodyPr>
            <a:p>
              <a:r>
                <a:rPr lang="en-US" altLang="zh-CN" sz="2700" b="1" dirty="0">
                  <a:solidFill>
                    <a:srgbClr val="4472C4"/>
                  </a:solidFill>
                  <a:latin typeface="Arial" panose="020B0604020202020204" pitchFamily="34" charset="0"/>
                  <a:ea typeface="幼圆" panose="02010509060101010101" pitchFamily="49" charset="-122"/>
                </a:rPr>
                <a:t>2</a:t>
              </a:r>
              <a:endParaRPr lang="en-US" altLang="zh-CN" sz="2700" b="1" dirty="0">
                <a:solidFill>
                  <a:srgbClr val="4472C4"/>
                </a:solidFill>
                <a:latin typeface="Arial" panose="020B0604020202020204" pitchFamily="34" charset="0"/>
                <a:ea typeface="幼圆" panose="02010509060101010101" pitchFamily="49" charset="-122"/>
              </a:endParaRPr>
            </a:p>
          </p:txBody>
        </p:sp>
      </p:grpSp>
      <p:grpSp>
        <p:nvGrpSpPr>
          <p:cNvPr id="9226" name="组合 21"/>
          <p:cNvGrpSpPr/>
          <p:nvPr/>
        </p:nvGrpSpPr>
        <p:grpSpPr>
          <a:xfrm>
            <a:off x="7389813" y="2611438"/>
            <a:ext cx="1422400" cy="977900"/>
            <a:chOff x="0" y="0"/>
            <a:chExt cx="2984" cy="2052"/>
          </a:xfrm>
        </p:grpSpPr>
        <p:sp>
          <p:nvSpPr>
            <p:cNvPr id="9230" name="矩形 6"/>
            <p:cNvSpPr/>
            <p:nvPr/>
          </p:nvSpPr>
          <p:spPr>
            <a:xfrm>
              <a:off x="0" y="0"/>
              <a:ext cx="2984" cy="2052"/>
            </a:xfrm>
            <a:prstGeom prst="rect">
              <a:avLst/>
            </a:prstGeom>
            <a:solidFill>
              <a:schemeClr val="bg1"/>
            </a:solidFill>
            <a:ln w="12700" cap="flat" cmpd="sng">
              <a:solidFill>
                <a:schemeClr val="bg1"/>
              </a:solidFill>
              <a:prstDash val="solid"/>
              <a:miter/>
              <a:headEnd type="none" w="med" len="med"/>
              <a:tailEnd type="none" w="med" len="med"/>
            </a:ln>
          </p:spPr>
          <p:txBody>
            <a:bodyPr anchor="ctr"/>
            <a:p>
              <a:pPr algn="ctr"/>
              <a:endParaRPr lang="en-US" altLang="en-US" dirty="0">
                <a:solidFill>
                  <a:srgbClr val="FFFFFF"/>
                </a:solidFill>
                <a:latin typeface="Arial" panose="020B0604020202020204" pitchFamily="34" charset="0"/>
                <a:ea typeface="幼圆" panose="02010509060101010101" pitchFamily="49" charset="-122"/>
              </a:endParaRPr>
            </a:p>
          </p:txBody>
        </p:sp>
        <p:sp>
          <p:nvSpPr>
            <p:cNvPr id="9231" name="文本框 18"/>
            <p:cNvSpPr txBox="1"/>
            <p:nvPr/>
          </p:nvSpPr>
          <p:spPr>
            <a:xfrm>
              <a:off x="1177" y="581"/>
              <a:ext cx="652" cy="1067"/>
            </a:xfrm>
            <a:prstGeom prst="rect">
              <a:avLst/>
            </a:prstGeom>
            <a:noFill/>
            <a:ln w="9525">
              <a:noFill/>
            </a:ln>
          </p:spPr>
          <p:txBody>
            <a:bodyPr>
              <a:spAutoFit/>
            </a:bodyPr>
            <a:p>
              <a:r>
                <a:rPr lang="en-US" altLang="zh-CN" sz="2700" b="1" dirty="0">
                  <a:solidFill>
                    <a:srgbClr val="4472C4"/>
                  </a:solidFill>
                  <a:latin typeface="Arial" panose="020B0604020202020204" pitchFamily="34" charset="0"/>
                  <a:ea typeface="幼圆" panose="02010509060101010101" pitchFamily="49" charset="-122"/>
                </a:rPr>
                <a:t>3</a:t>
              </a:r>
              <a:endParaRPr lang="en-US" altLang="zh-CN" sz="2700" b="1" dirty="0">
                <a:solidFill>
                  <a:srgbClr val="4472C4"/>
                </a:solidFill>
                <a:latin typeface="Arial" panose="020B0604020202020204" pitchFamily="34" charset="0"/>
                <a:ea typeface="幼圆" panose="02010509060101010101" pitchFamily="49" charset="-122"/>
              </a:endParaRPr>
            </a:p>
          </p:txBody>
        </p:sp>
      </p:grpSp>
      <p:pic>
        <p:nvPicPr>
          <p:cNvPr id="2" name="图片 3" descr="8193973_170941684000_2"/>
          <p:cNvPicPr>
            <a:picLocks noChangeAspect="1"/>
          </p:cNvPicPr>
          <p:nvPr/>
        </p:nvPicPr>
        <p:blipFill>
          <a:blip r:embed="rId1"/>
          <a:srcRect l="36707" t="45187" r="46716" b="26469"/>
          <a:stretch>
            <a:fillRect/>
          </a:stretch>
        </p:blipFill>
        <p:spPr>
          <a:xfrm>
            <a:off x="7489825" y="4772025"/>
            <a:ext cx="1517650" cy="1074738"/>
          </a:xfrm>
          <a:prstGeom prst="rect">
            <a:avLst/>
          </a:prstGeom>
          <a:noFill/>
          <a:ln w="9525">
            <a:noFill/>
          </a:ln>
        </p:spPr>
      </p:pic>
      <p:pic>
        <p:nvPicPr>
          <p:cNvPr id="3" name="图片 3" descr="8193973_170941684000_2"/>
          <p:cNvPicPr>
            <a:picLocks noChangeAspect="1"/>
          </p:cNvPicPr>
          <p:nvPr/>
        </p:nvPicPr>
        <p:blipFill>
          <a:blip r:embed="rId1"/>
          <a:srcRect l="58751" t="44812" r="24521" b="26910"/>
          <a:stretch>
            <a:fillRect/>
          </a:stretch>
        </p:blipFill>
        <p:spPr>
          <a:xfrm>
            <a:off x="769938" y="4772025"/>
            <a:ext cx="1530350" cy="1073150"/>
          </a:xfrm>
          <a:prstGeom prst="rect">
            <a:avLst/>
          </a:prstGeom>
          <a:noFill/>
          <a:ln w="9525">
            <a:noFill/>
          </a:ln>
        </p:spPr>
      </p:pic>
      <p:pic>
        <p:nvPicPr>
          <p:cNvPr id="4" name="图片 3" descr="8193973_170941684000_2"/>
          <p:cNvPicPr>
            <a:picLocks noChangeAspect="1"/>
          </p:cNvPicPr>
          <p:nvPr/>
        </p:nvPicPr>
        <p:blipFill>
          <a:blip r:embed="rId1"/>
          <a:srcRect l="80463" t="45403" r="3053" b="26620"/>
          <a:stretch>
            <a:fillRect/>
          </a:stretch>
        </p:blipFill>
        <p:spPr>
          <a:xfrm>
            <a:off x="3114675" y="4772025"/>
            <a:ext cx="1508125" cy="106045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0.01284 0.10162 L -0.4651 -0.32662 " pathEditMode="relative" rAng="0" ptsTypes="AA">
                                      <p:cBhvr>
                                        <p:cTn id="6" dur="2000" fill="hold"/>
                                        <p:tgtEl>
                                          <p:spTgt spid="2"/>
                                        </p:tgtEl>
                                        <p:attrNameLst>
                                          <p:attrName>ppt_x</p:attrName>
                                          <p:attrName>ppt_y</p:attrName>
                                        </p:attrNameLst>
                                      </p:cBhvr>
                                      <p:rCtr x="-22600" y="-21400"/>
                                    </p:animMotion>
                                  </p:childTnLst>
                                </p:cTn>
                              </p:par>
                            </p:childTnLst>
                          </p:cTn>
                        </p:par>
                      </p:childTnLst>
                    </p:cTn>
                  </p:par>
                  <p:par>
                    <p:cTn id="7" fill="hold">
                      <p:stCondLst>
                        <p:cond delay="indefinite"/>
                      </p:stCondLst>
                      <p:childTnLst>
                        <p:par>
                          <p:cTn id="8" fill="hold">
                            <p:stCondLst>
                              <p:cond delay="0"/>
                            </p:stCondLst>
                            <p:childTnLst>
                              <p:par>
                                <p:cTn id="9" presetID="64" presetClass="path" presetSubtype="0" accel="50000" decel="50000" fill="hold" nodeType="clickEffect">
                                  <p:stCondLst>
                                    <p:cond delay="0"/>
                                  </p:stCondLst>
                                  <p:childTnLst>
                                    <p:animMotion origin="layout" path="M 0.0092 0.10209 L 0.51163 -0.32662 " pathEditMode="relative" rAng="0" ptsTypes="AA">
                                      <p:cBhvr>
                                        <p:cTn id="10" dur="2000" fill="hold"/>
                                        <p:tgtEl>
                                          <p:spTgt spid="3"/>
                                        </p:tgtEl>
                                        <p:attrNameLst>
                                          <p:attrName>ppt_x</p:attrName>
                                          <p:attrName>ppt_y</p:attrName>
                                        </p:attrNameLst>
                                      </p:cBhvr>
                                      <p:rCtr x="25100" y="-21400"/>
                                    </p:animMotion>
                                  </p:childTnLst>
                                </p:cTn>
                              </p:par>
                            </p:childTnLst>
                          </p:cTn>
                        </p:par>
                      </p:childTnLst>
                    </p:cTn>
                  </p:par>
                  <p:par>
                    <p:cTn id="11" fill="hold">
                      <p:stCondLst>
                        <p:cond delay="indefinite"/>
                      </p:stCondLst>
                      <p:childTnLst>
                        <p:par>
                          <p:cTn id="12" fill="hold">
                            <p:stCondLst>
                              <p:cond delay="0"/>
                            </p:stCondLst>
                            <p:childTnLst>
                              <p:par>
                                <p:cTn id="13" presetID="56" presetClass="path" presetSubtype="0" accel="50000" decel="50000" fill="hold" nodeType="clickEffect">
                                  <p:stCondLst>
                                    <p:cond delay="0"/>
                                  </p:stCondLst>
                                  <p:childTnLst>
                                    <p:animMotion origin="layout" path="M -0.00191 0.11759 L 0.46372 -0.30463 " pathEditMode="relative" rAng="0" ptsTypes="AA">
                                      <p:cBhvr>
                                        <p:cTn id="14" dur="2000" fill="hold"/>
                                        <p:tgtEl>
                                          <p:spTgt spid="4"/>
                                        </p:tgtEl>
                                        <p:attrNameLst>
                                          <p:attrName>ppt_x</p:attrName>
                                          <p:attrName>ppt_y</p:attrName>
                                        </p:attrNameLst>
                                      </p:cBhvr>
                                      <p:rCtr x="23300" y="-21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标题 1"/>
          <p:cNvSpPr>
            <a:spLocks noGrp="1"/>
          </p:cNvSpPr>
          <p:nvPr>
            <p:ph type="ctrTitle"/>
          </p:nvPr>
        </p:nvSpPr>
        <p:spPr>
          <a:xfrm>
            <a:off x="107950" y="2895600"/>
            <a:ext cx="9144000" cy="1470025"/>
          </a:xfrm>
          <a:ln/>
        </p:spPr>
        <p:txBody>
          <a:bodyPr vert="horz" wrap="square" lIns="91440" tIns="45720" rIns="91440" bIns="45720" anchor="ctr"/>
          <a:p>
            <a:pPr algn="l"/>
            <a:r>
              <a:rPr lang="en-US" altLang="zh-CN" sz="2400" i="1" dirty="0">
                <a:solidFill>
                  <a:srgbClr val="0033CC"/>
                </a:solidFill>
              </a:rPr>
              <a:t>Passage 4 </a:t>
            </a:r>
            <a:r>
              <a:rPr lang="en-US" altLang="zh-CN" sz="2400" i="1" dirty="0"/>
              <a:t>Teletubbies</a:t>
            </a:r>
            <a:r>
              <a:rPr lang="en-US" altLang="zh-CN" sz="2400" dirty="0"/>
              <a:t> </a:t>
            </a:r>
            <a:r>
              <a:rPr lang="en-US" altLang="zh-CN" sz="2400" dirty="0">
                <a:solidFill>
                  <a:srgbClr val="FF0000"/>
                </a:solidFill>
              </a:rPr>
              <a:t>is a very popular show </a:t>
            </a:r>
            <a:r>
              <a:rPr lang="en-US" altLang="zh-CN" sz="2400" dirty="0"/>
              <a:t>featuring interesting and fun characters that keep children absorbed. </a:t>
            </a:r>
            <a:r>
              <a:rPr lang="en-US" altLang="zh-CN" sz="2400" dirty="0">
                <a:solidFill>
                  <a:srgbClr val="FF00FF"/>
                </a:solidFill>
              </a:rPr>
              <a:t>__16__ </a:t>
            </a:r>
            <a:r>
              <a:rPr lang="en-US" altLang="zh-CN" sz="2400" dirty="0">
                <a:solidFill>
                  <a:srgbClr val="0033CC"/>
                </a:solidFill>
              </a:rPr>
              <a:t>Moreover</a:t>
            </a:r>
            <a:r>
              <a:rPr lang="en-US" altLang="zh-CN" sz="2400" dirty="0"/>
              <a:t>, they are unique in their great contribution to preschoolers’ formal school readiness. The program fits well into the style of broadcasting that airs on PBS (Public Broadcasting Service), which is non-profit TV promoting high quality, educational programs without commercial interruption.</a:t>
            </a:r>
            <a:br>
              <a:rPr lang="en-US" altLang="zh-CN" sz="2400" dirty="0"/>
            </a:br>
            <a:r>
              <a:rPr lang="en-US" altLang="zh-CN" sz="2400" dirty="0"/>
              <a:t>          A company by the name of Ragdoll Productions in the United Kingdom developed the Teletubbies figures and their stories. </a:t>
            </a:r>
            <a:r>
              <a:rPr lang="en-US" altLang="zh-CN" sz="2400" i="1" dirty="0">
                <a:solidFill>
                  <a:srgbClr val="FF0000"/>
                </a:solidFill>
              </a:rPr>
              <a:t>Teletubbies</a:t>
            </a:r>
            <a:r>
              <a:rPr lang="en-US" altLang="zh-CN" sz="2400" dirty="0">
                <a:solidFill>
                  <a:srgbClr val="FF0000"/>
                </a:solidFill>
              </a:rPr>
              <a:t>’ producers, Anne Wood and Andrew Davenport, conducted extensive research to guarantee the effectiveness of their production as a teaching tool</a:t>
            </a:r>
            <a:r>
              <a:rPr lang="en-US" altLang="zh-CN" sz="2400" dirty="0"/>
              <a:t>. __17__ The conclusions they reached were put very well into words by Ms. Wood when she said, “I want children to smile. If they are smiling, they will be relaxed. If they are relaxed, they will be confident. If they are confident, they will dare to be curious. If they are curious, they will grow in understanding.” __18__ </a:t>
            </a:r>
            <a:r>
              <a:rPr lang="en-US" altLang="zh-CN" sz="2400" dirty="0">
                <a:solidFill>
                  <a:srgbClr val="FF0000"/>
                </a:solidFill>
              </a:rPr>
              <a:t>Young children over the world are privileged to enjoy the benefits, for since 1992 the program has been sold to 92 broadcasters in 70 countries.</a:t>
            </a:r>
            <a:br>
              <a:rPr lang="en-US" altLang="zh-CN" sz="2400" dirty="0">
                <a:solidFill>
                  <a:srgbClr val="FF0000"/>
                </a:solidFill>
              </a:rPr>
            </a:br>
            <a:endParaRPr lang="zh-CN" altLang="en-US" sz="24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标题 1"/>
          <p:cNvSpPr>
            <a:spLocks noGrp="1"/>
          </p:cNvSpPr>
          <p:nvPr>
            <p:ph type="ctrTitle"/>
          </p:nvPr>
        </p:nvSpPr>
        <p:spPr>
          <a:xfrm>
            <a:off x="539750" y="404813"/>
            <a:ext cx="8424863" cy="6119812"/>
          </a:xfrm>
          <a:ln/>
        </p:spPr>
        <p:txBody>
          <a:bodyPr vert="horz" wrap="square" lIns="91440" tIns="45720" rIns="91440" bIns="45720" anchor="ctr"/>
          <a:p>
            <a:pPr algn="l"/>
            <a:r>
              <a:rPr lang="en-US" altLang="zh-CN" sz="2400" dirty="0"/>
              <a:t>What exactly, though, makes Teletubbies so visibly and emotionally inviting to young children? The answer is that they are completely designed from their point of view, being plump(fat and rounded in a pleasant way) and innocent-faced, as well as playful, warm, and funny. __19__ </a:t>
            </a:r>
            <a:r>
              <a:rPr lang="en-US" altLang="zh-CN" sz="2400" dirty="0">
                <a:solidFill>
                  <a:srgbClr val="FF0000"/>
                </a:solidFill>
              </a:rPr>
              <a:t>Imagine a land that is part technological and part nursery rhyme. </a:t>
            </a:r>
            <a:r>
              <a:rPr lang="en-US" altLang="zh-CN" sz="2400" dirty="0"/>
              <a:t>Their home is Tubbytronic Superdome, and they eat Tubby Toast and Custard. A windmill blows in wonderful surprises among rolling hills, talking flowers, and a smiling sun.</a:t>
            </a:r>
            <a:br>
              <a:rPr lang="en-US" altLang="zh-CN" sz="2400" dirty="0"/>
            </a:br>
            <a:r>
              <a:rPr lang="en-US" altLang="zh-CN" sz="2400" dirty="0">
                <a:solidFill>
                  <a:srgbClr val="0033CC"/>
                </a:solidFill>
              </a:rPr>
              <a:t>__20__ </a:t>
            </a:r>
            <a:r>
              <a:rPr lang="en-US" altLang="zh-CN" sz="2400" dirty="0"/>
              <a:t>Teletubbies love each other very much; Teletubbies love to dance and sing; Teletubbies love their favorite things and interacting with their surroundings. These messages, conveyed in very basic, repetitive language, </a:t>
            </a:r>
            <a:r>
              <a:rPr lang="en-US" altLang="zh-CN" sz="2400" dirty="0">
                <a:solidFill>
                  <a:srgbClr val="FF0000"/>
                </a:solidFill>
              </a:rPr>
              <a:t>invite interaction with children</a:t>
            </a:r>
            <a:r>
              <a:rPr lang="en-US" altLang="zh-CN" sz="2400" dirty="0"/>
              <a:t>, </a:t>
            </a:r>
            <a:r>
              <a:rPr lang="en-US" altLang="zh-CN" sz="2400" dirty="0">
                <a:solidFill>
                  <a:srgbClr val="FF0000"/>
                </a:solidFill>
              </a:rPr>
              <a:t>helping ages one through four expand the skills they need to watch and listen at the same time, which is key to the development of a child’s thinking abilities.</a:t>
            </a:r>
            <a:br>
              <a:rPr lang="en-US" altLang="zh-CN" sz="2400" dirty="0"/>
            </a:br>
            <a:endParaRPr lang="zh-CN" alt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标题 1"/>
          <p:cNvSpPr>
            <a:spLocks noGrp="1"/>
          </p:cNvSpPr>
          <p:nvPr>
            <p:ph type="ctrTitle"/>
          </p:nvPr>
        </p:nvSpPr>
        <p:spPr>
          <a:xfrm>
            <a:off x="539750" y="620713"/>
            <a:ext cx="8353425" cy="5472112"/>
          </a:xfrm>
          <a:ln/>
        </p:spPr>
        <p:txBody>
          <a:bodyPr vert="horz" wrap="square" lIns="91440" tIns="45720" rIns="91440" bIns="45720" anchor="ctr"/>
          <a:p>
            <a:pPr algn="l"/>
            <a:r>
              <a:rPr lang="en-US" altLang="zh-CN" sz="2400" dirty="0"/>
              <a:t>A</a:t>
            </a:r>
            <a:r>
              <a:rPr lang="en-US" altLang="zh-CN" sz="2400" dirty="0">
                <a:solidFill>
                  <a:srgbClr val="FF0000"/>
                </a:solidFill>
              </a:rPr>
              <a:t>. They </a:t>
            </a:r>
            <a:r>
              <a:rPr lang="en-US" altLang="zh-CN" sz="2400" dirty="0"/>
              <a:t>live in a </a:t>
            </a:r>
            <a:r>
              <a:rPr lang="en-US" altLang="zh-CN" sz="2400" dirty="0">
                <a:solidFill>
                  <a:srgbClr val="FF0000"/>
                </a:solidFill>
              </a:rPr>
              <a:t>fascinating world </a:t>
            </a:r>
            <a:r>
              <a:rPr lang="en-US" altLang="zh-CN" sz="2400" dirty="0"/>
              <a:t>that is brilliant and magical.</a:t>
            </a:r>
            <a:br>
              <a:rPr lang="en-US" altLang="zh-CN" sz="2400" dirty="0"/>
            </a:br>
            <a:r>
              <a:rPr lang="en-US" altLang="zh-CN" sz="2400" dirty="0"/>
              <a:t>B. </a:t>
            </a:r>
            <a:r>
              <a:rPr lang="en-US" altLang="zh-CN" sz="2400" dirty="0">
                <a:solidFill>
                  <a:srgbClr val="FF0000"/>
                </a:solidFill>
              </a:rPr>
              <a:t>They</a:t>
            </a:r>
            <a:r>
              <a:rPr lang="en-US" altLang="zh-CN" sz="2400" dirty="0"/>
              <a:t> </a:t>
            </a:r>
            <a:r>
              <a:rPr lang="en-US" altLang="zh-CN" sz="2400" dirty="0">
                <a:solidFill>
                  <a:srgbClr val="FF0000"/>
                </a:solidFill>
              </a:rPr>
              <a:t>interviewed </a:t>
            </a:r>
            <a:r>
              <a:rPr lang="en-US" altLang="zh-CN" sz="2400" dirty="0"/>
              <a:t>young children, linguists, and nursery school teachers.</a:t>
            </a:r>
            <a:br>
              <a:rPr lang="en-US" altLang="zh-CN" sz="2400" dirty="0"/>
            </a:br>
            <a:r>
              <a:rPr lang="en-US" altLang="zh-CN" sz="2400" dirty="0"/>
              <a:t>C. Lots of Teletubbies toys, books and DVDs are available to keep children entertained.</a:t>
            </a:r>
            <a:br>
              <a:rPr lang="en-US" altLang="zh-CN" sz="2400" dirty="0"/>
            </a:br>
            <a:r>
              <a:rPr lang="en-US" altLang="zh-CN" sz="2400" dirty="0"/>
              <a:t>D. Although the program aims at children aged one to four, it appeals to older generations.</a:t>
            </a:r>
            <a:br>
              <a:rPr lang="en-US" altLang="zh-CN" sz="2400" dirty="0"/>
            </a:br>
            <a:r>
              <a:rPr lang="en-US" altLang="zh-CN" sz="2400" dirty="0"/>
              <a:t>E. </a:t>
            </a:r>
            <a:r>
              <a:rPr lang="en-US" altLang="zh-CN" sz="2400" dirty="0">
                <a:solidFill>
                  <a:srgbClr val="FF0000"/>
                </a:solidFill>
              </a:rPr>
              <a:t>More importantly, </a:t>
            </a:r>
            <a:r>
              <a:rPr lang="en-US" altLang="zh-CN" sz="2400" dirty="0"/>
              <a:t>the characters </a:t>
            </a:r>
            <a:r>
              <a:rPr lang="en-US" altLang="zh-CN" sz="2400" dirty="0">
                <a:solidFill>
                  <a:srgbClr val="FF0000"/>
                </a:solidFill>
              </a:rPr>
              <a:t>communicate</a:t>
            </a:r>
            <a:r>
              <a:rPr lang="en-US" altLang="zh-CN" sz="2400" dirty="0"/>
              <a:t> very special, </a:t>
            </a:r>
            <a:r>
              <a:rPr lang="en-US" altLang="zh-CN" sz="2400" dirty="0">
                <a:solidFill>
                  <a:srgbClr val="FF0000"/>
                </a:solidFill>
              </a:rPr>
              <a:t>elementary ideas to </a:t>
            </a:r>
            <a:r>
              <a:rPr lang="en-US" altLang="zh-CN" sz="2400" dirty="0"/>
              <a:t>the children.</a:t>
            </a:r>
            <a:br>
              <a:rPr lang="en-US" altLang="zh-CN" sz="2400" dirty="0"/>
            </a:br>
            <a:r>
              <a:rPr lang="en-US" altLang="zh-CN" sz="2400" dirty="0"/>
              <a:t>F. Like other cartoon creatures, Teletubbies are colorful </a:t>
            </a:r>
            <a:r>
              <a:rPr lang="en-US" altLang="zh-CN" sz="2400" dirty="0">
                <a:solidFill>
                  <a:srgbClr val="FF0000"/>
                </a:solidFill>
              </a:rPr>
              <a:t>both in physical appearance and personality.</a:t>
            </a:r>
            <a:br>
              <a:rPr lang="en-US" altLang="zh-CN" sz="2400" dirty="0">
                <a:solidFill>
                  <a:srgbClr val="FF0000"/>
                </a:solidFill>
              </a:rPr>
            </a:br>
            <a:br>
              <a:rPr lang="en-US" altLang="zh-CN" sz="2400" dirty="0"/>
            </a:br>
            <a:r>
              <a:rPr lang="en-US" altLang="zh-CN" sz="2400" dirty="0"/>
              <a:t>G. </a:t>
            </a:r>
            <a:r>
              <a:rPr lang="en-US" altLang="zh-CN" sz="2400" dirty="0">
                <a:solidFill>
                  <a:srgbClr val="FF0000"/>
                </a:solidFill>
              </a:rPr>
              <a:t>Much creative energy and innovation </a:t>
            </a:r>
            <a:r>
              <a:rPr lang="en-US" altLang="zh-CN" sz="2400" dirty="0">
                <a:solidFill>
                  <a:srgbClr val="0033CC"/>
                </a:solidFill>
              </a:rPr>
              <a:t>were channeled </a:t>
            </a:r>
            <a:r>
              <a:rPr lang="en-US" altLang="zh-CN" sz="2400" dirty="0"/>
              <a:t>into each one of the 365 shows that’s been </a:t>
            </a:r>
            <a:r>
              <a:rPr lang="en-US" altLang="zh-CN" sz="2400" dirty="0">
                <a:solidFill>
                  <a:srgbClr val="FF0000"/>
                </a:solidFill>
              </a:rPr>
              <a:t>broadcast.</a:t>
            </a:r>
            <a:endParaRPr lang="zh-CN" altLang="en-US" sz="2400"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2"/>
          <p:cNvSpPr/>
          <p:nvPr/>
        </p:nvSpPr>
        <p:spPr>
          <a:xfrm>
            <a:off x="250825" y="290513"/>
            <a:ext cx="7232650" cy="579437"/>
          </a:xfrm>
          <a:prstGeom prst="rect">
            <a:avLst/>
          </a:prstGeom>
          <a:noFill/>
          <a:ln w="9525">
            <a:noFill/>
          </a:ln>
        </p:spPr>
        <p:txBody>
          <a:bodyPr wrap="none" anchor="ctr">
            <a:spAutoFit/>
          </a:bodyPr>
          <a:p>
            <a:pPr eaLnBrk="1" hangingPunct="1"/>
            <a:r>
              <a:rPr lang="zh-CN" altLang="en-US" sz="3200" dirty="0">
                <a:solidFill>
                  <a:schemeClr val="tx2"/>
                </a:solidFill>
                <a:latin typeface="Arial" panose="020B0604020202020204" pitchFamily="34" charset="0"/>
              </a:rPr>
              <a:t>根据试题所在位置确定不同的解题策略 </a:t>
            </a:r>
            <a:endParaRPr lang="zh-CN" altLang="en-US" sz="3200" dirty="0">
              <a:solidFill>
                <a:schemeClr val="tx2"/>
              </a:solidFill>
              <a:latin typeface="Arial" panose="020B0604020202020204" pitchFamily="34" charset="0"/>
            </a:endParaRPr>
          </a:p>
        </p:txBody>
      </p:sp>
      <p:sp>
        <p:nvSpPr>
          <p:cNvPr id="21507" name="Text Box 3"/>
          <p:cNvSpPr txBox="1"/>
          <p:nvPr/>
        </p:nvSpPr>
        <p:spPr>
          <a:xfrm>
            <a:off x="257175" y="869950"/>
            <a:ext cx="8569325" cy="4678363"/>
          </a:xfrm>
          <a:prstGeom prst="rect">
            <a:avLst/>
          </a:prstGeom>
          <a:noFill/>
          <a:ln w="9525">
            <a:noFill/>
          </a:ln>
        </p:spPr>
        <p:txBody>
          <a:bodyPr>
            <a:spAutoFit/>
          </a:bodyPr>
          <a:p>
            <a:pPr eaLnBrk="1" hangingPunct="1">
              <a:spcBef>
                <a:spcPct val="50000"/>
              </a:spcBef>
            </a:pPr>
            <a:br>
              <a:rPr lang="zh-CN" altLang="en-US" sz="2800" dirty="0">
                <a:solidFill>
                  <a:srgbClr val="0033CC"/>
                </a:solidFill>
                <a:latin typeface="黑体" panose="02010609060101010101" pitchFamily="49" charset="-122"/>
                <a:ea typeface="黑体" panose="02010609060101010101" pitchFamily="49" charset="-122"/>
              </a:rPr>
            </a:br>
            <a:r>
              <a:rPr lang="zh-CN" altLang="en-US" sz="3200" b="1" dirty="0">
                <a:solidFill>
                  <a:srgbClr val="FF0000"/>
                </a:solidFill>
                <a:latin typeface="Arial" panose="020B0604020202020204" pitchFamily="34" charset="0"/>
              </a:rPr>
              <a:t>2)如果问题在段尾</a:t>
            </a:r>
            <a:r>
              <a:rPr lang="zh-CN" altLang="en-US" sz="2400" b="1" dirty="0">
                <a:solidFill>
                  <a:srgbClr val="FF0000"/>
                </a:solidFill>
                <a:latin typeface="Arial" panose="020B0604020202020204" pitchFamily="34" charset="0"/>
              </a:rPr>
              <a:t> </a:t>
            </a:r>
            <a:endParaRPr lang="zh-CN" altLang="en-US" sz="2400" b="1" dirty="0">
              <a:solidFill>
                <a:srgbClr val="FF0000"/>
              </a:solidFill>
              <a:latin typeface="Arial" panose="020B0604020202020204" pitchFamily="34" charset="0"/>
            </a:endParaRPr>
          </a:p>
          <a:p>
            <a:pPr eaLnBrk="1" hangingPunct="1">
              <a:spcBef>
                <a:spcPct val="50000"/>
              </a:spcBef>
            </a:pPr>
            <a:r>
              <a:rPr lang="zh-CN" altLang="en-US" sz="2400" dirty="0">
                <a:latin typeface="Arial" panose="020B0604020202020204" pitchFamily="34" charset="0"/>
              </a:rPr>
              <a:t>   </a:t>
            </a:r>
            <a:r>
              <a:rPr lang="en-US" altLang="zh-CN" sz="2400" dirty="0">
                <a:latin typeface="Arial" panose="020B0604020202020204" pitchFamily="34" charset="0"/>
              </a:rPr>
              <a:t>A. </a:t>
            </a:r>
            <a:r>
              <a:rPr lang="zh-CN" altLang="en-US" sz="2800" b="1" dirty="0">
                <a:solidFill>
                  <a:srgbClr val="0033CC"/>
                </a:solidFill>
                <a:latin typeface="Arial" panose="020B0604020202020204" pitchFamily="34" charset="0"/>
              </a:rPr>
              <a:t>通常是</a:t>
            </a:r>
            <a:r>
              <a:rPr lang="zh-CN" altLang="en-US" sz="2800" b="1" u="sng" dirty="0">
                <a:solidFill>
                  <a:srgbClr val="0033CC"/>
                </a:solidFill>
                <a:latin typeface="Arial" panose="020B0604020202020204" pitchFamily="34" charset="0"/>
              </a:rPr>
              <a:t>结论、概括性语句</a:t>
            </a:r>
            <a:r>
              <a:rPr lang="zh-CN" altLang="en-US" sz="2800" dirty="0">
                <a:latin typeface="Arial" panose="020B0604020202020204" pitchFamily="34" charset="0"/>
              </a:rPr>
              <a:t>。注意在</a:t>
            </a:r>
            <a:r>
              <a:rPr lang="zh-CN" altLang="en-US" sz="2800" u="sng" dirty="0">
                <a:latin typeface="Arial" panose="020B0604020202020204" pitchFamily="34" charset="0"/>
              </a:rPr>
              <a:t>选项中查找表示结果、结论、总结等的信号词</a:t>
            </a:r>
            <a:r>
              <a:rPr lang="zh-CN" altLang="en-US" sz="2800" dirty="0">
                <a:latin typeface="Arial" panose="020B0604020202020204" pitchFamily="34" charset="0"/>
              </a:rPr>
              <a:t>，如</a:t>
            </a:r>
            <a:r>
              <a:rPr lang="zh-CN" altLang="en-US" sz="2800" u="sng" dirty="0">
                <a:latin typeface="Arial" panose="020B0604020202020204" pitchFamily="34" charset="0"/>
              </a:rPr>
              <a:t>therefore, as a result, thus, in short, to sum up, to conclude, in a word， </a:t>
            </a:r>
            <a:r>
              <a:rPr lang="en-US" altLang="zh-CN" sz="2800" u="sng" dirty="0">
                <a:latin typeface="Arial" panose="020B0604020202020204" pitchFamily="34" charset="0"/>
              </a:rPr>
              <a:t>finally, eventually</a:t>
            </a:r>
            <a:r>
              <a:rPr lang="zh-CN" altLang="en-US" sz="2800" u="sng" dirty="0">
                <a:latin typeface="Arial" panose="020B0604020202020204" pitchFamily="34" charset="0"/>
              </a:rPr>
              <a:t>等词语</a:t>
            </a:r>
            <a:r>
              <a:rPr lang="zh-CN" altLang="en-US" sz="2800" dirty="0">
                <a:latin typeface="Arial" panose="020B0604020202020204" pitchFamily="34" charset="0"/>
              </a:rPr>
              <a:t>，</a:t>
            </a:r>
            <a:r>
              <a:rPr lang="zh-CN" altLang="en-US" sz="2800" u="sng" dirty="0">
                <a:latin typeface="Arial" panose="020B0604020202020204" pitchFamily="34" charset="0"/>
              </a:rPr>
              <a:t>选项中也可发现前文的同义词句</a:t>
            </a:r>
            <a:r>
              <a:rPr lang="zh-CN" altLang="en-US" sz="2800" dirty="0">
                <a:latin typeface="Arial" panose="020B0604020202020204" pitchFamily="34" charset="0"/>
              </a:rPr>
              <a:t>。</a:t>
            </a:r>
            <a:endParaRPr lang="en-US" altLang="zh-CN" sz="2800" dirty="0">
              <a:latin typeface="Arial" panose="020B0604020202020204" pitchFamily="34" charset="0"/>
            </a:endParaRPr>
          </a:p>
          <a:p>
            <a:pPr eaLnBrk="1" hangingPunct="1">
              <a:spcBef>
                <a:spcPct val="50000"/>
              </a:spcBef>
            </a:pPr>
            <a:br>
              <a:rPr lang="zh-CN" altLang="en-US" sz="2400" dirty="0">
                <a:solidFill>
                  <a:srgbClr val="0033CC"/>
                </a:solidFill>
                <a:latin typeface="Arial" panose="020B0604020202020204" pitchFamily="34" charset="0"/>
              </a:rPr>
            </a:br>
            <a:br>
              <a:rPr lang="zh-CN" altLang="en-US" sz="2400" dirty="0">
                <a:latin typeface="Arial" panose="020B0604020202020204" pitchFamily="34" charset="0"/>
              </a:rPr>
            </a:br>
            <a:endParaRPr lang="zh-CN" altLang="en-US" sz="2400" dirty="0">
              <a:latin typeface="Arial" panose="020B0604020202020204" pitchFamily="34"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Text Box 4"/>
          <p:cNvSpPr txBox="1">
            <a:spLocks noChangeAspect="1"/>
          </p:cNvSpPr>
          <p:nvPr/>
        </p:nvSpPr>
        <p:spPr>
          <a:xfrm>
            <a:off x="1331913" y="1557338"/>
            <a:ext cx="6408737" cy="5111750"/>
          </a:xfrm>
          <a:prstGeom prst="rect">
            <a:avLst/>
          </a:prstGeom>
          <a:noFill/>
          <a:ln w="9525">
            <a:noFill/>
          </a:ln>
        </p:spPr>
        <p:txBody>
          <a:bodyPr wrap="none"/>
          <a:p>
            <a:pPr eaLnBrk="1" hangingPunct="1"/>
            <a:endParaRPr lang="zh-CN" altLang="zh-CN" dirty="0">
              <a:solidFill>
                <a:srgbClr val="000000"/>
              </a:solidFill>
              <a:latin typeface="Arial" panose="020B0604020202020204" pitchFamily="34" charset="0"/>
            </a:endParaRPr>
          </a:p>
        </p:txBody>
      </p:sp>
      <p:sp>
        <p:nvSpPr>
          <p:cNvPr id="22531" name="Text Box 5"/>
          <p:cNvSpPr txBox="1"/>
          <p:nvPr/>
        </p:nvSpPr>
        <p:spPr>
          <a:xfrm>
            <a:off x="468313" y="1052513"/>
            <a:ext cx="8351837" cy="5940425"/>
          </a:xfrm>
          <a:prstGeom prst="rect">
            <a:avLst/>
          </a:prstGeom>
          <a:noFill/>
          <a:ln w="9525">
            <a:noFill/>
          </a:ln>
        </p:spPr>
        <p:txBody>
          <a:bodyPr>
            <a:spAutoFit/>
          </a:bodyPr>
          <a:p>
            <a:pPr marL="342900" indent="-342900" eaLnBrk="1" hangingPunct="1">
              <a:lnSpc>
                <a:spcPct val="80000"/>
              </a:lnSpc>
            </a:pPr>
            <a:r>
              <a:rPr lang="en-US" altLang="zh-CN" sz="3200" b="1" dirty="0">
                <a:solidFill>
                  <a:srgbClr val="000000"/>
                </a:solidFill>
                <a:latin typeface="Arial" panose="020B0604020202020204" pitchFamily="34" charset="0"/>
              </a:rPr>
              <a:t>    </a:t>
            </a:r>
            <a:r>
              <a:rPr lang="en-US" altLang="zh-CN" sz="3600" b="1" dirty="0">
                <a:solidFill>
                  <a:srgbClr val="000000"/>
                </a:solidFill>
                <a:latin typeface="Times New Roman" panose="02020603050405020304" pitchFamily="18" charset="0"/>
                <a:cs typeface="Times New Roman" panose="02020603050405020304" pitchFamily="18" charset="0"/>
              </a:rPr>
              <a:t>Nowadays in China, parents care about their children</a:t>
            </a:r>
            <a:r>
              <a:rPr lang="en-US" altLang="zh-CN" sz="3600" b="1" dirty="0">
                <a:solidFill>
                  <a:srgbClr val="000000"/>
                </a:solidFill>
                <a:latin typeface="Arial" panose="020B0604020202020204" pitchFamily="34" charset="0"/>
                <a:cs typeface="Times New Roman" panose="02020603050405020304" pitchFamily="18" charset="0"/>
              </a:rPr>
              <a:t>’</a:t>
            </a:r>
            <a:r>
              <a:rPr lang="en-US" altLang="zh-CN" sz="3600" b="1" dirty="0">
                <a:solidFill>
                  <a:srgbClr val="000000"/>
                </a:solidFill>
                <a:latin typeface="Times New Roman" panose="02020603050405020304" pitchFamily="18" charset="0"/>
                <a:cs typeface="Times New Roman" panose="02020603050405020304" pitchFamily="18" charset="0"/>
              </a:rPr>
              <a:t>s education more than anything else. They spend a lot coaching(</a:t>
            </a:r>
            <a:r>
              <a:rPr lang="zh-CN" altLang="en-US" sz="3600" b="1" dirty="0">
                <a:solidFill>
                  <a:srgbClr val="000000"/>
                </a:solidFill>
                <a:latin typeface="Times New Roman" panose="02020603050405020304" pitchFamily="18" charset="0"/>
                <a:cs typeface="Times New Roman" panose="02020603050405020304" pitchFamily="18" charset="0"/>
              </a:rPr>
              <a:t>训练</a:t>
            </a:r>
            <a:r>
              <a:rPr lang="en-US" altLang="zh-CN" sz="3600" b="1" dirty="0">
                <a:solidFill>
                  <a:srgbClr val="000000"/>
                </a:solidFill>
                <a:latin typeface="Times New Roman" panose="02020603050405020304" pitchFamily="18" charset="0"/>
                <a:cs typeface="Times New Roman" panose="02020603050405020304" pitchFamily="18" charset="0"/>
              </a:rPr>
              <a:t>) their children in their studies. Some even hire teachers for their children. Many have their children sent to after-class schools.____.</a:t>
            </a:r>
            <a:endParaRPr lang="en-US" altLang="zh-CN" sz="3600" b="1" dirty="0">
              <a:solidFill>
                <a:srgbClr val="000000"/>
              </a:solidFill>
              <a:latin typeface="Times New Roman" panose="02020603050405020304" pitchFamily="18" charset="0"/>
              <a:cs typeface="Times New Roman" panose="02020603050405020304" pitchFamily="18" charset="0"/>
            </a:endParaRPr>
          </a:p>
          <a:p>
            <a:pPr marL="342900" indent="-342900" algn="just" eaLnBrk="1" hangingPunct="1">
              <a:lnSpc>
                <a:spcPct val="80000"/>
              </a:lnSpc>
              <a:buAutoNum type="alphaUcPeriod"/>
            </a:pPr>
            <a:r>
              <a:rPr lang="en-US" altLang="zh-CN" sz="3200" b="1" dirty="0">
                <a:solidFill>
                  <a:srgbClr val="000099"/>
                </a:solidFill>
                <a:latin typeface="Times New Roman" panose="02020603050405020304" pitchFamily="18" charset="0"/>
                <a:cs typeface="Times New Roman" panose="02020603050405020304" pitchFamily="18" charset="0"/>
              </a:rPr>
              <a:t>It seems as if a better education is all that parents expect for their children.</a:t>
            </a: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algn="just" eaLnBrk="1" hangingPunct="1">
              <a:lnSpc>
                <a:spcPct val="80000"/>
              </a:lnSpc>
              <a:buAutoNum type="alphaUcPeriod"/>
            </a:pPr>
            <a:r>
              <a:rPr lang="en-US" altLang="zh-CN" sz="3200" b="1" dirty="0">
                <a:solidFill>
                  <a:srgbClr val="000099"/>
                </a:solidFill>
                <a:latin typeface="Times New Roman" panose="02020603050405020304" pitchFamily="18" charset="0"/>
                <a:cs typeface="Times New Roman" panose="02020603050405020304" pitchFamily="18" charset="0"/>
              </a:rPr>
              <a:t>Skills and knowledge means competition.</a:t>
            </a: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algn="just" eaLnBrk="1" hangingPunct="1">
              <a:lnSpc>
                <a:spcPct val="80000"/>
              </a:lnSpc>
              <a:buAutoNum type="alphaUcPeriod"/>
            </a:pPr>
            <a:r>
              <a:rPr lang="en-US" altLang="zh-CN" sz="3200" b="1" dirty="0">
                <a:solidFill>
                  <a:srgbClr val="000099"/>
                </a:solidFill>
                <a:latin typeface="Times New Roman" panose="02020603050405020304" pitchFamily="18" charset="0"/>
                <a:cs typeface="Times New Roman" panose="02020603050405020304" pitchFamily="18" charset="0"/>
              </a:rPr>
              <a:t>Skills and knowledge doesn</a:t>
            </a:r>
            <a:r>
              <a:rPr lang="en-US" altLang="zh-CN" sz="3200" b="1" dirty="0">
                <a:solidFill>
                  <a:srgbClr val="000099"/>
                </a:solidFill>
                <a:latin typeface="Arial" panose="020B0604020202020204" pitchFamily="34" charset="0"/>
                <a:cs typeface="Times New Roman" panose="02020603050405020304" pitchFamily="18" charset="0"/>
              </a:rPr>
              <a:t>’</a:t>
            </a:r>
            <a:r>
              <a:rPr lang="en-US" altLang="zh-CN" sz="3200" b="1" dirty="0">
                <a:solidFill>
                  <a:srgbClr val="000099"/>
                </a:solidFill>
                <a:latin typeface="Times New Roman" panose="02020603050405020304" pitchFamily="18" charset="0"/>
                <a:cs typeface="Times New Roman" panose="02020603050405020304" pitchFamily="18" charset="0"/>
              </a:rPr>
              <a:t>t mean all.</a:t>
            </a:r>
            <a:endParaRPr lang="en-US" altLang="zh-CN" sz="3600" b="1" dirty="0">
              <a:solidFill>
                <a:srgbClr val="000099"/>
              </a:solidFill>
              <a:latin typeface="Arial" panose="020B0604020202020204" pitchFamily="34" charset="0"/>
            </a:endParaRPr>
          </a:p>
          <a:p>
            <a:pPr marL="342900" indent="-342900" eaLnBrk="1" hangingPunct="1">
              <a:lnSpc>
                <a:spcPct val="85000"/>
              </a:lnSpc>
            </a:pPr>
            <a:endParaRPr lang="en-US" altLang="zh-CN" sz="3600" b="1" dirty="0">
              <a:solidFill>
                <a:srgbClr val="000099"/>
              </a:solidFill>
              <a:latin typeface="Arial" panose="020B0604020202020204" pitchFamily="34" charset="0"/>
            </a:endParaRPr>
          </a:p>
          <a:p>
            <a:pPr marL="342900" indent="-342900" eaLnBrk="1" hangingPunct="1">
              <a:lnSpc>
                <a:spcPct val="85000"/>
              </a:lnSpc>
            </a:pPr>
            <a:endParaRPr lang="en-US" altLang="zh-CN" sz="3600" b="1" dirty="0">
              <a:solidFill>
                <a:srgbClr val="000000"/>
              </a:solidFill>
              <a:latin typeface="Arial" panose="020B0604020202020204" pitchFamily="34" charset="0"/>
            </a:endParaRPr>
          </a:p>
          <a:p>
            <a:pPr marL="342900" indent="-342900" eaLnBrk="1" hangingPunct="1"/>
            <a:endParaRPr lang="en-US" altLang="zh-CN" dirty="0">
              <a:solidFill>
                <a:srgbClr val="000000"/>
              </a:solidFill>
              <a:latin typeface="Arial" panose="020B0604020202020204" pitchFamily="34" charset="0"/>
            </a:endParaRPr>
          </a:p>
        </p:txBody>
      </p:sp>
      <p:pic>
        <p:nvPicPr>
          <p:cNvPr id="125958" name="Picture 6" descr="红圈"/>
          <p:cNvPicPr>
            <a:picLocks noChangeAspect="1"/>
          </p:cNvPicPr>
          <p:nvPr/>
        </p:nvPicPr>
        <p:blipFill>
          <a:blip r:embed="rId1">
            <a:lum bright="1999"/>
          </a:blip>
          <a:stretch>
            <a:fillRect/>
          </a:stretch>
        </p:blipFill>
        <p:spPr>
          <a:xfrm>
            <a:off x="468313" y="4149725"/>
            <a:ext cx="503237" cy="504825"/>
          </a:xfrm>
          <a:prstGeom prst="rect">
            <a:avLst/>
          </a:prstGeom>
          <a:noFill/>
          <a:ln w="9525">
            <a:noFill/>
          </a:ln>
        </p:spPr>
      </p:pic>
      <p:sp>
        <p:nvSpPr>
          <p:cNvPr id="125959" name="Rectangle 7"/>
          <p:cNvSpPr/>
          <p:nvPr/>
        </p:nvSpPr>
        <p:spPr>
          <a:xfrm>
            <a:off x="7559675" y="3573463"/>
            <a:ext cx="1584325" cy="579437"/>
          </a:xfrm>
          <a:prstGeom prst="rect">
            <a:avLst/>
          </a:prstGeom>
          <a:noFill/>
          <a:ln w="9525">
            <a:noFill/>
          </a:ln>
        </p:spPr>
        <p:txBody>
          <a:bodyPr>
            <a:spAutoFit/>
          </a:bodyPr>
          <a:p>
            <a:pPr eaLnBrk="1" hangingPunct="1"/>
            <a:r>
              <a:rPr lang="en-US" altLang="zh-CN" sz="3200" b="1" dirty="0">
                <a:solidFill>
                  <a:srgbClr val="000000"/>
                </a:solidFill>
                <a:latin typeface="Times New Roman" panose="02020603050405020304" pitchFamily="18" charset="0"/>
                <a:cs typeface="Times New Roman" panose="02020603050405020304" pitchFamily="18" charset="0"/>
              </a:rPr>
              <a:t> </a:t>
            </a:r>
            <a:r>
              <a:rPr lang="zh-CN" altLang="en-US" sz="3200" b="1" dirty="0">
                <a:solidFill>
                  <a:srgbClr val="FF0000"/>
                </a:solidFill>
                <a:latin typeface="Times New Roman" panose="02020603050405020304" pitchFamily="18" charset="0"/>
                <a:ea typeface="黑体" panose="02010609060101010101" pitchFamily="49" charset="-122"/>
              </a:rPr>
              <a:t>段尾</a:t>
            </a:r>
            <a:endParaRPr lang="zh-CN" altLang="en-US" sz="3200" b="1" dirty="0">
              <a:solidFill>
                <a:srgbClr val="FF0000"/>
              </a:solidFill>
              <a:latin typeface="Times New Roman" panose="02020603050405020304" pitchFamily="18" charset="0"/>
              <a:ea typeface="黑体" panose="02010609060101010101" pitchFamily="49" charset="-122"/>
            </a:endParaRPr>
          </a:p>
        </p:txBody>
      </p:sp>
      <p:cxnSp>
        <p:nvCxnSpPr>
          <p:cNvPr id="10" name="直接连接符 9"/>
          <p:cNvCxnSpPr/>
          <p:nvPr/>
        </p:nvCxnSpPr>
        <p:spPr>
          <a:xfrm>
            <a:off x="1042988" y="1989138"/>
            <a:ext cx="705802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971550" y="2852738"/>
            <a:ext cx="525621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3708400" y="3213100"/>
            <a:ext cx="326707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V="1">
            <a:off x="3851275" y="4149725"/>
            <a:ext cx="3600450" cy="317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5959"/>
                                        </p:tgtEl>
                                        <p:attrNameLst>
                                          <p:attrName>style.visibility</p:attrName>
                                        </p:attrNameLst>
                                      </p:cBhvr>
                                      <p:to>
                                        <p:strVal val="visible"/>
                                      </p:to>
                                    </p:set>
                                    <p:animEffect transition="in" filter="blinds(horizontal)">
                                      <p:cBhvr>
                                        <p:cTn id="7" dur="500"/>
                                        <p:tgtEl>
                                          <p:spTgt spid="12595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25958"/>
                                        </p:tgtEl>
                                        <p:attrNameLst>
                                          <p:attrName>style.visibility</p:attrName>
                                        </p:attrNameLst>
                                      </p:cBhvr>
                                      <p:to>
                                        <p:strVal val="visible"/>
                                      </p:to>
                                    </p:set>
                                    <p:anim calcmode="lin" valueType="num">
                                      <p:cBhvr additive="base">
                                        <p:cTn id="12" dur="500" fill="hold"/>
                                        <p:tgtEl>
                                          <p:spTgt spid="125958"/>
                                        </p:tgtEl>
                                        <p:attrNameLst>
                                          <p:attrName>ppt_x</p:attrName>
                                        </p:attrNameLst>
                                      </p:cBhvr>
                                      <p:tavLst>
                                        <p:tav tm="0">
                                          <p:val>
                                            <p:strVal val="#ppt_x"/>
                                          </p:val>
                                        </p:tav>
                                        <p:tav tm="100000">
                                          <p:val>
                                            <p:strVal val="#ppt_x"/>
                                          </p:val>
                                        </p:tav>
                                      </p:tavLst>
                                    </p:anim>
                                    <p:anim calcmode="lin" valueType="num">
                                      <p:cBhvr additive="base">
                                        <p:cTn id="13" dur="500" fill="hold"/>
                                        <p:tgtEl>
                                          <p:spTgt spid="12595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ppt_x"/>
                                          </p:val>
                                        </p:tav>
                                        <p:tav tm="100000">
                                          <p:val>
                                            <p:strVal val="#ppt_x"/>
                                          </p:val>
                                        </p:tav>
                                      </p:tavLst>
                                    </p:anim>
                                    <p:anim calcmode="lin" valueType="num">
                                      <p:cBhvr additive="base">
                                        <p:cTn id="2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7"/>
                                        </p:tgtEl>
                                        <p:attrNameLst>
                                          <p:attrName>style.visibility</p:attrName>
                                        </p:attrNameLst>
                                      </p:cBhvr>
                                      <p:to>
                                        <p:strVal val="visible"/>
                                      </p:to>
                                    </p:set>
                                    <p:anim calcmode="lin" valueType="num">
                                      <p:cBhvr additive="base">
                                        <p:cTn id="30" dur="500" fill="hold"/>
                                        <p:tgtEl>
                                          <p:spTgt spid="17"/>
                                        </p:tgtEl>
                                        <p:attrNameLst>
                                          <p:attrName>ppt_x</p:attrName>
                                        </p:attrNameLst>
                                      </p:cBhvr>
                                      <p:tavLst>
                                        <p:tav tm="0">
                                          <p:val>
                                            <p:strVal val="#ppt_x"/>
                                          </p:val>
                                        </p:tav>
                                        <p:tav tm="100000">
                                          <p:val>
                                            <p:strVal val="#ppt_x"/>
                                          </p:val>
                                        </p:tav>
                                      </p:tavLst>
                                    </p:anim>
                                    <p:anim calcmode="lin" valueType="num">
                                      <p:cBhvr additive="base">
                                        <p:cTn id="31"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additive="base">
                                        <p:cTn id="36" dur="500" fill="hold"/>
                                        <p:tgtEl>
                                          <p:spTgt spid="18"/>
                                        </p:tgtEl>
                                        <p:attrNameLst>
                                          <p:attrName>ppt_x</p:attrName>
                                        </p:attrNameLst>
                                      </p:cBhvr>
                                      <p:tavLst>
                                        <p:tav tm="0">
                                          <p:val>
                                            <p:strVal val="#ppt_x"/>
                                          </p:val>
                                        </p:tav>
                                        <p:tav tm="100000">
                                          <p:val>
                                            <p:strVal val="#ppt_x"/>
                                          </p:val>
                                        </p:tav>
                                      </p:tavLst>
                                    </p:anim>
                                    <p:anim calcmode="lin" valueType="num">
                                      <p:cBhvr additive="base">
                                        <p:cTn id="37"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41" name="Text Box 11"/>
          <p:cNvSpPr txBox="1">
            <a:spLocks noChangeArrowheads="1"/>
          </p:cNvSpPr>
          <p:nvPr/>
        </p:nvSpPr>
        <p:spPr bwMode="auto">
          <a:xfrm>
            <a:off x="73025" y="1484313"/>
            <a:ext cx="9070975" cy="3970338"/>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dist" defTabSz="914400" rtl="0" eaLnBrk="1" fontAlgn="base" latinLnBrk="0" hangingPunct="1">
              <a:lnSpc>
                <a:spcPct val="100000"/>
              </a:lnSpc>
              <a:spcBef>
                <a:spcPts val="0"/>
              </a:spcBef>
              <a:spcAft>
                <a:spcPct val="0"/>
              </a:spcAft>
              <a:buClrTx/>
              <a:buSzTx/>
              <a:buFontTx/>
              <a:buNone/>
              <a:defRPr/>
            </a:pPr>
            <a:r>
              <a:rPr kumimoji="0" lang="en-US" altLang="zh-CN" sz="2800" b="1" i="0" u="none" strike="noStrike" kern="1200" cap="none" spc="0" normalizeH="0" baseline="0" noProof="0" dirty="0" smtClean="0">
                <a:ln>
                  <a:noFill/>
                </a:ln>
                <a:solidFill>
                  <a:prstClr val="black"/>
                </a:solidFill>
                <a:effectLst/>
                <a:uLnTx/>
                <a:uFillTx/>
                <a:latin typeface="Arial" panose="020B0604020202020204" pitchFamily="34" charset="0"/>
                <a:ea typeface="宋体" panose="02010600030101010101" pitchFamily="2" charset="-122"/>
                <a:cs typeface="+mn-cs"/>
              </a:rPr>
              <a:t>     </a:t>
            </a:r>
            <a:r>
              <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rPr>
              <a:t>When you are going through a miserable experience, </a:t>
            </a:r>
            <a:endPar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endParaRPr>
          </a:p>
          <a:p>
            <a:pPr marL="0" marR="0" lvl="0" indent="0" algn="dist" defTabSz="914400" rtl="0" eaLnBrk="1" fontAlgn="base" latinLnBrk="0" hangingPunct="1">
              <a:lnSpc>
                <a:spcPct val="100000"/>
              </a:lnSpc>
              <a:spcBef>
                <a:spcPts val="0"/>
              </a:spcBef>
              <a:spcAft>
                <a:spcPct val="0"/>
              </a:spcAft>
              <a:buClrTx/>
              <a:buSzTx/>
              <a:buFontTx/>
              <a:buNone/>
              <a:defRPr/>
            </a:pPr>
            <a:r>
              <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rPr>
              <a:t>you may hate the person who does this terrible thing to </a:t>
            </a:r>
            <a:endPar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endParaRPr>
          </a:p>
          <a:p>
            <a:pPr marL="0" marR="0" lvl="0" indent="0" algn="dist" defTabSz="914400" rtl="0" eaLnBrk="1" fontAlgn="base" latinLnBrk="0" hangingPunct="1">
              <a:lnSpc>
                <a:spcPct val="100000"/>
              </a:lnSpc>
              <a:spcBef>
                <a:spcPts val="0"/>
              </a:spcBef>
              <a:spcAft>
                <a:spcPct val="0"/>
              </a:spcAft>
              <a:buClrTx/>
              <a:buSzTx/>
              <a:buFontTx/>
              <a:buNone/>
              <a:defRPr/>
            </a:pPr>
            <a:r>
              <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rPr>
              <a:t>you. Once  the incident is over and some time has passed,</a:t>
            </a:r>
            <a:endPar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endParaRPr>
          </a:p>
          <a:p>
            <a:pPr marL="0" marR="0" lvl="0" indent="0" algn="dist" defTabSz="914400" rtl="0" eaLnBrk="1" fontAlgn="base" latinLnBrk="0" hangingPunct="1">
              <a:lnSpc>
                <a:spcPct val="100000"/>
              </a:lnSpc>
              <a:spcBef>
                <a:spcPts val="0"/>
              </a:spcBef>
              <a:spcAft>
                <a:spcPct val="0"/>
              </a:spcAft>
              <a:buClrTx/>
              <a:buSzTx/>
              <a:buFontTx/>
              <a:buNone/>
              <a:defRPr/>
            </a:pPr>
            <a:r>
              <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rPr>
              <a:t>a person is usually able to release the feeling that has been</a:t>
            </a:r>
            <a:endPar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endParaRPr>
          </a:p>
          <a:p>
            <a:pPr marL="0" marR="0" lvl="0" indent="0" algn="dist" defTabSz="914400" rtl="0" eaLnBrk="1" fontAlgn="base" latinLnBrk="0" hangingPunct="1">
              <a:lnSpc>
                <a:spcPct val="100000"/>
              </a:lnSpc>
              <a:spcBef>
                <a:spcPts val="0"/>
              </a:spcBef>
              <a:spcAft>
                <a:spcPct val="0"/>
              </a:spcAft>
              <a:buClrTx/>
              <a:buSzTx/>
              <a:buFontTx/>
              <a:buNone/>
              <a:defRPr/>
            </a:pPr>
            <a:r>
              <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rPr>
              <a:t>dominating his thoughts and emotions</a:t>
            </a:r>
            <a:r>
              <a:rPr kumimoji="0" lang="zh-CN" altLang="en-US"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rPr>
              <a:t>．</a:t>
            </a:r>
            <a:r>
              <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rPr>
              <a:t>_______________    </a:t>
            </a:r>
            <a:endPar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endParaRPr>
          </a:p>
          <a:p>
            <a:pPr marL="0" marR="0" lvl="0" indent="0" algn="l" defTabSz="914400" rtl="0" eaLnBrk="1" fontAlgn="base" latinLnBrk="0" hangingPunct="1">
              <a:lnSpc>
                <a:spcPct val="100000"/>
              </a:lnSpc>
              <a:spcBef>
                <a:spcPts val="0"/>
              </a:spcBef>
              <a:spcAft>
                <a:spcPct val="0"/>
              </a:spcAft>
              <a:buClrTx/>
              <a:buSzTx/>
              <a:buFontTx/>
              <a:buNone/>
              <a:defRPr/>
            </a:pPr>
            <a:r>
              <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rPr>
              <a:t>A. The opposite of love is indifference.</a:t>
            </a:r>
            <a:endPar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endParaRPr>
          </a:p>
          <a:p>
            <a:pPr marL="514350" marR="0" lvl="0" indent="-514350" algn="l" defTabSz="914400" rtl="0" eaLnBrk="1" fontAlgn="base" latinLnBrk="0" hangingPunct="1">
              <a:lnSpc>
                <a:spcPct val="100000"/>
              </a:lnSpc>
              <a:spcBef>
                <a:spcPts val="0"/>
              </a:spcBef>
              <a:spcAft>
                <a:spcPct val="0"/>
              </a:spcAft>
              <a:buClrTx/>
              <a:buSzTx/>
              <a:buFontTx/>
              <a:buAutoNum type="alphaUcPeriod" startAt="2"/>
              <a:defRPr/>
            </a:pPr>
            <a:r>
              <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rPr>
              <a:t>It takes a great deal of energy to love or hate.</a:t>
            </a:r>
            <a:endPar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endParaRPr>
          </a:p>
          <a:p>
            <a:pPr marL="514350" marR="0" lvl="0" indent="-514350" algn="l" defTabSz="914400" rtl="0" eaLnBrk="1" fontAlgn="base" latinLnBrk="0" hangingPunct="1">
              <a:lnSpc>
                <a:spcPct val="100000"/>
              </a:lnSpc>
              <a:spcBef>
                <a:spcPts val="0"/>
              </a:spcBef>
              <a:spcAft>
                <a:spcPct val="0"/>
              </a:spcAft>
              <a:buClrTx/>
              <a:buSzTx/>
              <a:buFontTx/>
              <a:buAutoNum type="alphaUcPeriod" startAt="2"/>
              <a:defRPr/>
            </a:pPr>
            <a:r>
              <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rPr>
              <a:t> And eventually a feeling of indifference replaces the anger.</a:t>
            </a:r>
            <a:endParaRPr kumimoji="0" lang="en-US" altLang="zh-CN" sz="28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n-cs"/>
            </a:endParaRPr>
          </a:p>
        </p:txBody>
      </p:sp>
      <p:sp>
        <p:nvSpPr>
          <p:cNvPr id="8" name="TextBox 7"/>
          <p:cNvSpPr txBox="1"/>
          <p:nvPr/>
        </p:nvSpPr>
        <p:spPr>
          <a:xfrm>
            <a:off x="7380288" y="3176588"/>
            <a:ext cx="936625" cy="585787"/>
          </a:xfrm>
          <a:prstGeom prst="rect">
            <a:avLst/>
          </a:prstGeom>
          <a:noFill/>
          <a:ln w="9525">
            <a:noFill/>
          </a:ln>
        </p:spPr>
        <p:txBody>
          <a:bodyPr>
            <a:spAutoFit/>
          </a:bodyPr>
          <a:p>
            <a:pPr eaLnBrk="1" hangingPunct="1"/>
            <a:r>
              <a:rPr lang="en-US" altLang="zh-CN" sz="3200" b="1" dirty="0">
                <a:solidFill>
                  <a:srgbClr val="FF0000"/>
                </a:solidFill>
                <a:latin typeface="Times New Roman" panose="02020603050405020304" pitchFamily="18" charset="0"/>
              </a:rPr>
              <a:t>C</a:t>
            </a:r>
            <a:endParaRPr lang="zh-CN" altLang="en-US" sz="3200" b="1" dirty="0">
              <a:solidFill>
                <a:srgbClr val="FF0000"/>
              </a:solidFill>
              <a:latin typeface="Times New Roman" panose="02020603050405020304" pitchFamily="18" charset="0"/>
            </a:endParaRPr>
          </a:p>
        </p:txBody>
      </p:sp>
      <p:cxnSp>
        <p:nvCxnSpPr>
          <p:cNvPr id="14" name="直接连接符 13"/>
          <p:cNvCxnSpPr/>
          <p:nvPr/>
        </p:nvCxnSpPr>
        <p:spPr>
          <a:xfrm>
            <a:off x="785813" y="1989138"/>
            <a:ext cx="6477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1609725" y="2349500"/>
            <a:ext cx="6477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4284663" y="3275013"/>
            <a:ext cx="266382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962025" y="2781300"/>
            <a:ext cx="6477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1258888" y="4941888"/>
            <a:ext cx="266382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2"/>
          <p:cNvSpPr/>
          <p:nvPr/>
        </p:nvSpPr>
        <p:spPr>
          <a:xfrm>
            <a:off x="250825" y="290513"/>
            <a:ext cx="7232650" cy="579437"/>
          </a:xfrm>
          <a:prstGeom prst="rect">
            <a:avLst/>
          </a:prstGeom>
          <a:noFill/>
          <a:ln w="9525">
            <a:noFill/>
          </a:ln>
        </p:spPr>
        <p:txBody>
          <a:bodyPr wrap="none" anchor="ctr">
            <a:spAutoFit/>
          </a:bodyPr>
          <a:p>
            <a:pPr eaLnBrk="1" hangingPunct="1"/>
            <a:r>
              <a:rPr lang="zh-CN" altLang="en-US" sz="3200" dirty="0">
                <a:solidFill>
                  <a:schemeClr val="tx2"/>
                </a:solidFill>
                <a:latin typeface="Arial" panose="020B0604020202020204" pitchFamily="34" charset="0"/>
              </a:rPr>
              <a:t>根据试题所在位置确定不同的解题策略 </a:t>
            </a:r>
            <a:endParaRPr lang="zh-CN" altLang="en-US" sz="3200" dirty="0">
              <a:solidFill>
                <a:schemeClr val="tx2"/>
              </a:solidFill>
              <a:latin typeface="Arial" panose="020B0604020202020204" pitchFamily="34" charset="0"/>
            </a:endParaRPr>
          </a:p>
        </p:txBody>
      </p:sp>
      <p:sp>
        <p:nvSpPr>
          <p:cNvPr id="24579" name="Text Box 3"/>
          <p:cNvSpPr txBox="1"/>
          <p:nvPr/>
        </p:nvSpPr>
        <p:spPr>
          <a:xfrm>
            <a:off x="257175" y="869950"/>
            <a:ext cx="8569325" cy="4246563"/>
          </a:xfrm>
          <a:prstGeom prst="rect">
            <a:avLst/>
          </a:prstGeom>
          <a:noFill/>
          <a:ln w="9525">
            <a:noFill/>
          </a:ln>
        </p:spPr>
        <p:txBody>
          <a:bodyPr>
            <a:spAutoFit/>
          </a:bodyPr>
          <a:p>
            <a:pPr eaLnBrk="1" hangingPunct="1">
              <a:spcBef>
                <a:spcPct val="50000"/>
              </a:spcBef>
            </a:pPr>
            <a:br>
              <a:rPr lang="zh-CN" altLang="en-US" sz="2800" dirty="0">
                <a:solidFill>
                  <a:srgbClr val="0033CC"/>
                </a:solidFill>
                <a:latin typeface="黑体" panose="02010609060101010101" pitchFamily="49" charset="-122"/>
                <a:ea typeface="黑体" panose="02010609060101010101" pitchFamily="49" charset="-122"/>
              </a:rPr>
            </a:br>
            <a:r>
              <a:rPr lang="zh-CN" altLang="en-US" sz="3200" b="1" dirty="0">
                <a:solidFill>
                  <a:srgbClr val="FF0000"/>
                </a:solidFill>
                <a:latin typeface="Arial" panose="020B0604020202020204" pitchFamily="34" charset="0"/>
              </a:rPr>
              <a:t>2)如果问题在段尾</a:t>
            </a:r>
            <a:r>
              <a:rPr lang="zh-CN" altLang="en-US" sz="2400" b="1" dirty="0">
                <a:solidFill>
                  <a:srgbClr val="FF0000"/>
                </a:solidFill>
                <a:latin typeface="Arial" panose="020B0604020202020204" pitchFamily="34" charset="0"/>
              </a:rPr>
              <a:t> </a:t>
            </a:r>
            <a:endParaRPr lang="zh-CN" altLang="en-US" sz="2400" b="1" dirty="0">
              <a:solidFill>
                <a:srgbClr val="FF0000"/>
              </a:solidFill>
              <a:latin typeface="Arial" panose="020B0604020202020204" pitchFamily="34" charset="0"/>
            </a:endParaRPr>
          </a:p>
          <a:p>
            <a:pPr eaLnBrk="1" hangingPunct="1">
              <a:spcBef>
                <a:spcPct val="50000"/>
              </a:spcBef>
            </a:pPr>
            <a:r>
              <a:rPr lang="en-US" altLang="zh-CN" sz="2800" b="1" dirty="0">
                <a:solidFill>
                  <a:srgbClr val="0033CC"/>
                </a:solidFill>
                <a:latin typeface="Arial" panose="020B0604020202020204" pitchFamily="34" charset="0"/>
              </a:rPr>
              <a:t>B.</a:t>
            </a:r>
            <a:r>
              <a:rPr lang="zh-CN" altLang="en-US" sz="2800" b="1" dirty="0">
                <a:solidFill>
                  <a:srgbClr val="0033CC"/>
                </a:solidFill>
                <a:latin typeface="Arial" panose="020B0604020202020204" pitchFamily="34" charset="0"/>
              </a:rPr>
              <a:t>也有可能是过渡性句子（承上启下</a:t>
            </a:r>
            <a:r>
              <a:rPr lang="zh-CN" altLang="en-US" sz="2400" dirty="0">
                <a:solidFill>
                  <a:srgbClr val="0033CC"/>
                </a:solidFill>
                <a:latin typeface="Arial" panose="020B0604020202020204" pitchFamily="34" charset="0"/>
              </a:rPr>
              <a:t>）</a:t>
            </a:r>
            <a:endParaRPr lang="en-US" altLang="zh-CN" sz="2400" dirty="0">
              <a:solidFill>
                <a:srgbClr val="0033CC"/>
              </a:solidFill>
              <a:latin typeface="Arial" panose="020B0604020202020204" pitchFamily="34" charset="0"/>
            </a:endParaRPr>
          </a:p>
          <a:p>
            <a:pPr eaLnBrk="1" hangingPunct="1">
              <a:spcBef>
                <a:spcPct val="50000"/>
              </a:spcBef>
            </a:pPr>
            <a:r>
              <a:rPr lang="zh-CN" altLang="en-US" sz="2400" dirty="0">
                <a:solidFill>
                  <a:srgbClr val="0033CC"/>
                </a:solidFill>
                <a:latin typeface="Arial" panose="020B0604020202020204" pitchFamily="34" charset="0"/>
              </a:rPr>
              <a:t>（</a:t>
            </a:r>
            <a:r>
              <a:rPr lang="en-US" altLang="zh-CN" sz="2400" dirty="0">
                <a:solidFill>
                  <a:srgbClr val="0033CC"/>
                </a:solidFill>
                <a:latin typeface="Arial" panose="020B0604020202020204" pitchFamily="34" charset="0"/>
              </a:rPr>
              <a:t>P107</a:t>
            </a:r>
            <a:r>
              <a:rPr lang="zh-CN" altLang="en-US" sz="2400" dirty="0">
                <a:solidFill>
                  <a:srgbClr val="0033CC"/>
                </a:solidFill>
                <a:latin typeface="Arial" panose="020B0604020202020204" pitchFamily="34" charset="0"/>
              </a:rPr>
              <a:t>）</a:t>
            </a:r>
            <a:r>
              <a:rPr lang="en-US" altLang="zh-CN" sz="2400" dirty="0">
                <a:solidFill>
                  <a:srgbClr val="0033CC"/>
                </a:solidFill>
                <a:latin typeface="Arial" panose="020B0604020202020204" pitchFamily="34" charset="0"/>
              </a:rPr>
              <a:t>passage1</a:t>
            </a:r>
            <a:r>
              <a:rPr lang="zh-CN" altLang="en-US" sz="2400" dirty="0">
                <a:solidFill>
                  <a:srgbClr val="0033CC"/>
                </a:solidFill>
                <a:latin typeface="Arial" panose="020B0604020202020204" pitchFamily="34" charset="0"/>
              </a:rPr>
              <a:t>第</a:t>
            </a:r>
            <a:r>
              <a:rPr lang="en-US" altLang="zh-CN" sz="2400" dirty="0">
                <a:solidFill>
                  <a:srgbClr val="0033CC"/>
                </a:solidFill>
                <a:latin typeface="Arial" panose="020B0604020202020204" pitchFamily="34" charset="0"/>
              </a:rPr>
              <a:t>1</a:t>
            </a:r>
            <a:r>
              <a:rPr lang="zh-CN" altLang="en-US" sz="2400" dirty="0">
                <a:solidFill>
                  <a:srgbClr val="0033CC"/>
                </a:solidFill>
                <a:latin typeface="Arial" panose="020B0604020202020204" pitchFamily="34" charset="0"/>
              </a:rPr>
              <a:t>题</a:t>
            </a:r>
            <a:endParaRPr lang="en-US" altLang="zh-CN" sz="2400" dirty="0">
              <a:solidFill>
                <a:srgbClr val="0033CC"/>
              </a:solidFill>
              <a:latin typeface="Arial" panose="020B0604020202020204" pitchFamily="34" charset="0"/>
            </a:endParaRPr>
          </a:p>
          <a:p>
            <a:pPr eaLnBrk="1" hangingPunct="1">
              <a:spcBef>
                <a:spcPct val="50000"/>
              </a:spcBef>
            </a:pPr>
            <a:r>
              <a:rPr lang="en-US" altLang="zh-CN" sz="2400" dirty="0">
                <a:solidFill>
                  <a:srgbClr val="0033CC"/>
                </a:solidFill>
                <a:latin typeface="Arial" panose="020B0604020202020204" pitchFamily="34" charset="0"/>
              </a:rPr>
              <a:t>……Self-esteem building(</a:t>
            </a:r>
            <a:r>
              <a:rPr lang="zh-CN" altLang="en-US" sz="2400" dirty="0">
                <a:solidFill>
                  <a:srgbClr val="0033CC"/>
                </a:solidFill>
                <a:latin typeface="Arial" panose="020B0604020202020204" pitchFamily="34" charset="0"/>
              </a:rPr>
              <a:t>自尊的培养</a:t>
            </a:r>
            <a:r>
              <a:rPr lang="en-US" altLang="zh-CN" sz="2400" dirty="0">
                <a:solidFill>
                  <a:srgbClr val="0033CC"/>
                </a:solidFill>
                <a:latin typeface="Arial" panose="020B0604020202020204" pitchFamily="34" charset="0"/>
              </a:rPr>
              <a:t>) should start from young. </a:t>
            </a:r>
            <a:r>
              <a:rPr lang="en-US" altLang="zh-CN" sz="2400" u="sng" dirty="0">
                <a:solidFill>
                  <a:srgbClr val="FF0000"/>
                </a:solidFill>
                <a:latin typeface="Arial" panose="020B0604020202020204" pitchFamily="34" charset="0"/>
              </a:rPr>
              <a:t>Below are some tips to help you promote your children’s self-esteem.</a:t>
            </a:r>
            <a:br>
              <a:rPr lang="zh-CN" altLang="en-US" sz="2400" u="sng" dirty="0">
                <a:solidFill>
                  <a:srgbClr val="FF0000"/>
                </a:solidFill>
                <a:latin typeface="Arial" panose="020B0604020202020204" pitchFamily="34" charset="0"/>
              </a:rPr>
            </a:br>
            <a:br>
              <a:rPr lang="zh-CN" altLang="en-US" sz="2400" u="sng" dirty="0">
                <a:solidFill>
                  <a:srgbClr val="FF0000"/>
                </a:solidFill>
                <a:latin typeface="Arial" panose="020B0604020202020204" pitchFamily="34" charset="0"/>
              </a:rPr>
            </a:br>
            <a:endParaRPr lang="zh-CN" altLang="en-US" sz="2400" u="sng" dirty="0">
              <a:solidFill>
                <a:srgbClr val="FF0000"/>
              </a:solidFill>
              <a:latin typeface="Arial" panose="020B0604020202020204" pitchFamily="34"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2"/>
          <p:cNvSpPr/>
          <p:nvPr/>
        </p:nvSpPr>
        <p:spPr>
          <a:xfrm>
            <a:off x="250825" y="290513"/>
            <a:ext cx="7232650" cy="579437"/>
          </a:xfrm>
          <a:prstGeom prst="rect">
            <a:avLst/>
          </a:prstGeom>
          <a:noFill/>
          <a:ln w="9525">
            <a:noFill/>
          </a:ln>
        </p:spPr>
        <p:txBody>
          <a:bodyPr wrap="none" anchor="ctr">
            <a:spAutoFit/>
          </a:bodyPr>
          <a:p>
            <a:pPr eaLnBrk="1" hangingPunct="1"/>
            <a:r>
              <a:rPr lang="zh-CN" altLang="en-US" sz="3200" dirty="0">
                <a:solidFill>
                  <a:schemeClr val="tx2"/>
                </a:solidFill>
                <a:latin typeface="Arial" panose="020B0604020202020204" pitchFamily="34" charset="0"/>
              </a:rPr>
              <a:t>根据试题所在位置确定不同的解题策略 </a:t>
            </a:r>
            <a:endParaRPr lang="zh-CN" altLang="en-US" sz="3200" dirty="0">
              <a:solidFill>
                <a:schemeClr val="tx2"/>
              </a:solidFill>
              <a:latin typeface="Arial" panose="020B0604020202020204" pitchFamily="34" charset="0"/>
            </a:endParaRPr>
          </a:p>
        </p:txBody>
      </p:sp>
      <p:sp>
        <p:nvSpPr>
          <p:cNvPr id="13315" name="Text Box 3"/>
          <p:cNvSpPr txBox="1">
            <a:spLocks noChangeArrowheads="1"/>
          </p:cNvSpPr>
          <p:nvPr/>
        </p:nvSpPr>
        <p:spPr bwMode="auto">
          <a:xfrm>
            <a:off x="257175" y="869950"/>
            <a:ext cx="8569325"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50000"/>
              </a:spcBef>
              <a:spcAft>
                <a:spcPct val="0"/>
              </a:spcAft>
              <a:buClrTx/>
              <a:buSzTx/>
              <a:buFontTx/>
              <a:buNone/>
              <a:defRPr/>
            </a:pPr>
            <a:br>
              <a:rPr kumimoji="0" lang="zh-CN" altLang="en-US" sz="2800" b="0" i="0" u="none" strike="noStrike" kern="1200" cap="none" spc="0" normalizeH="0" baseline="0" noProof="0" dirty="0" smtClean="0">
                <a:ln>
                  <a:noFill/>
                </a:ln>
                <a:solidFill>
                  <a:srgbClr val="0033CC"/>
                </a:solidFill>
                <a:effectLst/>
                <a:uLnTx/>
                <a:uFillTx/>
                <a:latin typeface="黑体" panose="02010609060101010101" pitchFamily="49" charset="-122"/>
                <a:ea typeface="黑体" panose="02010609060101010101" pitchFamily="49" charset="-122"/>
                <a:cs typeface="+mn-cs"/>
              </a:rPr>
            </a:br>
            <a:r>
              <a:rPr kumimoji="0" lang="zh-CN" altLang="en-US" sz="3200" b="1" i="0" u="none" strike="noStrike" kern="1200" cap="none" spc="0" normalizeH="0" baseline="0" noProof="0" dirty="0" smtClean="0">
                <a:ln>
                  <a:noFill/>
                </a:ln>
                <a:solidFill>
                  <a:srgbClr val="FF0000"/>
                </a:solidFill>
                <a:effectLst/>
                <a:uLnTx/>
                <a:uFillTx/>
                <a:latin typeface="Arial" panose="020B0604020202020204" pitchFamily="34" charset="0"/>
                <a:ea typeface="宋体" panose="02010600030101010101" pitchFamily="2" charset="-122"/>
                <a:cs typeface="+mn-cs"/>
              </a:rPr>
              <a:t>2)如果问题在段尾</a:t>
            </a:r>
            <a:r>
              <a:rPr kumimoji="0" lang="zh-CN" altLang="en-US" sz="2400" b="1" i="0" u="none" strike="noStrike" kern="1200" cap="none" spc="0" normalizeH="0" baseline="0" noProof="0" dirty="0" smtClean="0">
                <a:ln>
                  <a:noFill/>
                </a:ln>
                <a:solidFill>
                  <a:srgbClr val="FF0000"/>
                </a:solidFill>
                <a:effectLst/>
                <a:uLnTx/>
                <a:uFillTx/>
                <a:latin typeface="Arial" panose="020B0604020202020204" pitchFamily="34" charset="0"/>
                <a:ea typeface="宋体" panose="02010600030101010101" pitchFamily="2" charset="-122"/>
                <a:cs typeface="+mn-cs"/>
              </a:rPr>
              <a:t> </a:t>
            </a:r>
            <a:endParaRPr kumimoji="0" lang="zh-CN" altLang="en-US" sz="2400" b="1" i="0" u="none" strike="noStrike" kern="1200" cap="none" spc="0" normalizeH="0" baseline="0" noProof="0" dirty="0" smtClean="0">
              <a:ln>
                <a:noFill/>
              </a:ln>
              <a:solidFill>
                <a:srgbClr val="FF0000"/>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zh-CN" sz="2400" b="1" i="0" u="none" strike="noStrike" kern="1200" cap="none" spc="0" normalizeH="0" baseline="0" noProof="0" dirty="0" smtClean="0">
                <a:ln>
                  <a:noFill/>
                </a:ln>
                <a:solidFill>
                  <a:srgbClr val="0033CC"/>
                </a:solidFill>
                <a:effectLst/>
                <a:uLnTx/>
                <a:uFillTx/>
                <a:latin typeface="Times New Roman" panose="02020603050405020304"/>
                <a:ea typeface="宋体" panose="02010600030101010101" pitchFamily="2" charset="-122"/>
                <a:cs typeface="+mj-cs"/>
              </a:rPr>
              <a:t>C.</a:t>
            </a:r>
            <a:r>
              <a:rPr kumimoji="0" lang="zh-CN" altLang="en-US" sz="2400" b="1" i="0" u="none" strike="noStrike" kern="1200" cap="none" spc="0" normalizeH="0" baseline="0" noProof="0" dirty="0" smtClean="0">
                <a:ln>
                  <a:noFill/>
                </a:ln>
                <a:solidFill>
                  <a:srgbClr val="0033CC"/>
                </a:solidFill>
                <a:effectLst/>
                <a:uLnTx/>
                <a:uFillTx/>
                <a:latin typeface="Times New Roman" panose="02020603050405020304"/>
                <a:ea typeface="宋体" panose="02010600030101010101" pitchFamily="2" charset="-122"/>
                <a:cs typeface="+mj-cs"/>
              </a:rPr>
              <a:t>可能是注释性句子</a:t>
            </a:r>
            <a:br>
              <a:rPr kumimoji="0" lang="en-US" altLang="zh-CN" sz="2400" b="1" i="0" u="none" strike="noStrike" kern="1200" cap="none" spc="0" normalizeH="0" baseline="0" noProof="0" dirty="0" smtClean="0">
                <a:ln>
                  <a:noFill/>
                </a:ln>
                <a:solidFill>
                  <a:srgbClr val="FF0000"/>
                </a:solidFill>
                <a:effectLst/>
                <a:uLnTx/>
                <a:uFillTx/>
                <a:latin typeface="Times New Roman" panose="02020603050405020304"/>
                <a:ea typeface="宋体" panose="02010600030101010101" pitchFamily="2" charset="-122"/>
                <a:cs typeface="+mj-cs"/>
              </a:rPr>
            </a:br>
            <a:r>
              <a:rPr kumimoji="0" lang="en-US" altLang="zh-CN" sz="24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j-cs"/>
              </a:rPr>
              <a:t>p107 passage1 </a:t>
            </a:r>
            <a:r>
              <a:rPr kumimoji="0" lang="zh-CN" altLang="en-US" sz="24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j-cs"/>
              </a:rPr>
              <a:t>第</a:t>
            </a:r>
            <a:r>
              <a:rPr kumimoji="0" lang="en-US" altLang="zh-CN" sz="24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j-cs"/>
              </a:rPr>
              <a:t>2</a:t>
            </a:r>
            <a:r>
              <a:rPr kumimoji="0" lang="zh-CN" altLang="en-US" sz="24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j-cs"/>
              </a:rPr>
              <a:t>题</a:t>
            </a:r>
            <a:endParaRPr kumimoji="0" lang="en-US" altLang="zh-CN" sz="2400" b="1" i="0" u="none" strike="noStrike" kern="1200" cap="none" spc="0" normalizeH="0" baseline="0" noProof="0" dirty="0" smtClean="0">
              <a:ln>
                <a:noFill/>
              </a:ln>
              <a:solidFill>
                <a:prstClr val="black"/>
              </a:solidFill>
              <a:effectLst/>
              <a:uLnTx/>
              <a:uFillTx/>
              <a:latin typeface="Times New Roman" panose="02020603050405020304"/>
              <a:ea typeface="宋体" panose="02010600030101010101" pitchFamily="2" charset="-122"/>
              <a:cs typeface="+mj-cs"/>
            </a:endParaRPr>
          </a:p>
          <a:p>
            <a:pPr marL="0" marR="0" lvl="0" indent="0" algn="l" defTabSz="914400" rtl="0" eaLnBrk="1" fontAlgn="base" latinLnBrk="0" hangingPunct="1">
              <a:lnSpc>
                <a:spcPct val="100000"/>
              </a:lnSpc>
              <a:spcBef>
                <a:spcPct val="50000"/>
              </a:spcBef>
              <a:spcAft>
                <a:spcPct val="0"/>
              </a:spcAft>
              <a:buClrTx/>
              <a:buSzTx/>
              <a:buFontTx/>
              <a:buNone/>
              <a:defRPr/>
            </a:pPr>
            <a:endParaRPr kumimoji="0" lang="zh-CN" altLang="en-US" sz="2400" b="0" i="0" u="sng" strike="noStrike" kern="1200" cap="none" spc="0" normalizeH="0" baseline="0" noProof="0" dirty="0" smtClean="0">
              <a:ln>
                <a:noFill/>
              </a:ln>
              <a:solidFill>
                <a:srgbClr val="FF0000"/>
              </a:solidFill>
              <a:effectLst/>
              <a:uLnTx/>
              <a:uFillTx/>
              <a:latin typeface="Arial" panose="020B0604020202020204" pitchFamily="34" charset="0"/>
              <a:ea typeface="宋体" panose="02010600030101010101" pitchFamily="2" charset="-122"/>
              <a:cs typeface="+mn-cs"/>
            </a:endParaRPr>
          </a:p>
        </p:txBody>
      </p:sp>
      <p:pic>
        <p:nvPicPr>
          <p:cNvPr id="25604" name="Picture 2"/>
          <p:cNvPicPr>
            <a:picLocks noChangeAspect="1"/>
          </p:cNvPicPr>
          <p:nvPr/>
        </p:nvPicPr>
        <p:blipFill>
          <a:blip r:embed="rId1"/>
          <a:stretch>
            <a:fillRect/>
          </a:stretch>
        </p:blipFill>
        <p:spPr>
          <a:xfrm>
            <a:off x="0" y="2852738"/>
            <a:ext cx="9024938" cy="3097212"/>
          </a:xfrm>
          <a:prstGeom prst="rect">
            <a:avLst/>
          </a:prstGeom>
          <a:noFill/>
          <a:ln w="9525">
            <a:noFill/>
          </a:ln>
        </p:spPr>
      </p:pic>
      <mc:AlternateContent xmlns:mc="http://schemas.openxmlformats.org/markup-compatibility/2006" xmlns:p14="http://schemas.microsoft.com/office/powerpoint/2010/main">
        <mc:Choice Requires="p14">
          <p:contentPart r:id="rId2" p14:bwMode="auto">
            <p14:nvContentPartPr>
              <p14:cNvPr id="2" name="墨迹 1"/>
              <p14:cNvContentPartPr/>
              <p14:nvPr/>
            </p14:nvContentPartPr>
            <p14:xfrm>
              <a:off x="925560" y="4123440"/>
              <a:ext cx="7381440" cy="1414800"/>
            </p14:xfrm>
          </p:contentPart>
        </mc:Choice>
        <mc:Fallback xmlns="">
          <p:pic>
            <p:nvPicPr>
              <p:cNvPr id="2" name="墨迹 1"/>
            </p:nvPicPr>
            <p:blipFill>
              <a:blip r:embed="rId3"/>
            </p:blipFill>
            <p:spPr>
              <a:xfrm>
                <a:off x="925560" y="4123440"/>
                <a:ext cx="7381440" cy="1414800"/>
              </a:xfrm>
              <a:prstGeom prst="rect"/>
            </p:spPr>
          </p:pic>
        </mc:Fallback>
      </mc:AlternateContent>
      <p:sp>
        <p:nvSpPr>
          <p:cNvPr id="3" name="圆角矩形 2"/>
          <p:cNvSpPr/>
          <p:nvPr/>
        </p:nvSpPr>
        <p:spPr>
          <a:xfrm>
            <a:off x="3276600" y="5084763"/>
            <a:ext cx="5867400" cy="1008063"/>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sp>
        <p:nvSpPr>
          <p:cNvPr id="7" name="圆角矩形 6"/>
          <p:cNvSpPr/>
          <p:nvPr/>
        </p:nvSpPr>
        <p:spPr>
          <a:xfrm>
            <a:off x="-107950" y="3108325"/>
            <a:ext cx="1943100" cy="50482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mc:AlternateContent xmlns:mc="http://schemas.openxmlformats.org/markup-compatibility/2006" xmlns:p14="http://schemas.microsoft.com/office/powerpoint/2010/main">
        <mc:Choice Requires="p14">
          <p:contentPart r:id="rId4" p14:bwMode="auto">
            <p14:nvContentPartPr>
              <p14:cNvPr id="6" name="墨迹 5"/>
              <p14:cNvContentPartPr/>
              <p14:nvPr/>
            </p14:nvContentPartPr>
            <p14:xfrm>
              <a:off x="4491720" y="4766400"/>
              <a:ext cx="4492440" cy="223200"/>
            </p14:xfrm>
          </p:contentPart>
        </mc:Choice>
        <mc:Fallback xmlns="">
          <p:pic>
            <p:nvPicPr>
              <p:cNvPr id="6" name="墨迹 5"/>
            </p:nvPicPr>
            <p:blipFill>
              <a:blip r:embed="rId5"/>
            </p:blipFill>
            <p:spPr>
              <a:xfrm>
                <a:off x="4491720" y="4766400"/>
                <a:ext cx="4492440" cy="223200"/>
              </a:xfrm>
              <a:prstGeom prst="rect"/>
            </p:spPr>
          </p:pic>
        </mc:Fallback>
      </mc:AlternateContent>
      <mc:AlternateContent xmlns:mc="http://schemas.openxmlformats.org/markup-compatibility/2006" xmlns:p14="http://schemas.microsoft.com/office/powerpoint/2010/main">
        <mc:Choice Requires="p14">
          <p:contentPart r:id="rId6" p14:bwMode="auto">
            <p14:nvContentPartPr>
              <p14:cNvPr id="8" name="墨迹 7"/>
              <p14:cNvContentPartPr/>
              <p14:nvPr/>
            </p14:nvContentPartPr>
            <p14:xfrm>
              <a:off x="94320" y="5503680"/>
              <a:ext cx="2923560" cy="111600"/>
            </p14:xfrm>
          </p:contentPart>
        </mc:Choice>
        <mc:Fallback xmlns="">
          <p:pic>
            <p:nvPicPr>
              <p:cNvPr id="8" name="墨迹 7"/>
            </p:nvPicPr>
            <p:blipFill>
              <a:blip r:embed="rId7"/>
            </p:blipFill>
            <p:spPr>
              <a:xfrm>
                <a:off x="94320" y="5503680"/>
                <a:ext cx="2923560" cy="111600"/>
              </a:xfrm>
              <a:prstGeom prst="rect"/>
            </p:spPr>
          </p:pic>
        </mc:Fallback>
      </mc:AlternateContent>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标题 1"/>
          <p:cNvSpPr>
            <a:spLocks noGrp="1"/>
          </p:cNvSpPr>
          <p:nvPr>
            <p:ph type="ctrTitle"/>
          </p:nvPr>
        </p:nvSpPr>
        <p:spPr>
          <a:xfrm>
            <a:off x="395288" y="188913"/>
            <a:ext cx="7772400" cy="1470025"/>
          </a:xfrm>
          <a:noFill/>
          <a:ln>
            <a:noFill/>
          </a:ln>
        </p:spPr>
        <p:txBody>
          <a:bodyPr/>
          <a:p>
            <a:pPr algn="l"/>
            <a:r>
              <a:rPr lang="en-US" altLang="zh-CN" sz="2400" b="1" dirty="0"/>
              <a:t>3.</a:t>
            </a:r>
            <a:r>
              <a:rPr lang="zh-CN" altLang="en-US" sz="2400" b="1" dirty="0"/>
              <a:t>选项如果出现在某个</a:t>
            </a:r>
            <a:r>
              <a:rPr lang="zh-CN" altLang="en-US" sz="2400" b="1" dirty="0">
                <a:solidFill>
                  <a:srgbClr val="0033CC"/>
                </a:solidFill>
              </a:rPr>
              <a:t>段落中间位置</a:t>
            </a:r>
            <a:r>
              <a:rPr lang="zh-CN" altLang="en-US" sz="2400" b="1" dirty="0"/>
              <a:t>，则</a:t>
            </a:r>
            <a:r>
              <a:rPr lang="zh-CN" altLang="en-US" sz="2400" b="1" dirty="0">
                <a:solidFill>
                  <a:srgbClr val="0033CC"/>
                </a:solidFill>
              </a:rPr>
              <a:t>必须结合本段主题大意</a:t>
            </a:r>
            <a:r>
              <a:rPr lang="zh-CN" altLang="en-US" sz="2400" b="1" dirty="0"/>
              <a:t>和</a:t>
            </a:r>
            <a:r>
              <a:rPr lang="zh-CN" altLang="en-US" sz="2400" b="1" dirty="0">
                <a:solidFill>
                  <a:srgbClr val="FF0000"/>
                </a:solidFill>
              </a:rPr>
              <a:t>它的前后两个句子的逻辑关系</a:t>
            </a:r>
            <a:r>
              <a:rPr lang="zh-CN" altLang="en-US" sz="2400" b="1" dirty="0"/>
              <a:t>来判断</a:t>
            </a:r>
            <a:r>
              <a:rPr lang="zh-CN" altLang="en-US" dirty="0"/>
              <a:t>。</a:t>
            </a:r>
            <a:br>
              <a:rPr lang="en-US" altLang="zh-CN" dirty="0"/>
            </a:br>
            <a:r>
              <a:rPr lang="en-US" altLang="zh-CN" sz="2400" u="sng" dirty="0"/>
              <a:t>P107 passage 2 </a:t>
            </a:r>
            <a:r>
              <a:rPr lang="zh-CN" altLang="en-US" sz="2400" u="sng" dirty="0"/>
              <a:t>第</a:t>
            </a:r>
            <a:r>
              <a:rPr lang="en-US" altLang="zh-CN" sz="2400" u="sng" dirty="0"/>
              <a:t>7</a:t>
            </a:r>
            <a:r>
              <a:rPr lang="zh-CN" altLang="en-US" sz="2400" u="sng" dirty="0"/>
              <a:t>题</a:t>
            </a:r>
            <a:br>
              <a:rPr lang="en-US" altLang="zh-CN" sz="2400" u="sng" dirty="0"/>
            </a:br>
            <a:r>
              <a:rPr lang="en-US" altLang="zh-CN" sz="2400" b="1" dirty="0"/>
              <a:t>1</a:t>
            </a:r>
            <a:r>
              <a:rPr lang="zh-CN" altLang="en-US" sz="2400" b="1" dirty="0"/>
              <a:t>．</a:t>
            </a:r>
            <a:r>
              <a:rPr lang="en-US" altLang="zh-CN" sz="2400" b="1" dirty="0"/>
              <a:t>Think of a good topic</a:t>
            </a:r>
            <a:r>
              <a:rPr lang="zh-CN" altLang="en-US" sz="2400" b="1" dirty="0"/>
              <a:t>．</a:t>
            </a:r>
            <a:br>
              <a:rPr lang="zh-CN" altLang="en-US" sz="2400" dirty="0"/>
            </a:br>
            <a:r>
              <a:rPr lang="en-US" altLang="zh-CN" sz="2400" dirty="0"/>
              <a:t>You most likely will be assigned to talk about a certain topic</a:t>
            </a:r>
            <a:r>
              <a:rPr lang="zh-CN" altLang="en-US" sz="2400" dirty="0"/>
              <a:t>．</a:t>
            </a:r>
            <a:r>
              <a:rPr lang="en-US" altLang="zh-CN" sz="2400" dirty="0"/>
              <a:t>If that‘s the case, you only need to make an outline and do some research</a:t>
            </a:r>
            <a:r>
              <a:rPr lang="zh-CN" altLang="en-US" sz="2400" dirty="0"/>
              <a:t>．</a:t>
            </a:r>
            <a:r>
              <a:rPr lang="en-US" altLang="zh-CN" sz="2400" dirty="0"/>
              <a:t>But in some cases, you will have to think of your own topic</a:t>
            </a:r>
            <a:r>
              <a:rPr lang="zh-CN" altLang="en-US" sz="2400" dirty="0"/>
              <a:t>．</a:t>
            </a:r>
            <a:r>
              <a:rPr lang="en-US" altLang="zh-CN" sz="2400" dirty="0">
                <a:solidFill>
                  <a:srgbClr val="0033CC"/>
                </a:solidFill>
              </a:rPr>
              <a:t>Although </a:t>
            </a:r>
            <a:r>
              <a:rPr lang="en-US" altLang="zh-CN" sz="2400" dirty="0"/>
              <a:t>it gives you more freedom to do it, thinking of a topic can </a:t>
            </a:r>
            <a:r>
              <a:rPr lang="en-US" altLang="zh-CN" sz="2400" u="sng" dirty="0"/>
              <a:t>be tricky</a:t>
            </a:r>
            <a:r>
              <a:rPr lang="zh-CN" altLang="en-US" sz="2400" u="sng" dirty="0"/>
              <a:t>（困难的</a:t>
            </a:r>
            <a:r>
              <a:rPr lang="zh-CN" altLang="en-US" sz="2400" dirty="0"/>
              <a:t>）</a:t>
            </a:r>
            <a:r>
              <a:rPr lang="zh-CN" altLang="en-US" sz="2400" u="sng" dirty="0"/>
              <a:t>． 小题</a:t>
            </a:r>
            <a:r>
              <a:rPr lang="en-US" altLang="zh-CN" sz="2400" u="sng" dirty="0"/>
              <a:t>7:</a:t>
            </a:r>
            <a:r>
              <a:rPr lang="en-US" altLang="zh-CN" sz="2400" dirty="0"/>
              <a:t>  Or pick a topic that is timely and socially relevant</a:t>
            </a:r>
            <a:r>
              <a:rPr lang="zh-CN" altLang="en-US" sz="2400" dirty="0"/>
              <a:t>．</a:t>
            </a:r>
            <a:br>
              <a:rPr lang="en-US" altLang="zh-CN" sz="2400" dirty="0"/>
            </a:br>
            <a:r>
              <a:rPr lang="en-US" altLang="zh-CN" sz="2400" dirty="0">
                <a:solidFill>
                  <a:srgbClr val="0033CC"/>
                </a:solidFill>
              </a:rPr>
              <a:t>D</a:t>
            </a:r>
            <a:r>
              <a:rPr lang="zh-CN" altLang="en-US" sz="2400" dirty="0">
                <a:solidFill>
                  <a:srgbClr val="0033CC"/>
                </a:solidFill>
              </a:rPr>
              <a:t>．</a:t>
            </a:r>
            <a:r>
              <a:rPr lang="en-US" altLang="zh-CN" sz="2400" dirty="0">
                <a:solidFill>
                  <a:srgbClr val="0033CC"/>
                </a:solidFill>
              </a:rPr>
              <a:t>Instead, make your audience smile, or burst into laughter at certain points in your discussion</a:t>
            </a:r>
            <a:r>
              <a:rPr lang="zh-CN" altLang="en-US" sz="2400" dirty="0">
                <a:solidFill>
                  <a:srgbClr val="0033CC"/>
                </a:solidFill>
              </a:rPr>
              <a:t>．</a:t>
            </a:r>
            <a:br>
              <a:rPr lang="zh-CN" altLang="en-US" sz="2400" dirty="0">
                <a:solidFill>
                  <a:srgbClr val="0033CC"/>
                </a:solidFill>
              </a:rPr>
            </a:br>
            <a:r>
              <a:rPr lang="en-US" altLang="zh-CN" sz="2400" dirty="0">
                <a:solidFill>
                  <a:srgbClr val="FF0000"/>
                </a:solidFill>
              </a:rPr>
              <a:t>E</a:t>
            </a:r>
            <a:r>
              <a:rPr lang="zh-CN" altLang="en-US" sz="2400" dirty="0">
                <a:solidFill>
                  <a:srgbClr val="FF0000"/>
                </a:solidFill>
              </a:rPr>
              <a:t>．</a:t>
            </a:r>
            <a:r>
              <a:rPr lang="en-US" altLang="zh-CN" sz="2400" dirty="0">
                <a:solidFill>
                  <a:srgbClr val="FF0000"/>
                </a:solidFill>
              </a:rPr>
              <a:t>To make it easier, consider what will interest your audience</a:t>
            </a:r>
            <a:r>
              <a:rPr lang="zh-CN" altLang="en-US" sz="2400" dirty="0">
                <a:solidFill>
                  <a:srgbClr val="FF0000"/>
                </a:solidFill>
              </a:rPr>
              <a:t>．</a:t>
            </a:r>
            <a:br>
              <a:rPr lang="zh-CN" altLang="en-US" sz="2400" dirty="0">
                <a:solidFill>
                  <a:srgbClr val="0033CC"/>
                </a:solidFill>
              </a:rPr>
            </a:br>
            <a:r>
              <a:rPr lang="en-US" altLang="zh-CN" sz="2400" dirty="0">
                <a:solidFill>
                  <a:srgbClr val="0033CC"/>
                </a:solidFill>
              </a:rPr>
              <a:t>F</a:t>
            </a:r>
            <a:r>
              <a:rPr lang="zh-CN" altLang="en-US" sz="2400" dirty="0">
                <a:solidFill>
                  <a:srgbClr val="0033CC"/>
                </a:solidFill>
              </a:rPr>
              <a:t>．</a:t>
            </a:r>
            <a:r>
              <a:rPr lang="en-US" altLang="zh-CN" sz="2400" dirty="0">
                <a:solidFill>
                  <a:srgbClr val="0033CC"/>
                </a:solidFill>
              </a:rPr>
              <a:t>It should summarize your whole talk in one sentence</a:t>
            </a:r>
            <a:r>
              <a:rPr lang="zh-CN" altLang="en-US" sz="2400" dirty="0">
                <a:solidFill>
                  <a:srgbClr val="0033CC"/>
                </a:solidFill>
              </a:rPr>
              <a:t>．</a:t>
            </a:r>
            <a:br>
              <a:rPr lang="zh-CN" altLang="en-US" sz="2400" dirty="0">
                <a:solidFill>
                  <a:srgbClr val="0033CC"/>
                </a:solidFill>
              </a:rPr>
            </a:br>
            <a:r>
              <a:rPr lang="en-US" altLang="zh-CN" sz="2400" dirty="0">
                <a:solidFill>
                  <a:srgbClr val="FF0000"/>
                </a:solidFill>
              </a:rPr>
              <a:t>G</a:t>
            </a:r>
            <a:r>
              <a:rPr lang="zh-CN" altLang="en-US" sz="2400" dirty="0">
                <a:solidFill>
                  <a:srgbClr val="FF0000"/>
                </a:solidFill>
              </a:rPr>
              <a:t>．</a:t>
            </a:r>
            <a:r>
              <a:rPr lang="en-US" altLang="zh-CN" sz="2400" dirty="0">
                <a:solidFill>
                  <a:srgbClr val="FF0000"/>
                </a:solidFill>
              </a:rPr>
              <a:t>Don't be afraid of exploring the topic, as this will allow you to discover other points that need discussion</a:t>
            </a:r>
            <a:r>
              <a:rPr lang="zh-CN" altLang="en-US" sz="2400" dirty="0">
                <a:solidFill>
                  <a:srgbClr val="FF0000"/>
                </a:solidFill>
              </a:rPr>
              <a:t>．</a:t>
            </a:r>
            <a:br>
              <a:rPr lang="en-US" altLang="zh-CN" sz="2400" u="sng" dirty="0">
                <a:solidFill>
                  <a:srgbClr val="0033CC"/>
                </a:solidFill>
              </a:rPr>
            </a:br>
            <a:endParaRPr lang="zh-CN" altLang="en-US" sz="2400" u="sng" dirty="0">
              <a:solidFill>
                <a:srgbClr val="0033CC"/>
              </a:solidFill>
            </a:endParaRPr>
          </a:p>
        </p:txBody>
      </p:sp>
      <p:pic>
        <p:nvPicPr>
          <p:cNvPr id="6" name="Picture 7" descr="earth_85"/>
          <p:cNvPicPr>
            <a:picLocks noChangeAspect="1"/>
          </p:cNvPicPr>
          <p:nvPr/>
        </p:nvPicPr>
        <p:blipFill>
          <a:blip r:embed="rId1"/>
          <a:stretch>
            <a:fillRect/>
          </a:stretch>
        </p:blipFill>
        <p:spPr>
          <a:xfrm>
            <a:off x="0" y="4797425"/>
            <a:ext cx="539750" cy="515938"/>
          </a:xfrm>
          <a:prstGeom prst="rect">
            <a:avLst/>
          </a:prstGeom>
          <a:noFill/>
          <a:ln w="9525">
            <a:noFill/>
          </a:ln>
        </p:spPr>
      </p:pic>
      <p:sp>
        <p:nvSpPr>
          <p:cNvPr id="4" name="Text Box 10"/>
          <p:cNvSpPr txBox="1">
            <a:spLocks noChangeArrowheads="1"/>
          </p:cNvSpPr>
          <p:nvPr/>
        </p:nvSpPr>
        <p:spPr bwMode="auto">
          <a:xfrm>
            <a:off x="7102475" y="3813175"/>
            <a:ext cx="1630363" cy="492125"/>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zh-CN" altLang="en-US" sz="2600" b="1"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并列关系</a:t>
            </a:r>
            <a:r>
              <a:rPr kumimoji="0" lang="en-US" altLang="zh-CN" sz="2600" b="1"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endParaRPr kumimoji="0" lang="en-US" altLang="zh-CN" sz="2600" b="1"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000000"/>
                                          </p:val>
                                        </p:tav>
                                        <p:tav tm="100000">
                                          <p:val>
                                            <p:strVal val="#ppt_w"/>
                                          </p:val>
                                        </p:tav>
                                      </p:tavLst>
                                    </p:anim>
                                    <p:anim calcmode="lin" valueType="num">
                                      <p:cBhvr>
                                        <p:cTn id="8" dur="500" fill="hold"/>
                                        <p:tgtEl>
                                          <p:spTgt spid="6"/>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7650" name="Picture 8"/>
          <p:cNvPicPr>
            <a:picLocks noChangeAspect="1"/>
          </p:cNvPicPr>
          <p:nvPr/>
        </p:nvPicPr>
        <p:blipFill>
          <a:blip r:embed="rId1"/>
          <a:stretch>
            <a:fillRect/>
          </a:stretch>
        </p:blipFill>
        <p:spPr>
          <a:xfrm>
            <a:off x="0" y="0"/>
            <a:ext cx="9144000" cy="6858000"/>
          </a:xfrm>
          <a:prstGeom prst="rect">
            <a:avLst/>
          </a:prstGeom>
          <a:noFill/>
          <a:ln w="9525">
            <a:noFill/>
          </a:ln>
        </p:spPr>
      </p:pic>
      <p:sp>
        <p:nvSpPr>
          <p:cNvPr id="40962" name="Rectangle 2"/>
          <p:cNvSpPr>
            <a:spLocks noGrp="1"/>
          </p:cNvSpPr>
          <p:nvPr>
            <p:ph idx="1"/>
          </p:nvPr>
        </p:nvSpPr>
        <p:spPr>
          <a:xfrm>
            <a:off x="1258888" y="1600200"/>
            <a:ext cx="7634287" cy="4343400"/>
          </a:xfrm>
          <a:noFill/>
          <a:ln>
            <a:noFill/>
          </a:ln>
        </p:spPr>
        <p:txBody>
          <a:bodyPr/>
          <a:p>
            <a:pPr marL="609600" indent="-609600">
              <a:buNone/>
            </a:pPr>
            <a:r>
              <a:rPr lang="en-US" altLang="zh-CN" sz="4000" b="1" dirty="0">
                <a:solidFill>
                  <a:srgbClr val="0000FF"/>
                </a:solidFill>
                <a:latin typeface="Georgia" panose="02040502050405020303" pitchFamily="18" charset="0"/>
              </a:rPr>
              <a:t>1)</a:t>
            </a:r>
            <a:r>
              <a:rPr lang="zh-CN" altLang="en-US" sz="4000" b="1" dirty="0">
                <a:solidFill>
                  <a:srgbClr val="0000FF"/>
                </a:solidFill>
                <a:latin typeface="Georgia" panose="02040502050405020303" pitchFamily="18" charset="0"/>
              </a:rPr>
              <a:t>并列关系</a:t>
            </a:r>
            <a:endParaRPr lang="en-US" altLang="zh-CN" sz="4000" b="1" dirty="0">
              <a:solidFill>
                <a:srgbClr val="0000FF"/>
              </a:solidFill>
              <a:latin typeface="Georgia" panose="02040502050405020303" pitchFamily="18" charset="0"/>
            </a:endParaRPr>
          </a:p>
          <a:p>
            <a:pPr marL="609600" indent="-609600">
              <a:buNone/>
            </a:pPr>
            <a:r>
              <a:rPr lang="en-US" altLang="zh-CN" sz="4000" b="1" dirty="0">
                <a:solidFill>
                  <a:srgbClr val="0000FF"/>
                </a:solidFill>
                <a:latin typeface="Georgia" panose="02040502050405020303" pitchFamily="18" charset="0"/>
              </a:rPr>
              <a:t>2)</a:t>
            </a:r>
            <a:r>
              <a:rPr lang="zh-CN" altLang="en-US" sz="4000" b="1" dirty="0">
                <a:solidFill>
                  <a:srgbClr val="0000FF"/>
                </a:solidFill>
                <a:latin typeface="Georgia" panose="02040502050405020303" pitchFamily="18" charset="0"/>
              </a:rPr>
              <a:t>层递关系（递进关系）</a:t>
            </a:r>
            <a:endParaRPr lang="zh-CN" altLang="en-US" sz="4000" b="1" dirty="0">
              <a:solidFill>
                <a:srgbClr val="0000FF"/>
              </a:solidFill>
              <a:latin typeface="Georgia" panose="02040502050405020303" pitchFamily="18" charset="0"/>
            </a:endParaRPr>
          </a:p>
          <a:p>
            <a:pPr marL="609600" indent="-609600">
              <a:buNone/>
            </a:pPr>
            <a:r>
              <a:rPr lang="en-US" altLang="zh-CN" sz="4000" b="1" dirty="0">
                <a:solidFill>
                  <a:srgbClr val="0000FF"/>
                </a:solidFill>
                <a:latin typeface="Georgia" panose="02040502050405020303" pitchFamily="18" charset="0"/>
              </a:rPr>
              <a:t>3)</a:t>
            </a:r>
            <a:r>
              <a:rPr lang="zh-CN" altLang="en-US" sz="4000" b="1" dirty="0">
                <a:solidFill>
                  <a:srgbClr val="0000FF"/>
                </a:solidFill>
                <a:latin typeface="Georgia" panose="02040502050405020303" pitchFamily="18" charset="0"/>
              </a:rPr>
              <a:t>因果关系</a:t>
            </a:r>
            <a:endParaRPr lang="zh-CN" altLang="en-US" sz="4000" b="1" dirty="0">
              <a:solidFill>
                <a:srgbClr val="0000FF"/>
              </a:solidFill>
              <a:latin typeface="Georgia" panose="02040502050405020303" pitchFamily="18" charset="0"/>
            </a:endParaRPr>
          </a:p>
          <a:p>
            <a:pPr marL="609600" indent="-609600">
              <a:buNone/>
            </a:pPr>
            <a:r>
              <a:rPr lang="en-US" altLang="zh-CN" sz="4000" b="1" dirty="0">
                <a:solidFill>
                  <a:srgbClr val="0000FF"/>
                </a:solidFill>
                <a:latin typeface="Georgia" panose="02040502050405020303" pitchFamily="18" charset="0"/>
              </a:rPr>
              <a:t>4)</a:t>
            </a:r>
            <a:r>
              <a:rPr lang="zh-CN" altLang="en-US" sz="4000" b="1" dirty="0">
                <a:solidFill>
                  <a:srgbClr val="0000FF"/>
                </a:solidFill>
                <a:latin typeface="Georgia" panose="02040502050405020303" pitchFamily="18" charset="0"/>
              </a:rPr>
              <a:t>转折让步关系</a:t>
            </a:r>
            <a:endParaRPr lang="zh-CN" altLang="en-US" sz="4000" b="1" dirty="0">
              <a:solidFill>
                <a:srgbClr val="0000FF"/>
              </a:solidFill>
              <a:latin typeface="Georgia" panose="02040502050405020303" pitchFamily="18" charset="0"/>
            </a:endParaRPr>
          </a:p>
          <a:p>
            <a:pPr marL="609600" indent="-609600">
              <a:buNone/>
            </a:pPr>
            <a:r>
              <a:rPr lang="en-US" altLang="zh-CN" sz="4000" b="1" dirty="0">
                <a:solidFill>
                  <a:srgbClr val="0000FF"/>
                </a:solidFill>
                <a:latin typeface="Georgia" panose="02040502050405020303" pitchFamily="18" charset="0"/>
              </a:rPr>
              <a:t>5)</a:t>
            </a:r>
            <a:r>
              <a:rPr lang="zh-CN" altLang="en-US" sz="4000" b="1" dirty="0">
                <a:solidFill>
                  <a:srgbClr val="0000FF"/>
                </a:solidFill>
                <a:latin typeface="Georgia" panose="02040502050405020303" pitchFamily="18" charset="0"/>
              </a:rPr>
              <a:t>解释关系</a:t>
            </a:r>
            <a:endParaRPr lang="zh-CN" altLang="en-US" sz="4000" b="1" dirty="0">
              <a:solidFill>
                <a:srgbClr val="0000FF"/>
              </a:solidFill>
              <a:latin typeface="Georgia" panose="02040502050405020303" pitchFamily="18" charset="0"/>
            </a:endParaRPr>
          </a:p>
        </p:txBody>
      </p:sp>
      <p:pic>
        <p:nvPicPr>
          <p:cNvPr id="27652" name="Picture 3" descr="图片153"/>
          <p:cNvPicPr>
            <a:picLocks noChangeAspect="1"/>
          </p:cNvPicPr>
          <p:nvPr/>
        </p:nvPicPr>
        <p:blipFill>
          <a:blip r:embed="rId2"/>
          <a:stretch>
            <a:fillRect/>
          </a:stretch>
        </p:blipFill>
        <p:spPr>
          <a:xfrm>
            <a:off x="0" y="6453188"/>
            <a:ext cx="9144000" cy="404812"/>
          </a:xfrm>
          <a:prstGeom prst="rect">
            <a:avLst/>
          </a:prstGeom>
          <a:noFill/>
          <a:ln w="9525">
            <a:noFill/>
          </a:ln>
        </p:spPr>
      </p:pic>
      <p:sp>
        <p:nvSpPr>
          <p:cNvPr id="27653" name="Text Box 4"/>
          <p:cNvSpPr txBox="1"/>
          <p:nvPr/>
        </p:nvSpPr>
        <p:spPr>
          <a:xfrm>
            <a:off x="1258888" y="836613"/>
            <a:ext cx="6697662" cy="708025"/>
          </a:xfrm>
          <a:prstGeom prst="rect">
            <a:avLst/>
          </a:prstGeom>
          <a:noFill/>
          <a:ln w="9525">
            <a:noFill/>
          </a:ln>
        </p:spPr>
        <p:txBody>
          <a:bodyPr>
            <a:spAutoFit/>
          </a:bodyPr>
          <a:p>
            <a:pPr eaLnBrk="1" hangingPunct="1">
              <a:spcBef>
                <a:spcPct val="50000"/>
              </a:spcBef>
            </a:pPr>
            <a:r>
              <a:rPr lang="en-US" altLang="zh-CN" sz="4000" b="1" dirty="0">
                <a:solidFill>
                  <a:srgbClr val="FF0000"/>
                </a:solidFill>
                <a:latin typeface="Arial" panose="020B0604020202020204" pitchFamily="34" charset="0"/>
              </a:rPr>
              <a:t>5</a:t>
            </a:r>
            <a:r>
              <a:rPr lang="zh-CN" altLang="en-US" sz="4000" b="1" dirty="0">
                <a:solidFill>
                  <a:srgbClr val="FF0000"/>
                </a:solidFill>
                <a:latin typeface="Arial" panose="020B0604020202020204" pitchFamily="34" charset="0"/>
              </a:rPr>
              <a:t>）逻辑关系法（</a:t>
            </a:r>
            <a:r>
              <a:rPr lang="en-US" altLang="zh-CN" sz="4000" b="1" dirty="0">
                <a:solidFill>
                  <a:srgbClr val="FF0000"/>
                </a:solidFill>
                <a:latin typeface="Arial" panose="020B0604020202020204" pitchFamily="34" charset="0"/>
              </a:rPr>
              <a:t>p103</a:t>
            </a:r>
            <a:r>
              <a:rPr lang="zh-CN" altLang="en-US" sz="4000" b="1" dirty="0">
                <a:solidFill>
                  <a:srgbClr val="FF0000"/>
                </a:solidFill>
                <a:latin typeface="Arial" panose="020B0604020202020204" pitchFamily="34" charset="0"/>
              </a:rPr>
              <a:t>）</a:t>
            </a:r>
            <a:endParaRPr lang="zh-CN" altLang="en-US" sz="4000" b="1" dirty="0">
              <a:solidFill>
                <a:srgbClr val="FF0000"/>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40962">
                                            <p:txEl>
                                              <p:charRg st="0" end="7"/>
                                            </p:txEl>
                                          </p:spTgt>
                                        </p:tgtEl>
                                        <p:attrNameLst>
                                          <p:attrName>style.visibility</p:attrName>
                                        </p:attrNameLst>
                                      </p:cBhvr>
                                      <p:to>
                                        <p:strVal val="visible"/>
                                      </p:to>
                                    </p:set>
                                    <p:anim calcmode="lin" valueType="num">
                                      <p:cBhvr additive="base">
                                        <p:cTn id="7" dur="500" fill="hold"/>
                                        <p:tgtEl>
                                          <p:spTgt spid="40962">
                                            <p:txEl>
                                              <p:charRg st="0" end="7"/>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0962">
                                            <p:txEl>
                                              <p:charRg st="0" end="7"/>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childTnLst>
                                    <p:set>
                                      <p:cBhvr>
                                        <p:cTn id="12" dur="1" fill="hold">
                                          <p:stCondLst>
                                            <p:cond delay="0"/>
                                          </p:stCondLst>
                                        </p:cTn>
                                        <p:tgtEl>
                                          <p:spTgt spid="40962">
                                            <p:txEl>
                                              <p:charRg st="7" end="20"/>
                                            </p:txEl>
                                          </p:spTgt>
                                        </p:tgtEl>
                                        <p:attrNameLst>
                                          <p:attrName>style.visibility</p:attrName>
                                        </p:attrNameLst>
                                      </p:cBhvr>
                                      <p:to>
                                        <p:strVal val="visible"/>
                                      </p:to>
                                    </p:set>
                                    <p:anim calcmode="lin" valueType="num">
                                      <p:cBhvr additive="base">
                                        <p:cTn id="13" dur="500" fill="hold"/>
                                        <p:tgtEl>
                                          <p:spTgt spid="40962">
                                            <p:txEl>
                                              <p:charRg st="7" end="2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0962">
                                            <p:txEl>
                                              <p:charRg st="7" end="2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childTnLst>
                                    <p:set>
                                      <p:cBhvr>
                                        <p:cTn id="18" dur="1" fill="hold">
                                          <p:stCondLst>
                                            <p:cond delay="0"/>
                                          </p:stCondLst>
                                        </p:cTn>
                                        <p:tgtEl>
                                          <p:spTgt spid="40962">
                                            <p:txEl>
                                              <p:charRg st="27" end="36"/>
                                            </p:txEl>
                                          </p:spTgt>
                                        </p:tgtEl>
                                        <p:attrNameLst>
                                          <p:attrName>style.visibility</p:attrName>
                                        </p:attrNameLst>
                                      </p:cBhvr>
                                      <p:to>
                                        <p:strVal val="visible"/>
                                      </p:to>
                                    </p:set>
                                    <p:anim calcmode="lin" valueType="num">
                                      <p:cBhvr additive="base">
                                        <p:cTn id="19" dur="500" fill="hold"/>
                                        <p:tgtEl>
                                          <p:spTgt spid="40962">
                                            <p:txEl>
                                              <p:charRg st="27" end="36"/>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0962">
                                            <p:txEl>
                                              <p:charRg st="27" end="36"/>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nodeType="clickEffect">
                                  <p:stCondLst>
                                    <p:cond delay="0"/>
                                  </p:stCondLst>
                                  <p:childTnLst>
                                    <p:set>
                                      <p:cBhvr>
                                        <p:cTn id="24" dur="1" fill="hold">
                                          <p:stCondLst>
                                            <p:cond delay="0"/>
                                          </p:stCondLst>
                                        </p:cTn>
                                        <p:tgtEl>
                                          <p:spTgt spid="40962">
                                            <p:txEl>
                                              <p:charRg st="20" end="27"/>
                                            </p:txEl>
                                          </p:spTgt>
                                        </p:tgtEl>
                                        <p:attrNameLst>
                                          <p:attrName>style.visibility</p:attrName>
                                        </p:attrNameLst>
                                      </p:cBhvr>
                                      <p:to>
                                        <p:strVal val="visible"/>
                                      </p:to>
                                    </p:set>
                                    <p:anim calcmode="lin" valueType="num">
                                      <p:cBhvr additive="base">
                                        <p:cTn id="25" dur="500" fill="hold"/>
                                        <p:tgtEl>
                                          <p:spTgt spid="40962">
                                            <p:txEl>
                                              <p:charRg st="20" end="27"/>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0962">
                                            <p:txEl>
                                              <p:charRg st="20" end="27"/>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nodeType="clickEffect">
                                  <p:stCondLst>
                                    <p:cond delay="0"/>
                                  </p:stCondLst>
                                  <p:childTnLst>
                                    <p:set>
                                      <p:cBhvr>
                                        <p:cTn id="30" dur="1" fill="hold">
                                          <p:stCondLst>
                                            <p:cond delay="0"/>
                                          </p:stCondLst>
                                        </p:cTn>
                                        <p:tgtEl>
                                          <p:spTgt spid="40962">
                                            <p:txEl>
                                              <p:charRg st="36" end="43"/>
                                            </p:txEl>
                                          </p:spTgt>
                                        </p:tgtEl>
                                        <p:attrNameLst>
                                          <p:attrName>style.visibility</p:attrName>
                                        </p:attrNameLst>
                                      </p:cBhvr>
                                      <p:to>
                                        <p:strVal val="visible"/>
                                      </p:to>
                                    </p:set>
                                    <p:anim calcmode="lin" valueType="num">
                                      <p:cBhvr additive="base">
                                        <p:cTn id="31" dur="500" fill="hold"/>
                                        <p:tgtEl>
                                          <p:spTgt spid="40962">
                                            <p:txEl>
                                              <p:charRg st="36" end="4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0962">
                                            <p:txEl>
                                              <p:charRg st="36" end="4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101" name="Picture 7" descr="http://www.xapcn.com/uploads/allimg/140714/10_140714163623_1_lit.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231639" y="1486411"/>
            <a:ext cx="2017454" cy="201745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9" name="矩形 8"/>
          <p:cNvSpPr/>
          <p:nvPr/>
        </p:nvSpPr>
        <p:spPr>
          <a:xfrm>
            <a:off x="1152697" y="838832"/>
            <a:ext cx="6858000" cy="486445"/>
          </a:xfrm>
          <a:prstGeom prst="rect">
            <a:avLst/>
          </a:prstGeom>
          <a:solidFill>
            <a:srgbClr val="92D050"/>
          </a:solidFill>
          <a:ln>
            <a:solidFill>
              <a:srgbClr val="92D050"/>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nvGrpSpPr>
          <p:cNvPr id="10244" name="组合 19"/>
          <p:cNvGrpSpPr/>
          <p:nvPr/>
        </p:nvGrpSpPr>
        <p:grpSpPr>
          <a:xfrm flipH="1">
            <a:off x="609600" y="3455988"/>
            <a:ext cx="7542213" cy="2006600"/>
            <a:chOff x="1130606" y="1477567"/>
            <a:chExt cx="6157780" cy="2100013"/>
          </a:xfrm>
        </p:grpSpPr>
        <p:sp>
          <p:nvSpPr>
            <p:cNvPr id="10248" name="填充层"/>
            <p:cNvSpPr/>
            <p:nvPr/>
          </p:nvSpPr>
          <p:spPr>
            <a:xfrm>
              <a:off x="2123727" y="1664534"/>
              <a:ext cx="4356000" cy="1268413"/>
            </a:xfrm>
            <a:custGeom>
              <a:avLst/>
              <a:gdLst>
                <a:gd name="txL" fmla="*/ 0 w 2600"/>
                <a:gd name="txT" fmla="*/ 0 h 748"/>
                <a:gd name="txR" fmla="*/ 2600 w 2600"/>
                <a:gd name="txB" fmla="*/ 748 h 748"/>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600" h="748">
                  <a:moveTo>
                    <a:pt x="60" y="737"/>
                  </a:moveTo>
                  <a:cubicBezTo>
                    <a:pt x="40" y="529"/>
                    <a:pt x="20" y="321"/>
                    <a:pt x="0" y="113"/>
                  </a:cubicBezTo>
                  <a:cubicBezTo>
                    <a:pt x="46" y="100"/>
                    <a:pt x="61" y="63"/>
                    <a:pt x="96" y="49"/>
                  </a:cubicBezTo>
                  <a:cubicBezTo>
                    <a:pt x="132" y="49"/>
                    <a:pt x="168" y="49"/>
                    <a:pt x="204" y="49"/>
                  </a:cubicBezTo>
                  <a:cubicBezTo>
                    <a:pt x="231" y="41"/>
                    <a:pt x="257" y="33"/>
                    <a:pt x="284" y="25"/>
                  </a:cubicBezTo>
                  <a:cubicBezTo>
                    <a:pt x="281" y="32"/>
                    <a:pt x="279" y="38"/>
                    <a:pt x="276" y="45"/>
                  </a:cubicBezTo>
                  <a:cubicBezTo>
                    <a:pt x="277" y="45"/>
                    <a:pt x="279" y="45"/>
                    <a:pt x="280" y="45"/>
                  </a:cubicBezTo>
                  <a:cubicBezTo>
                    <a:pt x="347" y="22"/>
                    <a:pt x="480" y="52"/>
                    <a:pt x="588" y="29"/>
                  </a:cubicBezTo>
                  <a:cubicBezTo>
                    <a:pt x="661" y="14"/>
                    <a:pt x="754" y="0"/>
                    <a:pt x="848" y="17"/>
                  </a:cubicBezTo>
                  <a:cubicBezTo>
                    <a:pt x="913" y="22"/>
                    <a:pt x="979" y="28"/>
                    <a:pt x="1044" y="33"/>
                  </a:cubicBezTo>
                  <a:cubicBezTo>
                    <a:pt x="1125" y="22"/>
                    <a:pt x="1225" y="33"/>
                    <a:pt x="1300" y="45"/>
                  </a:cubicBezTo>
                  <a:cubicBezTo>
                    <a:pt x="1371" y="46"/>
                    <a:pt x="1441" y="48"/>
                    <a:pt x="1512" y="49"/>
                  </a:cubicBezTo>
                  <a:cubicBezTo>
                    <a:pt x="1575" y="59"/>
                    <a:pt x="1648" y="68"/>
                    <a:pt x="1700" y="77"/>
                  </a:cubicBezTo>
                  <a:cubicBezTo>
                    <a:pt x="1793" y="93"/>
                    <a:pt x="1908" y="75"/>
                    <a:pt x="2008" y="97"/>
                  </a:cubicBezTo>
                  <a:cubicBezTo>
                    <a:pt x="2040" y="94"/>
                    <a:pt x="2072" y="92"/>
                    <a:pt x="2104" y="89"/>
                  </a:cubicBezTo>
                  <a:cubicBezTo>
                    <a:pt x="2219" y="106"/>
                    <a:pt x="2531" y="78"/>
                    <a:pt x="2600" y="149"/>
                  </a:cubicBezTo>
                  <a:cubicBezTo>
                    <a:pt x="2553" y="292"/>
                    <a:pt x="2507" y="434"/>
                    <a:pt x="2460" y="577"/>
                  </a:cubicBezTo>
                  <a:cubicBezTo>
                    <a:pt x="2424" y="596"/>
                    <a:pt x="2388" y="614"/>
                    <a:pt x="2352" y="633"/>
                  </a:cubicBezTo>
                  <a:cubicBezTo>
                    <a:pt x="2373" y="633"/>
                    <a:pt x="2407" y="635"/>
                    <a:pt x="2420" y="645"/>
                  </a:cubicBezTo>
                  <a:cubicBezTo>
                    <a:pt x="2423" y="646"/>
                    <a:pt x="2425" y="648"/>
                    <a:pt x="2428" y="649"/>
                  </a:cubicBezTo>
                  <a:cubicBezTo>
                    <a:pt x="2410" y="667"/>
                    <a:pt x="2408" y="656"/>
                    <a:pt x="2412" y="681"/>
                  </a:cubicBezTo>
                  <a:cubicBezTo>
                    <a:pt x="2301" y="686"/>
                    <a:pt x="2214" y="713"/>
                    <a:pt x="2128" y="669"/>
                  </a:cubicBezTo>
                  <a:cubicBezTo>
                    <a:pt x="2094" y="741"/>
                    <a:pt x="1768" y="670"/>
                    <a:pt x="1676" y="705"/>
                  </a:cubicBezTo>
                  <a:cubicBezTo>
                    <a:pt x="1685" y="706"/>
                    <a:pt x="1695" y="708"/>
                    <a:pt x="1704" y="709"/>
                  </a:cubicBezTo>
                  <a:cubicBezTo>
                    <a:pt x="1632" y="701"/>
                    <a:pt x="1560" y="693"/>
                    <a:pt x="1488" y="685"/>
                  </a:cubicBezTo>
                  <a:cubicBezTo>
                    <a:pt x="1076" y="748"/>
                    <a:pt x="534" y="736"/>
                    <a:pt x="60" y="737"/>
                  </a:cubicBezTo>
                  <a:close/>
                </a:path>
              </a:pathLst>
            </a:custGeom>
            <a:solidFill>
              <a:srgbClr val="287ED3">
                <a:alpha val="100000"/>
              </a:srgbClr>
            </a:solidFill>
            <a:ln w="9525">
              <a:noFill/>
            </a:ln>
          </p:spPr>
          <p:txBody>
            <a:bodyPr/>
            <a:p>
              <a:endParaRPr lang="zh-CN" altLang="en-US"/>
            </a:p>
          </p:txBody>
        </p:sp>
        <p:pic>
          <p:nvPicPr>
            <p:cNvPr id="8" name="图片 21"/>
            <p:cNvPicPr>
              <a:picLocks noChangeAspect="1"/>
            </p:cNvPicPr>
            <p:nvPr/>
          </p:nvPicPr>
          <p:blipFill>
            <a:blip r:embed="rId2"/>
            <a:srcRect/>
            <a:stretch>
              <a:fillRect/>
            </a:stretch>
          </p:blipFill>
          <p:spPr bwMode="auto">
            <a:xfrm>
              <a:off x="1130606" y="1477567"/>
              <a:ext cx="6157780" cy="2100013"/>
            </a:xfrm>
            <a:prstGeom prst="rect">
              <a:avLst/>
            </a:prstGeom>
            <a:ln>
              <a:noFill/>
            </a:ln>
            <a:effectLst>
              <a:softEdge rad="112500"/>
            </a:effectLst>
          </p:spPr>
        </p:pic>
      </p:grpSp>
      <p:sp>
        <p:nvSpPr>
          <p:cNvPr id="10245" name="Rectangle 3"/>
          <p:cNvSpPr>
            <a:spLocks noGrp="1"/>
          </p:cNvSpPr>
          <p:nvPr>
            <p:ph type="body"/>
          </p:nvPr>
        </p:nvSpPr>
        <p:spPr>
          <a:xfrm>
            <a:off x="1817688" y="3970338"/>
            <a:ext cx="5068887" cy="571500"/>
          </a:xfrm>
          <a:prstGeom prst="rect">
            <a:avLst/>
          </a:prstGeom>
          <a:noFill/>
          <a:ln w="9525">
            <a:noFill/>
          </a:ln>
        </p:spPr>
        <p:txBody>
          <a:bodyPr/>
          <a:p>
            <a:pPr marL="0" indent="0" eaLnBrk="1" hangingPunct="1">
              <a:lnSpc>
                <a:spcPct val="70000"/>
              </a:lnSpc>
              <a:buNone/>
            </a:pPr>
            <a:r>
              <a:rPr lang="zh-CN" altLang="en-US" sz="2700" dirty="0">
                <a:solidFill>
                  <a:schemeClr val="bg1"/>
                </a:solidFill>
                <a:latin typeface="汉仪书魂体简"/>
                <a:ea typeface="汉仪书魂体简"/>
              </a:rPr>
              <a:t>高中英语任务七选五阅读</a:t>
            </a:r>
            <a:endParaRPr lang="zh-CN" altLang="en-US" sz="2700" dirty="0">
              <a:solidFill>
                <a:schemeClr val="bg1"/>
              </a:solidFill>
              <a:latin typeface="汉仪书魂体简"/>
              <a:ea typeface="汉仪书魂体简"/>
            </a:endParaRPr>
          </a:p>
        </p:txBody>
      </p:sp>
      <p:cxnSp>
        <p:nvCxnSpPr>
          <p:cNvPr id="12" name="直接连接符 11"/>
          <p:cNvCxnSpPr/>
          <p:nvPr/>
        </p:nvCxnSpPr>
        <p:spPr>
          <a:xfrm>
            <a:off x="5018088" y="5534025"/>
            <a:ext cx="3500438" cy="0"/>
          </a:xfrm>
          <a:prstGeom prst="line">
            <a:avLst/>
          </a:prstGeom>
          <a:ln w="12700">
            <a:solidFill>
              <a:srgbClr val="BFBFBF"/>
            </a:solidFill>
          </a:ln>
        </p:spPr>
        <p:style>
          <a:lnRef idx="1">
            <a:schemeClr val="accent1"/>
          </a:lnRef>
          <a:fillRef idx="0">
            <a:schemeClr val="accent1"/>
          </a:fillRef>
          <a:effectRef idx="0">
            <a:schemeClr val="accent1"/>
          </a:effectRef>
          <a:fontRef idx="minor">
            <a:schemeClr val="tx1"/>
          </a:fontRef>
        </p:style>
      </p:cxnSp>
      <p:sp>
        <p:nvSpPr>
          <p:cNvPr id="10247" name="Text Box 15"/>
          <p:cNvSpPr txBox="1"/>
          <p:nvPr/>
        </p:nvSpPr>
        <p:spPr>
          <a:xfrm>
            <a:off x="1601788" y="1808163"/>
            <a:ext cx="3294062" cy="1614805"/>
          </a:xfrm>
          <a:prstGeom prst="rect">
            <a:avLst/>
          </a:prstGeom>
          <a:noFill/>
          <a:ln w="9525">
            <a:noFill/>
          </a:ln>
        </p:spPr>
        <p:txBody>
          <a:bodyPr>
            <a:spAutoFit/>
          </a:bodyPr>
          <a:p>
            <a:pPr>
              <a:spcBef>
                <a:spcPct val="50000"/>
              </a:spcBef>
            </a:pPr>
            <a:r>
              <a:rPr lang="zh-CN" altLang="en-US" sz="3300" dirty="0">
                <a:latin typeface="Arial" panose="020B0604020202020204" pitchFamily="34" charset="0"/>
              </a:rPr>
              <a:t>新课标高考英语</a:t>
            </a:r>
            <a:r>
              <a:rPr lang="en-US" altLang="zh-CN" sz="3300" dirty="0">
                <a:latin typeface="Arial" panose="020B0604020202020204" pitchFamily="34" charset="0"/>
              </a:rPr>
              <a:t>7</a:t>
            </a:r>
            <a:r>
              <a:rPr lang="zh-CN" altLang="en-US" sz="3300" dirty="0">
                <a:latin typeface="Arial" panose="020B0604020202020204" pitchFamily="34" charset="0"/>
              </a:rPr>
              <a:t>选</a:t>
            </a:r>
            <a:r>
              <a:rPr lang="en-US" altLang="zh-CN" sz="3300" dirty="0">
                <a:latin typeface="Arial" panose="020B0604020202020204" pitchFamily="34" charset="0"/>
              </a:rPr>
              <a:t>5</a:t>
            </a:r>
            <a:r>
              <a:rPr lang="zh-CN" altLang="en-US" sz="3300" dirty="0">
                <a:latin typeface="Arial" panose="020B0604020202020204" pitchFamily="34" charset="0"/>
              </a:rPr>
              <a:t>阅读理解备考</a:t>
            </a:r>
            <a:endParaRPr lang="zh-CN" altLang="en-US" sz="33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矩形 3"/>
          <p:cNvSpPr/>
          <p:nvPr/>
        </p:nvSpPr>
        <p:spPr>
          <a:xfrm>
            <a:off x="214313" y="260350"/>
            <a:ext cx="8929687" cy="6678613"/>
          </a:xfrm>
          <a:prstGeom prst="rect">
            <a:avLst/>
          </a:prstGeom>
          <a:noFill/>
          <a:ln w="9525">
            <a:noFill/>
          </a:ln>
        </p:spPr>
        <p:txBody>
          <a:bodyPr>
            <a:spAutoFit/>
          </a:bodyPr>
          <a:p>
            <a:pPr eaLnBrk="1" hangingPunct="1"/>
            <a:r>
              <a:rPr lang="en-US" altLang="zh-CN" sz="2800" b="1" dirty="0">
                <a:solidFill>
                  <a:srgbClr val="FF0000"/>
                </a:solidFill>
                <a:latin typeface="Times New Roman" panose="02020603050405020304" pitchFamily="18" charset="0"/>
                <a:cs typeface="Times New Roman" panose="02020603050405020304" pitchFamily="18" charset="0"/>
              </a:rPr>
              <a:t>1</a:t>
            </a:r>
            <a:r>
              <a:rPr lang="zh-CN" altLang="en-US" sz="2800" b="1" dirty="0">
                <a:solidFill>
                  <a:srgbClr val="FF0000"/>
                </a:solidFill>
                <a:latin typeface="Times New Roman" panose="02020603050405020304" pitchFamily="18" charset="0"/>
                <a:cs typeface="Times New Roman" panose="02020603050405020304" pitchFamily="18" charset="0"/>
              </a:rPr>
              <a:t>）并列关系</a:t>
            </a:r>
            <a:r>
              <a:rPr lang="zh-CN" altLang="en-US" sz="2800" b="1" dirty="0">
                <a:solidFill>
                  <a:srgbClr val="000000"/>
                </a:solidFill>
                <a:latin typeface="Times New Roman" panose="02020603050405020304" pitchFamily="18" charset="0"/>
                <a:cs typeface="Times New Roman" panose="02020603050405020304" pitchFamily="18" charset="0"/>
              </a:rPr>
              <a:t>：and, also, either</a:t>
            </a:r>
            <a:r>
              <a:rPr lang="zh-CN" altLang="en-US" sz="2800" b="1" dirty="0">
                <a:solidFill>
                  <a:srgbClr val="000000"/>
                </a:solidFill>
                <a:latin typeface="Arial" panose="020B0604020202020204" pitchFamily="34" charset="0"/>
                <a:ea typeface="Times New Roman" panose="02020603050405020304" pitchFamily="18" charset="0"/>
              </a:rPr>
              <a:t>…</a:t>
            </a:r>
            <a:r>
              <a:rPr lang="zh-CN" altLang="en-US" sz="2800" b="1" dirty="0">
                <a:solidFill>
                  <a:srgbClr val="000000"/>
                </a:solidFill>
                <a:latin typeface="Times New Roman" panose="02020603050405020304" pitchFamily="18" charset="0"/>
                <a:cs typeface="Times New Roman" panose="02020603050405020304" pitchFamily="18" charset="0"/>
              </a:rPr>
              <a:t>or</a:t>
            </a:r>
            <a:r>
              <a:rPr lang="zh-CN" altLang="en-US" sz="2800" b="1" dirty="0">
                <a:solidFill>
                  <a:srgbClr val="000000"/>
                </a:solidFill>
                <a:latin typeface="Times New Roman" panose="02020603050405020304" pitchFamily="18" charset="0"/>
                <a:ea typeface="Times New Roman" panose="02020603050405020304" pitchFamily="18" charset="0"/>
              </a:rPr>
              <a:t>…</a:t>
            </a:r>
            <a:r>
              <a:rPr lang="zh-CN" altLang="en-US" sz="2800" b="1" dirty="0">
                <a:solidFill>
                  <a:srgbClr val="000000"/>
                </a:solidFill>
                <a:latin typeface="Times New Roman" panose="02020603050405020304" pitchFamily="18" charset="0"/>
                <a:cs typeface="Times New Roman" panose="02020603050405020304" pitchFamily="18" charset="0"/>
              </a:rPr>
              <a:t>, neither</a:t>
            </a:r>
            <a:r>
              <a:rPr lang="zh-CN" altLang="en-US" sz="2800" b="1" dirty="0">
                <a:solidFill>
                  <a:srgbClr val="000000"/>
                </a:solidFill>
                <a:latin typeface="Times New Roman" panose="02020603050405020304" pitchFamily="18" charset="0"/>
                <a:ea typeface="Times New Roman" panose="02020603050405020304" pitchFamily="18" charset="0"/>
              </a:rPr>
              <a:t>…</a:t>
            </a:r>
            <a:r>
              <a:rPr lang="zh-CN" altLang="en-US" sz="2800" b="1" dirty="0">
                <a:solidFill>
                  <a:srgbClr val="000000"/>
                </a:solidFill>
                <a:latin typeface="Times New Roman" panose="02020603050405020304" pitchFamily="18" charset="0"/>
                <a:cs typeface="Times New Roman" panose="02020603050405020304" pitchFamily="18" charset="0"/>
              </a:rPr>
              <a:t>nor</a:t>
            </a:r>
            <a:r>
              <a:rPr lang="zh-CN" altLang="en-US" sz="2800" b="1" dirty="0">
                <a:solidFill>
                  <a:srgbClr val="000000"/>
                </a:solidFill>
                <a:latin typeface="Times New Roman" panose="02020603050405020304" pitchFamily="18" charset="0"/>
                <a:ea typeface="Times New Roman" panose="02020603050405020304" pitchFamily="18" charset="0"/>
              </a:rPr>
              <a:t>…</a:t>
            </a:r>
            <a:r>
              <a:rPr lang="zh-CN" altLang="en-US" sz="2800" b="1" dirty="0">
                <a:solidFill>
                  <a:srgbClr val="000000"/>
                </a:solidFill>
                <a:latin typeface="Times New Roman" panose="02020603050405020304" pitchFamily="18" charset="0"/>
                <a:cs typeface="Times New Roman" panose="02020603050405020304" pitchFamily="18" charset="0"/>
              </a:rPr>
              <a:t>, firstly, secondly, thirdly</a:t>
            </a:r>
            <a:r>
              <a:rPr lang="zh-CN" altLang="en-US" sz="2800" b="1" dirty="0">
                <a:solidFill>
                  <a:srgbClr val="000000"/>
                </a:solidFill>
                <a:latin typeface="Times New Roman" panose="02020603050405020304" pitchFamily="18" charset="0"/>
                <a:ea typeface="Times New Roman" panose="02020603050405020304" pitchFamily="18" charset="0"/>
              </a:rPr>
              <a:t>…</a:t>
            </a:r>
            <a:r>
              <a:rPr lang="zh-CN" altLang="en-US" sz="2800" b="1" dirty="0">
                <a:solidFill>
                  <a:srgbClr val="000000"/>
                </a:solidFill>
                <a:latin typeface="Times New Roman" panose="02020603050405020304" pitchFamily="18" charset="0"/>
                <a:cs typeface="Times New Roman" panose="02020603050405020304" pitchFamily="18" charset="0"/>
              </a:rPr>
              <a:t>. 等;</a:t>
            </a:r>
            <a:endParaRPr lang="en-US" altLang="zh-CN" sz="2800" b="1" dirty="0">
              <a:solidFill>
                <a:srgbClr val="000000"/>
              </a:solidFill>
              <a:latin typeface="Times New Roman" panose="02020603050405020304" pitchFamily="18" charset="0"/>
              <a:cs typeface="Times New Roman" panose="02020603050405020304" pitchFamily="18" charset="0"/>
            </a:endParaRPr>
          </a:p>
          <a:p>
            <a:pPr eaLnBrk="1" hangingPunct="1"/>
            <a:endParaRPr lang="zh-CN" altLang="en-US" sz="2800" b="1" dirty="0">
              <a:solidFill>
                <a:srgbClr val="000000"/>
              </a:solidFill>
              <a:latin typeface="Times New Roman" panose="02020603050405020304" pitchFamily="18" charset="0"/>
              <a:cs typeface="Times New Roman" panose="02020603050405020304" pitchFamily="18" charset="0"/>
            </a:endParaRPr>
          </a:p>
          <a:p>
            <a:pPr eaLnBrk="1" hangingPunct="1"/>
            <a:r>
              <a:rPr lang="en-US" altLang="zh-CN" sz="2800" b="1" dirty="0">
                <a:solidFill>
                  <a:srgbClr val="FF0000"/>
                </a:solidFill>
                <a:latin typeface="Times New Roman" panose="02020603050405020304" pitchFamily="18" charset="0"/>
                <a:cs typeface="Times New Roman" panose="02020603050405020304" pitchFamily="18" charset="0"/>
              </a:rPr>
              <a:t>2</a:t>
            </a:r>
            <a:r>
              <a:rPr lang="zh-CN" altLang="en-US" sz="2800" b="1" dirty="0">
                <a:solidFill>
                  <a:srgbClr val="FF0000"/>
                </a:solidFill>
                <a:latin typeface="Times New Roman" panose="02020603050405020304" pitchFamily="18" charset="0"/>
                <a:cs typeface="Times New Roman" panose="02020603050405020304" pitchFamily="18" charset="0"/>
              </a:rPr>
              <a:t>）递进关系</a:t>
            </a:r>
            <a:r>
              <a:rPr lang="zh-CN" altLang="en-US" sz="2800" b="1" dirty="0">
                <a:solidFill>
                  <a:srgbClr val="0033CC"/>
                </a:solidFill>
                <a:latin typeface="Times New Roman" panose="02020603050405020304" pitchFamily="18" charset="0"/>
                <a:cs typeface="Times New Roman" panose="02020603050405020304" pitchFamily="18" charset="0"/>
              </a:rPr>
              <a:t>further, </a:t>
            </a:r>
            <a:r>
              <a:rPr lang="en-US" altLang="zh-CN" sz="2800" b="1" dirty="0">
                <a:solidFill>
                  <a:srgbClr val="0033CC"/>
                </a:solidFill>
                <a:latin typeface="Times New Roman" panose="02020603050405020304" pitchFamily="18" charset="0"/>
                <a:cs typeface="Times New Roman" panose="02020603050405020304" pitchFamily="18" charset="0"/>
              </a:rPr>
              <a:t>furthermore(</a:t>
            </a:r>
            <a:r>
              <a:rPr lang="zh-CN" altLang="en-US" sz="2800" b="1" dirty="0">
                <a:solidFill>
                  <a:srgbClr val="0033CC"/>
                </a:solidFill>
                <a:latin typeface="Times New Roman" panose="02020603050405020304" pitchFamily="18" charset="0"/>
                <a:cs typeface="Times New Roman" panose="02020603050405020304" pitchFamily="18" charset="0"/>
              </a:rPr>
              <a:t>而且，此外</a:t>
            </a:r>
            <a:r>
              <a:rPr lang="en-US" altLang="zh-CN" sz="2800" b="1" dirty="0">
                <a:solidFill>
                  <a:srgbClr val="0033CC"/>
                </a:solidFill>
                <a:latin typeface="Times New Roman" panose="02020603050405020304" pitchFamily="18" charset="0"/>
                <a:cs typeface="Times New Roman" panose="02020603050405020304" pitchFamily="18" charset="0"/>
              </a:rPr>
              <a:t>), </a:t>
            </a:r>
            <a:r>
              <a:rPr lang="zh-CN" altLang="en-US" sz="2800" b="1" dirty="0">
                <a:solidFill>
                  <a:srgbClr val="FF0000"/>
                </a:solidFill>
                <a:latin typeface="Times New Roman" panose="02020603050405020304" pitchFamily="18" charset="0"/>
                <a:cs typeface="Times New Roman" panose="02020603050405020304" pitchFamily="18" charset="0"/>
              </a:rPr>
              <a:t>moreover, what</a:t>
            </a:r>
            <a:r>
              <a:rPr lang="zh-CN" altLang="en-US" sz="2800" b="1" dirty="0">
                <a:solidFill>
                  <a:srgbClr val="FF0000"/>
                </a:solidFill>
                <a:latin typeface="Arial" panose="020B0604020202020204" pitchFamily="34" charset="0"/>
                <a:cs typeface="Times New Roman" panose="02020603050405020304" pitchFamily="18" charset="0"/>
              </a:rPr>
              <a:t>’</a:t>
            </a:r>
            <a:r>
              <a:rPr lang="zh-CN" altLang="en-US" sz="2800" b="1" dirty="0">
                <a:solidFill>
                  <a:srgbClr val="FF0000"/>
                </a:solidFill>
                <a:latin typeface="Times New Roman" panose="02020603050405020304" pitchFamily="18" charset="0"/>
                <a:cs typeface="Times New Roman" panose="02020603050405020304" pitchFamily="18" charset="0"/>
              </a:rPr>
              <a:t>s more（另外）</a:t>
            </a:r>
            <a:r>
              <a:rPr lang="zh-CN" altLang="en-US" sz="2800" b="1" dirty="0">
                <a:solidFill>
                  <a:srgbClr val="000000"/>
                </a:solidFill>
                <a:latin typeface="Times New Roman" panose="02020603050405020304" pitchFamily="18" charset="0"/>
                <a:cs typeface="Times New Roman" panose="02020603050405020304" pitchFamily="18" charset="0"/>
              </a:rPr>
              <a:t>, not only</a:t>
            </a:r>
            <a:r>
              <a:rPr lang="zh-CN" altLang="en-US" sz="2800" b="1" dirty="0">
                <a:solidFill>
                  <a:srgbClr val="000000"/>
                </a:solidFill>
                <a:latin typeface="Times New Roman" panose="02020603050405020304" pitchFamily="18" charset="0"/>
                <a:ea typeface="Times New Roman" panose="02020603050405020304" pitchFamily="18" charset="0"/>
              </a:rPr>
              <a:t>…</a:t>
            </a:r>
            <a:r>
              <a:rPr lang="zh-CN" altLang="en-US" sz="2800" b="1" dirty="0">
                <a:solidFill>
                  <a:srgbClr val="000000"/>
                </a:solidFill>
                <a:latin typeface="Times New Roman" panose="02020603050405020304" pitchFamily="18" charset="0"/>
                <a:cs typeface="Times New Roman" panose="02020603050405020304" pitchFamily="18" charset="0"/>
              </a:rPr>
              <a:t>but also, </a:t>
            </a:r>
            <a:endParaRPr lang="en-US" altLang="zh-CN" sz="2800" b="1" dirty="0">
              <a:solidFill>
                <a:srgbClr val="000000"/>
              </a:solidFill>
              <a:latin typeface="Times New Roman" panose="02020603050405020304" pitchFamily="18" charset="0"/>
              <a:cs typeface="Times New Roman" panose="02020603050405020304" pitchFamily="18" charset="0"/>
            </a:endParaRPr>
          </a:p>
          <a:p>
            <a:pPr eaLnBrk="1" hangingPunct="1"/>
            <a:endParaRPr lang="en-US" altLang="zh-CN" sz="2800" b="1" dirty="0">
              <a:solidFill>
                <a:srgbClr val="000000"/>
              </a:solidFill>
              <a:latin typeface="Times New Roman" panose="02020603050405020304" pitchFamily="18" charset="0"/>
              <a:cs typeface="Times New Roman" panose="02020603050405020304" pitchFamily="18" charset="0"/>
            </a:endParaRPr>
          </a:p>
          <a:p>
            <a:pPr eaLnBrk="1" hangingPunct="1"/>
            <a:r>
              <a:rPr lang="en-US" altLang="zh-CN" sz="2800" b="1" dirty="0">
                <a:latin typeface="Arial" panose="020B0604020202020204" pitchFamily="34" charset="0"/>
              </a:rPr>
              <a:t>3</a:t>
            </a:r>
            <a:r>
              <a:rPr lang="zh-CN" altLang="en-US" sz="2800" b="1" dirty="0">
                <a:latin typeface="Arial" panose="020B0604020202020204" pitchFamily="34" charset="0"/>
              </a:rPr>
              <a:t>）因果关系：</a:t>
            </a:r>
            <a:r>
              <a:rPr lang="en-US" altLang="zh-CN" sz="2800" b="1" dirty="0">
                <a:latin typeface="Arial" panose="020B0604020202020204" pitchFamily="34" charset="0"/>
              </a:rPr>
              <a:t>because , </a:t>
            </a:r>
            <a:r>
              <a:rPr lang="en-US" altLang="zh-CN" sz="2800" b="1" u="sng" dirty="0">
                <a:solidFill>
                  <a:srgbClr val="FF0000"/>
                </a:solidFill>
                <a:latin typeface="Arial" panose="020B0604020202020204" pitchFamily="34" charset="0"/>
              </a:rPr>
              <a:t>so, therefore, thus, accordingly(</a:t>
            </a:r>
            <a:r>
              <a:rPr lang="zh-CN" altLang="en-US" sz="2800" b="1" u="sng" dirty="0">
                <a:solidFill>
                  <a:srgbClr val="FF0000"/>
                </a:solidFill>
                <a:latin typeface="Arial" panose="020B0604020202020204" pitchFamily="34" charset="0"/>
              </a:rPr>
              <a:t>因此</a:t>
            </a:r>
            <a:r>
              <a:rPr lang="en-US" altLang="zh-CN" sz="2800" b="1" u="sng" dirty="0">
                <a:solidFill>
                  <a:srgbClr val="FF0000"/>
                </a:solidFill>
                <a:latin typeface="Arial" panose="020B0604020202020204" pitchFamily="34" charset="0"/>
              </a:rPr>
              <a:t>),  </a:t>
            </a:r>
            <a:r>
              <a:rPr lang="en-US" altLang="zh-CN" sz="2800" b="1" dirty="0">
                <a:latin typeface="Arial" panose="020B0604020202020204" pitchFamily="34" charset="0"/>
              </a:rPr>
              <a:t>as a result</a:t>
            </a:r>
            <a:r>
              <a:rPr lang="zh-CN" altLang="en-US" sz="2800" b="1" dirty="0">
                <a:latin typeface="Arial" panose="020B0604020202020204" pitchFamily="34" charset="0"/>
              </a:rPr>
              <a:t>等</a:t>
            </a:r>
            <a:endParaRPr lang="en-US" altLang="zh-CN" sz="2800" b="1" dirty="0">
              <a:latin typeface="Arial" panose="020B0604020202020204" pitchFamily="34" charset="0"/>
            </a:endParaRPr>
          </a:p>
          <a:p>
            <a:pPr eaLnBrk="1" hangingPunct="1"/>
            <a:endParaRPr lang="en-US" altLang="zh-CN" sz="2800" b="1" dirty="0">
              <a:latin typeface="Arial" panose="020B0604020202020204" pitchFamily="34" charset="0"/>
            </a:endParaRPr>
          </a:p>
          <a:p>
            <a:pPr eaLnBrk="1" hangingPunct="1"/>
            <a:endParaRPr lang="en-US" altLang="zh-CN" sz="2800" b="1" dirty="0">
              <a:latin typeface="Arial" panose="020B0604020202020204" pitchFamily="34" charset="0"/>
            </a:endParaRPr>
          </a:p>
          <a:p>
            <a:pPr eaLnBrk="1" hangingPunct="1"/>
            <a:r>
              <a:rPr lang="en-US" altLang="zh-CN" sz="2800" b="1" dirty="0">
                <a:solidFill>
                  <a:srgbClr val="FF0000"/>
                </a:solidFill>
                <a:latin typeface="Times New Roman" panose="02020603050405020304" pitchFamily="18" charset="0"/>
                <a:cs typeface="Times New Roman" panose="02020603050405020304" pitchFamily="18" charset="0"/>
              </a:rPr>
              <a:t>4</a:t>
            </a:r>
            <a:r>
              <a:rPr lang="zh-CN" altLang="en-US" sz="2800" b="1" dirty="0">
                <a:solidFill>
                  <a:srgbClr val="FF0000"/>
                </a:solidFill>
                <a:latin typeface="Times New Roman" panose="02020603050405020304" pitchFamily="18" charset="0"/>
                <a:cs typeface="Times New Roman" panose="02020603050405020304" pitchFamily="18" charset="0"/>
              </a:rPr>
              <a:t>）转折与让步关系</a:t>
            </a:r>
            <a:r>
              <a:rPr lang="zh-CN" altLang="en-US" sz="2800" b="1" dirty="0">
                <a:solidFill>
                  <a:srgbClr val="000000"/>
                </a:solidFill>
                <a:latin typeface="Times New Roman" panose="02020603050405020304" pitchFamily="18" charset="0"/>
                <a:cs typeface="Times New Roman" panose="02020603050405020304" pitchFamily="18" charset="0"/>
              </a:rPr>
              <a:t>：however, but， though, yet, in spite of, on the contrary,on the other hand, otherwise, while, rather than, even if, despite, </a:t>
            </a:r>
            <a:r>
              <a:rPr lang="zh-CN" altLang="en-US" sz="2800" b="1" dirty="0">
                <a:solidFill>
                  <a:srgbClr val="000000"/>
                </a:solidFill>
                <a:latin typeface="Times New Roman" panose="02020603050405020304" pitchFamily="18" charset="0"/>
              </a:rPr>
              <a:t>unfortunately</a:t>
            </a:r>
            <a:r>
              <a:rPr lang="zh-CN" altLang="en-US" sz="2800" b="1" dirty="0">
                <a:solidFill>
                  <a:srgbClr val="000000"/>
                </a:solidFill>
                <a:latin typeface="Times New Roman" panose="02020603050405020304" pitchFamily="18" charset="0"/>
                <a:cs typeface="Times New Roman" panose="02020603050405020304" pitchFamily="18" charset="0"/>
              </a:rPr>
              <a:t> </a:t>
            </a:r>
            <a:r>
              <a:rPr lang="zh-CN" altLang="en-US" sz="2800" b="1" dirty="0">
                <a:solidFill>
                  <a:srgbClr val="000000"/>
                </a:solidFill>
                <a:latin typeface="Times New Roman" panose="02020603050405020304" pitchFamily="18" charset="0"/>
              </a:rPr>
              <a:t>,</a:t>
            </a:r>
            <a:r>
              <a:rPr lang="zh-CN" altLang="en-US" sz="2800" b="1" dirty="0">
                <a:solidFill>
                  <a:srgbClr val="000000"/>
                </a:solidFill>
                <a:latin typeface="Times New Roman" panose="02020603050405020304" pitchFamily="18" charset="0"/>
                <a:cs typeface="Times New Roman" panose="02020603050405020304" pitchFamily="18" charset="0"/>
              </a:rPr>
              <a:t> fortunately等。</a:t>
            </a:r>
            <a:endParaRPr lang="zh-CN" altLang="en-US" sz="2800" b="1" dirty="0">
              <a:solidFill>
                <a:srgbClr val="000000"/>
              </a:solidFill>
              <a:latin typeface="Times New Roman" panose="02020603050405020304" pitchFamily="18" charset="0"/>
              <a:cs typeface="Times New Roman" panose="02020603050405020304" pitchFamily="18" charset="0"/>
            </a:endParaRPr>
          </a:p>
          <a:p>
            <a:pPr eaLnBrk="1" hangingPunct="1"/>
            <a:endParaRPr lang="en-US" altLang="zh-CN" b="1" dirty="0">
              <a:solidFill>
                <a:srgbClr val="000000"/>
              </a:solidFill>
              <a:latin typeface="Times New Roman" panose="02020603050405020304" pitchFamily="18" charset="0"/>
              <a:cs typeface="Times New Roman" panose="02020603050405020304" pitchFamily="18" charset="0"/>
            </a:endParaRPr>
          </a:p>
          <a:p>
            <a:pPr eaLnBrk="1" hangingPunct="1"/>
            <a:endParaRPr lang="zh-CN" altLang="en-US" b="1" dirty="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标题 1"/>
          <p:cNvSpPr>
            <a:spLocks noGrp="1"/>
          </p:cNvSpPr>
          <p:nvPr>
            <p:ph type="ctrTitle"/>
          </p:nvPr>
        </p:nvSpPr>
        <p:spPr>
          <a:xfrm>
            <a:off x="539750" y="692150"/>
            <a:ext cx="7772400" cy="434975"/>
          </a:xfrm>
          <a:noFill/>
          <a:ln>
            <a:noFill/>
          </a:ln>
        </p:spPr>
        <p:txBody>
          <a:bodyPr/>
          <a:p>
            <a:pPr algn="l"/>
            <a:r>
              <a:rPr lang="en-US" altLang="zh-CN" sz="2800" dirty="0"/>
              <a:t>3</a:t>
            </a:r>
            <a:r>
              <a:rPr lang="zh-CN" altLang="en-US" sz="2800" dirty="0"/>
              <a:t>）因果关系  </a:t>
            </a:r>
            <a:r>
              <a:rPr lang="en-US" altLang="zh-CN" sz="2800" dirty="0"/>
              <a:t>P108 Passage4 </a:t>
            </a:r>
            <a:r>
              <a:rPr lang="zh-CN" altLang="en-US" sz="2800" dirty="0"/>
              <a:t>第</a:t>
            </a:r>
            <a:r>
              <a:rPr lang="en-US" altLang="zh-CN" sz="2800" dirty="0"/>
              <a:t>18</a:t>
            </a:r>
            <a:r>
              <a:rPr lang="zh-CN" altLang="en-US" sz="2800" dirty="0"/>
              <a:t>题</a:t>
            </a:r>
            <a:br>
              <a:rPr lang="en-US" altLang="zh-CN" sz="2800" dirty="0"/>
            </a:br>
            <a:br>
              <a:rPr lang="en-US" altLang="zh-CN" sz="2800" dirty="0"/>
            </a:br>
            <a:br>
              <a:rPr lang="en-US" altLang="zh-CN" sz="2800" dirty="0"/>
            </a:br>
            <a:r>
              <a:rPr lang="en-US" altLang="zh-CN" sz="2800" dirty="0"/>
              <a:t>…..If they are curious, they will grow in understanding. ___18______.Young children over the world are privileged to enjoy </a:t>
            </a:r>
            <a:r>
              <a:rPr lang="en-US" altLang="zh-CN" sz="2800" dirty="0">
                <a:solidFill>
                  <a:srgbClr val="FF0000"/>
                </a:solidFill>
              </a:rPr>
              <a:t>the benefits</a:t>
            </a:r>
            <a:r>
              <a:rPr lang="en-US" altLang="zh-CN" sz="2800" dirty="0"/>
              <a:t>, for since 1992 the program has been sold to 92 broadcasters in 70 countries.</a:t>
            </a:r>
            <a:endParaRPr lang="zh-CN" altLang="en-US" sz="2800" dirty="0"/>
          </a:p>
        </p:txBody>
      </p:sp>
      <p:sp>
        <p:nvSpPr>
          <p:cNvPr id="5" name="Text Box 10"/>
          <p:cNvSpPr txBox="1"/>
          <p:nvPr/>
        </p:nvSpPr>
        <p:spPr>
          <a:xfrm>
            <a:off x="755650" y="4724400"/>
            <a:ext cx="7920038" cy="1293813"/>
          </a:xfrm>
          <a:prstGeom prst="rect">
            <a:avLst/>
          </a:prstGeom>
          <a:noFill/>
          <a:ln w="9525">
            <a:noFill/>
          </a:ln>
        </p:spPr>
        <p:txBody>
          <a:bodyPr>
            <a:spAutoFit/>
          </a:bodyPr>
          <a:p>
            <a:pPr eaLnBrk="1" hangingPunct="1">
              <a:spcBef>
                <a:spcPct val="50000"/>
              </a:spcBef>
            </a:pPr>
            <a:r>
              <a:rPr lang="en-US" altLang="zh-CN" sz="2600" b="1" dirty="0">
                <a:solidFill>
                  <a:srgbClr val="FF0000"/>
                </a:solidFill>
                <a:latin typeface="Times New Roman" panose="02020603050405020304" pitchFamily="18" charset="0"/>
                <a:cs typeface="Times New Roman" panose="02020603050405020304" pitchFamily="18" charset="0"/>
              </a:rPr>
              <a:t>G. Much creative energy and innovation were channeled into each one of the 365 shows that’s been broadcast.</a:t>
            </a:r>
            <a:r>
              <a:rPr lang="en-US" altLang="zh-CN" sz="2600" dirty="0">
                <a:solidFill>
                  <a:srgbClr val="FF0000"/>
                </a:solidFill>
                <a:latin typeface="Times New Roman" panose="02020603050405020304" pitchFamily="18" charset="0"/>
                <a:cs typeface="Times New Roman" panose="02020603050405020304" pitchFamily="18" charset="0"/>
              </a:rPr>
              <a:t> </a:t>
            </a:r>
            <a:endParaRPr lang="en-US" altLang="zh-CN" sz="2600" dirty="0">
              <a:solidFill>
                <a:srgbClr val="FF0000"/>
              </a:solidFill>
              <a:latin typeface="Times New Roman" panose="02020603050405020304" pitchFamily="18" charset="0"/>
              <a:ea typeface="Times New Roman" panose="02020603050405020304" pitchFamily="18" charset="0"/>
            </a:endParaRPr>
          </a:p>
        </p:txBody>
      </p:sp>
      <p:sp>
        <p:nvSpPr>
          <p:cNvPr id="6" name="Text Box 10"/>
          <p:cNvSpPr txBox="1">
            <a:spLocks noChangeArrowheads="1"/>
          </p:cNvSpPr>
          <p:nvPr/>
        </p:nvSpPr>
        <p:spPr bwMode="auto">
          <a:xfrm>
            <a:off x="7029450" y="2360613"/>
            <a:ext cx="1630363" cy="49212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zh-CN" altLang="en-US" sz="2600" b="1"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因果关系</a:t>
            </a:r>
            <a:r>
              <a:rPr kumimoji="0" lang="en-US" altLang="zh-CN" sz="2600" b="1"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endParaRPr kumimoji="0" lang="en-US" altLang="zh-CN" sz="2600" b="1"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标题 1"/>
          <p:cNvSpPr>
            <a:spLocks noGrp="1"/>
          </p:cNvSpPr>
          <p:nvPr>
            <p:ph type="ctrTitle"/>
          </p:nvPr>
        </p:nvSpPr>
        <p:spPr>
          <a:xfrm>
            <a:off x="539750" y="476250"/>
            <a:ext cx="7772400" cy="1470025"/>
          </a:xfrm>
          <a:noFill/>
          <a:ln>
            <a:noFill/>
          </a:ln>
        </p:spPr>
        <p:txBody>
          <a:bodyPr/>
          <a:p>
            <a:pPr algn="l"/>
            <a:r>
              <a:rPr lang="en-US" altLang="zh-CN" sz="2400" b="1" dirty="0">
                <a:solidFill>
                  <a:srgbClr val="FF0000"/>
                </a:solidFill>
              </a:rPr>
              <a:t>P109 passage6 </a:t>
            </a:r>
            <a:r>
              <a:rPr lang="zh-CN" altLang="en-US" sz="2400" b="1" dirty="0">
                <a:solidFill>
                  <a:srgbClr val="FF0000"/>
                </a:solidFill>
              </a:rPr>
              <a:t>第</a:t>
            </a:r>
            <a:r>
              <a:rPr lang="en-US" altLang="zh-CN" sz="2400" b="1" dirty="0">
                <a:solidFill>
                  <a:srgbClr val="FF0000"/>
                </a:solidFill>
              </a:rPr>
              <a:t>29</a:t>
            </a:r>
            <a:r>
              <a:rPr lang="zh-CN" altLang="en-US" sz="2400" b="1" dirty="0">
                <a:solidFill>
                  <a:srgbClr val="FF0000"/>
                </a:solidFill>
              </a:rPr>
              <a:t>题</a:t>
            </a:r>
            <a:br>
              <a:rPr lang="en-US" altLang="zh-CN" sz="2400" b="1" dirty="0"/>
            </a:br>
            <a:r>
              <a:rPr lang="en-US" altLang="zh-CN" sz="2400" b="1" dirty="0"/>
              <a:t>      Focus on positive thoughts, relax the night before your test and reward yourself after the test is over. Often, people who </a:t>
            </a:r>
            <a:r>
              <a:rPr lang="en-US" altLang="zh-CN" sz="2400" b="1" dirty="0">
                <a:solidFill>
                  <a:srgbClr val="FF0000"/>
                </a:solidFill>
              </a:rPr>
              <a:t>suffer from exam anxiety </a:t>
            </a:r>
            <a:r>
              <a:rPr lang="en-US" altLang="zh-CN" sz="2400" b="1" dirty="0"/>
              <a:t>cannot shut out negative thoughts or emotions about the test, and this can contribute to feeling more anxiety than normal. _29_____</a:t>
            </a:r>
            <a:br>
              <a:rPr lang="zh-CN" altLang="en-US" sz="2400" b="1" dirty="0"/>
            </a:br>
            <a:endParaRPr lang="zh-CN" altLang="en-US" sz="2400" b="1" dirty="0"/>
          </a:p>
        </p:txBody>
      </p:sp>
      <p:sp>
        <p:nvSpPr>
          <p:cNvPr id="30723" name="副标题 2"/>
          <p:cNvSpPr>
            <a:spLocks noGrp="1"/>
          </p:cNvSpPr>
          <p:nvPr>
            <p:ph type="subTitle" idx="1"/>
          </p:nvPr>
        </p:nvSpPr>
        <p:spPr>
          <a:xfrm>
            <a:off x="539750" y="3284538"/>
            <a:ext cx="8280400" cy="1752600"/>
          </a:xfrm>
          <a:noFill/>
          <a:ln>
            <a:noFill/>
          </a:ln>
        </p:spPr>
        <p:txBody>
          <a:bodyPr/>
          <a:p>
            <a:pPr algn="l"/>
            <a:r>
              <a:rPr lang="en-US" altLang="zh-CN" sz="2400" b="1" kern="1200" dirty="0">
                <a:latin typeface="+mn-lt"/>
                <a:ea typeface="+mn-ea"/>
                <a:cs typeface="+mn-cs"/>
              </a:rPr>
              <a:t>D. Understand that you are not alone and ask for help if necessary.</a:t>
            </a:r>
            <a:endParaRPr lang="en-US" altLang="zh-CN" sz="2400" b="1" kern="1200" dirty="0">
              <a:latin typeface="+mn-lt"/>
              <a:ea typeface="+mn-ea"/>
              <a:cs typeface="+mn-cs"/>
            </a:endParaRPr>
          </a:p>
          <a:p>
            <a:pPr algn="l"/>
            <a:r>
              <a:rPr lang="en-US" altLang="zh-CN" sz="2400" b="1" kern="1200" dirty="0">
                <a:latin typeface="+mn-lt"/>
                <a:ea typeface="+mn-ea"/>
                <a:cs typeface="+mn-cs"/>
              </a:rPr>
              <a:t>E. Remind yourself that it’s just one test and that you can get through it</a:t>
            </a:r>
            <a:endParaRPr lang="en-US" altLang="zh-CN" sz="2400" b="1" kern="1200" dirty="0">
              <a:latin typeface="+mn-lt"/>
              <a:ea typeface="+mn-ea"/>
              <a:cs typeface="+mn-cs"/>
            </a:endParaRPr>
          </a:p>
          <a:p>
            <a:pPr algn="l"/>
            <a:r>
              <a:rPr lang="en-US" altLang="zh-CN" sz="2400" b="1" kern="1200" dirty="0">
                <a:latin typeface="+mn-lt"/>
                <a:ea typeface="+mn-ea"/>
                <a:cs typeface="+mn-cs"/>
              </a:rPr>
              <a:t>F. Battling this type of performance anxiety can be hard, but it is not impossible.</a:t>
            </a:r>
            <a:endParaRPr lang="en-US" altLang="zh-CN" sz="2400" b="1" kern="1200" dirty="0">
              <a:latin typeface="+mn-lt"/>
              <a:ea typeface="+mn-ea"/>
              <a:cs typeface="+mn-cs"/>
            </a:endParaRPr>
          </a:p>
          <a:p>
            <a:pPr algn="l"/>
            <a:r>
              <a:rPr lang="en-US" altLang="zh-CN" sz="2400" b="1" kern="1200" dirty="0">
                <a:latin typeface="+mn-lt"/>
                <a:ea typeface="+mn-ea"/>
                <a:cs typeface="+mn-cs"/>
              </a:rPr>
              <a:t>G. Remind yourself to read the instructions carefully.</a:t>
            </a:r>
            <a:endParaRPr lang="en-US" altLang="zh-CN" sz="2400" b="1" kern="1200" dirty="0">
              <a:latin typeface="+mn-lt"/>
              <a:ea typeface="+mn-ea"/>
              <a:cs typeface="+mn-cs"/>
            </a:endParaRPr>
          </a:p>
          <a:p>
            <a:pPr algn="l"/>
            <a:endParaRPr lang="zh-CN" altLang="en-US" sz="2400" b="1" kern="1200" dirty="0">
              <a:latin typeface="+mn-lt"/>
              <a:ea typeface="+mn-ea"/>
              <a:cs typeface="+mn-cs"/>
            </a:endParaRPr>
          </a:p>
        </p:txBody>
      </p:sp>
      <p:pic>
        <p:nvPicPr>
          <p:cNvPr id="4" name="Picture 7" descr="earth_85"/>
          <p:cNvPicPr>
            <a:picLocks noChangeAspect="1"/>
          </p:cNvPicPr>
          <p:nvPr/>
        </p:nvPicPr>
        <p:blipFill>
          <a:blip r:embed="rId1"/>
          <a:stretch>
            <a:fillRect/>
          </a:stretch>
        </p:blipFill>
        <p:spPr>
          <a:xfrm>
            <a:off x="276225" y="4292600"/>
            <a:ext cx="539750" cy="517525"/>
          </a:xfrm>
          <a:prstGeom prst="rect">
            <a:avLst/>
          </a:prstGeom>
          <a:noFill/>
          <a:ln w="9525">
            <a:noFill/>
          </a:ln>
        </p:spPr>
      </p:pic>
      <p:sp>
        <p:nvSpPr>
          <p:cNvPr id="5" name="Text Box 10"/>
          <p:cNvSpPr txBox="1">
            <a:spLocks noChangeArrowheads="1"/>
          </p:cNvSpPr>
          <p:nvPr/>
        </p:nvSpPr>
        <p:spPr bwMode="auto">
          <a:xfrm>
            <a:off x="6227763" y="2852738"/>
            <a:ext cx="1630363" cy="49212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zh-CN" altLang="en-US" sz="2600" b="1"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因果关系</a:t>
            </a:r>
            <a:r>
              <a:rPr kumimoji="0" lang="en-US" altLang="zh-CN" sz="2600" b="1"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endParaRPr kumimoji="0" lang="en-US" altLang="zh-CN" sz="2600" b="1"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000000"/>
                                          </p:val>
                                        </p:tav>
                                        <p:tav tm="100000">
                                          <p:val>
                                            <p:strVal val="#ppt_w"/>
                                          </p:val>
                                        </p:tav>
                                      </p:tavLst>
                                    </p:anim>
                                    <p:anim calcmode="lin" valueType="num">
                                      <p:cBhvr>
                                        <p:cTn id="8" dur="500" fill="hold"/>
                                        <p:tgtEl>
                                          <p:spTgt spid="4"/>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randombar(horizont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标题 1"/>
          <p:cNvSpPr>
            <a:spLocks noGrp="1"/>
          </p:cNvSpPr>
          <p:nvPr>
            <p:ph type="ctrTitle"/>
          </p:nvPr>
        </p:nvSpPr>
        <p:spPr>
          <a:xfrm>
            <a:off x="395288" y="188913"/>
            <a:ext cx="7772400" cy="1470025"/>
          </a:xfrm>
          <a:noFill/>
          <a:ln>
            <a:noFill/>
          </a:ln>
        </p:spPr>
        <p:txBody>
          <a:bodyPr/>
          <a:p>
            <a:pPr algn="l"/>
            <a:r>
              <a:rPr lang="en-US" altLang="zh-CN" sz="2400" b="1" dirty="0"/>
              <a:t>3.</a:t>
            </a:r>
            <a:r>
              <a:rPr lang="zh-CN" altLang="en-US" sz="2400" b="1" dirty="0"/>
              <a:t>选项如果出现在某个</a:t>
            </a:r>
            <a:r>
              <a:rPr lang="zh-CN" altLang="en-US" sz="2400" b="1" dirty="0">
                <a:solidFill>
                  <a:srgbClr val="0033CC"/>
                </a:solidFill>
              </a:rPr>
              <a:t>段落中间位置</a:t>
            </a:r>
            <a:r>
              <a:rPr lang="zh-CN" altLang="en-US" sz="2400" b="1" dirty="0"/>
              <a:t>，则</a:t>
            </a:r>
            <a:r>
              <a:rPr lang="zh-CN" altLang="en-US" sz="2400" b="1" dirty="0">
                <a:solidFill>
                  <a:srgbClr val="0033CC"/>
                </a:solidFill>
              </a:rPr>
              <a:t>必须结合本段主题大意</a:t>
            </a:r>
            <a:r>
              <a:rPr lang="zh-CN" altLang="en-US" sz="2400" b="1" dirty="0"/>
              <a:t>和</a:t>
            </a:r>
            <a:r>
              <a:rPr lang="zh-CN" altLang="en-US" sz="2400" b="1" dirty="0">
                <a:solidFill>
                  <a:srgbClr val="FF0000"/>
                </a:solidFill>
              </a:rPr>
              <a:t>它的前后两个句子的逻辑关系</a:t>
            </a:r>
            <a:r>
              <a:rPr lang="zh-CN" altLang="en-US" sz="2400" b="1" dirty="0"/>
              <a:t>来判断</a:t>
            </a:r>
            <a:r>
              <a:rPr lang="zh-CN" altLang="en-US" dirty="0"/>
              <a:t>。</a:t>
            </a:r>
            <a:br>
              <a:rPr lang="en-US" altLang="zh-CN" dirty="0"/>
            </a:br>
            <a:r>
              <a:rPr lang="en-US" altLang="zh-CN" sz="2400" u="sng" dirty="0"/>
              <a:t>P107 passage 2 </a:t>
            </a:r>
            <a:r>
              <a:rPr lang="zh-CN" altLang="en-US" sz="2400" u="sng" dirty="0"/>
              <a:t>第</a:t>
            </a:r>
            <a:r>
              <a:rPr lang="en-US" altLang="zh-CN" sz="2400" u="sng" dirty="0"/>
              <a:t>7</a:t>
            </a:r>
            <a:r>
              <a:rPr lang="zh-CN" altLang="en-US" sz="2400" u="sng" dirty="0"/>
              <a:t>，</a:t>
            </a:r>
            <a:r>
              <a:rPr lang="en-US" altLang="zh-CN" sz="2400" u="sng" dirty="0"/>
              <a:t>8</a:t>
            </a:r>
            <a:r>
              <a:rPr lang="zh-CN" altLang="en-US" sz="2400" u="sng" dirty="0"/>
              <a:t>题</a:t>
            </a:r>
            <a:br>
              <a:rPr lang="en-US" altLang="zh-CN" sz="2400" u="sng" dirty="0"/>
            </a:br>
            <a:br>
              <a:rPr lang="en-US" altLang="zh-CN" sz="2400" u="sng" dirty="0"/>
            </a:br>
            <a:r>
              <a:rPr lang="en-US" altLang="zh-CN" sz="2400" b="1" dirty="0"/>
              <a:t>2</a:t>
            </a:r>
            <a:r>
              <a:rPr lang="zh-CN" altLang="en-US" sz="2400" b="1" dirty="0"/>
              <a:t>．</a:t>
            </a:r>
            <a:r>
              <a:rPr lang="en-US" altLang="zh-CN" sz="2400" b="1" dirty="0"/>
              <a:t>Make an outline for the lecture</a:t>
            </a:r>
            <a:r>
              <a:rPr lang="zh-CN" altLang="en-US" sz="2400" b="1" dirty="0"/>
              <a:t>．</a:t>
            </a:r>
            <a:br>
              <a:rPr lang="zh-CN" altLang="en-US" sz="2400" b="1" dirty="0"/>
            </a:br>
            <a:r>
              <a:rPr lang="zh-CN" altLang="en-US" sz="2400" b="1" dirty="0"/>
              <a:t>  </a:t>
            </a:r>
            <a:r>
              <a:rPr lang="en-US" altLang="zh-CN" sz="2400" dirty="0"/>
              <a:t>Start by listing down the points that you will discuss, and then fill in each point with subpoints</a:t>
            </a:r>
            <a:r>
              <a:rPr lang="zh-CN" altLang="en-US" sz="2400" dirty="0"/>
              <a:t>．</a:t>
            </a:r>
            <a:r>
              <a:rPr lang="en-US" altLang="zh-CN" sz="2400" dirty="0"/>
              <a:t>If necessary, make a research about your topic</a:t>
            </a:r>
            <a:r>
              <a:rPr lang="zh-CN" altLang="en-US" sz="2400" dirty="0"/>
              <a:t>．</a:t>
            </a:r>
            <a:r>
              <a:rPr lang="zh-CN" altLang="en-US" sz="2400" u="sng" dirty="0"/>
              <a:t>小题</a:t>
            </a:r>
            <a:r>
              <a:rPr lang="en-US" altLang="zh-CN" sz="2400" u="sng" dirty="0"/>
              <a:t>8</a:t>
            </a:r>
            <a:r>
              <a:rPr lang="en-US" altLang="zh-CN" sz="2400" dirty="0"/>
              <a:t>: But if in so doing you end up with a very long outline, figure how you can shorten the topic or cut where cutting is needed</a:t>
            </a:r>
            <a:r>
              <a:rPr lang="zh-CN" altLang="en-US" sz="2400" dirty="0"/>
              <a:t>．</a:t>
            </a:r>
            <a:br>
              <a:rPr lang="en-US" altLang="zh-CN" sz="2400" dirty="0"/>
            </a:br>
            <a:br>
              <a:rPr lang="en-US" altLang="zh-CN" sz="2400" dirty="0"/>
            </a:br>
            <a:r>
              <a:rPr lang="en-US" altLang="zh-CN" sz="2400" dirty="0">
                <a:solidFill>
                  <a:srgbClr val="FF0000"/>
                </a:solidFill>
              </a:rPr>
              <a:t>D</a:t>
            </a:r>
            <a:r>
              <a:rPr lang="zh-CN" altLang="en-US" sz="2400" dirty="0">
                <a:solidFill>
                  <a:srgbClr val="FF0000"/>
                </a:solidFill>
              </a:rPr>
              <a:t>．</a:t>
            </a:r>
            <a:r>
              <a:rPr lang="en-US" altLang="zh-CN" sz="2400" dirty="0">
                <a:solidFill>
                  <a:srgbClr val="FF0000"/>
                </a:solidFill>
              </a:rPr>
              <a:t>Instead, make your audience smile, or burst into laughter at certain points in your discussion</a:t>
            </a:r>
            <a:r>
              <a:rPr lang="zh-CN" altLang="en-US" sz="2400" dirty="0">
                <a:solidFill>
                  <a:srgbClr val="FF0000"/>
                </a:solidFill>
              </a:rPr>
              <a:t>．</a:t>
            </a:r>
            <a:br>
              <a:rPr lang="zh-CN" altLang="en-US" sz="2400" dirty="0">
                <a:solidFill>
                  <a:srgbClr val="FF0000"/>
                </a:solidFill>
              </a:rPr>
            </a:br>
            <a:r>
              <a:rPr lang="en-US" altLang="zh-CN" sz="2400" dirty="0">
                <a:solidFill>
                  <a:srgbClr val="0033CC"/>
                </a:solidFill>
              </a:rPr>
              <a:t>F</a:t>
            </a:r>
            <a:r>
              <a:rPr lang="zh-CN" altLang="en-US" sz="2400" dirty="0">
                <a:solidFill>
                  <a:srgbClr val="0033CC"/>
                </a:solidFill>
              </a:rPr>
              <a:t>．</a:t>
            </a:r>
            <a:r>
              <a:rPr lang="en-US" altLang="zh-CN" sz="2400" dirty="0">
                <a:solidFill>
                  <a:srgbClr val="0033CC"/>
                </a:solidFill>
              </a:rPr>
              <a:t>It should summarize your whole talk in one sentence</a:t>
            </a:r>
            <a:r>
              <a:rPr lang="zh-CN" altLang="en-US" sz="2400" dirty="0">
                <a:solidFill>
                  <a:srgbClr val="0033CC"/>
                </a:solidFill>
              </a:rPr>
              <a:t>．</a:t>
            </a:r>
            <a:br>
              <a:rPr lang="zh-CN" altLang="en-US" sz="2400" dirty="0">
                <a:solidFill>
                  <a:srgbClr val="FF0000"/>
                </a:solidFill>
              </a:rPr>
            </a:br>
            <a:r>
              <a:rPr lang="en-US" altLang="zh-CN" sz="2400" dirty="0">
                <a:solidFill>
                  <a:srgbClr val="FF0000"/>
                </a:solidFill>
              </a:rPr>
              <a:t>G</a:t>
            </a:r>
            <a:r>
              <a:rPr lang="zh-CN" altLang="en-US" sz="2400" dirty="0">
                <a:solidFill>
                  <a:srgbClr val="FF0000"/>
                </a:solidFill>
              </a:rPr>
              <a:t>．</a:t>
            </a:r>
            <a:r>
              <a:rPr lang="en-US" altLang="zh-CN" sz="2400" dirty="0">
                <a:solidFill>
                  <a:srgbClr val="FF0000"/>
                </a:solidFill>
              </a:rPr>
              <a:t>Don't be afraid of exploring the topic, as this will allow you to discover other points that need discussion</a:t>
            </a:r>
            <a:r>
              <a:rPr lang="zh-CN" altLang="en-US" sz="2400" dirty="0">
                <a:solidFill>
                  <a:srgbClr val="FF0000"/>
                </a:solidFill>
              </a:rPr>
              <a:t>．</a:t>
            </a:r>
            <a:br>
              <a:rPr lang="en-US" altLang="zh-CN" sz="2400" u="sng" dirty="0"/>
            </a:br>
            <a:endParaRPr lang="zh-CN" altLang="en-US" sz="2400" u="sng" dirty="0"/>
          </a:p>
        </p:txBody>
      </p:sp>
      <p:pic>
        <p:nvPicPr>
          <p:cNvPr id="6" name="Picture 7" descr="earth_85"/>
          <p:cNvPicPr>
            <a:picLocks noChangeAspect="1"/>
          </p:cNvPicPr>
          <p:nvPr/>
        </p:nvPicPr>
        <p:blipFill>
          <a:blip r:embed="rId1"/>
          <a:stretch>
            <a:fillRect/>
          </a:stretch>
        </p:blipFill>
        <p:spPr>
          <a:xfrm>
            <a:off x="0" y="5732463"/>
            <a:ext cx="539750" cy="517525"/>
          </a:xfrm>
          <a:prstGeom prst="rect">
            <a:avLst/>
          </a:prstGeom>
          <a:noFill/>
          <a:ln w="9525">
            <a:noFill/>
          </a:ln>
        </p:spPr>
      </p:pic>
      <p:sp>
        <p:nvSpPr>
          <p:cNvPr id="4" name="Text Box 10"/>
          <p:cNvSpPr txBox="1">
            <a:spLocks noChangeArrowheads="1"/>
          </p:cNvSpPr>
          <p:nvPr/>
        </p:nvSpPr>
        <p:spPr bwMode="auto">
          <a:xfrm>
            <a:off x="4932363" y="3813175"/>
            <a:ext cx="1630363" cy="49212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zh-CN" altLang="en-US" sz="2600" b="1"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转折关系</a:t>
            </a:r>
            <a:r>
              <a:rPr kumimoji="0" lang="en-US" altLang="zh-CN" sz="2600" b="1"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endParaRPr kumimoji="0" lang="en-US" altLang="zh-CN" sz="2600" b="1"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000000"/>
                                          </p:val>
                                        </p:tav>
                                        <p:tav tm="100000">
                                          <p:val>
                                            <p:strVal val="#ppt_w"/>
                                          </p:val>
                                        </p:tav>
                                      </p:tavLst>
                                    </p:anim>
                                    <p:anim calcmode="lin" valueType="num">
                                      <p:cBhvr>
                                        <p:cTn id="8" dur="500" fill="hold"/>
                                        <p:tgtEl>
                                          <p:spTgt spid="6"/>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Text Box 5"/>
          <p:cNvSpPr txBox="1"/>
          <p:nvPr/>
        </p:nvSpPr>
        <p:spPr>
          <a:xfrm>
            <a:off x="6350" y="765175"/>
            <a:ext cx="9029700" cy="3970338"/>
          </a:xfrm>
          <a:prstGeom prst="rect">
            <a:avLst/>
          </a:prstGeom>
          <a:noFill/>
          <a:ln w="9525">
            <a:noFill/>
          </a:ln>
        </p:spPr>
        <p:txBody>
          <a:bodyPr>
            <a:spAutoFit/>
          </a:bodyPr>
          <a:p>
            <a:pPr eaLnBrk="1" hangingPunct="1"/>
            <a:r>
              <a:rPr lang="en-US" altLang="zh-CN" sz="2800" b="1" dirty="0">
                <a:latin typeface="Arial" panose="020B0604020202020204" pitchFamily="34" charset="0"/>
              </a:rPr>
              <a:t>…This could be watching TV or listening to music. Doing some exercises earlier in the day should help you feel physically as well as mentally tired .</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_______However,  coffee or tea should be avoided as they contain caffeine and will keep you awake….</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  A. So, what’s a good sleep?</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  B. A bedtime drink can also help</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  C. Having a good sleep will keep you lively the     whole day.</a:t>
            </a:r>
            <a:endParaRPr lang="en-US" altLang="zh-CN" sz="2800" b="1" dirty="0">
              <a:latin typeface="Arial" panose="020B0604020202020204" pitchFamily="34" charset="0"/>
            </a:endParaRPr>
          </a:p>
        </p:txBody>
      </p:sp>
      <p:pic>
        <p:nvPicPr>
          <p:cNvPr id="51206" name="Picture 6" descr="earth_85"/>
          <p:cNvPicPr>
            <a:picLocks noChangeAspect="1"/>
          </p:cNvPicPr>
          <p:nvPr/>
        </p:nvPicPr>
        <p:blipFill>
          <a:blip r:embed="rId1"/>
          <a:stretch>
            <a:fillRect/>
          </a:stretch>
        </p:blipFill>
        <p:spPr>
          <a:xfrm>
            <a:off x="107950" y="3357563"/>
            <a:ext cx="539750" cy="515937"/>
          </a:xfrm>
          <a:prstGeom prst="rect">
            <a:avLst/>
          </a:prstGeom>
          <a:noFill/>
          <a:ln w="9525">
            <a:noFill/>
          </a:ln>
        </p:spPr>
      </p:pic>
      <p:sp>
        <p:nvSpPr>
          <p:cNvPr id="51207" name="Rectangle 7"/>
          <p:cNvSpPr/>
          <p:nvPr/>
        </p:nvSpPr>
        <p:spPr>
          <a:xfrm>
            <a:off x="1547813" y="2133600"/>
            <a:ext cx="1511300" cy="365125"/>
          </a:xfrm>
          <a:prstGeom prst="rect">
            <a:avLst/>
          </a:prstGeom>
          <a:solidFill>
            <a:srgbClr val="FF00FF">
              <a:alpha val="20000"/>
            </a:srgbClr>
          </a:solidFill>
          <a:ln w="9525" cap="flat" cmpd="sng">
            <a:solidFill>
              <a:schemeClr val="tx1"/>
            </a:solidFill>
            <a:prstDash val="solid"/>
            <a:miter/>
            <a:headEnd type="none" w="med" len="med"/>
            <a:tailEnd type="none" w="med" len="med"/>
          </a:ln>
        </p:spPr>
        <p:txBody>
          <a:bodyPr wrap="none" anchor="ctr"/>
          <a:p>
            <a:pPr algn="ctr" eaLnBrk="1" hangingPunct="1"/>
            <a:endParaRPr lang="zh-CN" altLang="zh-CN" dirty="0">
              <a:latin typeface="Arial" panose="020B0604020202020204" pitchFamily="34" charset="0"/>
            </a:endParaRPr>
          </a:p>
        </p:txBody>
      </p:sp>
      <p:sp>
        <p:nvSpPr>
          <p:cNvPr id="51208" name="AutoShape 8"/>
          <p:cNvSpPr/>
          <p:nvPr/>
        </p:nvSpPr>
        <p:spPr>
          <a:xfrm>
            <a:off x="5724525" y="2454275"/>
            <a:ext cx="3024188" cy="44450"/>
          </a:xfrm>
          <a:prstGeom prst="rightArrow">
            <a:avLst>
              <a:gd name="adj1" fmla="val 50000"/>
              <a:gd name="adj2" fmla="val 1465602"/>
            </a:avLst>
          </a:prstGeom>
          <a:solidFill>
            <a:schemeClr val="accent1"/>
          </a:solidFill>
          <a:ln w="9525" cap="flat" cmpd="sng">
            <a:solidFill>
              <a:schemeClr val="tx1"/>
            </a:solidFill>
            <a:prstDash val="solid"/>
            <a:miter/>
            <a:headEnd type="none" w="med" len="med"/>
            <a:tailEnd type="none" w="med" len="med"/>
          </a:ln>
        </p:spPr>
        <p:txBody>
          <a:bodyPr wrap="none" anchor="ctr"/>
          <a:p>
            <a:pPr algn="ctr" eaLnBrk="1" hangingPunct="1"/>
            <a:endParaRPr lang="zh-CN" altLang="zh-CN" dirty="0">
              <a:latin typeface="Arial" panose="020B0604020202020204" pitchFamily="34" charset="0"/>
            </a:endParaRPr>
          </a:p>
        </p:txBody>
      </p:sp>
      <p:sp>
        <p:nvSpPr>
          <p:cNvPr id="11" name="AutoShape 8"/>
          <p:cNvSpPr/>
          <p:nvPr/>
        </p:nvSpPr>
        <p:spPr>
          <a:xfrm>
            <a:off x="5651500" y="2924175"/>
            <a:ext cx="3024188" cy="46038"/>
          </a:xfrm>
          <a:prstGeom prst="rightArrow">
            <a:avLst>
              <a:gd name="adj1" fmla="val 50000"/>
              <a:gd name="adj2" fmla="val 1415049"/>
            </a:avLst>
          </a:prstGeom>
          <a:solidFill>
            <a:schemeClr val="accent1"/>
          </a:solidFill>
          <a:ln w="9525" cap="flat" cmpd="sng">
            <a:solidFill>
              <a:schemeClr val="tx1"/>
            </a:solidFill>
            <a:prstDash val="solid"/>
            <a:miter/>
            <a:headEnd type="none" w="med" len="med"/>
            <a:tailEnd type="none" w="med" len="med"/>
          </a:ln>
        </p:spPr>
        <p:txBody>
          <a:bodyPr wrap="none" anchor="ctr"/>
          <a:p>
            <a:pPr algn="ctr" eaLnBrk="1" hangingPunct="1"/>
            <a:endParaRPr lang="zh-CN" altLang="zh-CN" dirty="0">
              <a:latin typeface="Arial" panose="020B0604020202020204" pitchFamily="34" charset="0"/>
            </a:endParaRPr>
          </a:p>
        </p:txBody>
      </p:sp>
      <p:sp>
        <p:nvSpPr>
          <p:cNvPr id="12" name="Rectangle 4"/>
          <p:cNvSpPr>
            <a:spLocks noChangeArrowheads="1"/>
          </p:cNvSpPr>
          <p:nvPr/>
        </p:nvSpPr>
        <p:spPr bwMode="auto">
          <a:xfrm>
            <a:off x="107950" y="-171450"/>
            <a:ext cx="7307263" cy="1143000"/>
          </a:xfrm>
          <a:prstGeom prst="rect">
            <a:avLst/>
          </a:prstGeom>
          <a:noFill/>
          <a:ln w="9525">
            <a:noFill/>
            <a:miter lim="800000"/>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100" b="0" i="0" u="none" strike="noStrike" kern="1200" cap="none" spc="0" normalizeH="0" baseline="0" noProof="0" dirty="0">
                <a:ln>
                  <a:noFill/>
                </a:ln>
                <a:solidFill>
                  <a:srgbClr val="FF0000"/>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逻辑关系线索</a:t>
            </a:r>
            <a:r>
              <a:rPr kumimoji="0" lang="en-US" altLang="zh-CN" sz="3100" b="0" i="0" u="none" strike="noStrike" kern="1200" cap="none" spc="0" normalizeH="0" baseline="0" noProof="0" dirty="0">
                <a:ln>
                  <a:noFill/>
                </a:ln>
                <a:solidFill>
                  <a:srgbClr val="FF0000"/>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3 </a:t>
            </a:r>
            <a:endParaRPr kumimoji="0" lang="zh-CN" altLang="en-US" sz="31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endParaRPr>
          </a:p>
        </p:txBody>
      </p:sp>
      <p:sp>
        <p:nvSpPr>
          <p:cNvPr id="13" name="Rectangle 4"/>
          <p:cNvSpPr/>
          <p:nvPr/>
        </p:nvSpPr>
        <p:spPr>
          <a:xfrm>
            <a:off x="90488" y="4508500"/>
            <a:ext cx="9109075" cy="1601788"/>
          </a:xfrm>
          <a:prstGeom prst="rect">
            <a:avLst/>
          </a:prstGeom>
          <a:noFill/>
          <a:ln w="9525">
            <a:noFill/>
          </a:ln>
        </p:spPr>
        <p:txBody>
          <a:bodyPr anchor="ctr">
            <a:spAutoFit/>
          </a:bodyPr>
          <a:p>
            <a:pPr eaLnBrk="1" hangingPunct="1"/>
            <a:endParaRPr lang="zh-CN" altLang="en-US" dirty="0">
              <a:latin typeface="Arial" panose="020B0604020202020204" pitchFamily="34" charset="0"/>
            </a:endParaRPr>
          </a:p>
          <a:p>
            <a:pPr eaLnBrk="1" hangingPunct="1"/>
            <a:r>
              <a:rPr lang="zh-CN" altLang="en-US" sz="2600" b="1" dirty="0">
                <a:solidFill>
                  <a:srgbClr val="FF0000"/>
                </a:solidFill>
                <a:latin typeface="Times New Roman" panose="02020603050405020304" pitchFamily="18" charset="0"/>
                <a:cs typeface="Times New Roman" panose="02020603050405020304" pitchFamily="18" charset="0"/>
              </a:rPr>
              <a:t>转折与让步关系</a:t>
            </a:r>
            <a:r>
              <a:rPr lang="zh-CN" altLang="en-US" sz="2600" b="1" dirty="0">
                <a:solidFill>
                  <a:srgbClr val="000000"/>
                </a:solidFill>
                <a:latin typeface="Times New Roman" panose="02020603050405020304" pitchFamily="18" charset="0"/>
                <a:cs typeface="Times New Roman" panose="02020603050405020304" pitchFamily="18" charset="0"/>
              </a:rPr>
              <a:t>：however, but， though, yet, in spite of, on the contrary,on the other hand, otherwise, while, rather than, even if, despite, </a:t>
            </a:r>
            <a:r>
              <a:rPr lang="zh-CN" altLang="en-US" sz="2800" b="1" dirty="0">
                <a:solidFill>
                  <a:srgbClr val="000000"/>
                </a:solidFill>
                <a:latin typeface="Times New Roman" panose="02020603050405020304" pitchFamily="18" charset="0"/>
              </a:rPr>
              <a:t>unfortunately</a:t>
            </a:r>
            <a:r>
              <a:rPr lang="zh-CN" altLang="en-US" sz="2800" b="1" dirty="0">
                <a:solidFill>
                  <a:srgbClr val="000000"/>
                </a:solidFill>
                <a:latin typeface="Times New Roman" panose="02020603050405020304" pitchFamily="18" charset="0"/>
                <a:cs typeface="Times New Roman" panose="02020603050405020304" pitchFamily="18" charset="0"/>
              </a:rPr>
              <a:t> </a:t>
            </a:r>
            <a:r>
              <a:rPr lang="zh-CN" altLang="en-US" sz="2800" b="1" dirty="0">
                <a:solidFill>
                  <a:srgbClr val="000000"/>
                </a:solidFill>
                <a:latin typeface="Times New Roman" panose="02020603050405020304" pitchFamily="18" charset="0"/>
              </a:rPr>
              <a:t>,</a:t>
            </a:r>
            <a:r>
              <a:rPr lang="zh-CN" altLang="en-US" sz="2600" b="1" dirty="0">
                <a:solidFill>
                  <a:srgbClr val="000000"/>
                </a:solidFill>
                <a:latin typeface="Times New Roman" panose="02020603050405020304" pitchFamily="18" charset="0"/>
                <a:cs typeface="Times New Roman" panose="02020603050405020304" pitchFamily="18" charset="0"/>
              </a:rPr>
              <a:t> fortunately等。</a:t>
            </a:r>
            <a:endParaRPr lang="zh-CN" altLang="en-US" sz="2600" b="1" dirty="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51206"/>
                                        </p:tgtEl>
                                        <p:attrNameLst>
                                          <p:attrName>style.visibility</p:attrName>
                                        </p:attrNameLst>
                                      </p:cBhvr>
                                      <p:to>
                                        <p:strVal val="visible"/>
                                      </p:to>
                                    </p:set>
                                    <p:anim calcmode="lin" valueType="num">
                                      <p:cBhvr>
                                        <p:cTn id="7" dur="500" fill="hold"/>
                                        <p:tgtEl>
                                          <p:spTgt spid="51206"/>
                                        </p:tgtEl>
                                        <p:attrNameLst>
                                          <p:attrName>ppt_w</p:attrName>
                                        </p:attrNameLst>
                                      </p:cBhvr>
                                      <p:tavLst>
                                        <p:tav tm="0">
                                          <p:val>
                                            <p:fltVal val="0.000000"/>
                                          </p:val>
                                        </p:tav>
                                        <p:tav tm="100000">
                                          <p:val>
                                            <p:strVal val="#ppt_w"/>
                                          </p:val>
                                        </p:tav>
                                      </p:tavLst>
                                    </p:anim>
                                    <p:anim calcmode="lin" valueType="num">
                                      <p:cBhvr>
                                        <p:cTn id="8" dur="500" fill="hold"/>
                                        <p:tgtEl>
                                          <p:spTgt spid="51206"/>
                                        </p:tgtEl>
                                        <p:attrNameLst>
                                          <p:attrName>ppt_h</p:attrName>
                                        </p:attrNameLst>
                                      </p:cBhvr>
                                      <p:tavLst>
                                        <p:tav tm="0">
                                          <p:val>
                                            <p:fltVal val="0.00000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51207"/>
                                        </p:tgtEl>
                                        <p:attrNameLst>
                                          <p:attrName>style.visibility</p:attrName>
                                        </p:attrNameLst>
                                      </p:cBhvr>
                                      <p:to>
                                        <p:strVal val="visible"/>
                                      </p:to>
                                    </p:set>
                                    <p:anim calcmode="lin" valueType="num">
                                      <p:cBhvr additive="base">
                                        <p:cTn id="12" dur="500" fill="hold"/>
                                        <p:tgtEl>
                                          <p:spTgt spid="51207"/>
                                        </p:tgtEl>
                                        <p:attrNameLst>
                                          <p:attrName>ppt_x</p:attrName>
                                        </p:attrNameLst>
                                      </p:cBhvr>
                                      <p:tavLst>
                                        <p:tav tm="0">
                                          <p:val>
                                            <p:strVal val="#ppt_x"/>
                                          </p:val>
                                        </p:tav>
                                        <p:tav tm="100000">
                                          <p:val>
                                            <p:strVal val="#ppt_x"/>
                                          </p:val>
                                        </p:tav>
                                      </p:tavLst>
                                    </p:anim>
                                    <p:anim calcmode="lin" valueType="num">
                                      <p:cBhvr additive="base">
                                        <p:cTn id="13" dur="500" fill="hold"/>
                                        <p:tgtEl>
                                          <p:spTgt spid="51207"/>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51208"/>
                                        </p:tgtEl>
                                        <p:attrNameLst>
                                          <p:attrName>style.visibility</p:attrName>
                                        </p:attrNameLst>
                                      </p:cBhvr>
                                      <p:to>
                                        <p:strVal val="visible"/>
                                      </p:to>
                                    </p:set>
                                    <p:anim calcmode="lin" valueType="num">
                                      <p:cBhvr additive="base">
                                        <p:cTn id="17" dur="500" fill="hold"/>
                                        <p:tgtEl>
                                          <p:spTgt spid="51208"/>
                                        </p:tgtEl>
                                        <p:attrNameLst>
                                          <p:attrName>ppt_x</p:attrName>
                                        </p:attrNameLst>
                                      </p:cBhvr>
                                      <p:tavLst>
                                        <p:tav tm="0">
                                          <p:val>
                                            <p:strVal val="#ppt_x"/>
                                          </p:val>
                                        </p:tav>
                                        <p:tav tm="100000">
                                          <p:val>
                                            <p:strVal val="#ppt_x"/>
                                          </p:val>
                                        </p:tav>
                                      </p:tavLst>
                                    </p:anim>
                                    <p:anim calcmode="lin" valueType="num">
                                      <p:cBhvr additive="base">
                                        <p:cTn id="18" dur="500" fill="hold"/>
                                        <p:tgtEl>
                                          <p:spTgt spid="51208"/>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7" grpId="0" animBg="1"/>
      <p:bldP spid="51208" grpId="0" animBg="1"/>
      <p:bldP spid="11" grpId="0" animBg="1"/>
      <p:bldP spid="1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Rectangle 3"/>
          <p:cNvSpPr>
            <a:spLocks noGrp="1"/>
          </p:cNvSpPr>
          <p:nvPr>
            <p:ph type="body"/>
          </p:nvPr>
        </p:nvSpPr>
        <p:spPr>
          <a:xfrm>
            <a:off x="179388" y="1760538"/>
            <a:ext cx="8496300" cy="5064125"/>
          </a:xfrm>
          <a:prstGeom prst="rect">
            <a:avLst/>
          </a:prstGeom>
          <a:noFill/>
          <a:ln w="9525">
            <a:noFill/>
          </a:ln>
        </p:spPr>
        <p:txBody>
          <a:bodyPr/>
          <a:p>
            <a:pPr marL="533400" indent="-533400" algn="just" eaLnBrk="1" hangingPunct="1">
              <a:spcBef>
                <a:spcPct val="0"/>
              </a:spcBef>
              <a:spcAft>
                <a:spcPts val="600"/>
              </a:spcAft>
              <a:buFont typeface="Wingdings" panose="05000000000000000000" pitchFamily="2" charset="2"/>
              <a:buAutoNum type="arabicPeriod"/>
            </a:pPr>
            <a:r>
              <a:rPr lang="en-US" altLang="zh-CN" sz="2800" b="1" dirty="0">
                <a:solidFill>
                  <a:srgbClr val="000000"/>
                </a:solidFill>
                <a:cs typeface="Times New Roman" panose="02020603050405020304" pitchFamily="18" charset="0"/>
              </a:rPr>
              <a:t>Your suggestion is thoughtful. ________, it is practical. _________, it is a good suggestion.</a:t>
            </a:r>
            <a:endParaRPr lang="en-US" altLang="zh-CN" sz="2800" b="1" dirty="0">
              <a:solidFill>
                <a:srgbClr val="000000"/>
              </a:solidFill>
              <a:cs typeface="Times New Roman" panose="02020603050405020304" pitchFamily="18" charset="0"/>
            </a:endParaRPr>
          </a:p>
          <a:p>
            <a:pPr marL="533400" indent="-533400" algn="just" eaLnBrk="1" hangingPunct="1">
              <a:spcBef>
                <a:spcPct val="0"/>
              </a:spcBef>
              <a:spcAft>
                <a:spcPts val="600"/>
              </a:spcAft>
              <a:buFont typeface="Wingdings" panose="05000000000000000000" pitchFamily="2" charset="2"/>
              <a:buAutoNum type="arabicPeriod"/>
            </a:pPr>
            <a:r>
              <a:rPr lang="en-US" altLang="zh-CN" sz="2800" b="1" dirty="0">
                <a:solidFill>
                  <a:srgbClr val="000000"/>
                </a:solidFill>
                <a:cs typeface="Times New Roman" panose="02020603050405020304" pitchFamily="18" charset="0"/>
              </a:rPr>
              <a:t>The village used to be very poor. ________, it has changed a lot since 1978.</a:t>
            </a:r>
            <a:endParaRPr lang="en-US" altLang="zh-CN" sz="2800" b="1" dirty="0">
              <a:solidFill>
                <a:srgbClr val="000000"/>
              </a:solidFill>
              <a:cs typeface="Times New Roman" panose="02020603050405020304" pitchFamily="18" charset="0"/>
            </a:endParaRPr>
          </a:p>
          <a:p>
            <a:pPr marL="533400" indent="-533400" algn="just" eaLnBrk="1" hangingPunct="1">
              <a:spcBef>
                <a:spcPct val="0"/>
              </a:spcBef>
              <a:spcAft>
                <a:spcPts val="600"/>
              </a:spcAft>
              <a:buFont typeface="Wingdings" panose="05000000000000000000" pitchFamily="2" charset="2"/>
              <a:buAutoNum type="arabicPeriod"/>
            </a:pPr>
            <a:r>
              <a:rPr lang="en-US" altLang="zh-CN" sz="2800" b="1" dirty="0">
                <a:solidFill>
                  <a:srgbClr val="000000"/>
                </a:solidFill>
                <a:cs typeface="Times New Roman" panose="02020603050405020304" pitchFamily="18" charset="0"/>
              </a:rPr>
              <a:t>Red is attractive. Many restaurants, ________, have red furniture or walls.</a:t>
            </a:r>
            <a:endParaRPr lang="en-US" altLang="zh-CN" sz="2800" b="1" dirty="0">
              <a:solidFill>
                <a:srgbClr val="000000"/>
              </a:solidFill>
              <a:cs typeface="Times New Roman" panose="02020603050405020304" pitchFamily="18" charset="0"/>
            </a:endParaRPr>
          </a:p>
          <a:p>
            <a:pPr marL="533400" indent="-533400" algn="just" eaLnBrk="1" hangingPunct="1">
              <a:spcBef>
                <a:spcPct val="0"/>
              </a:spcBef>
              <a:spcAft>
                <a:spcPts val="600"/>
              </a:spcAft>
              <a:buFont typeface="Wingdings" panose="05000000000000000000" pitchFamily="2" charset="2"/>
              <a:buAutoNum type="arabicPeriod"/>
            </a:pPr>
            <a:r>
              <a:rPr lang="en-US" altLang="zh-CN" sz="2800" b="1" dirty="0">
                <a:solidFill>
                  <a:srgbClr val="000000"/>
                </a:solidFill>
                <a:cs typeface="Times New Roman" panose="02020603050405020304" pitchFamily="18" charset="0"/>
              </a:rPr>
              <a:t>I didn’t go to the party with them. ________, I went to help an old lady with her housework.</a:t>
            </a:r>
            <a:endParaRPr lang="en-US" altLang="zh-CN" sz="2800" b="1" dirty="0">
              <a:solidFill>
                <a:srgbClr val="000000"/>
              </a:solidFill>
              <a:ea typeface="Times New Roman" panose="02020603050405020304" pitchFamily="18" charset="0"/>
            </a:endParaRPr>
          </a:p>
        </p:txBody>
      </p:sp>
      <p:sp>
        <p:nvSpPr>
          <p:cNvPr id="33795" name="Rectangle 4"/>
          <p:cNvSpPr>
            <a:spLocks noGrp="1"/>
          </p:cNvSpPr>
          <p:nvPr>
            <p:ph type="title"/>
          </p:nvPr>
        </p:nvSpPr>
        <p:spPr>
          <a:xfrm>
            <a:off x="279400" y="700088"/>
            <a:ext cx="8683625" cy="712787"/>
          </a:xfrm>
          <a:prstGeom prst="rect">
            <a:avLst/>
          </a:prstGeom>
          <a:noFill/>
          <a:ln w="9525">
            <a:noFill/>
          </a:ln>
        </p:spPr>
        <p:txBody>
          <a:bodyPr/>
          <a:p>
            <a:pPr eaLnBrk="1" hangingPunct="1">
              <a:lnSpc>
                <a:spcPct val="80000"/>
              </a:lnSpc>
            </a:pPr>
            <a:r>
              <a:rPr lang="en-US" altLang="zh-CN" b="1" dirty="0">
                <a:solidFill>
                  <a:srgbClr val="008000"/>
                </a:solidFill>
                <a:cs typeface="Times New Roman" panose="02020603050405020304" pitchFamily="18" charset="0"/>
              </a:rPr>
              <a:t>Fill in logical connections between sentences</a:t>
            </a:r>
            <a:r>
              <a:rPr lang="zh-CN" altLang="en-US" b="1" dirty="0">
                <a:solidFill>
                  <a:srgbClr val="008000"/>
                </a:solidFill>
                <a:cs typeface="Times New Roman" panose="02020603050405020304" pitchFamily="18" charset="0"/>
              </a:rPr>
              <a:t>利用逻辑关系填空</a:t>
            </a:r>
            <a:endParaRPr lang="zh-CN" altLang="en-US" b="1" dirty="0">
              <a:solidFill>
                <a:srgbClr val="008000"/>
              </a:solidFill>
              <a:ea typeface="Times New Roman" panose="02020603050405020304" pitchFamily="18" charset="0"/>
            </a:endParaRPr>
          </a:p>
        </p:txBody>
      </p:sp>
      <p:sp>
        <p:nvSpPr>
          <p:cNvPr id="46084" name="Text Box 9"/>
          <p:cNvSpPr txBox="1"/>
          <p:nvPr/>
        </p:nvSpPr>
        <p:spPr>
          <a:xfrm>
            <a:off x="2411413" y="2174875"/>
            <a:ext cx="2209800" cy="488950"/>
          </a:xfrm>
          <a:prstGeom prst="rect">
            <a:avLst/>
          </a:prstGeom>
          <a:noFill/>
          <a:ln w="9525">
            <a:noFill/>
          </a:ln>
        </p:spPr>
        <p:txBody>
          <a:bodyPr>
            <a:spAutoFit/>
          </a:bodyPr>
          <a:p>
            <a:pPr eaLnBrk="1" hangingPunct="1">
              <a:spcBef>
                <a:spcPct val="50000"/>
              </a:spcBef>
            </a:pPr>
            <a:r>
              <a:rPr lang="en-US" altLang="zh-CN" sz="2600" b="1" dirty="0">
                <a:solidFill>
                  <a:srgbClr val="FF0000"/>
                </a:solidFill>
                <a:latin typeface="Times New Roman" panose="02020603050405020304" pitchFamily="18" charset="0"/>
                <a:cs typeface="Times New Roman" panose="02020603050405020304" pitchFamily="18" charset="0"/>
              </a:rPr>
              <a:t>In a word</a:t>
            </a:r>
            <a:endParaRPr lang="en-US" altLang="zh-CN" sz="2600" b="1" dirty="0">
              <a:solidFill>
                <a:srgbClr val="FF0000"/>
              </a:solidFill>
              <a:latin typeface="Times New Roman" panose="02020603050405020304" pitchFamily="18" charset="0"/>
              <a:ea typeface="Times New Roman" panose="02020603050405020304" pitchFamily="18" charset="0"/>
            </a:endParaRPr>
          </a:p>
        </p:txBody>
      </p:sp>
      <p:sp>
        <p:nvSpPr>
          <p:cNvPr id="46085" name="Text Box 10"/>
          <p:cNvSpPr txBox="1"/>
          <p:nvPr/>
        </p:nvSpPr>
        <p:spPr>
          <a:xfrm>
            <a:off x="6059488" y="2670175"/>
            <a:ext cx="1630362" cy="492125"/>
          </a:xfrm>
          <a:prstGeom prst="rect">
            <a:avLst/>
          </a:prstGeom>
          <a:noFill/>
          <a:ln w="9525">
            <a:noFill/>
          </a:ln>
        </p:spPr>
        <p:txBody>
          <a:bodyPr>
            <a:spAutoFit/>
          </a:bodyPr>
          <a:p>
            <a:pPr eaLnBrk="1" hangingPunct="1">
              <a:spcBef>
                <a:spcPct val="50000"/>
              </a:spcBef>
            </a:pPr>
            <a:r>
              <a:rPr lang="en-US" altLang="zh-CN" sz="2600" b="1" dirty="0">
                <a:solidFill>
                  <a:srgbClr val="FF0000"/>
                </a:solidFill>
                <a:latin typeface="Times New Roman" panose="02020603050405020304" pitchFamily="18" charset="0"/>
                <a:cs typeface="Times New Roman" panose="02020603050405020304" pitchFamily="18" charset="0"/>
              </a:rPr>
              <a:t>However</a:t>
            </a:r>
            <a:r>
              <a:rPr lang="en-US" altLang="zh-CN" sz="2600" dirty="0">
                <a:solidFill>
                  <a:srgbClr val="FF0000"/>
                </a:solidFill>
                <a:latin typeface="Times New Roman" panose="02020603050405020304" pitchFamily="18" charset="0"/>
                <a:cs typeface="Times New Roman" panose="02020603050405020304" pitchFamily="18" charset="0"/>
              </a:rPr>
              <a:t> </a:t>
            </a:r>
            <a:endParaRPr lang="en-US" altLang="zh-CN" sz="2600" dirty="0">
              <a:solidFill>
                <a:srgbClr val="FF0000"/>
              </a:solidFill>
              <a:latin typeface="Times New Roman" panose="02020603050405020304" pitchFamily="18" charset="0"/>
              <a:ea typeface="Times New Roman" panose="02020603050405020304" pitchFamily="18" charset="0"/>
            </a:endParaRPr>
          </a:p>
        </p:txBody>
      </p:sp>
      <p:sp>
        <p:nvSpPr>
          <p:cNvPr id="46086" name="Text Box 11"/>
          <p:cNvSpPr txBox="1"/>
          <p:nvPr/>
        </p:nvSpPr>
        <p:spPr>
          <a:xfrm>
            <a:off x="7092950" y="3573463"/>
            <a:ext cx="1511300" cy="492125"/>
          </a:xfrm>
          <a:prstGeom prst="rect">
            <a:avLst/>
          </a:prstGeom>
          <a:noFill/>
          <a:ln w="9525">
            <a:noFill/>
          </a:ln>
        </p:spPr>
        <p:txBody>
          <a:bodyPr>
            <a:spAutoFit/>
          </a:bodyPr>
          <a:p>
            <a:pPr eaLnBrk="1" hangingPunct="1">
              <a:spcBef>
                <a:spcPct val="50000"/>
              </a:spcBef>
            </a:pPr>
            <a:r>
              <a:rPr lang="en-US" altLang="zh-CN" sz="2600" b="1" dirty="0">
                <a:solidFill>
                  <a:srgbClr val="FF0000"/>
                </a:solidFill>
                <a:latin typeface="Times New Roman" panose="02020603050405020304" pitchFamily="18" charset="0"/>
                <a:cs typeface="Times New Roman" panose="02020603050405020304" pitchFamily="18" charset="0"/>
              </a:rPr>
              <a:t>therefore</a:t>
            </a:r>
            <a:endParaRPr lang="en-US" altLang="zh-CN" sz="2600" b="1" dirty="0">
              <a:solidFill>
                <a:srgbClr val="FF0000"/>
              </a:solidFill>
              <a:latin typeface="Times New Roman" panose="02020603050405020304" pitchFamily="18" charset="0"/>
              <a:ea typeface="Times New Roman" panose="02020603050405020304" pitchFamily="18" charset="0"/>
            </a:endParaRPr>
          </a:p>
        </p:txBody>
      </p:sp>
      <p:sp>
        <p:nvSpPr>
          <p:cNvPr id="46087" name="Text Box 12"/>
          <p:cNvSpPr txBox="1"/>
          <p:nvPr/>
        </p:nvSpPr>
        <p:spPr>
          <a:xfrm>
            <a:off x="6711950" y="4508500"/>
            <a:ext cx="1481138" cy="488950"/>
          </a:xfrm>
          <a:prstGeom prst="rect">
            <a:avLst/>
          </a:prstGeom>
          <a:noFill/>
          <a:ln w="9525">
            <a:noFill/>
          </a:ln>
        </p:spPr>
        <p:txBody>
          <a:bodyPr>
            <a:spAutoFit/>
          </a:bodyPr>
          <a:p>
            <a:pPr eaLnBrk="1" hangingPunct="1">
              <a:spcBef>
                <a:spcPct val="50000"/>
              </a:spcBef>
            </a:pPr>
            <a:r>
              <a:rPr lang="en-US" altLang="zh-CN" sz="2600" b="1" dirty="0">
                <a:solidFill>
                  <a:srgbClr val="FF0000"/>
                </a:solidFill>
                <a:latin typeface="Times New Roman" panose="02020603050405020304" pitchFamily="18" charset="0"/>
                <a:cs typeface="Times New Roman" panose="02020603050405020304" pitchFamily="18" charset="0"/>
              </a:rPr>
              <a:t>Instead  </a:t>
            </a:r>
            <a:endParaRPr lang="en-US" altLang="zh-CN" sz="2600" b="1" dirty="0">
              <a:solidFill>
                <a:srgbClr val="FF0000"/>
              </a:solidFill>
              <a:latin typeface="Times New Roman" panose="02020603050405020304" pitchFamily="18" charset="0"/>
              <a:ea typeface="Times New Roman" panose="02020603050405020304" pitchFamily="18" charset="0"/>
            </a:endParaRPr>
          </a:p>
        </p:txBody>
      </p:sp>
      <p:sp>
        <p:nvSpPr>
          <p:cNvPr id="46088" name="Rectangle 15"/>
          <p:cNvSpPr/>
          <p:nvPr/>
        </p:nvSpPr>
        <p:spPr>
          <a:xfrm>
            <a:off x="6059488" y="1658938"/>
            <a:ext cx="1582737" cy="492125"/>
          </a:xfrm>
          <a:prstGeom prst="rect">
            <a:avLst/>
          </a:prstGeom>
          <a:noFill/>
          <a:ln w="9525">
            <a:noFill/>
          </a:ln>
        </p:spPr>
        <p:txBody>
          <a:bodyPr wrap="none">
            <a:spAutoFit/>
          </a:bodyPr>
          <a:p>
            <a:pPr eaLnBrk="1" hangingPunct="1"/>
            <a:r>
              <a:rPr lang="en-US" altLang="zh-CN" sz="2600" b="1" dirty="0">
                <a:solidFill>
                  <a:srgbClr val="FF0000"/>
                </a:solidFill>
                <a:latin typeface="Times New Roman" panose="02020603050405020304" pitchFamily="18" charset="0"/>
                <a:cs typeface="Times New Roman" panose="02020603050405020304" pitchFamily="18" charset="0"/>
              </a:rPr>
              <a:t>Moreover</a:t>
            </a:r>
            <a:endParaRPr lang="en-US" altLang="zh-CN" sz="2600" b="1"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withEffect">
                                  <p:stCondLst>
                                    <p:cond delay="0"/>
                                  </p:stCondLst>
                                  <p:childTnLst>
                                    <p:set>
                                      <p:cBhvr>
                                        <p:cTn id="6" dur="1" fill="hold">
                                          <p:stCondLst>
                                            <p:cond delay="0"/>
                                          </p:stCondLst>
                                        </p:cTn>
                                        <p:tgtEl>
                                          <p:spTgt spid="46082">
                                            <p:txEl>
                                              <p:charRg st="0" end="94"/>
                                            </p:txEl>
                                          </p:spTgt>
                                        </p:tgtEl>
                                        <p:attrNameLst>
                                          <p:attrName>style.visibility</p:attrName>
                                        </p:attrNameLst>
                                      </p:cBhvr>
                                      <p:to>
                                        <p:strVal val="visible"/>
                                      </p:to>
                                    </p:set>
                                    <p:anim calcmode="lin" valueType="num">
                                      <p:cBhvr>
                                        <p:cTn id="7" dur="1000" fill="hold"/>
                                        <p:tgtEl>
                                          <p:spTgt spid="46082">
                                            <p:txEl>
                                              <p:charRg st="0" end="94"/>
                                            </p:txEl>
                                          </p:spTgt>
                                        </p:tgtEl>
                                        <p:attrNameLst>
                                          <p:attrName>ppt_w</p:attrName>
                                        </p:attrNameLst>
                                      </p:cBhvr>
                                      <p:tavLst>
                                        <p:tav tm="0">
                                          <p:val>
                                            <p:fltVal val="0.000000"/>
                                          </p:val>
                                        </p:tav>
                                        <p:tav tm="100000">
                                          <p:val>
                                            <p:strVal val="#ppt_w"/>
                                          </p:val>
                                        </p:tav>
                                      </p:tavLst>
                                    </p:anim>
                                    <p:anim calcmode="lin" valueType="num">
                                      <p:cBhvr>
                                        <p:cTn id="8" dur="1000" fill="hold"/>
                                        <p:tgtEl>
                                          <p:spTgt spid="46082">
                                            <p:txEl>
                                              <p:charRg st="0" end="94"/>
                                            </p:txEl>
                                          </p:spTgt>
                                        </p:tgtEl>
                                        <p:attrNameLst>
                                          <p:attrName>ppt_h</p:attrName>
                                        </p:attrNameLst>
                                      </p:cBhvr>
                                      <p:tavLst>
                                        <p:tav tm="0">
                                          <p:val>
                                            <p:fltVal val="0.000000"/>
                                          </p:val>
                                        </p:tav>
                                        <p:tav tm="100000">
                                          <p:val>
                                            <p:strVal val="#ppt_h"/>
                                          </p:val>
                                        </p:tav>
                                      </p:tavLst>
                                    </p:anim>
                                    <p:anim calcmode="lin" valueType="num">
                                      <p:cBhvr>
                                        <p:cTn id="9" dur="1000" fill="hold"/>
                                        <p:tgtEl>
                                          <p:spTgt spid="46082">
                                            <p:txEl>
                                              <p:charRg st="0" end="94"/>
                                            </p:txEl>
                                          </p:spTgt>
                                        </p:tgtEl>
                                        <p:attrNameLst>
                                          <p:attrName>ppt_x</p:attrName>
                                        </p:attrNameLst>
                                      </p:cBhvr>
                                      <p:tavLst>
                                        <p:tav tm="0" fmla="#ppt_x+(cos(-2*pi*(1-$))*-#ppt_x-sin(-2*pi*(1-$))*(1-#ppt_y))*(1-$)">
                                          <p:val>
                                            <p:fltVal val="0.000000"/>
                                          </p:val>
                                        </p:tav>
                                        <p:tav tm="100000">
                                          <p:val>
                                            <p:fltVal val="1.000000"/>
                                          </p:val>
                                        </p:tav>
                                      </p:tavLst>
                                    </p:anim>
                                    <p:anim calcmode="lin" valueType="num">
                                      <p:cBhvr>
                                        <p:cTn id="10" dur="1000" fill="hold"/>
                                        <p:tgtEl>
                                          <p:spTgt spid="46082">
                                            <p:txEl>
                                              <p:charRg st="0" end="94"/>
                                            </p:txEl>
                                          </p:spTgt>
                                        </p:tgtEl>
                                        <p:attrNameLst>
                                          <p:attrName>ppt_y</p:attrName>
                                        </p:attrNameLst>
                                      </p:cBhvr>
                                      <p:tavLst>
                                        <p:tav tm="0" fmla="#ppt_y+(sin(-2*pi*(1-$))*-#ppt_x+cos(-2*pi*(1-$))*(1-#ppt_y))*(1-$)">
                                          <p:val>
                                            <p:fltVal val="0.000000"/>
                                          </p:val>
                                        </p:tav>
                                        <p:tav tm="100000">
                                          <p:val>
                                            <p:fltVal val="1.000000"/>
                                          </p:val>
                                        </p:tav>
                                      </p:tavLst>
                                    </p:anim>
                                  </p:childTnLst>
                                </p:cTn>
                              </p:par>
                              <p:par>
                                <p:cTn id="11" presetID="15" presetClass="entr" presetSubtype="0" fill="hold" nodeType="withEffect">
                                  <p:stCondLst>
                                    <p:cond delay="0"/>
                                  </p:stCondLst>
                                  <p:childTnLst>
                                    <p:set>
                                      <p:cBhvr>
                                        <p:cTn id="12" dur="1" fill="hold">
                                          <p:stCondLst>
                                            <p:cond delay="0"/>
                                          </p:stCondLst>
                                        </p:cTn>
                                        <p:tgtEl>
                                          <p:spTgt spid="46082">
                                            <p:txEl>
                                              <p:charRg st="94" end="171"/>
                                            </p:txEl>
                                          </p:spTgt>
                                        </p:tgtEl>
                                        <p:attrNameLst>
                                          <p:attrName>style.visibility</p:attrName>
                                        </p:attrNameLst>
                                      </p:cBhvr>
                                      <p:to>
                                        <p:strVal val="visible"/>
                                      </p:to>
                                    </p:set>
                                    <p:anim calcmode="lin" valueType="num">
                                      <p:cBhvr>
                                        <p:cTn id="13" dur="1000" fill="hold"/>
                                        <p:tgtEl>
                                          <p:spTgt spid="46082">
                                            <p:txEl>
                                              <p:charRg st="94" end="171"/>
                                            </p:txEl>
                                          </p:spTgt>
                                        </p:tgtEl>
                                        <p:attrNameLst>
                                          <p:attrName>ppt_w</p:attrName>
                                        </p:attrNameLst>
                                      </p:cBhvr>
                                      <p:tavLst>
                                        <p:tav tm="0">
                                          <p:val>
                                            <p:fltVal val="0.000000"/>
                                          </p:val>
                                        </p:tav>
                                        <p:tav tm="100000">
                                          <p:val>
                                            <p:strVal val="#ppt_w"/>
                                          </p:val>
                                        </p:tav>
                                      </p:tavLst>
                                    </p:anim>
                                    <p:anim calcmode="lin" valueType="num">
                                      <p:cBhvr>
                                        <p:cTn id="14" dur="1000" fill="hold"/>
                                        <p:tgtEl>
                                          <p:spTgt spid="46082">
                                            <p:txEl>
                                              <p:charRg st="94" end="171"/>
                                            </p:txEl>
                                          </p:spTgt>
                                        </p:tgtEl>
                                        <p:attrNameLst>
                                          <p:attrName>ppt_h</p:attrName>
                                        </p:attrNameLst>
                                      </p:cBhvr>
                                      <p:tavLst>
                                        <p:tav tm="0">
                                          <p:val>
                                            <p:fltVal val="0.000000"/>
                                          </p:val>
                                        </p:tav>
                                        <p:tav tm="100000">
                                          <p:val>
                                            <p:strVal val="#ppt_h"/>
                                          </p:val>
                                        </p:tav>
                                      </p:tavLst>
                                    </p:anim>
                                    <p:anim calcmode="lin" valueType="num">
                                      <p:cBhvr>
                                        <p:cTn id="15" dur="1000" fill="hold"/>
                                        <p:tgtEl>
                                          <p:spTgt spid="46082">
                                            <p:txEl>
                                              <p:charRg st="94" end="171"/>
                                            </p:txEl>
                                          </p:spTgt>
                                        </p:tgtEl>
                                        <p:attrNameLst>
                                          <p:attrName>ppt_x</p:attrName>
                                        </p:attrNameLst>
                                      </p:cBhvr>
                                      <p:tavLst>
                                        <p:tav tm="0" fmla="#ppt_x+(cos(-2*pi*(1-$))*-#ppt_x-sin(-2*pi*(1-$))*(1-#ppt_y))*(1-$)">
                                          <p:val>
                                            <p:fltVal val="0.000000"/>
                                          </p:val>
                                        </p:tav>
                                        <p:tav tm="100000">
                                          <p:val>
                                            <p:fltVal val="1.000000"/>
                                          </p:val>
                                        </p:tav>
                                      </p:tavLst>
                                    </p:anim>
                                    <p:anim calcmode="lin" valueType="num">
                                      <p:cBhvr>
                                        <p:cTn id="16" dur="1000" fill="hold"/>
                                        <p:tgtEl>
                                          <p:spTgt spid="46082">
                                            <p:txEl>
                                              <p:charRg st="94" end="171"/>
                                            </p:txEl>
                                          </p:spTgt>
                                        </p:tgtEl>
                                        <p:attrNameLst>
                                          <p:attrName>ppt_y</p:attrName>
                                        </p:attrNameLst>
                                      </p:cBhvr>
                                      <p:tavLst>
                                        <p:tav tm="0" fmla="#ppt_y+(sin(-2*pi*(1-$))*-#ppt_x+cos(-2*pi*(1-$))*(1-#ppt_y))*(1-$)">
                                          <p:val>
                                            <p:fltVal val="0.000000"/>
                                          </p:val>
                                        </p:tav>
                                        <p:tav tm="100000">
                                          <p:val>
                                            <p:fltVal val="1.000000"/>
                                          </p:val>
                                        </p:tav>
                                      </p:tavLst>
                                    </p:anim>
                                  </p:childTnLst>
                                </p:cTn>
                              </p:par>
                              <p:par>
                                <p:cTn id="17" presetID="15" presetClass="entr" presetSubtype="0" fill="hold" nodeType="withEffect">
                                  <p:stCondLst>
                                    <p:cond delay="0"/>
                                  </p:stCondLst>
                                  <p:childTnLst>
                                    <p:set>
                                      <p:cBhvr>
                                        <p:cTn id="18" dur="1" fill="hold">
                                          <p:stCondLst>
                                            <p:cond delay="0"/>
                                          </p:stCondLst>
                                        </p:cTn>
                                        <p:tgtEl>
                                          <p:spTgt spid="46082">
                                            <p:txEl>
                                              <p:charRg st="171" end="247"/>
                                            </p:txEl>
                                          </p:spTgt>
                                        </p:tgtEl>
                                        <p:attrNameLst>
                                          <p:attrName>style.visibility</p:attrName>
                                        </p:attrNameLst>
                                      </p:cBhvr>
                                      <p:to>
                                        <p:strVal val="visible"/>
                                      </p:to>
                                    </p:set>
                                    <p:anim calcmode="lin" valueType="num">
                                      <p:cBhvr>
                                        <p:cTn id="19" dur="1000" fill="hold"/>
                                        <p:tgtEl>
                                          <p:spTgt spid="46082">
                                            <p:txEl>
                                              <p:charRg st="171" end="247"/>
                                            </p:txEl>
                                          </p:spTgt>
                                        </p:tgtEl>
                                        <p:attrNameLst>
                                          <p:attrName>ppt_w</p:attrName>
                                        </p:attrNameLst>
                                      </p:cBhvr>
                                      <p:tavLst>
                                        <p:tav tm="0">
                                          <p:val>
                                            <p:fltVal val="0.000000"/>
                                          </p:val>
                                        </p:tav>
                                        <p:tav tm="100000">
                                          <p:val>
                                            <p:strVal val="#ppt_w"/>
                                          </p:val>
                                        </p:tav>
                                      </p:tavLst>
                                    </p:anim>
                                    <p:anim calcmode="lin" valueType="num">
                                      <p:cBhvr>
                                        <p:cTn id="20" dur="1000" fill="hold"/>
                                        <p:tgtEl>
                                          <p:spTgt spid="46082">
                                            <p:txEl>
                                              <p:charRg st="171" end="247"/>
                                            </p:txEl>
                                          </p:spTgt>
                                        </p:tgtEl>
                                        <p:attrNameLst>
                                          <p:attrName>ppt_h</p:attrName>
                                        </p:attrNameLst>
                                      </p:cBhvr>
                                      <p:tavLst>
                                        <p:tav tm="0">
                                          <p:val>
                                            <p:fltVal val="0.000000"/>
                                          </p:val>
                                        </p:tav>
                                        <p:tav tm="100000">
                                          <p:val>
                                            <p:strVal val="#ppt_h"/>
                                          </p:val>
                                        </p:tav>
                                      </p:tavLst>
                                    </p:anim>
                                    <p:anim calcmode="lin" valueType="num">
                                      <p:cBhvr>
                                        <p:cTn id="21" dur="1000" fill="hold"/>
                                        <p:tgtEl>
                                          <p:spTgt spid="46082">
                                            <p:txEl>
                                              <p:charRg st="171" end="247"/>
                                            </p:txEl>
                                          </p:spTgt>
                                        </p:tgtEl>
                                        <p:attrNameLst>
                                          <p:attrName>ppt_x</p:attrName>
                                        </p:attrNameLst>
                                      </p:cBhvr>
                                      <p:tavLst>
                                        <p:tav tm="0" fmla="#ppt_x+(cos(-2*pi*(1-$))*-#ppt_x-sin(-2*pi*(1-$))*(1-#ppt_y))*(1-$)">
                                          <p:val>
                                            <p:fltVal val="0.000000"/>
                                          </p:val>
                                        </p:tav>
                                        <p:tav tm="100000">
                                          <p:val>
                                            <p:fltVal val="1.000000"/>
                                          </p:val>
                                        </p:tav>
                                      </p:tavLst>
                                    </p:anim>
                                    <p:anim calcmode="lin" valueType="num">
                                      <p:cBhvr>
                                        <p:cTn id="22" dur="1000" fill="hold"/>
                                        <p:tgtEl>
                                          <p:spTgt spid="46082">
                                            <p:txEl>
                                              <p:charRg st="171" end="247"/>
                                            </p:txEl>
                                          </p:spTgt>
                                        </p:tgtEl>
                                        <p:attrNameLst>
                                          <p:attrName>ppt_y</p:attrName>
                                        </p:attrNameLst>
                                      </p:cBhvr>
                                      <p:tavLst>
                                        <p:tav tm="0" fmla="#ppt_y+(sin(-2*pi*(1-$))*-#ppt_x+cos(-2*pi*(1-$))*(1-#ppt_y))*(1-$)">
                                          <p:val>
                                            <p:fltVal val="0.000000"/>
                                          </p:val>
                                        </p:tav>
                                        <p:tav tm="100000">
                                          <p:val>
                                            <p:fltVal val="1.000000"/>
                                          </p:val>
                                        </p:tav>
                                      </p:tavLst>
                                    </p:anim>
                                  </p:childTnLst>
                                </p:cTn>
                              </p:par>
                              <p:par>
                                <p:cTn id="23" presetID="15" presetClass="entr" presetSubtype="0" fill="hold" nodeType="withEffect">
                                  <p:stCondLst>
                                    <p:cond delay="0"/>
                                  </p:stCondLst>
                                  <p:childTnLst>
                                    <p:set>
                                      <p:cBhvr>
                                        <p:cTn id="24" dur="1" fill="hold">
                                          <p:stCondLst>
                                            <p:cond delay="0"/>
                                          </p:stCondLst>
                                        </p:cTn>
                                        <p:tgtEl>
                                          <p:spTgt spid="46082">
                                            <p:txEl>
                                              <p:charRg st="247" end="340"/>
                                            </p:txEl>
                                          </p:spTgt>
                                        </p:tgtEl>
                                        <p:attrNameLst>
                                          <p:attrName>style.visibility</p:attrName>
                                        </p:attrNameLst>
                                      </p:cBhvr>
                                      <p:to>
                                        <p:strVal val="visible"/>
                                      </p:to>
                                    </p:set>
                                    <p:anim calcmode="lin" valueType="num">
                                      <p:cBhvr>
                                        <p:cTn id="25" dur="1000" fill="hold"/>
                                        <p:tgtEl>
                                          <p:spTgt spid="46082">
                                            <p:txEl>
                                              <p:charRg st="247" end="340"/>
                                            </p:txEl>
                                          </p:spTgt>
                                        </p:tgtEl>
                                        <p:attrNameLst>
                                          <p:attrName>ppt_w</p:attrName>
                                        </p:attrNameLst>
                                      </p:cBhvr>
                                      <p:tavLst>
                                        <p:tav tm="0">
                                          <p:val>
                                            <p:fltVal val="0.000000"/>
                                          </p:val>
                                        </p:tav>
                                        <p:tav tm="100000">
                                          <p:val>
                                            <p:strVal val="#ppt_w"/>
                                          </p:val>
                                        </p:tav>
                                      </p:tavLst>
                                    </p:anim>
                                    <p:anim calcmode="lin" valueType="num">
                                      <p:cBhvr>
                                        <p:cTn id="26" dur="1000" fill="hold"/>
                                        <p:tgtEl>
                                          <p:spTgt spid="46082">
                                            <p:txEl>
                                              <p:charRg st="247" end="340"/>
                                            </p:txEl>
                                          </p:spTgt>
                                        </p:tgtEl>
                                        <p:attrNameLst>
                                          <p:attrName>ppt_h</p:attrName>
                                        </p:attrNameLst>
                                      </p:cBhvr>
                                      <p:tavLst>
                                        <p:tav tm="0">
                                          <p:val>
                                            <p:fltVal val="0.000000"/>
                                          </p:val>
                                        </p:tav>
                                        <p:tav tm="100000">
                                          <p:val>
                                            <p:strVal val="#ppt_h"/>
                                          </p:val>
                                        </p:tav>
                                      </p:tavLst>
                                    </p:anim>
                                    <p:anim calcmode="lin" valueType="num">
                                      <p:cBhvr>
                                        <p:cTn id="27" dur="1000" fill="hold"/>
                                        <p:tgtEl>
                                          <p:spTgt spid="46082">
                                            <p:txEl>
                                              <p:charRg st="247" end="340"/>
                                            </p:txEl>
                                          </p:spTgt>
                                        </p:tgtEl>
                                        <p:attrNameLst>
                                          <p:attrName>ppt_x</p:attrName>
                                        </p:attrNameLst>
                                      </p:cBhvr>
                                      <p:tavLst>
                                        <p:tav tm="0" fmla="#ppt_x+(cos(-2*pi*(1-$))*-#ppt_x-sin(-2*pi*(1-$))*(1-#ppt_y))*(1-$)">
                                          <p:val>
                                            <p:fltVal val="0.000000"/>
                                          </p:val>
                                        </p:tav>
                                        <p:tav tm="100000">
                                          <p:val>
                                            <p:fltVal val="1.000000"/>
                                          </p:val>
                                        </p:tav>
                                      </p:tavLst>
                                    </p:anim>
                                    <p:anim calcmode="lin" valueType="num">
                                      <p:cBhvr>
                                        <p:cTn id="28" dur="1000" fill="hold"/>
                                        <p:tgtEl>
                                          <p:spTgt spid="46082">
                                            <p:txEl>
                                              <p:charRg st="247" end="340"/>
                                            </p:txEl>
                                          </p:spTgt>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46088"/>
                                        </p:tgtEl>
                                        <p:attrNameLst>
                                          <p:attrName>style.visibility</p:attrName>
                                        </p:attrNameLst>
                                      </p:cBhvr>
                                      <p:to>
                                        <p:strVal val="visible"/>
                                      </p:to>
                                    </p:set>
                                    <p:animEffect transition="in" filter="checkerboard(across)">
                                      <p:cBhvr>
                                        <p:cTn id="33" dur="500"/>
                                        <p:tgtEl>
                                          <p:spTgt spid="46088"/>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46084"/>
                                        </p:tgtEl>
                                        <p:attrNameLst>
                                          <p:attrName>style.visibility</p:attrName>
                                        </p:attrNameLst>
                                      </p:cBhvr>
                                      <p:to>
                                        <p:strVal val="visible"/>
                                      </p:to>
                                    </p:set>
                                    <p:animEffect transition="in" filter="checkerboard(across)">
                                      <p:cBhvr>
                                        <p:cTn id="38" dur="500"/>
                                        <p:tgtEl>
                                          <p:spTgt spid="46084"/>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46085"/>
                                        </p:tgtEl>
                                        <p:attrNameLst>
                                          <p:attrName>style.visibility</p:attrName>
                                        </p:attrNameLst>
                                      </p:cBhvr>
                                      <p:to>
                                        <p:strVal val="visible"/>
                                      </p:to>
                                    </p:set>
                                    <p:animEffect transition="in" filter="checkerboard(across)">
                                      <p:cBhvr>
                                        <p:cTn id="43" dur="500"/>
                                        <p:tgtEl>
                                          <p:spTgt spid="46085"/>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46086"/>
                                        </p:tgtEl>
                                        <p:attrNameLst>
                                          <p:attrName>style.visibility</p:attrName>
                                        </p:attrNameLst>
                                      </p:cBhvr>
                                      <p:to>
                                        <p:strVal val="visible"/>
                                      </p:to>
                                    </p:set>
                                    <p:animEffect transition="in" filter="checkerboard(across)">
                                      <p:cBhvr>
                                        <p:cTn id="48" dur="500"/>
                                        <p:tgtEl>
                                          <p:spTgt spid="46086"/>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46087"/>
                                        </p:tgtEl>
                                        <p:attrNameLst>
                                          <p:attrName>style.visibility</p:attrName>
                                        </p:attrNameLst>
                                      </p:cBhvr>
                                      <p:to>
                                        <p:strVal val="visible"/>
                                      </p:to>
                                    </p:set>
                                    <p:animEffect transition="in" filter="checkerboard(across)">
                                      <p:cBhvr>
                                        <p:cTn id="53" dur="500"/>
                                        <p:tgtEl>
                                          <p:spTgt spid="460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p:bldP spid="46085" grpId="0"/>
      <p:bldP spid="46086" grpId="0"/>
      <p:bldP spid="46087" grpId="0"/>
      <p:bldP spid="4608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2"/>
          <p:cNvSpPr/>
          <p:nvPr/>
        </p:nvSpPr>
        <p:spPr>
          <a:xfrm>
            <a:off x="250825" y="290513"/>
            <a:ext cx="7232650" cy="579437"/>
          </a:xfrm>
          <a:prstGeom prst="rect">
            <a:avLst/>
          </a:prstGeom>
          <a:noFill/>
          <a:ln w="9525">
            <a:noFill/>
          </a:ln>
        </p:spPr>
        <p:txBody>
          <a:bodyPr wrap="none" anchor="ctr">
            <a:spAutoFit/>
          </a:bodyPr>
          <a:p>
            <a:pPr eaLnBrk="1" hangingPunct="1"/>
            <a:r>
              <a:rPr lang="zh-CN" altLang="en-US" sz="3200" dirty="0">
                <a:solidFill>
                  <a:schemeClr val="tx2"/>
                </a:solidFill>
                <a:latin typeface="Arial" panose="020B0604020202020204" pitchFamily="34" charset="0"/>
              </a:rPr>
              <a:t>根据试题所在位置确定不同的解题策略 </a:t>
            </a:r>
            <a:endParaRPr lang="zh-CN" altLang="en-US" sz="3200" dirty="0">
              <a:solidFill>
                <a:schemeClr val="tx2"/>
              </a:solidFill>
              <a:latin typeface="Arial" panose="020B0604020202020204" pitchFamily="34" charset="0"/>
            </a:endParaRPr>
          </a:p>
        </p:txBody>
      </p:sp>
      <p:sp>
        <p:nvSpPr>
          <p:cNvPr id="34819" name="Text Box 3"/>
          <p:cNvSpPr txBox="1"/>
          <p:nvPr/>
        </p:nvSpPr>
        <p:spPr>
          <a:xfrm>
            <a:off x="257175" y="869950"/>
            <a:ext cx="8569325" cy="6062663"/>
          </a:xfrm>
          <a:prstGeom prst="rect">
            <a:avLst/>
          </a:prstGeom>
          <a:noFill/>
          <a:ln w="9525">
            <a:noFill/>
          </a:ln>
        </p:spPr>
        <p:txBody>
          <a:bodyPr>
            <a:spAutoFit/>
          </a:bodyPr>
          <a:p>
            <a:pPr eaLnBrk="1" hangingPunct="1">
              <a:spcBef>
                <a:spcPct val="50000"/>
              </a:spcBef>
            </a:pPr>
            <a:r>
              <a:rPr lang="zh-CN" altLang="en-US" sz="3200" dirty="0">
                <a:solidFill>
                  <a:srgbClr val="FF0000"/>
                </a:solidFill>
                <a:latin typeface="Arial" panose="020B0604020202020204" pitchFamily="34" charset="0"/>
              </a:rPr>
              <a:t>1)</a:t>
            </a:r>
            <a:r>
              <a:rPr lang="zh-CN" altLang="en-US" sz="3200" b="1" dirty="0">
                <a:solidFill>
                  <a:srgbClr val="FF0000"/>
                </a:solidFill>
                <a:latin typeface="Arial" panose="020B0604020202020204" pitchFamily="34" charset="0"/>
              </a:rPr>
              <a:t>如果</a:t>
            </a:r>
            <a:r>
              <a:rPr lang="zh-CN" altLang="en-US" sz="3200" b="1" u="sng" dirty="0">
                <a:solidFill>
                  <a:srgbClr val="FF0000"/>
                </a:solidFill>
                <a:latin typeface="Arial" panose="020B0604020202020204" pitchFamily="34" charset="0"/>
              </a:rPr>
              <a:t>问题在段首或段落标题</a:t>
            </a:r>
            <a:r>
              <a:rPr lang="zh-CN" altLang="en-US" sz="3200" b="1" dirty="0">
                <a:solidFill>
                  <a:srgbClr val="FF0000"/>
                </a:solidFill>
                <a:latin typeface="Arial" panose="020B0604020202020204" pitchFamily="34" charset="0"/>
              </a:rPr>
              <a:t> </a:t>
            </a:r>
            <a:endParaRPr lang="zh-CN" altLang="en-US" sz="3200" b="1" dirty="0">
              <a:solidFill>
                <a:srgbClr val="FF0000"/>
              </a:solidFill>
              <a:latin typeface="Arial" panose="020B0604020202020204" pitchFamily="34" charset="0"/>
            </a:endParaRPr>
          </a:p>
          <a:p>
            <a:pPr eaLnBrk="1" hangingPunct="1">
              <a:spcBef>
                <a:spcPct val="50000"/>
              </a:spcBef>
            </a:pPr>
            <a:r>
              <a:rPr lang="zh-CN" altLang="en-US" sz="2400" b="1" dirty="0">
                <a:solidFill>
                  <a:srgbClr val="0033CC"/>
                </a:solidFill>
                <a:latin typeface="Arial" panose="020B0604020202020204" pitchFamily="34" charset="0"/>
              </a:rPr>
              <a:t>    </a:t>
            </a:r>
            <a:r>
              <a:rPr lang="zh-CN" altLang="en-US" sz="2400" b="1" u="sng" dirty="0">
                <a:solidFill>
                  <a:srgbClr val="0033CC"/>
                </a:solidFill>
                <a:latin typeface="Arial" panose="020B0604020202020204" pitchFamily="34" charset="0"/>
              </a:rPr>
              <a:t>通常是段落主题句</a:t>
            </a:r>
            <a:r>
              <a:rPr lang="zh-CN" altLang="en-US" sz="2400" dirty="0">
                <a:latin typeface="Arial" panose="020B0604020202020204" pitchFamily="34" charset="0"/>
              </a:rPr>
              <a:t>。</a:t>
            </a:r>
            <a:r>
              <a:rPr lang="zh-CN" altLang="en-US" sz="2400" u="sng" dirty="0">
                <a:latin typeface="Arial" panose="020B0604020202020204" pitchFamily="34" charset="0"/>
              </a:rPr>
              <a:t>认真阅读后文内容，</a:t>
            </a:r>
            <a:r>
              <a:rPr lang="zh-CN" altLang="en-US" sz="2400" b="1" u="sng" dirty="0">
                <a:solidFill>
                  <a:srgbClr val="FF0000"/>
                </a:solidFill>
                <a:latin typeface="Arial" panose="020B0604020202020204" pitchFamily="34" charset="0"/>
              </a:rPr>
              <a:t>根据段落一致性原则</a:t>
            </a:r>
            <a:r>
              <a:rPr lang="zh-CN" altLang="en-US" sz="2400" dirty="0">
                <a:latin typeface="Arial" panose="020B0604020202020204" pitchFamily="34" charset="0"/>
              </a:rPr>
              <a:t>，查找同义词或其他相关的词，</a:t>
            </a:r>
            <a:r>
              <a:rPr lang="zh-CN" altLang="en-US" sz="2400" dirty="0">
                <a:solidFill>
                  <a:srgbClr val="FF0000"/>
                </a:solidFill>
                <a:latin typeface="Arial" panose="020B0604020202020204" pitchFamily="34" charset="0"/>
              </a:rPr>
              <a:t>推断</a:t>
            </a:r>
            <a:r>
              <a:rPr lang="zh-CN" altLang="en-US" sz="2400" dirty="0">
                <a:latin typeface="Arial" panose="020B0604020202020204" pitchFamily="34" charset="0"/>
              </a:rPr>
              <a:t>出主题句。</a:t>
            </a:r>
            <a:r>
              <a:rPr lang="zh-CN" altLang="en-US" sz="2400" u="sng" dirty="0">
                <a:solidFill>
                  <a:srgbClr val="0033CC"/>
                </a:solidFill>
                <a:latin typeface="黑体" panose="02010609060101010101" pitchFamily="49" charset="-122"/>
                <a:ea typeface="黑体" panose="02010609060101010101" pitchFamily="49" charset="-122"/>
              </a:rPr>
              <a:t>关注每段首尾句，了解大意知主题</a:t>
            </a:r>
            <a:br>
              <a:rPr lang="zh-CN" altLang="en-US" sz="2800" dirty="0">
                <a:solidFill>
                  <a:srgbClr val="0033CC"/>
                </a:solidFill>
                <a:latin typeface="黑体" panose="02010609060101010101" pitchFamily="49" charset="-122"/>
                <a:ea typeface="黑体" panose="02010609060101010101" pitchFamily="49" charset="-122"/>
              </a:rPr>
            </a:br>
            <a:r>
              <a:rPr lang="zh-CN" altLang="en-US" sz="3200" b="1" dirty="0">
                <a:solidFill>
                  <a:srgbClr val="FF0000"/>
                </a:solidFill>
                <a:latin typeface="Arial" panose="020B0604020202020204" pitchFamily="34" charset="0"/>
              </a:rPr>
              <a:t>2)如果问题在段尾</a:t>
            </a:r>
            <a:r>
              <a:rPr lang="zh-CN" altLang="en-US" sz="2400" b="1" dirty="0">
                <a:solidFill>
                  <a:srgbClr val="FF0000"/>
                </a:solidFill>
                <a:latin typeface="Arial" panose="020B0604020202020204" pitchFamily="34" charset="0"/>
              </a:rPr>
              <a:t> </a:t>
            </a:r>
            <a:endParaRPr lang="zh-CN" altLang="en-US" sz="2400" b="1" dirty="0">
              <a:solidFill>
                <a:srgbClr val="FF0000"/>
              </a:solidFill>
              <a:latin typeface="Arial" panose="020B0604020202020204" pitchFamily="34" charset="0"/>
            </a:endParaRPr>
          </a:p>
          <a:p>
            <a:pPr eaLnBrk="1" hangingPunct="1">
              <a:spcBef>
                <a:spcPct val="50000"/>
              </a:spcBef>
            </a:pPr>
            <a:r>
              <a:rPr lang="zh-CN" altLang="en-US" sz="2400" dirty="0">
                <a:latin typeface="Arial" panose="020B0604020202020204" pitchFamily="34" charset="0"/>
              </a:rPr>
              <a:t>   </a:t>
            </a:r>
            <a:r>
              <a:rPr lang="en-US" altLang="zh-CN" sz="2400" dirty="0">
                <a:latin typeface="Arial" panose="020B0604020202020204" pitchFamily="34" charset="0"/>
              </a:rPr>
              <a:t>A. </a:t>
            </a:r>
            <a:r>
              <a:rPr lang="zh-CN" altLang="en-US" sz="2400" b="1" dirty="0">
                <a:solidFill>
                  <a:srgbClr val="0033CC"/>
                </a:solidFill>
                <a:latin typeface="Arial" panose="020B0604020202020204" pitchFamily="34" charset="0"/>
              </a:rPr>
              <a:t>通常是</a:t>
            </a:r>
            <a:r>
              <a:rPr lang="zh-CN" altLang="en-US" sz="2400" b="1" u="sng" dirty="0">
                <a:solidFill>
                  <a:srgbClr val="0033CC"/>
                </a:solidFill>
                <a:latin typeface="Arial" panose="020B0604020202020204" pitchFamily="34" charset="0"/>
              </a:rPr>
              <a:t>结论、概括性语句</a:t>
            </a:r>
            <a:r>
              <a:rPr lang="zh-CN" altLang="en-US" sz="2400" dirty="0">
                <a:latin typeface="Arial" panose="020B0604020202020204" pitchFamily="34" charset="0"/>
              </a:rPr>
              <a:t>。注意在</a:t>
            </a:r>
            <a:r>
              <a:rPr lang="zh-CN" altLang="en-US" sz="2400" u="sng" dirty="0">
                <a:latin typeface="Arial" panose="020B0604020202020204" pitchFamily="34" charset="0"/>
              </a:rPr>
              <a:t>选项中查找表示结果、结论、总结等的信号词</a:t>
            </a:r>
            <a:r>
              <a:rPr lang="zh-CN" altLang="en-US" sz="2400" dirty="0">
                <a:latin typeface="Arial" panose="020B0604020202020204" pitchFamily="34" charset="0"/>
              </a:rPr>
              <a:t>，如</a:t>
            </a:r>
            <a:r>
              <a:rPr lang="zh-CN" altLang="en-US" sz="2400" u="sng" dirty="0">
                <a:latin typeface="Arial" panose="020B0604020202020204" pitchFamily="34" charset="0"/>
              </a:rPr>
              <a:t>therefore, as a result, thus, in short, to sum up, to conclude, in a word， </a:t>
            </a:r>
            <a:r>
              <a:rPr lang="en-US" altLang="zh-CN" sz="2400" u="sng" dirty="0">
                <a:latin typeface="Arial" panose="020B0604020202020204" pitchFamily="34" charset="0"/>
              </a:rPr>
              <a:t>finally, eventually</a:t>
            </a:r>
            <a:r>
              <a:rPr lang="zh-CN" altLang="en-US" sz="2400" u="sng" dirty="0">
                <a:latin typeface="Arial" panose="020B0604020202020204" pitchFamily="34" charset="0"/>
              </a:rPr>
              <a:t>等词语</a:t>
            </a:r>
            <a:r>
              <a:rPr lang="zh-CN" altLang="en-US" sz="2400" dirty="0">
                <a:latin typeface="Arial" panose="020B0604020202020204" pitchFamily="34" charset="0"/>
              </a:rPr>
              <a:t>，</a:t>
            </a:r>
            <a:r>
              <a:rPr lang="zh-CN" altLang="en-US" sz="2400" u="sng" dirty="0">
                <a:latin typeface="Arial" panose="020B0604020202020204" pitchFamily="34" charset="0"/>
              </a:rPr>
              <a:t>选项中也可发现前文的同义词句</a:t>
            </a:r>
            <a:r>
              <a:rPr lang="zh-CN" altLang="en-US" sz="2400" dirty="0">
                <a:latin typeface="Arial" panose="020B0604020202020204" pitchFamily="34" charset="0"/>
              </a:rPr>
              <a:t>。</a:t>
            </a:r>
            <a:endParaRPr lang="en-US" altLang="zh-CN" sz="2400" dirty="0">
              <a:latin typeface="Arial" panose="020B0604020202020204" pitchFamily="34" charset="0"/>
            </a:endParaRPr>
          </a:p>
          <a:p>
            <a:pPr eaLnBrk="1" hangingPunct="1">
              <a:spcBef>
                <a:spcPct val="50000"/>
              </a:spcBef>
            </a:pPr>
            <a:r>
              <a:rPr lang="en-US" altLang="zh-CN" sz="2800" b="1" dirty="0">
                <a:solidFill>
                  <a:srgbClr val="0033CC"/>
                </a:solidFill>
                <a:latin typeface="Arial" panose="020B0604020202020204" pitchFamily="34" charset="0"/>
              </a:rPr>
              <a:t>B.</a:t>
            </a:r>
            <a:r>
              <a:rPr lang="zh-CN" altLang="en-US" sz="2800" b="1" dirty="0">
                <a:solidFill>
                  <a:srgbClr val="0033CC"/>
                </a:solidFill>
                <a:latin typeface="Arial" panose="020B0604020202020204" pitchFamily="34" charset="0"/>
              </a:rPr>
              <a:t>也有可能是过渡性句子（承上启下）</a:t>
            </a:r>
            <a:endParaRPr lang="en-US" altLang="zh-CN" sz="2800" b="1" dirty="0">
              <a:solidFill>
                <a:srgbClr val="0033CC"/>
              </a:solidFill>
              <a:latin typeface="Arial" panose="020B0604020202020204" pitchFamily="34" charset="0"/>
            </a:endParaRPr>
          </a:p>
          <a:p>
            <a:pPr eaLnBrk="1" hangingPunct="1">
              <a:spcBef>
                <a:spcPct val="50000"/>
              </a:spcBef>
            </a:pPr>
            <a:r>
              <a:rPr lang="en-US" altLang="zh-CN" sz="2800" b="1" dirty="0">
                <a:solidFill>
                  <a:srgbClr val="0033CC"/>
                </a:solidFill>
                <a:latin typeface="Arial" panose="020B0604020202020204" pitchFamily="34" charset="0"/>
              </a:rPr>
              <a:t>C.</a:t>
            </a:r>
            <a:r>
              <a:rPr lang="zh-CN" altLang="en-US" sz="2800" b="1" dirty="0">
                <a:solidFill>
                  <a:srgbClr val="0033CC"/>
                </a:solidFill>
                <a:latin typeface="Arial" panose="020B0604020202020204" pitchFamily="34" charset="0"/>
              </a:rPr>
              <a:t>可能是注释性句子</a:t>
            </a:r>
            <a:br>
              <a:rPr lang="zh-CN" altLang="en-US" sz="2400" b="1" dirty="0">
                <a:solidFill>
                  <a:srgbClr val="0033CC"/>
                </a:solidFill>
                <a:latin typeface="Arial" panose="020B0604020202020204" pitchFamily="34" charset="0"/>
              </a:rPr>
            </a:br>
            <a:br>
              <a:rPr lang="zh-CN" altLang="en-US" sz="2400" dirty="0">
                <a:latin typeface="Arial" panose="020B0604020202020204" pitchFamily="34" charset="0"/>
              </a:rPr>
            </a:br>
            <a:endParaRPr lang="zh-CN" altLang="en-US" sz="2400" dirty="0">
              <a:latin typeface="Arial" panose="020B0604020202020204" pitchFamily="34" charset="0"/>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标题 1"/>
          <p:cNvSpPr>
            <a:spLocks noGrp="1"/>
          </p:cNvSpPr>
          <p:nvPr>
            <p:ph type="ctrTitle"/>
          </p:nvPr>
        </p:nvSpPr>
        <p:spPr>
          <a:xfrm>
            <a:off x="323850" y="1341438"/>
            <a:ext cx="7772400" cy="1470025"/>
          </a:xfrm>
          <a:ln/>
        </p:spPr>
        <p:txBody>
          <a:bodyPr vert="horz" wrap="square" lIns="91440" tIns="45720" rIns="91440" bIns="45720" anchor="ctr"/>
          <a:p>
            <a:pPr algn="l"/>
            <a:r>
              <a:rPr lang="en-US" altLang="zh-CN" sz="2400" b="1" dirty="0"/>
              <a:t>3.</a:t>
            </a:r>
            <a:r>
              <a:rPr lang="zh-CN" altLang="en-US" sz="2400" b="1" dirty="0"/>
              <a:t>选项如果出现在某个</a:t>
            </a:r>
            <a:r>
              <a:rPr lang="zh-CN" altLang="en-US" sz="2400" b="1" dirty="0">
                <a:solidFill>
                  <a:srgbClr val="0033CC"/>
                </a:solidFill>
              </a:rPr>
              <a:t>段落中间位置</a:t>
            </a:r>
            <a:r>
              <a:rPr lang="zh-CN" altLang="en-US" sz="2400" b="1" dirty="0"/>
              <a:t>，则</a:t>
            </a:r>
            <a:r>
              <a:rPr lang="zh-CN" altLang="en-US" sz="2400" b="1" dirty="0">
                <a:solidFill>
                  <a:srgbClr val="0033CC"/>
                </a:solidFill>
              </a:rPr>
              <a:t>必须结合本段主题大意</a:t>
            </a:r>
            <a:r>
              <a:rPr lang="zh-CN" altLang="en-US" sz="2400" b="1" dirty="0"/>
              <a:t>和</a:t>
            </a:r>
            <a:r>
              <a:rPr lang="zh-CN" altLang="en-US" sz="2400" b="1" dirty="0">
                <a:solidFill>
                  <a:srgbClr val="FF0000"/>
                </a:solidFill>
              </a:rPr>
              <a:t>它的前后两个句子的逻辑关系</a:t>
            </a:r>
            <a:r>
              <a:rPr lang="zh-CN" altLang="en-US" sz="2400" b="1" dirty="0"/>
              <a:t>来判断</a:t>
            </a:r>
            <a:r>
              <a:rPr lang="zh-CN" altLang="en-US" dirty="0"/>
              <a:t>。</a:t>
            </a:r>
            <a:br>
              <a:rPr lang="en-US" altLang="zh-CN" dirty="0"/>
            </a:br>
            <a:endParaRPr lang="zh-CN" altLang="en-US" sz="2400" u="sng" dirty="0">
              <a:solidFill>
                <a:srgbClr val="0033CC"/>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36866" name="Picture 2" descr="图片1"/>
          <p:cNvPicPr>
            <a:picLocks noChangeAspect="1"/>
          </p:cNvPicPr>
          <p:nvPr/>
        </p:nvPicPr>
        <p:blipFill>
          <a:blip r:embed="rId1"/>
          <a:stretch>
            <a:fillRect/>
          </a:stretch>
        </p:blipFill>
        <p:spPr>
          <a:xfrm>
            <a:off x="0" y="0"/>
            <a:ext cx="9144000" cy="6858000"/>
          </a:xfrm>
          <a:prstGeom prst="rect">
            <a:avLst/>
          </a:prstGeom>
          <a:noFill/>
          <a:ln w="9525">
            <a:noFill/>
          </a:ln>
        </p:spPr>
      </p:pic>
      <p:sp>
        <p:nvSpPr>
          <p:cNvPr id="36867" name="AutoShape 3">
            <a:hlinkClick r:id="rId2" action="ppaction://hlinkfile"/>
          </p:cNvPr>
          <p:cNvSpPr/>
          <p:nvPr/>
        </p:nvSpPr>
        <p:spPr>
          <a:xfrm>
            <a:off x="1908175" y="4508500"/>
            <a:ext cx="4032250" cy="1368425"/>
          </a:xfrm>
          <a:prstGeom prst="actionButtonSound">
            <a:avLst/>
          </a:prstGeom>
          <a:noFill/>
          <a:ln w="9525">
            <a:noFill/>
          </a:ln>
        </p:spPr>
        <p:txBody>
          <a:bodyPr wrap="none" anchor="ctr"/>
          <a:p>
            <a:pPr eaLnBrk="1" hangingPunct="1"/>
            <a:endParaRPr lang="zh-CN" altLang="en-US" dirty="0">
              <a:latin typeface="Arial" panose="020B0604020202020204" pitchFamily="34" charset="0"/>
            </a:endParaRPr>
          </a:p>
        </p:txBody>
      </p:sp>
      <p:sp>
        <p:nvSpPr>
          <p:cNvPr id="36868" name="Rectangle 4"/>
          <p:cNvSpPr/>
          <p:nvPr/>
        </p:nvSpPr>
        <p:spPr>
          <a:xfrm>
            <a:off x="1619250" y="1557338"/>
            <a:ext cx="5699125" cy="823912"/>
          </a:xfrm>
          <a:prstGeom prst="rect">
            <a:avLst/>
          </a:prstGeom>
          <a:noFill/>
          <a:ln w="9525">
            <a:noFill/>
          </a:ln>
        </p:spPr>
        <p:txBody>
          <a:bodyPr wrap="none">
            <a:spAutoFit/>
          </a:bodyPr>
          <a:p>
            <a:pPr eaLnBrk="1" hangingPunct="1"/>
            <a:r>
              <a:rPr lang="zh-CN" altLang="en-US" sz="4800" dirty="0">
                <a:solidFill>
                  <a:srgbClr val="FF0000"/>
                </a:solidFill>
                <a:latin typeface="Arial" panose="020B0604020202020204" pitchFamily="34" charset="0"/>
              </a:rPr>
              <a:t>细节类题型解题技巧</a:t>
            </a:r>
            <a:endParaRPr lang="zh-CN" altLang="en-US" sz="4800" dirty="0">
              <a:solidFill>
                <a:srgbClr val="FF0000"/>
              </a:solidFill>
              <a:latin typeface="Arial" panose="020B0604020202020204" pitchFamily="34" charset="0"/>
            </a:endParaRPr>
          </a:p>
        </p:txBody>
      </p:sp>
    </p:spTree>
  </p:cSld>
  <p:clrMapOvr>
    <a:masterClrMapping/>
  </p:clrMapOvr>
  <p:transition spd="med">
    <p:dissolve/>
  </p:transition>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7890" name="Text Box 2"/>
          <p:cNvSpPr txBox="1"/>
          <p:nvPr/>
        </p:nvSpPr>
        <p:spPr>
          <a:xfrm>
            <a:off x="107950" y="404813"/>
            <a:ext cx="8928100" cy="5324475"/>
          </a:xfrm>
          <a:prstGeom prst="rect">
            <a:avLst/>
          </a:prstGeom>
          <a:noFill/>
          <a:ln w="9525">
            <a:noFill/>
          </a:ln>
        </p:spPr>
        <p:txBody>
          <a:bodyPr>
            <a:spAutoFit/>
          </a:bodyPr>
          <a:p>
            <a:pPr eaLnBrk="1" hangingPunct="1">
              <a:spcBef>
                <a:spcPct val="50000"/>
              </a:spcBef>
            </a:pPr>
            <a:r>
              <a:rPr lang="en-US" altLang="zh-CN" sz="3600" dirty="0">
                <a:solidFill>
                  <a:srgbClr val="FF0000"/>
                </a:solidFill>
                <a:latin typeface="Arial" panose="020B0604020202020204" pitchFamily="34" charset="0"/>
              </a:rPr>
              <a:t>1)</a:t>
            </a:r>
            <a:r>
              <a:rPr lang="zh-CN" altLang="en-US" sz="3600" dirty="0">
                <a:solidFill>
                  <a:srgbClr val="FF0000"/>
                </a:solidFill>
                <a:latin typeface="Arial" panose="020B0604020202020204" pitchFamily="34" charset="0"/>
              </a:rPr>
              <a:t>词汇复现法</a:t>
            </a:r>
            <a:endParaRPr lang="zh-CN" altLang="en-US" sz="3200" dirty="0">
              <a:latin typeface="Arial" panose="020B0604020202020204" pitchFamily="34" charset="0"/>
            </a:endParaRPr>
          </a:p>
          <a:p>
            <a:pPr eaLnBrk="1" hangingPunct="1">
              <a:spcBef>
                <a:spcPct val="50000"/>
              </a:spcBef>
            </a:pPr>
            <a:r>
              <a:rPr lang="zh-CN" altLang="en-US" sz="3200" b="1" dirty="0">
                <a:latin typeface="Arial" panose="020B0604020202020204" pitchFamily="34" charset="0"/>
              </a:rPr>
              <a:t>复现，是保证文章前后衔接而经常使用的一种写作手段，即作者在文章上下文不同的位置对</a:t>
            </a:r>
            <a:r>
              <a:rPr lang="zh-CN" altLang="en-US" sz="3200" b="1" dirty="0">
                <a:solidFill>
                  <a:srgbClr val="FF0000"/>
                </a:solidFill>
                <a:latin typeface="Arial" panose="020B0604020202020204" pitchFamily="34" charset="0"/>
              </a:rPr>
              <a:t>同一个概念</a:t>
            </a:r>
            <a:r>
              <a:rPr lang="zh-CN" altLang="en-US" sz="3200" b="1" dirty="0">
                <a:latin typeface="Arial" panose="020B0604020202020204" pitchFamily="34" charset="0"/>
              </a:rPr>
              <a:t>进行</a:t>
            </a:r>
            <a:r>
              <a:rPr lang="zh-CN" altLang="en-US" sz="3200" b="1" dirty="0">
                <a:solidFill>
                  <a:srgbClr val="FF0000"/>
                </a:solidFill>
                <a:latin typeface="Arial" panose="020B0604020202020204" pitchFamily="34" charset="0"/>
              </a:rPr>
              <a:t>重复</a:t>
            </a:r>
            <a:r>
              <a:rPr lang="zh-CN" altLang="en-US" sz="3200" b="1" dirty="0">
                <a:latin typeface="Arial" panose="020B0604020202020204" pitchFamily="34" charset="0"/>
              </a:rPr>
              <a:t>描述。复现关系，主要是指</a:t>
            </a:r>
            <a:r>
              <a:rPr lang="zh-CN" altLang="en-US" sz="3200" b="1" dirty="0">
                <a:solidFill>
                  <a:srgbClr val="FF0000"/>
                </a:solidFill>
                <a:latin typeface="Arial" panose="020B0604020202020204" pitchFamily="34" charset="0"/>
              </a:rPr>
              <a:t>同义词复现</a:t>
            </a:r>
            <a:r>
              <a:rPr lang="zh-CN" altLang="en-US" sz="3200" b="1" dirty="0">
                <a:latin typeface="Arial" panose="020B0604020202020204" pitchFamily="34" charset="0"/>
              </a:rPr>
              <a:t>、</a:t>
            </a:r>
            <a:r>
              <a:rPr lang="zh-CN" altLang="en-US" sz="3200" b="1" dirty="0">
                <a:solidFill>
                  <a:srgbClr val="FF0000"/>
                </a:solidFill>
                <a:latin typeface="Arial" panose="020B0604020202020204" pitchFamily="34" charset="0"/>
              </a:rPr>
              <a:t>近义词复现、反义词复现</a:t>
            </a:r>
            <a:r>
              <a:rPr lang="zh-CN" altLang="en-US" sz="3200" b="1" dirty="0">
                <a:latin typeface="Arial" panose="020B0604020202020204" pitchFamily="34" charset="0"/>
              </a:rPr>
              <a:t>等。</a:t>
            </a:r>
            <a:endParaRPr lang="zh-CN" altLang="en-US" sz="3200" b="1" dirty="0">
              <a:latin typeface="Arial" panose="020B0604020202020204" pitchFamily="34" charset="0"/>
            </a:endParaRPr>
          </a:p>
          <a:p>
            <a:pPr eaLnBrk="1" hangingPunct="1">
              <a:spcBef>
                <a:spcPct val="50000"/>
              </a:spcBef>
            </a:pPr>
            <a:r>
              <a:rPr lang="zh-CN" altLang="en-US" sz="3200" b="1" dirty="0">
                <a:latin typeface="Arial" panose="020B0604020202020204" pitchFamily="34" charset="0"/>
              </a:rPr>
              <a:t>   双保险：上下文再核实一下</a:t>
            </a:r>
            <a:endParaRPr lang="en-US" altLang="zh-CN" sz="3200" b="1" dirty="0">
              <a:latin typeface="Arial" panose="020B0604020202020204" pitchFamily="34" charset="0"/>
            </a:endParaRPr>
          </a:p>
          <a:p>
            <a:pPr eaLnBrk="1" hangingPunct="1">
              <a:spcBef>
                <a:spcPct val="50000"/>
              </a:spcBef>
            </a:pPr>
            <a:r>
              <a:rPr lang="en-US" altLang="zh-CN" sz="3200" b="1" dirty="0">
                <a:latin typeface="Arial" panose="020B0604020202020204" pitchFamily="34" charset="0"/>
              </a:rPr>
              <a:t>P109  passage5 </a:t>
            </a:r>
            <a:r>
              <a:rPr lang="zh-CN" altLang="en-US" sz="3200" b="1" dirty="0">
                <a:latin typeface="Arial" panose="020B0604020202020204" pitchFamily="34" charset="0"/>
              </a:rPr>
              <a:t>第</a:t>
            </a:r>
            <a:r>
              <a:rPr lang="en-US" altLang="zh-CN" sz="3200" b="1" dirty="0">
                <a:latin typeface="Arial" panose="020B0604020202020204" pitchFamily="34" charset="0"/>
              </a:rPr>
              <a:t>23</a:t>
            </a:r>
            <a:r>
              <a:rPr lang="zh-CN" altLang="en-US" sz="3200" b="1" dirty="0">
                <a:latin typeface="Arial" panose="020B0604020202020204" pitchFamily="34" charset="0"/>
              </a:rPr>
              <a:t>，</a:t>
            </a:r>
            <a:r>
              <a:rPr lang="en-US" altLang="zh-CN" sz="3200" b="1" dirty="0">
                <a:latin typeface="Arial" panose="020B0604020202020204" pitchFamily="34" charset="0"/>
              </a:rPr>
              <a:t>24</a:t>
            </a:r>
            <a:r>
              <a:rPr lang="zh-CN" altLang="en-US" sz="3200" b="1" dirty="0">
                <a:latin typeface="Arial" panose="020B0604020202020204" pitchFamily="34" charset="0"/>
              </a:rPr>
              <a:t>，</a:t>
            </a:r>
            <a:r>
              <a:rPr lang="en-US" altLang="zh-CN" sz="3200" b="1" dirty="0">
                <a:latin typeface="Arial" panose="020B0604020202020204" pitchFamily="34" charset="0"/>
              </a:rPr>
              <a:t>25</a:t>
            </a:r>
            <a:r>
              <a:rPr lang="zh-CN" altLang="en-US" sz="3200" b="1" dirty="0">
                <a:latin typeface="Arial" panose="020B0604020202020204" pitchFamily="34" charset="0"/>
              </a:rPr>
              <a:t>题</a:t>
            </a:r>
            <a:br>
              <a:rPr lang="zh-CN" altLang="en-US" sz="3200" dirty="0">
                <a:latin typeface="Arial" panose="020B0604020202020204" pitchFamily="34" charset="0"/>
              </a:rPr>
            </a:br>
            <a:br>
              <a:rPr lang="zh-CN" altLang="en-US" sz="3200" dirty="0">
                <a:latin typeface="Arial" panose="020B0604020202020204" pitchFamily="34" charset="0"/>
              </a:rPr>
            </a:br>
            <a:endParaRPr lang="zh-CN" altLang="en-US" sz="3200" dirty="0">
              <a:latin typeface="Arial" panose="020B0604020202020204" pitchFamily="34" charset="0"/>
            </a:endParaRPr>
          </a:p>
        </p:txBody>
      </p:sp>
    </p:spTree>
  </p:cSld>
  <p:clrMapOvr>
    <a:masterClrMapping/>
  </p:clrMapOvr>
  <p:transition>
    <p:blinds dir="vert"/>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1266" name="Rectangle 2"/>
          <p:cNvSpPr>
            <a:spLocks noGrp="1"/>
          </p:cNvSpPr>
          <p:nvPr>
            <p:ph idx="1"/>
          </p:nvPr>
        </p:nvSpPr>
        <p:spPr>
          <a:xfrm>
            <a:off x="250825" y="1052513"/>
            <a:ext cx="8642350" cy="2001837"/>
          </a:xfrm>
          <a:noFill/>
          <a:ln>
            <a:noFill/>
          </a:ln>
        </p:spPr>
        <p:txBody>
          <a:bodyPr/>
          <a:p>
            <a:pPr algn="ctr" eaLnBrk="1" hangingPunct="1">
              <a:lnSpc>
                <a:spcPct val="80000"/>
              </a:lnSpc>
              <a:buNone/>
            </a:pPr>
            <a:r>
              <a:rPr lang="zh-CN" altLang="en-US" sz="2800" b="1" dirty="0">
                <a:solidFill>
                  <a:srgbClr val="FF0000"/>
                </a:solidFill>
              </a:rPr>
              <a:t>一、高考大纲要求</a:t>
            </a:r>
            <a:endParaRPr lang="zh-CN" altLang="en-US" sz="2800" b="1" dirty="0">
              <a:solidFill>
                <a:srgbClr val="FF0000"/>
              </a:solidFill>
            </a:endParaRPr>
          </a:p>
          <a:p>
            <a:pPr eaLnBrk="1" hangingPunct="1">
              <a:lnSpc>
                <a:spcPct val="80000"/>
              </a:lnSpc>
              <a:buNone/>
            </a:pPr>
            <a:r>
              <a:rPr lang="zh-CN" altLang="en-US" sz="2800" b="1" dirty="0"/>
              <a:t>阅读七选五主要考察学生的英语逻辑思维能力，也就是对上下文之间，</a:t>
            </a:r>
            <a:r>
              <a:rPr lang="zh-CN" altLang="en-US" sz="2800" b="1" u="sng" dirty="0"/>
              <a:t>层次</a:t>
            </a:r>
            <a:r>
              <a:rPr lang="zh-CN" altLang="en-US" sz="2800" b="1" dirty="0"/>
              <a:t>之间</a:t>
            </a:r>
            <a:r>
              <a:rPr lang="zh-CN" altLang="en-US" sz="2800" b="1" u="sng" dirty="0"/>
              <a:t>逻辑</a:t>
            </a:r>
            <a:r>
              <a:rPr lang="zh-CN" altLang="en-US" sz="2800" b="1" dirty="0"/>
              <a:t>关系的判断能力。</a:t>
            </a:r>
            <a:endParaRPr lang="zh-CN" altLang="en-US" sz="2800" b="1" dirty="0"/>
          </a:p>
        </p:txBody>
      </p:sp>
      <p:sp>
        <p:nvSpPr>
          <p:cNvPr id="5123" name="Rectangle 3"/>
          <p:cNvSpPr/>
          <p:nvPr/>
        </p:nvSpPr>
        <p:spPr>
          <a:xfrm>
            <a:off x="0" y="2565400"/>
            <a:ext cx="9144000" cy="4679950"/>
          </a:xfrm>
          <a:prstGeom prst="rect">
            <a:avLst/>
          </a:prstGeom>
          <a:noFill/>
          <a:ln w="9525">
            <a:noFill/>
          </a:ln>
        </p:spPr>
        <p:txBody>
          <a:bodyPr/>
          <a:p>
            <a:pPr marL="342900" indent="-342900" eaLnBrk="1" hangingPunct="1">
              <a:lnSpc>
                <a:spcPct val="90000"/>
              </a:lnSpc>
              <a:spcBef>
                <a:spcPct val="20000"/>
              </a:spcBef>
              <a:buChar char="•"/>
            </a:pPr>
            <a:r>
              <a:rPr lang="zh-CN" altLang="en-US" sz="3200" b="1" dirty="0">
                <a:solidFill>
                  <a:srgbClr val="FF0000"/>
                </a:solidFill>
                <a:latin typeface="Times New Roman" panose="02020603050405020304" pitchFamily="18" charset="0"/>
                <a:ea typeface="楷体_GB2312" pitchFamily="49" charset="-122"/>
              </a:rPr>
              <a:t>考查重点：</a:t>
            </a:r>
            <a:r>
              <a:rPr lang="zh-CN" altLang="en-US" sz="2400" b="1" dirty="0">
                <a:solidFill>
                  <a:srgbClr val="000066"/>
                </a:solidFill>
                <a:latin typeface="Times New Roman" panose="02020603050405020304" pitchFamily="18" charset="0"/>
                <a:ea typeface="楷体_GB2312" pitchFamily="49" charset="-122"/>
              </a:rPr>
              <a:t>主要考查考生对文章的</a:t>
            </a:r>
            <a:r>
              <a:rPr lang="zh-CN" altLang="en-US" sz="2400" b="1" u="sng" dirty="0">
                <a:solidFill>
                  <a:srgbClr val="FF00FF"/>
                </a:solidFill>
                <a:latin typeface="Times New Roman" panose="02020603050405020304" pitchFamily="18" charset="0"/>
                <a:ea typeface="楷体_GB2312" pitchFamily="49" charset="-122"/>
              </a:rPr>
              <a:t>整体</a:t>
            </a:r>
            <a:r>
              <a:rPr lang="zh-CN" altLang="en-US" sz="2400" b="1" dirty="0">
                <a:solidFill>
                  <a:srgbClr val="FF0000"/>
                </a:solidFill>
                <a:latin typeface="Times New Roman" panose="02020603050405020304" pitchFamily="18" charset="0"/>
                <a:ea typeface="楷体_GB2312" pitchFamily="49" charset="-122"/>
              </a:rPr>
              <a:t>内容和结构</a:t>
            </a:r>
            <a:endParaRPr lang="en-US" altLang="zh-CN" sz="2400" b="1" dirty="0">
              <a:solidFill>
                <a:srgbClr val="FF0000"/>
              </a:solidFill>
              <a:latin typeface="Times New Roman" panose="02020603050405020304" pitchFamily="18" charset="0"/>
              <a:ea typeface="楷体_GB2312" pitchFamily="49" charset="-122"/>
            </a:endParaRPr>
          </a:p>
          <a:p>
            <a:pPr marL="342900" indent="-342900" eaLnBrk="1" hangingPunct="1">
              <a:lnSpc>
                <a:spcPct val="90000"/>
              </a:lnSpc>
              <a:spcBef>
                <a:spcPct val="20000"/>
              </a:spcBef>
              <a:buChar char="•"/>
            </a:pPr>
            <a:r>
              <a:rPr lang="zh-CN" altLang="en-US" sz="2400" b="1" dirty="0">
                <a:solidFill>
                  <a:srgbClr val="FF0000"/>
                </a:solidFill>
                <a:latin typeface="Times New Roman" panose="02020603050405020304" pitchFamily="18" charset="0"/>
                <a:ea typeface="楷体_GB2312" pitchFamily="49" charset="-122"/>
              </a:rPr>
              <a:t>　　　　　　　</a:t>
            </a:r>
            <a:r>
              <a:rPr lang="zh-CN" altLang="en-US" sz="2400" b="1" dirty="0">
                <a:solidFill>
                  <a:srgbClr val="000066"/>
                </a:solidFill>
                <a:latin typeface="Times New Roman" panose="02020603050405020304" pitchFamily="18" charset="0"/>
                <a:ea typeface="楷体_GB2312" pitchFamily="49" charset="-122"/>
              </a:rPr>
              <a:t>以及</a:t>
            </a:r>
            <a:r>
              <a:rPr lang="zh-CN" altLang="en-US" sz="2400" b="1" u="sng" dirty="0">
                <a:solidFill>
                  <a:srgbClr val="FF0000"/>
                </a:solidFill>
                <a:latin typeface="Times New Roman" panose="02020603050405020304" pitchFamily="18" charset="0"/>
                <a:ea typeface="楷体_GB2312" pitchFamily="49" charset="-122"/>
              </a:rPr>
              <a:t>上下文逻辑意义</a:t>
            </a:r>
            <a:r>
              <a:rPr lang="zh-CN" altLang="en-US" sz="2400" b="1" u="sng" dirty="0">
                <a:solidFill>
                  <a:srgbClr val="000066"/>
                </a:solidFill>
                <a:latin typeface="Times New Roman" panose="02020603050405020304" pitchFamily="18" charset="0"/>
                <a:ea typeface="楷体_GB2312" pitchFamily="49" charset="-122"/>
              </a:rPr>
              <a:t>的理解和掌握。（</a:t>
            </a:r>
            <a:r>
              <a:rPr lang="zh-CN" altLang="en-US" sz="2400" b="1" u="sng" dirty="0">
                <a:solidFill>
                  <a:srgbClr val="FF0000"/>
                </a:solidFill>
                <a:latin typeface="Times New Roman" panose="02020603050405020304" pitchFamily="18" charset="0"/>
                <a:ea typeface="楷体_GB2312" pitchFamily="49" charset="-122"/>
              </a:rPr>
              <a:t>细节）</a:t>
            </a:r>
            <a:endParaRPr lang="en-US" altLang="zh-CN" sz="2400" b="1" u="sng" dirty="0">
              <a:solidFill>
                <a:srgbClr val="FF0000"/>
              </a:solidFill>
              <a:latin typeface="Times New Roman" panose="02020603050405020304" pitchFamily="18" charset="0"/>
              <a:ea typeface="楷体_GB2312" pitchFamily="49" charset="-122"/>
            </a:endParaRPr>
          </a:p>
          <a:p>
            <a:pPr marL="342900" indent="-342900" eaLnBrk="1" hangingPunct="1">
              <a:lnSpc>
                <a:spcPct val="90000"/>
              </a:lnSpc>
              <a:spcBef>
                <a:spcPct val="20000"/>
              </a:spcBef>
              <a:buChar char="•"/>
            </a:pPr>
            <a:endParaRPr lang="en-US" altLang="zh-CN" sz="3200" b="1" dirty="0">
              <a:solidFill>
                <a:srgbClr val="FF0000"/>
              </a:solidFill>
              <a:latin typeface="Arial" panose="020B0604020202020204" pitchFamily="34" charset="0"/>
              <a:ea typeface="楷体_GB2312" pitchFamily="49" charset="-122"/>
            </a:endParaRPr>
          </a:p>
          <a:p>
            <a:pPr marL="342900" indent="-342900" eaLnBrk="1" hangingPunct="1">
              <a:lnSpc>
                <a:spcPct val="90000"/>
              </a:lnSpc>
              <a:spcBef>
                <a:spcPct val="20000"/>
              </a:spcBef>
              <a:buChar char="•"/>
            </a:pPr>
            <a:r>
              <a:rPr lang="zh-CN" altLang="en-US" sz="3200" b="1" dirty="0">
                <a:solidFill>
                  <a:srgbClr val="FF0000"/>
                </a:solidFill>
                <a:latin typeface="Arial" panose="020B0604020202020204" pitchFamily="34" charset="0"/>
                <a:ea typeface="楷体_GB2312" pitchFamily="49" charset="-122"/>
              </a:rPr>
              <a:t>选项特点：</a:t>
            </a:r>
            <a:r>
              <a:rPr lang="zh-CN" altLang="en-US" sz="2400" b="1" u="sng" dirty="0">
                <a:solidFill>
                  <a:srgbClr val="000066"/>
                </a:solidFill>
                <a:latin typeface="楷体_GB2312" pitchFamily="49" charset="-122"/>
                <a:ea typeface="楷体_GB2312" pitchFamily="49" charset="-122"/>
              </a:rPr>
              <a:t>主旨概括句</a:t>
            </a:r>
            <a:r>
              <a:rPr lang="zh-CN" altLang="en-US" sz="2400" b="1" dirty="0">
                <a:solidFill>
                  <a:srgbClr val="000066"/>
                </a:solidFill>
                <a:latin typeface="楷体_GB2312" pitchFamily="49" charset="-122"/>
                <a:ea typeface="楷体_GB2312" pitchFamily="49" charset="-122"/>
              </a:rPr>
              <a:t>（文章整体内容）</a:t>
            </a:r>
            <a:endParaRPr lang="zh-CN" altLang="en-US" sz="2400" b="1" dirty="0">
              <a:solidFill>
                <a:srgbClr val="000066"/>
              </a:solidFill>
              <a:latin typeface="楷体_GB2312" pitchFamily="49" charset="-122"/>
              <a:ea typeface="楷体_GB2312" pitchFamily="49" charset="-122"/>
            </a:endParaRPr>
          </a:p>
          <a:p>
            <a:pPr marL="342900" indent="-342900" eaLnBrk="1" hangingPunct="1">
              <a:lnSpc>
                <a:spcPct val="90000"/>
              </a:lnSpc>
              <a:spcBef>
                <a:spcPct val="20000"/>
              </a:spcBef>
            </a:pPr>
            <a:r>
              <a:rPr lang="zh-CN" altLang="en-US" sz="2400" b="1" dirty="0">
                <a:solidFill>
                  <a:srgbClr val="000066"/>
                </a:solidFill>
                <a:latin typeface="楷体_GB2312" pitchFamily="49" charset="-122"/>
                <a:ea typeface="楷体_GB2312" pitchFamily="49" charset="-122"/>
              </a:rPr>
              <a:t>                </a:t>
            </a:r>
            <a:r>
              <a:rPr lang="zh-CN" altLang="en-US" sz="2400" b="1" u="sng" dirty="0">
                <a:solidFill>
                  <a:srgbClr val="000066"/>
                </a:solidFill>
                <a:latin typeface="楷体_GB2312" pitchFamily="49" charset="-122"/>
                <a:ea typeface="楷体_GB2312" pitchFamily="49" charset="-122"/>
              </a:rPr>
              <a:t>过渡性句子</a:t>
            </a:r>
            <a:r>
              <a:rPr lang="zh-CN" altLang="en-US" sz="2400" b="1" dirty="0">
                <a:solidFill>
                  <a:srgbClr val="000066"/>
                </a:solidFill>
                <a:latin typeface="楷体_GB2312" pitchFamily="49" charset="-122"/>
                <a:ea typeface="楷体_GB2312" pitchFamily="49" charset="-122"/>
              </a:rPr>
              <a:t>（文章结构）</a:t>
            </a:r>
            <a:endParaRPr lang="zh-CN" altLang="en-US" sz="2400" b="1" dirty="0">
              <a:solidFill>
                <a:srgbClr val="000066"/>
              </a:solidFill>
              <a:latin typeface="楷体_GB2312" pitchFamily="49" charset="-122"/>
              <a:ea typeface="楷体_GB2312" pitchFamily="49" charset="-122"/>
            </a:endParaRPr>
          </a:p>
          <a:p>
            <a:pPr marL="342900" indent="-342900" eaLnBrk="1" hangingPunct="1">
              <a:lnSpc>
                <a:spcPct val="90000"/>
              </a:lnSpc>
              <a:spcBef>
                <a:spcPct val="20000"/>
              </a:spcBef>
            </a:pPr>
            <a:r>
              <a:rPr lang="zh-CN" altLang="en-US" sz="2400" b="1" dirty="0">
                <a:solidFill>
                  <a:srgbClr val="000066"/>
                </a:solidFill>
                <a:latin typeface="楷体_GB2312" pitchFamily="49" charset="-122"/>
                <a:ea typeface="楷体_GB2312" pitchFamily="49" charset="-122"/>
              </a:rPr>
              <a:t>                </a:t>
            </a:r>
            <a:r>
              <a:rPr lang="zh-CN" altLang="en-US" sz="2400" b="1" u="sng" dirty="0">
                <a:solidFill>
                  <a:srgbClr val="000066"/>
                </a:solidFill>
                <a:latin typeface="楷体_GB2312" pitchFamily="49" charset="-122"/>
                <a:ea typeface="楷体_GB2312" pitchFamily="49" charset="-122"/>
              </a:rPr>
              <a:t>注释性句子</a:t>
            </a:r>
            <a:r>
              <a:rPr lang="zh-CN" altLang="en-US" sz="2400" b="1" dirty="0">
                <a:solidFill>
                  <a:srgbClr val="000066"/>
                </a:solidFill>
                <a:latin typeface="楷体_GB2312" pitchFamily="49" charset="-122"/>
                <a:ea typeface="楷体_GB2312" pitchFamily="49" charset="-122"/>
              </a:rPr>
              <a:t>（上下文逻辑意义）</a:t>
            </a:r>
            <a:endParaRPr lang="zh-CN" altLang="en-US" sz="2400" b="1" dirty="0">
              <a:solidFill>
                <a:srgbClr val="000066"/>
              </a:solidFill>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charRg st="0" end="23"/>
                                            </p:txEl>
                                          </p:spTgt>
                                        </p:tgtEl>
                                        <p:attrNameLst>
                                          <p:attrName>style.visibility</p:attrName>
                                        </p:attrNameLst>
                                      </p:cBhvr>
                                      <p:to>
                                        <p:strVal val="visible"/>
                                      </p:to>
                                    </p:set>
                                    <p:animEffect transition="in" filter="wipe(left)">
                                      <p:cBhvr>
                                        <p:cTn id="7" dur="500"/>
                                        <p:tgtEl>
                                          <p:spTgt spid="5123">
                                            <p:txEl>
                                              <p:charRg st="0" end="2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3">
                                            <p:txEl>
                                              <p:charRg st="23" end="51"/>
                                            </p:txEl>
                                          </p:spTgt>
                                        </p:tgtEl>
                                        <p:attrNameLst>
                                          <p:attrName>style.visibility</p:attrName>
                                        </p:attrNameLst>
                                      </p:cBhvr>
                                      <p:to>
                                        <p:strVal val="visible"/>
                                      </p:to>
                                    </p:set>
                                    <p:animEffect transition="in" filter="wipe(left)">
                                      <p:cBhvr>
                                        <p:cTn id="12" dur="500"/>
                                        <p:tgtEl>
                                          <p:spTgt spid="5123">
                                            <p:txEl>
                                              <p:charRg st="23" end="5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3">
                                            <p:txEl>
                                              <p:charRg st="52" end="71"/>
                                            </p:txEl>
                                          </p:spTgt>
                                        </p:tgtEl>
                                        <p:attrNameLst>
                                          <p:attrName>style.visibility</p:attrName>
                                        </p:attrNameLst>
                                      </p:cBhvr>
                                      <p:to>
                                        <p:strVal val="visible"/>
                                      </p:to>
                                    </p:set>
                                    <p:animEffect transition="in" filter="wipe(left)">
                                      <p:cBhvr>
                                        <p:cTn id="17" dur="500"/>
                                        <p:tgtEl>
                                          <p:spTgt spid="5123">
                                            <p:txEl>
                                              <p:charRg st="52" end="7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3">
                                            <p:txEl>
                                              <p:charRg st="71" end="99"/>
                                            </p:txEl>
                                          </p:spTgt>
                                        </p:tgtEl>
                                        <p:attrNameLst>
                                          <p:attrName>style.visibility</p:attrName>
                                        </p:attrNameLst>
                                      </p:cBhvr>
                                      <p:to>
                                        <p:strVal val="visible"/>
                                      </p:to>
                                    </p:set>
                                    <p:animEffect transition="in" filter="wipe(left)">
                                      <p:cBhvr>
                                        <p:cTn id="22" dur="500"/>
                                        <p:tgtEl>
                                          <p:spTgt spid="5123">
                                            <p:txEl>
                                              <p:charRg st="71" end="9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123">
                                            <p:txEl>
                                              <p:charRg st="99" end="130"/>
                                            </p:txEl>
                                          </p:spTgt>
                                        </p:tgtEl>
                                        <p:attrNameLst>
                                          <p:attrName>style.visibility</p:attrName>
                                        </p:attrNameLst>
                                      </p:cBhvr>
                                      <p:to>
                                        <p:strVal val="visible"/>
                                      </p:to>
                                    </p:set>
                                    <p:animEffect transition="in" filter="wipe(left)">
                                      <p:cBhvr>
                                        <p:cTn id="27" dur="500"/>
                                        <p:tgtEl>
                                          <p:spTgt spid="5123">
                                            <p:txEl>
                                              <p:charRg st="99" end="13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标题 1"/>
          <p:cNvSpPr>
            <a:spLocks noGrp="1"/>
          </p:cNvSpPr>
          <p:nvPr>
            <p:ph type="ctrTitle"/>
          </p:nvPr>
        </p:nvSpPr>
        <p:spPr>
          <a:xfrm>
            <a:off x="179388" y="549275"/>
            <a:ext cx="7772400" cy="819150"/>
          </a:xfrm>
          <a:noFill/>
          <a:ln>
            <a:noFill/>
          </a:ln>
        </p:spPr>
        <p:txBody>
          <a:bodyPr/>
          <a:p>
            <a:pPr/>
            <a:r>
              <a:rPr lang="en-US" altLang="zh-CN" dirty="0"/>
              <a:t>P107 passage1 </a:t>
            </a:r>
            <a:r>
              <a:rPr lang="zh-CN" altLang="en-US" dirty="0"/>
              <a:t>第</a:t>
            </a:r>
            <a:r>
              <a:rPr lang="en-US" altLang="zh-CN" dirty="0"/>
              <a:t>3</a:t>
            </a:r>
            <a:r>
              <a:rPr lang="zh-CN" altLang="en-US" dirty="0"/>
              <a:t>题</a:t>
            </a:r>
            <a:endParaRPr lang="zh-CN" altLang="en-US" dirty="0"/>
          </a:p>
        </p:txBody>
      </p:sp>
      <p:pic>
        <p:nvPicPr>
          <p:cNvPr id="38915" name="Picture 2"/>
          <p:cNvPicPr>
            <a:picLocks noChangeAspect="1"/>
          </p:cNvPicPr>
          <p:nvPr/>
        </p:nvPicPr>
        <p:blipFill>
          <a:blip r:embed="rId1"/>
          <a:stretch>
            <a:fillRect/>
          </a:stretch>
        </p:blipFill>
        <p:spPr>
          <a:xfrm>
            <a:off x="250825" y="1557338"/>
            <a:ext cx="8713788" cy="3455987"/>
          </a:xfrm>
          <a:prstGeom prst="rect">
            <a:avLst/>
          </a:prstGeom>
          <a:noFill/>
          <a:ln w="9525">
            <a:noFill/>
          </a:ln>
        </p:spPr>
      </p:pic>
      <mc:AlternateContent xmlns:mc="http://schemas.openxmlformats.org/markup-compatibility/2006" xmlns:p14="http://schemas.microsoft.com/office/powerpoint/2010/main">
        <mc:Choice Requires="p14">
          <p:contentPart r:id="rId2" p14:bwMode="auto">
            <p14:nvContentPartPr>
              <p14:cNvPr id="5" name="墨迹 4"/>
              <p14:cNvContentPartPr/>
              <p14:nvPr/>
            </p14:nvContentPartPr>
            <p14:xfrm>
              <a:off x="1688760" y="4089240"/>
              <a:ext cx="6986880" cy="94320"/>
            </p14:xfrm>
          </p:contentPart>
        </mc:Choice>
        <mc:Fallback xmlns="">
          <p:pic>
            <p:nvPicPr>
              <p:cNvPr id="5" name="墨迹 4"/>
            </p:nvPicPr>
            <p:blipFill>
              <a:blip r:embed="rId3"/>
            </p:blipFill>
            <p:spPr>
              <a:xfrm>
                <a:off x="1688760" y="4089240"/>
                <a:ext cx="6986880" cy="94320"/>
              </a:xfrm>
              <a:prstGeom prst="rect"/>
            </p:spPr>
          </p:pic>
        </mc:Fallback>
      </mc:AlternateContent>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Text Box 4"/>
          <p:cNvSpPr txBox="1">
            <a:spLocks noChangeAspect="1"/>
          </p:cNvSpPr>
          <p:nvPr/>
        </p:nvSpPr>
        <p:spPr>
          <a:xfrm>
            <a:off x="1331913" y="1557338"/>
            <a:ext cx="6408737" cy="5111750"/>
          </a:xfrm>
          <a:prstGeom prst="rect">
            <a:avLst/>
          </a:prstGeom>
          <a:noFill/>
          <a:ln w="9525">
            <a:noFill/>
          </a:ln>
        </p:spPr>
        <p:txBody>
          <a:bodyPr wrap="none"/>
          <a:p>
            <a:pPr eaLnBrk="1" hangingPunct="1"/>
            <a:endParaRPr lang="zh-CN" altLang="zh-CN" dirty="0">
              <a:solidFill>
                <a:srgbClr val="000000"/>
              </a:solidFill>
              <a:latin typeface="Arial" panose="020B0604020202020204" pitchFamily="34" charset="0"/>
            </a:endParaRPr>
          </a:p>
        </p:txBody>
      </p:sp>
      <p:sp>
        <p:nvSpPr>
          <p:cNvPr id="39939" name="Text Box 5"/>
          <p:cNvSpPr txBox="1"/>
          <p:nvPr/>
        </p:nvSpPr>
        <p:spPr>
          <a:xfrm>
            <a:off x="468313" y="1196975"/>
            <a:ext cx="8351837" cy="6429375"/>
          </a:xfrm>
          <a:prstGeom prst="rect">
            <a:avLst/>
          </a:prstGeom>
          <a:noFill/>
          <a:ln w="9525">
            <a:noFill/>
          </a:ln>
        </p:spPr>
        <p:txBody>
          <a:bodyPr>
            <a:spAutoFit/>
          </a:bodyPr>
          <a:p>
            <a:pPr marL="342900" indent="-342900" eaLnBrk="1" hangingPunct="1">
              <a:lnSpc>
                <a:spcPct val="85000"/>
              </a:lnSpc>
            </a:pPr>
            <a:r>
              <a:rPr lang="en-US" altLang="zh-CN" sz="3200" b="1" dirty="0">
                <a:solidFill>
                  <a:srgbClr val="000000"/>
                </a:solidFill>
                <a:latin typeface="Arial" panose="020B0604020202020204" pitchFamily="34" charset="0"/>
              </a:rPr>
              <a:t> </a:t>
            </a:r>
            <a:r>
              <a:rPr lang="en-US" altLang="zh-CN" sz="3200" b="1" dirty="0">
                <a:solidFill>
                  <a:srgbClr val="000000"/>
                </a:solidFill>
                <a:latin typeface="Times New Roman" panose="02020603050405020304" pitchFamily="18" charset="0"/>
                <a:cs typeface="Times New Roman" panose="02020603050405020304" pitchFamily="18" charset="0"/>
              </a:rPr>
              <a:t>______ The image includes the way you look, the way you act, the way you talk and the way you think. Interestingly, our self-images are often quite different from the images others hold about us.</a:t>
            </a:r>
            <a:r>
              <a:rPr lang="en-US" altLang="zh-CN" sz="3200" b="1" dirty="0">
                <a:solidFill>
                  <a:srgbClr val="000000"/>
                </a:solidFill>
                <a:latin typeface="Arial" panose="020B0604020202020204" pitchFamily="34" charset="0"/>
              </a:rPr>
              <a:t> </a:t>
            </a:r>
            <a:endParaRPr lang="en-US" altLang="zh-CN" sz="3200" b="1" dirty="0">
              <a:solidFill>
                <a:srgbClr val="000000"/>
              </a:solidFill>
              <a:latin typeface="Arial" panose="020B0604020202020204" pitchFamily="34" charset="0"/>
            </a:endParaRPr>
          </a:p>
          <a:p>
            <a:pPr marL="342900" indent="-342900" algn="just" eaLnBrk="1" hangingPunct="1">
              <a:lnSpc>
                <a:spcPct val="85000"/>
              </a:lnSpc>
              <a:buAutoNum type="alphaUcPeriod"/>
            </a:pPr>
            <a:r>
              <a:rPr lang="en-US" altLang="zh-CN" sz="3200" b="1" dirty="0">
                <a:solidFill>
                  <a:srgbClr val="000099"/>
                </a:solidFill>
                <a:latin typeface="Times New Roman" panose="02020603050405020304" pitchFamily="18" charset="0"/>
                <a:cs typeface="Times New Roman" panose="02020603050405020304" pitchFamily="18" charset="0"/>
              </a:rPr>
              <a:t>Always love yourself. </a:t>
            </a: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algn="just" eaLnBrk="1" hangingPunct="1">
              <a:lnSpc>
                <a:spcPct val="85000"/>
              </a:lnSpc>
              <a:buAutoNum type="alphaUcPeriod"/>
            </a:pPr>
            <a:r>
              <a:rPr lang="en-US" altLang="zh-CN" sz="3200" b="1" dirty="0">
                <a:solidFill>
                  <a:srgbClr val="000099"/>
                </a:solidFill>
                <a:latin typeface="Times New Roman" panose="02020603050405020304" pitchFamily="18" charset="0"/>
                <a:cs typeface="Times New Roman" panose="02020603050405020304" pitchFamily="18" charset="0"/>
              </a:rPr>
              <a:t>Self-image is your own mind</a:t>
            </a:r>
            <a:r>
              <a:rPr lang="en-US" altLang="zh-CN" sz="3200" b="1" dirty="0">
                <a:solidFill>
                  <a:srgbClr val="000099"/>
                </a:solidFill>
                <a:latin typeface="Arial" panose="020B0604020202020204" pitchFamily="34" charset="0"/>
                <a:cs typeface="Times New Roman" panose="02020603050405020304" pitchFamily="18" charset="0"/>
              </a:rPr>
              <a:t>’</a:t>
            </a:r>
            <a:r>
              <a:rPr lang="en-US" altLang="zh-CN" sz="3200" b="1" dirty="0">
                <a:solidFill>
                  <a:srgbClr val="000099"/>
                </a:solidFill>
                <a:latin typeface="Times New Roman" panose="02020603050405020304" pitchFamily="18" charset="0"/>
                <a:cs typeface="Times New Roman" panose="02020603050405020304" pitchFamily="18" charset="0"/>
              </a:rPr>
              <a:t>s picture of yourself.</a:t>
            </a: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algn="just" eaLnBrk="1" hangingPunct="1">
              <a:lnSpc>
                <a:spcPct val="85000"/>
              </a:lnSpc>
              <a:buAutoNum type="alphaUcPeriod"/>
            </a:pPr>
            <a:r>
              <a:rPr lang="en-US" altLang="zh-CN" sz="3200" b="1" dirty="0">
                <a:solidFill>
                  <a:srgbClr val="000099"/>
                </a:solidFill>
                <a:latin typeface="Times New Roman" panose="02020603050405020304" pitchFamily="18" charset="0"/>
                <a:cs typeface="Times New Roman" panose="02020603050405020304" pitchFamily="18" charset="0"/>
              </a:rPr>
              <a:t>Don</a:t>
            </a:r>
            <a:r>
              <a:rPr lang="en-US" altLang="zh-CN" sz="3200" b="1" dirty="0">
                <a:solidFill>
                  <a:srgbClr val="000099"/>
                </a:solidFill>
                <a:latin typeface="Arial" panose="020B0604020202020204" pitchFamily="34" charset="0"/>
                <a:cs typeface="Times New Roman" panose="02020603050405020304" pitchFamily="18" charset="0"/>
              </a:rPr>
              <a:t>’</a:t>
            </a:r>
            <a:r>
              <a:rPr lang="en-US" altLang="zh-CN" sz="3200" b="1" dirty="0">
                <a:solidFill>
                  <a:srgbClr val="000099"/>
                </a:solidFill>
                <a:latin typeface="Times New Roman" panose="02020603050405020304" pitchFamily="18" charset="0"/>
                <a:cs typeface="Times New Roman" panose="02020603050405020304" pitchFamily="18" charset="0"/>
              </a:rPr>
              <a:t>t allow doubts to occur in it .</a:t>
            </a:r>
            <a:endParaRPr lang="en-US" altLang="zh-CN" sz="5400" b="1" dirty="0">
              <a:solidFill>
                <a:srgbClr val="000099"/>
              </a:solidFill>
              <a:latin typeface="Arial" panose="020B0604020202020204" pitchFamily="34" charset="0"/>
            </a:endParaRPr>
          </a:p>
          <a:p>
            <a:pPr marL="342900" indent="-342900" eaLnBrk="1" hangingPunct="1">
              <a:lnSpc>
                <a:spcPct val="85000"/>
              </a:lnSpc>
            </a:pPr>
            <a:endParaRPr lang="en-US" altLang="zh-CN" sz="3600" b="1" dirty="0">
              <a:solidFill>
                <a:srgbClr val="000099"/>
              </a:solidFill>
              <a:latin typeface="Arial" panose="020B0604020202020204" pitchFamily="34" charset="0"/>
            </a:endParaRPr>
          </a:p>
          <a:p>
            <a:pPr marL="342900" indent="-342900" eaLnBrk="1" hangingPunct="1">
              <a:lnSpc>
                <a:spcPct val="85000"/>
              </a:lnSpc>
            </a:pPr>
            <a:endParaRPr lang="en-US" altLang="zh-CN" sz="3600" b="1" dirty="0">
              <a:solidFill>
                <a:srgbClr val="000000"/>
              </a:solidFill>
              <a:latin typeface="Arial" panose="020B0604020202020204" pitchFamily="34" charset="0"/>
            </a:endParaRPr>
          </a:p>
          <a:p>
            <a:pPr marL="342900" indent="-342900" eaLnBrk="1" hangingPunct="1">
              <a:lnSpc>
                <a:spcPct val="85000"/>
              </a:lnSpc>
            </a:pPr>
            <a:endParaRPr lang="en-US" altLang="zh-CN" sz="3600" b="1" dirty="0">
              <a:solidFill>
                <a:srgbClr val="000000"/>
              </a:solidFill>
              <a:latin typeface="Arial" panose="020B0604020202020204" pitchFamily="34" charset="0"/>
            </a:endParaRPr>
          </a:p>
          <a:p>
            <a:pPr marL="342900" indent="-342900" eaLnBrk="1" hangingPunct="1">
              <a:lnSpc>
                <a:spcPct val="85000"/>
              </a:lnSpc>
            </a:pPr>
            <a:endParaRPr lang="en-US" altLang="zh-CN" sz="3600" b="1" dirty="0">
              <a:solidFill>
                <a:srgbClr val="000000"/>
              </a:solidFill>
              <a:latin typeface="Arial" panose="020B0604020202020204" pitchFamily="34" charset="0"/>
            </a:endParaRPr>
          </a:p>
          <a:p>
            <a:pPr marL="342900" indent="-342900" eaLnBrk="1" hangingPunct="1">
              <a:lnSpc>
                <a:spcPct val="85000"/>
              </a:lnSpc>
            </a:pPr>
            <a:endParaRPr lang="en-US" altLang="zh-CN" sz="3600" b="1" dirty="0">
              <a:solidFill>
                <a:srgbClr val="000000"/>
              </a:solidFill>
              <a:latin typeface="Arial" panose="020B0604020202020204" pitchFamily="34" charset="0"/>
            </a:endParaRPr>
          </a:p>
          <a:p>
            <a:pPr marL="342900" indent="-342900" eaLnBrk="1" hangingPunct="1"/>
            <a:endParaRPr lang="en-US" altLang="zh-CN" dirty="0">
              <a:solidFill>
                <a:srgbClr val="000000"/>
              </a:solidFill>
              <a:latin typeface="Arial" panose="020B0604020202020204" pitchFamily="34" charset="0"/>
            </a:endParaRPr>
          </a:p>
        </p:txBody>
      </p:sp>
      <p:pic>
        <p:nvPicPr>
          <p:cNvPr id="110598" name="Picture 6" descr="红圈"/>
          <p:cNvPicPr>
            <a:picLocks noChangeAspect="1"/>
          </p:cNvPicPr>
          <p:nvPr/>
        </p:nvPicPr>
        <p:blipFill>
          <a:blip r:embed="rId1"/>
          <a:stretch>
            <a:fillRect/>
          </a:stretch>
        </p:blipFill>
        <p:spPr>
          <a:xfrm>
            <a:off x="250825" y="3644900"/>
            <a:ext cx="720725" cy="669925"/>
          </a:xfrm>
          <a:prstGeom prst="rect">
            <a:avLst/>
          </a:prstGeom>
          <a:noFill/>
          <a:ln w="9525">
            <a:noFill/>
          </a:ln>
        </p:spPr>
      </p:pic>
      <p:sp>
        <p:nvSpPr>
          <p:cNvPr id="110599" name="Rectangle 7"/>
          <p:cNvSpPr/>
          <p:nvPr/>
        </p:nvSpPr>
        <p:spPr>
          <a:xfrm>
            <a:off x="6588125" y="1989138"/>
            <a:ext cx="2103438" cy="579437"/>
          </a:xfrm>
          <a:prstGeom prst="rect">
            <a:avLst/>
          </a:prstGeom>
          <a:solidFill>
            <a:srgbClr val="FFFF00"/>
          </a:solidFill>
          <a:ln w="9525">
            <a:noFill/>
          </a:ln>
        </p:spPr>
        <p:txBody>
          <a:bodyPr wrap="none">
            <a:spAutoFit/>
          </a:bodyPr>
          <a:p>
            <a:pPr eaLnBrk="1" hangingPunct="1"/>
            <a:r>
              <a:rPr lang="en-US" altLang="zh-CN" sz="3200" b="1" dirty="0">
                <a:solidFill>
                  <a:srgbClr val="FF0000"/>
                </a:solidFill>
                <a:latin typeface="Times New Roman" panose="02020603050405020304" pitchFamily="18" charset="0"/>
                <a:cs typeface="Times New Roman" panose="02020603050405020304" pitchFamily="18" charset="0"/>
              </a:rPr>
              <a:t>self-images</a:t>
            </a:r>
            <a:endParaRPr lang="en-US" altLang="zh-CN" sz="3200" b="1" dirty="0">
              <a:solidFill>
                <a:srgbClr val="FF0000"/>
              </a:solidFill>
              <a:latin typeface="Times New Roman" panose="02020603050405020304" pitchFamily="18" charset="0"/>
              <a:ea typeface="Times New Roman" panose="02020603050405020304" pitchFamily="18" charset="0"/>
            </a:endParaRPr>
          </a:p>
        </p:txBody>
      </p:sp>
      <p:sp>
        <p:nvSpPr>
          <p:cNvPr id="110600" name="Rectangle 8"/>
          <p:cNvSpPr/>
          <p:nvPr/>
        </p:nvSpPr>
        <p:spPr>
          <a:xfrm>
            <a:off x="827088" y="3644900"/>
            <a:ext cx="2303462" cy="579438"/>
          </a:xfrm>
          <a:prstGeom prst="rect">
            <a:avLst/>
          </a:prstGeom>
          <a:solidFill>
            <a:srgbClr val="FFFF00"/>
          </a:solidFill>
          <a:ln w="9525">
            <a:noFill/>
          </a:ln>
        </p:spPr>
        <p:txBody>
          <a:bodyPr>
            <a:spAutoFit/>
          </a:bodyPr>
          <a:p>
            <a:pPr eaLnBrk="1" hangingPunct="1"/>
            <a:r>
              <a:rPr lang="en-US" altLang="zh-CN" sz="3200" b="1" dirty="0">
                <a:solidFill>
                  <a:srgbClr val="FF0000"/>
                </a:solidFill>
                <a:latin typeface="Times New Roman" panose="02020603050405020304" pitchFamily="18" charset="0"/>
                <a:cs typeface="Times New Roman" panose="02020603050405020304" pitchFamily="18" charset="0"/>
              </a:rPr>
              <a:t>Self-image</a:t>
            </a:r>
            <a:endParaRPr lang="en-US" altLang="zh-CN" sz="3200" b="1" dirty="0">
              <a:solidFill>
                <a:srgbClr val="FF0000"/>
              </a:solidFill>
              <a:latin typeface="Times New Roman" panose="02020603050405020304" pitchFamily="18" charset="0"/>
              <a:ea typeface="Times New Roman" panose="02020603050405020304" pitchFamily="18" charset="0"/>
            </a:endParaRPr>
          </a:p>
        </p:txBody>
      </p:sp>
      <p:sp>
        <p:nvSpPr>
          <p:cNvPr id="110601" name="Rectangle 9"/>
          <p:cNvSpPr/>
          <p:nvPr/>
        </p:nvSpPr>
        <p:spPr>
          <a:xfrm>
            <a:off x="2700338" y="1125538"/>
            <a:ext cx="1222375" cy="579437"/>
          </a:xfrm>
          <a:prstGeom prst="rect">
            <a:avLst/>
          </a:prstGeom>
          <a:solidFill>
            <a:srgbClr val="FFFF00"/>
          </a:solidFill>
          <a:ln w="9525">
            <a:noFill/>
          </a:ln>
        </p:spPr>
        <p:txBody>
          <a:bodyPr wrap="none">
            <a:spAutoFit/>
          </a:bodyPr>
          <a:p>
            <a:pPr eaLnBrk="1" hangingPunct="1"/>
            <a:r>
              <a:rPr lang="en-US" altLang="zh-CN" sz="3200" b="1" dirty="0">
                <a:solidFill>
                  <a:srgbClr val="FF0000"/>
                </a:solidFill>
                <a:latin typeface="Times New Roman" panose="02020603050405020304" pitchFamily="18" charset="0"/>
                <a:cs typeface="Times New Roman" panose="02020603050405020304" pitchFamily="18" charset="0"/>
              </a:rPr>
              <a:t>image</a:t>
            </a:r>
            <a:endParaRPr lang="en-US" altLang="zh-CN" sz="3200" b="1"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0601"/>
                                        </p:tgtEl>
                                        <p:attrNameLst>
                                          <p:attrName>style.visibility</p:attrName>
                                        </p:attrNameLst>
                                      </p:cBhvr>
                                      <p:to>
                                        <p:strVal val="visible"/>
                                      </p:to>
                                    </p:set>
                                    <p:animEffect transition="in" filter="blinds(horizontal)">
                                      <p:cBhvr>
                                        <p:cTn id="7" dur="500"/>
                                        <p:tgtEl>
                                          <p:spTgt spid="11060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0599"/>
                                        </p:tgtEl>
                                        <p:attrNameLst>
                                          <p:attrName>style.visibility</p:attrName>
                                        </p:attrNameLst>
                                      </p:cBhvr>
                                      <p:to>
                                        <p:strVal val="visible"/>
                                      </p:to>
                                    </p:set>
                                    <p:animEffect transition="in" filter="blinds(horizontal)">
                                      <p:cBhvr>
                                        <p:cTn id="10" dur="500"/>
                                        <p:tgtEl>
                                          <p:spTgt spid="11059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10600"/>
                                        </p:tgtEl>
                                        <p:attrNameLst>
                                          <p:attrName>style.visibility</p:attrName>
                                        </p:attrNameLst>
                                      </p:cBhvr>
                                      <p:to>
                                        <p:strVal val="visible"/>
                                      </p:to>
                                    </p:set>
                                    <p:animEffect transition="in" filter="blinds(horizontal)">
                                      <p:cBhvr>
                                        <p:cTn id="13" dur="500"/>
                                        <p:tgtEl>
                                          <p:spTgt spid="110600"/>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10598"/>
                                        </p:tgtEl>
                                        <p:attrNameLst>
                                          <p:attrName>style.visibility</p:attrName>
                                        </p:attrNameLst>
                                      </p:cBhvr>
                                      <p:to>
                                        <p:strVal val="visible"/>
                                      </p:to>
                                    </p:set>
                                    <p:anim calcmode="lin" valueType="num">
                                      <p:cBhvr additive="base">
                                        <p:cTn id="18" dur="500" fill="hold"/>
                                        <p:tgtEl>
                                          <p:spTgt spid="110598"/>
                                        </p:tgtEl>
                                        <p:attrNameLst>
                                          <p:attrName>ppt_x</p:attrName>
                                        </p:attrNameLst>
                                      </p:cBhvr>
                                      <p:tavLst>
                                        <p:tav tm="0">
                                          <p:val>
                                            <p:strVal val="#ppt_x"/>
                                          </p:val>
                                        </p:tav>
                                        <p:tav tm="100000">
                                          <p:val>
                                            <p:strVal val="#ppt_x"/>
                                          </p:val>
                                        </p:tav>
                                      </p:tavLst>
                                    </p:anim>
                                    <p:anim calcmode="lin" valueType="num">
                                      <p:cBhvr additive="base">
                                        <p:cTn id="19" dur="500" fill="hold"/>
                                        <p:tgtEl>
                                          <p:spTgt spid="1105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9" grpId="0" animBg="1"/>
      <p:bldP spid="110600" grpId="0" animBg="1"/>
      <p:bldP spid="110601"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40962" name="Text Box 5"/>
          <p:cNvSpPr txBox="1"/>
          <p:nvPr/>
        </p:nvSpPr>
        <p:spPr>
          <a:xfrm>
            <a:off x="381000" y="381000"/>
            <a:ext cx="8534400" cy="3048000"/>
          </a:xfrm>
          <a:prstGeom prst="rect">
            <a:avLst/>
          </a:prstGeom>
          <a:noFill/>
          <a:ln w="9525">
            <a:noFill/>
          </a:ln>
        </p:spPr>
        <p:txBody>
          <a:bodyPr>
            <a:spAutoFit/>
          </a:bodyPr>
          <a:p>
            <a:pPr eaLnBrk="1" hangingPunct="1">
              <a:lnSpc>
                <a:spcPct val="75000"/>
              </a:lnSpc>
              <a:spcBef>
                <a:spcPct val="50000"/>
              </a:spcBef>
            </a:pPr>
            <a:r>
              <a:rPr lang="en-US" altLang="zh-CN" sz="3200" b="1" dirty="0">
                <a:latin typeface="Arial" panose="020B0604020202020204" pitchFamily="34" charset="0"/>
              </a:rPr>
              <a:t> …On the other hand ,the advantages of going overseas may include day-to- day opportunities to learn a new culture,meet new friends with whom you can use and practice the language,and chances to see different parts of the world.______Those disadvantages include expense,time away from one’s school,family,…</a:t>
            </a:r>
            <a:endParaRPr lang="en-US" altLang="zh-CN" sz="3200" b="1" dirty="0">
              <a:latin typeface="Arial" panose="020B0604020202020204" pitchFamily="34" charset="0"/>
            </a:endParaRPr>
          </a:p>
        </p:txBody>
      </p:sp>
      <p:sp>
        <p:nvSpPr>
          <p:cNvPr id="40963" name="Text Box 6"/>
          <p:cNvSpPr txBox="1"/>
          <p:nvPr/>
        </p:nvSpPr>
        <p:spPr>
          <a:xfrm>
            <a:off x="685800" y="3581400"/>
            <a:ext cx="8229600" cy="3046413"/>
          </a:xfrm>
          <a:prstGeom prst="rect">
            <a:avLst/>
          </a:prstGeom>
          <a:noFill/>
          <a:ln w="9525">
            <a:noFill/>
          </a:ln>
        </p:spPr>
        <p:txBody>
          <a:bodyPr>
            <a:spAutoFit/>
          </a:bodyPr>
          <a:p>
            <a:pPr marL="342900" indent="-342900" eaLnBrk="1" hangingPunct="1">
              <a:lnSpc>
                <a:spcPct val="75000"/>
              </a:lnSpc>
              <a:spcBef>
                <a:spcPct val="50000"/>
              </a:spcBef>
              <a:buAutoNum type="alphaUcPeriod"/>
            </a:pPr>
            <a:r>
              <a:rPr lang="en-US" altLang="zh-CN" sz="3200" b="1" dirty="0">
                <a:latin typeface="Arial" panose="020B0604020202020204" pitchFamily="34" charset="0"/>
              </a:rPr>
              <a:t>The following are its advantages.</a:t>
            </a:r>
            <a:endParaRPr lang="en-US" altLang="zh-CN" sz="3200" b="1" dirty="0">
              <a:latin typeface="Arial" panose="020B0604020202020204" pitchFamily="34" charset="0"/>
            </a:endParaRPr>
          </a:p>
          <a:p>
            <a:pPr marL="342900" indent="-342900" eaLnBrk="1" hangingPunct="1">
              <a:lnSpc>
                <a:spcPct val="75000"/>
              </a:lnSpc>
              <a:spcBef>
                <a:spcPct val="50000"/>
              </a:spcBef>
              <a:buAutoNum type="alphaUcPeriod"/>
            </a:pPr>
            <a:r>
              <a:rPr lang="en-US" altLang="zh-CN" sz="3200" b="1" dirty="0">
                <a:latin typeface="Arial" panose="020B0604020202020204" pitchFamily="34" charset="0"/>
              </a:rPr>
              <a:t>However, there may be a number of disadvantages.</a:t>
            </a:r>
            <a:endParaRPr lang="en-US" altLang="zh-CN" sz="3200" b="1" dirty="0">
              <a:latin typeface="Arial" panose="020B0604020202020204" pitchFamily="34" charset="0"/>
            </a:endParaRPr>
          </a:p>
          <a:p>
            <a:pPr marL="342900" indent="-342900" eaLnBrk="1" hangingPunct="1">
              <a:lnSpc>
                <a:spcPct val="75000"/>
              </a:lnSpc>
              <a:spcBef>
                <a:spcPct val="50000"/>
              </a:spcBef>
              <a:buAutoNum type="alphaUcPeriod"/>
            </a:pPr>
            <a:r>
              <a:rPr lang="en-US" altLang="zh-CN" sz="3200" b="1" dirty="0">
                <a:latin typeface="Arial" panose="020B0604020202020204" pitchFamily="34" charset="0"/>
              </a:rPr>
              <a:t>Consider a distance education.</a:t>
            </a:r>
            <a:endParaRPr lang="en-US" altLang="zh-CN" sz="3200" b="1" dirty="0">
              <a:latin typeface="Arial" panose="020B0604020202020204" pitchFamily="34" charset="0"/>
            </a:endParaRPr>
          </a:p>
          <a:p>
            <a:pPr marL="342900" indent="-342900" eaLnBrk="1" hangingPunct="1">
              <a:lnSpc>
                <a:spcPct val="75000"/>
              </a:lnSpc>
              <a:spcBef>
                <a:spcPct val="50000"/>
              </a:spcBef>
              <a:buAutoNum type="alphaUcPeriod"/>
            </a:pPr>
            <a:r>
              <a:rPr lang="en-US" altLang="zh-CN" sz="3200" b="1" dirty="0">
                <a:latin typeface="Arial" panose="020B0604020202020204" pitchFamily="34" charset="0"/>
              </a:rPr>
              <a:t>Most of us are adapted to studying at school.</a:t>
            </a:r>
            <a:endParaRPr lang="en-US" altLang="zh-CN" sz="3200" b="1" dirty="0">
              <a:latin typeface="Arial" panose="020B0604020202020204" pitchFamily="34" charset="0"/>
            </a:endParaRPr>
          </a:p>
        </p:txBody>
      </p:sp>
      <p:pic>
        <p:nvPicPr>
          <p:cNvPr id="46087" name="Picture 7" descr="earth_85"/>
          <p:cNvPicPr>
            <a:picLocks noChangeAspect="1"/>
          </p:cNvPicPr>
          <p:nvPr/>
        </p:nvPicPr>
        <p:blipFill>
          <a:blip r:embed="rId1"/>
          <a:stretch>
            <a:fillRect/>
          </a:stretch>
        </p:blipFill>
        <p:spPr>
          <a:xfrm>
            <a:off x="685800" y="4114800"/>
            <a:ext cx="539750" cy="515938"/>
          </a:xfrm>
          <a:prstGeom prst="rect">
            <a:avLst/>
          </a:prstGeom>
          <a:noFill/>
          <a:ln w="9525">
            <a:noFill/>
          </a:ln>
        </p:spPr>
      </p:pic>
      <p:sp>
        <p:nvSpPr>
          <p:cNvPr id="46088" name="Oval 8"/>
          <p:cNvSpPr/>
          <p:nvPr/>
        </p:nvSpPr>
        <p:spPr>
          <a:xfrm>
            <a:off x="381000" y="2514600"/>
            <a:ext cx="3048000" cy="533400"/>
          </a:xfrm>
          <a:prstGeom prst="ellipse">
            <a:avLst/>
          </a:prstGeom>
          <a:solidFill>
            <a:srgbClr val="FF0000">
              <a:alpha val="39999"/>
            </a:srgbClr>
          </a:solidFill>
          <a:ln w="9525" cap="flat" cmpd="sng">
            <a:solidFill>
              <a:schemeClr val="tx1"/>
            </a:solidFill>
            <a:prstDash val="solid"/>
            <a:headEnd type="none" w="med" len="med"/>
            <a:tailEnd type="none" w="med" len="med"/>
          </a:ln>
        </p:spPr>
        <p:txBody>
          <a:bodyPr wrap="none" anchor="ctr"/>
          <a:p>
            <a:pPr algn="ctr" eaLnBrk="1" hangingPunct="1"/>
            <a:endParaRPr lang="zh-CN" altLang="zh-CN" dirty="0">
              <a:latin typeface="Arial" panose="020B0604020202020204" pitchFamily="34" charset="0"/>
            </a:endParaRPr>
          </a:p>
        </p:txBody>
      </p:sp>
      <p:sp>
        <p:nvSpPr>
          <p:cNvPr id="46089" name="Oval 9"/>
          <p:cNvSpPr/>
          <p:nvPr/>
        </p:nvSpPr>
        <p:spPr>
          <a:xfrm>
            <a:off x="5257800" y="381000"/>
            <a:ext cx="3059113" cy="457200"/>
          </a:xfrm>
          <a:prstGeom prst="ellipse">
            <a:avLst/>
          </a:prstGeom>
          <a:solidFill>
            <a:srgbClr val="FF0000">
              <a:alpha val="36078"/>
            </a:srgbClr>
          </a:solidFill>
          <a:ln w="9525" cap="flat" cmpd="sng">
            <a:solidFill>
              <a:schemeClr val="tx1"/>
            </a:solidFill>
            <a:prstDash val="solid"/>
            <a:headEnd type="none" w="med" len="med"/>
            <a:tailEnd type="none" w="med" len="med"/>
          </a:ln>
        </p:spPr>
        <p:txBody>
          <a:bodyPr wrap="none" anchor="ctr"/>
          <a:p>
            <a:pPr algn="ctr" eaLnBrk="1" hangingPunct="1"/>
            <a:endParaRPr lang="zh-CN" altLang="zh-CN" dirty="0">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6087"/>
                                        </p:tgtEl>
                                        <p:attrNameLst>
                                          <p:attrName>style.visibility</p:attrName>
                                        </p:attrNameLst>
                                      </p:cBhvr>
                                      <p:to>
                                        <p:strVal val="visible"/>
                                      </p:to>
                                    </p:set>
                                    <p:anim calcmode="lin" valueType="num">
                                      <p:cBhvr>
                                        <p:cTn id="7" dur="500" fill="hold"/>
                                        <p:tgtEl>
                                          <p:spTgt spid="46087"/>
                                        </p:tgtEl>
                                        <p:attrNameLst>
                                          <p:attrName>ppt_w</p:attrName>
                                        </p:attrNameLst>
                                      </p:cBhvr>
                                      <p:tavLst>
                                        <p:tav tm="0">
                                          <p:val>
                                            <p:fltVal val="0.000000"/>
                                          </p:val>
                                        </p:tav>
                                        <p:tav tm="100000">
                                          <p:val>
                                            <p:strVal val="#ppt_w"/>
                                          </p:val>
                                        </p:tav>
                                      </p:tavLst>
                                    </p:anim>
                                    <p:anim calcmode="lin" valueType="num">
                                      <p:cBhvr>
                                        <p:cTn id="8" dur="500" fill="hold"/>
                                        <p:tgtEl>
                                          <p:spTgt spid="46087"/>
                                        </p:tgtEl>
                                        <p:attrNameLst>
                                          <p:attrName>ppt_h</p:attrName>
                                        </p:attrNameLst>
                                      </p:cBhvr>
                                      <p:tavLst>
                                        <p:tav tm="0">
                                          <p:val>
                                            <p:fltVal val="0.00000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6089"/>
                                        </p:tgtEl>
                                        <p:attrNameLst>
                                          <p:attrName>style.visibility</p:attrName>
                                        </p:attrNameLst>
                                      </p:cBhvr>
                                      <p:to>
                                        <p:strVal val="visible"/>
                                      </p:to>
                                    </p:set>
                                    <p:anim calcmode="lin" valueType="num">
                                      <p:cBhvr additive="base">
                                        <p:cTn id="12" dur="500" fill="hold"/>
                                        <p:tgtEl>
                                          <p:spTgt spid="46089"/>
                                        </p:tgtEl>
                                        <p:attrNameLst>
                                          <p:attrName>ppt_x</p:attrName>
                                        </p:attrNameLst>
                                      </p:cBhvr>
                                      <p:tavLst>
                                        <p:tav tm="0">
                                          <p:val>
                                            <p:strVal val="#ppt_x"/>
                                          </p:val>
                                        </p:tav>
                                        <p:tav tm="100000">
                                          <p:val>
                                            <p:strVal val="#ppt_x"/>
                                          </p:val>
                                        </p:tav>
                                      </p:tavLst>
                                    </p:anim>
                                    <p:anim calcmode="lin" valueType="num">
                                      <p:cBhvr additive="base">
                                        <p:cTn id="13" dur="500" fill="hold"/>
                                        <p:tgtEl>
                                          <p:spTgt spid="46089"/>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46088"/>
                                        </p:tgtEl>
                                        <p:attrNameLst>
                                          <p:attrName>style.visibility</p:attrName>
                                        </p:attrNameLst>
                                      </p:cBhvr>
                                      <p:to>
                                        <p:strVal val="visible"/>
                                      </p:to>
                                    </p:set>
                                    <p:anim calcmode="lin" valueType="num">
                                      <p:cBhvr additive="base">
                                        <p:cTn id="17" dur="500" fill="hold"/>
                                        <p:tgtEl>
                                          <p:spTgt spid="46088"/>
                                        </p:tgtEl>
                                        <p:attrNameLst>
                                          <p:attrName>ppt_x</p:attrName>
                                        </p:attrNameLst>
                                      </p:cBhvr>
                                      <p:tavLst>
                                        <p:tav tm="0">
                                          <p:val>
                                            <p:strVal val="#ppt_x"/>
                                          </p:val>
                                        </p:tav>
                                        <p:tav tm="100000">
                                          <p:val>
                                            <p:strVal val="#ppt_x"/>
                                          </p:val>
                                        </p:tav>
                                      </p:tavLst>
                                    </p:anim>
                                    <p:anim calcmode="lin" valueType="num">
                                      <p:cBhvr additive="base">
                                        <p:cTn id="18" dur="500" fill="hold"/>
                                        <p:tgtEl>
                                          <p:spTgt spid="460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8" grpId="0" animBg="1"/>
      <p:bldP spid="46089"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41986" name="Rectangle 2"/>
          <p:cNvSpPr/>
          <p:nvPr/>
        </p:nvSpPr>
        <p:spPr>
          <a:xfrm>
            <a:off x="1331913" y="735013"/>
            <a:ext cx="2584450" cy="579437"/>
          </a:xfrm>
          <a:prstGeom prst="rect">
            <a:avLst/>
          </a:prstGeom>
          <a:noFill/>
          <a:ln w="9525">
            <a:noFill/>
          </a:ln>
        </p:spPr>
        <p:txBody>
          <a:bodyPr wrap="none">
            <a:spAutoFit/>
          </a:bodyPr>
          <a:p>
            <a:pPr eaLnBrk="1" hangingPunct="1"/>
            <a:r>
              <a:rPr lang="en-US" altLang="zh-CN" sz="3200" b="1" dirty="0">
                <a:solidFill>
                  <a:srgbClr val="FF0066"/>
                </a:solidFill>
                <a:latin typeface="Arial" panose="020B0604020202020204" pitchFamily="34" charset="0"/>
              </a:rPr>
              <a:t>2)</a:t>
            </a:r>
            <a:r>
              <a:rPr lang="zh-CN" altLang="en-US" sz="3200" b="1" dirty="0">
                <a:solidFill>
                  <a:srgbClr val="FF0000"/>
                </a:solidFill>
                <a:latin typeface="Arial" panose="020B0604020202020204" pitchFamily="34" charset="0"/>
              </a:rPr>
              <a:t>标点符号</a:t>
            </a:r>
            <a:r>
              <a:rPr lang="zh-CN" altLang="en-US" sz="3200" b="1" dirty="0">
                <a:solidFill>
                  <a:srgbClr val="FF0066"/>
                </a:solidFill>
                <a:latin typeface="Arial" panose="020B0604020202020204" pitchFamily="34" charset="0"/>
              </a:rPr>
              <a:t>法</a:t>
            </a:r>
            <a:endParaRPr lang="zh-CN" altLang="en-US" sz="3200" b="1" dirty="0">
              <a:solidFill>
                <a:srgbClr val="FF0066"/>
              </a:solidFill>
              <a:latin typeface="Arial" panose="020B0604020202020204" pitchFamily="34" charset="0"/>
            </a:endParaRPr>
          </a:p>
        </p:txBody>
      </p:sp>
      <p:sp>
        <p:nvSpPr>
          <p:cNvPr id="41987" name="Rectangle 3"/>
          <p:cNvSpPr/>
          <p:nvPr/>
        </p:nvSpPr>
        <p:spPr>
          <a:xfrm>
            <a:off x="179388" y="1773238"/>
            <a:ext cx="8569325" cy="1384300"/>
          </a:xfrm>
          <a:prstGeom prst="rect">
            <a:avLst/>
          </a:prstGeom>
          <a:noFill/>
          <a:ln w="9525">
            <a:noFill/>
          </a:ln>
        </p:spPr>
        <p:txBody>
          <a:bodyPr>
            <a:spAutoFit/>
          </a:bodyPr>
          <a:p>
            <a:pPr eaLnBrk="1" hangingPunct="1"/>
            <a:r>
              <a:rPr lang="zh-CN" altLang="en-US" sz="2800" b="1" dirty="0">
                <a:latin typeface="Arial" panose="020B0604020202020204" pitchFamily="34" charset="0"/>
              </a:rPr>
              <a:t>当祈使、</a:t>
            </a:r>
            <a:r>
              <a:rPr lang="zh-CN" altLang="en-US" sz="2800" b="1" dirty="0">
                <a:solidFill>
                  <a:srgbClr val="FF0000"/>
                </a:solidFill>
                <a:latin typeface="Arial" panose="020B0604020202020204" pitchFamily="34" charset="0"/>
              </a:rPr>
              <a:t>陈述和疑问</a:t>
            </a:r>
            <a:r>
              <a:rPr lang="zh-CN" altLang="en-US" sz="2800" b="1" dirty="0">
                <a:latin typeface="Arial" panose="020B0604020202020204" pitchFamily="34" charset="0"/>
              </a:rPr>
              <a:t>选项在所列选项中同时出现，你可以</a:t>
            </a:r>
            <a:r>
              <a:rPr lang="zh-CN" altLang="en-US" sz="2800" b="1" dirty="0">
                <a:solidFill>
                  <a:srgbClr val="000000"/>
                </a:solidFill>
                <a:latin typeface="Arial" panose="020B0604020202020204" pitchFamily="34" charset="0"/>
              </a:rPr>
              <a:t>在选项中通过</a:t>
            </a:r>
            <a:r>
              <a:rPr lang="zh-CN" altLang="en-US" sz="2800" b="1" dirty="0">
                <a:solidFill>
                  <a:srgbClr val="FF0000"/>
                </a:solidFill>
                <a:latin typeface="Arial" panose="020B0604020202020204" pitchFamily="34" charset="0"/>
              </a:rPr>
              <a:t>上下文或陈述或疑问语气</a:t>
            </a:r>
            <a:r>
              <a:rPr lang="zh-CN" altLang="en-US" sz="2800" b="1" dirty="0">
                <a:solidFill>
                  <a:srgbClr val="000000"/>
                </a:solidFill>
                <a:latin typeface="Arial" panose="020B0604020202020204" pitchFamily="34" charset="0"/>
              </a:rPr>
              <a:t>快速找到</a:t>
            </a:r>
            <a:r>
              <a:rPr lang="zh-CN" altLang="en-US" sz="2800" b="1" dirty="0">
                <a:latin typeface="Arial" panose="020B0604020202020204" pitchFamily="34" charset="0"/>
              </a:rPr>
              <a:t>达到</a:t>
            </a:r>
            <a:r>
              <a:rPr lang="zh-CN" altLang="en-US" sz="2800" b="1" dirty="0">
                <a:solidFill>
                  <a:srgbClr val="FF0000"/>
                </a:solidFill>
                <a:latin typeface="Arial" panose="020B0604020202020204" pitchFamily="34" charset="0"/>
              </a:rPr>
              <a:t>语义衔接的选项，</a:t>
            </a:r>
            <a:r>
              <a:rPr lang="zh-CN" altLang="en-US" sz="2800" b="1" dirty="0">
                <a:solidFill>
                  <a:srgbClr val="000000"/>
                </a:solidFill>
                <a:latin typeface="Arial" panose="020B0604020202020204" pitchFamily="34" charset="0"/>
              </a:rPr>
              <a:t>从而达到快而准的目的。</a:t>
            </a:r>
            <a:endParaRPr lang="zh-CN" altLang="en-US" sz="2800" b="1" dirty="0">
              <a:solidFill>
                <a:srgbClr val="000000"/>
              </a:solidFill>
              <a:latin typeface="Arial" panose="020B060402020202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43010" name="Text Box 2"/>
          <p:cNvSpPr txBox="1"/>
          <p:nvPr/>
        </p:nvSpPr>
        <p:spPr>
          <a:xfrm>
            <a:off x="31750" y="862013"/>
            <a:ext cx="8964613" cy="2062162"/>
          </a:xfrm>
          <a:prstGeom prst="rect">
            <a:avLst/>
          </a:prstGeom>
          <a:noFill/>
          <a:ln w="9525">
            <a:noFill/>
          </a:ln>
        </p:spPr>
        <p:txBody>
          <a:bodyPr>
            <a:spAutoFit/>
          </a:bodyPr>
          <a:p>
            <a:pPr eaLnBrk="1" hangingPunct="1">
              <a:spcBef>
                <a:spcPct val="50000"/>
              </a:spcBef>
            </a:pPr>
            <a:r>
              <a:rPr lang="zh-CN" altLang="en-US" sz="3200" b="1" dirty="0">
                <a:solidFill>
                  <a:srgbClr val="000000"/>
                </a:solidFill>
                <a:latin typeface="Times New Roman" panose="02020603050405020304" pitchFamily="18" charset="0"/>
              </a:rPr>
              <a:t>    </a:t>
            </a:r>
            <a:r>
              <a:rPr lang="en-US" altLang="zh-CN" sz="3200" b="1" dirty="0">
                <a:solidFill>
                  <a:srgbClr val="000000"/>
                </a:solidFill>
                <a:latin typeface="Times New Roman" panose="02020603050405020304" pitchFamily="18" charset="0"/>
              </a:rPr>
              <a:t>Do you know what a big dream is ? </a:t>
            </a:r>
            <a:r>
              <a:rPr lang="en-US" altLang="zh-CN" sz="3200" b="1" u="sng" dirty="0">
                <a:solidFill>
                  <a:srgbClr val="000000"/>
                </a:solidFill>
                <a:latin typeface="Times New Roman" panose="02020603050405020304" pitchFamily="18" charset="0"/>
              </a:rPr>
              <a:t>  1      </a:t>
            </a:r>
            <a:r>
              <a:rPr lang="en-US" altLang="zh-CN" sz="3200" b="1" dirty="0">
                <a:solidFill>
                  <a:srgbClr val="000000"/>
                </a:solidFill>
                <a:latin typeface="Times New Roman" panose="02020603050405020304" pitchFamily="18" charset="0"/>
              </a:rPr>
              <a:t> Or, is a big dream something that provides only entertainment? Children dream big dreams ,but there …</a:t>
            </a:r>
            <a:r>
              <a:rPr lang="en-US" altLang="zh-CN" sz="3200" b="1" dirty="0">
                <a:solidFill>
                  <a:srgbClr val="000000"/>
                </a:solidFill>
                <a:latin typeface="Arial" panose="020B0604020202020204" pitchFamily="34" charset="0"/>
              </a:rPr>
              <a:t>   </a:t>
            </a:r>
            <a:r>
              <a:rPr lang="en-US" altLang="zh-CN" sz="3200" b="1" u="sng" dirty="0">
                <a:solidFill>
                  <a:srgbClr val="000000"/>
                </a:solidFill>
                <a:latin typeface="Arial" panose="020B0604020202020204" pitchFamily="34" charset="0"/>
              </a:rPr>
              <a:t>    </a:t>
            </a:r>
            <a:endParaRPr lang="en-US" altLang="zh-CN" sz="3200" b="1" dirty="0">
              <a:solidFill>
                <a:srgbClr val="000000"/>
              </a:solidFill>
              <a:latin typeface="Arial" panose="020B0604020202020204" pitchFamily="34" charset="0"/>
            </a:endParaRPr>
          </a:p>
        </p:txBody>
      </p:sp>
      <p:sp>
        <p:nvSpPr>
          <p:cNvPr id="43011" name="Text Box 3"/>
          <p:cNvSpPr txBox="1"/>
          <p:nvPr/>
        </p:nvSpPr>
        <p:spPr>
          <a:xfrm>
            <a:off x="1116013" y="2924175"/>
            <a:ext cx="6264275" cy="2443163"/>
          </a:xfrm>
          <a:prstGeom prst="rect">
            <a:avLst/>
          </a:prstGeom>
          <a:noFill/>
          <a:ln w="9525">
            <a:noFill/>
          </a:ln>
        </p:spPr>
        <p:txBody>
          <a:bodyPr>
            <a:spAutoFit/>
          </a:bodyPr>
          <a:p>
            <a:pPr marL="342900" indent="-342900" eaLnBrk="1" hangingPunct="1">
              <a:spcBef>
                <a:spcPct val="50000"/>
              </a:spcBef>
              <a:buFont typeface="Arial" panose="020B0604020202020204" pitchFamily="34" charset="0"/>
              <a:buAutoNum type="alphaUcPeriod"/>
            </a:pPr>
            <a:r>
              <a:rPr lang="en-US" altLang="zh-CN" sz="2800" b="1" dirty="0">
                <a:latin typeface="Times New Roman" panose="02020603050405020304" pitchFamily="18" charset="0"/>
              </a:rPr>
              <a:t>Family and friends</a:t>
            </a:r>
            <a:endParaRPr lang="en-US" altLang="zh-CN" sz="2800" b="1" dirty="0">
              <a:latin typeface="Times New Roman" panose="02020603050405020304" pitchFamily="18" charset="0"/>
            </a:endParaRPr>
          </a:p>
          <a:p>
            <a:pPr marL="342900" indent="-342900" eaLnBrk="1" hangingPunct="1">
              <a:spcBef>
                <a:spcPct val="50000"/>
              </a:spcBef>
              <a:buFont typeface="Arial" panose="020B0604020202020204" pitchFamily="34" charset="0"/>
              <a:buAutoNum type="alphaUcPeriod"/>
            </a:pPr>
            <a:r>
              <a:rPr lang="en-US" altLang="zh-CN" sz="2800" b="1" dirty="0">
                <a:latin typeface="Times New Roman" panose="02020603050405020304" pitchFamily="18" charset="0"/>
              </a:rPr>
              <a:t> How big dreams die? </a:t>
            </a:r>
            <a:endParaRPr lang="en-US" altLang="zh-CN" sz="2800" b="1" dirty="0">
              <a:latin typeface="Times New Roman" panose="02020603050405020304" pitchFamily="18" charset="0"/>
            </a:endParaRPr>
          </a:p>
          <a:p>
            <a:pPr marL="342900" indent="-342900" eaLnBrk="1" hangingPunct="1">
              <a:spcBef>
                <a:spcPct val="50000"/>
              </a:spcBef>
              <a:buFont typeface="Arial" panose="020B0604020202020204" pitchFamily="34" charset="0"/>
              <a:buAutoNum type="alphaUcPeriod"/>
            </a:pPr>
            <a:r>
              <a:rPr lang="en-US" altLang="zh-CN" sz="2800" b="1" dirty="0">
                <a:latin typeface="Times New Roman" panose="02020603050405020304" pitchFamily="18" charset="0"/>
              </a:rPr>
              <a:t> Does a big dream show one’s future?</a:t>
            </a:r>
            <a:endParaRPr lang="en-US" altLang="zh-CN" sz="2800" b="1" dirty="0">
              <a:latin typeface="Times New Roman" panose="02020603050405020304" pitchFamily="18" charset="0"/>
            </a:endParaRPr>
          </a:p>
          <a:p>
            <a:pPr marL="342900" indent="-342900" eaLnBrk="1" hangingPunct="1">
              <a:spcBef>
                <a:spcPct val="50000"/>
              </a:spcBef>
              <a:buFont typeface="Arial" panose="020B0604020202020204" pitchFamily="34" charset="0"/>
              <a:buAutoNum type="alphaUcPeriod"/>
            </a:pPr>
            <a:r>
              <a:rPr lang="en-US" altLang="zh-CN" sz="2800" b="1" dirty="0">
                <a:latin typeface="Times New Roman" panose="02020603050405020304" pitchFamily="18" charset="0"/>
              </a:rPr>
              <a:t> They simply fail until they succeed</a:t>
            </a:r>
            <a:endParaRPr lang="en-US" altLang="zh-CN" sz="2800" b="1" dirty="0">
              <a:latin typeface="Times New Roman" panose="02020603050405020304" pitchFamily="18" charset="0"/>
            </a:endParaRPr>
          </a:p>
        </p:txBody>
      </p:sp>
      <p:sp>
        <p:nvSpPr>
          <p:cNvPr id="28676" name="Rectangle 4"/>
          <p:cNvSpPr/>
          <p:nvPr/>
        </p:nvSpPr>
        <p:spPr>
          <a:xfrm>
            <a:off x="6227763" y="866775"/>
            <a:ext cx="552450" cy="579438"/>
          </a:xfrm>
          <a:prstGeom prst="rect">
            <a:avLst/>
          </a:prstGeom>
          <a:noFill/>
          <a:ln w="9525">
            <a:noFill/>
          </a:ln>
        </p:spPr>
        <p:txBody>
          <a:bodyPr wrap="none">
            <a:spAutoFit/>
          </a:bodyPr>
          <a:p>
            <a:pPr eaLnBrk="1" hangingPunct="1"/>
            <a:r>
              <a:rPr lang="zh-CN" altLang="en-US" sz="3200" dirty="0">
                <a:solidFill>
                  <a:srgbClr val="FF0000"/>
                </a:solidFill>
                <a:latin typeface="Times New Roman" panose="02020603050405020304" pitchFamily="18" charset="0"/>
              </a:rPr>
              <a:t> </a:t>
            </a:r>
            <a:r>
              <a:rPr lang="en-US" altLang="zh-CN" sz="3200" dirty="0">
                <a:solidFill>
                  <a:srgbClr val="FF0000"/>
                </a:solidFill>
                <a:latin typeface="Times New Roman" panose="02020603050405020304" pitchFamily="18" charset="0"/>
              </a:rPr>
              <a:t>?</a:t>
            </a:r>
            <a:r>
              <a:rPr lang="en-US" altLang="zh-CN" dirty="0">
                <a:latin typeface="Arial" panose="020B0604020202020204" pitchFamily="34" charset="0"/>
              </a:rPr>
              <a:t> </a:t>
            </a:r>
            <a:endParaRPr lang="en-US" altLang="zh-CN" dirty="0">
              <a:latin typeface="Arial" panose="020B0604020202020204" pitchFamily="34" charset="0"/>
            </a:endParaRPr>
          </a:p>
        </p:txBody>
      </p:sp>
      <p:sp>
        <p:nvSpPr>
          <p:cNvPr id="28677" name="Rectangle 5"/>
          <p:cNvSpPr/>
          <p:nvPr/>
        </p:nvSpPr>
        <p:spPr>
          <a:xfrm>
            <a:off x="2411413" y="1844675"/>
            <a:ext cx="552450" cy="579438"/>
          </a:xfrm>
          <a:prstGeom prst="rect">
            <a:avLst/>
          </a:prstGeom>
          <a:noFill/>
          <a:ln w="9525">
            <a:noFill/>
          </a:ln>
        </p:spPr>
        <p:txBody>
          <a:bodyPr wrap="none">
            <a:spAutoFit/>
          </a:bodyPr>
          <a:p>
            <a:pPr eaLnBrk="1" hangingPunct="1"/>
            <a:r>
              <a:rPr lang="zh-CN" altLang="en-US" sz="3200" dirty="0">
                <a:solidFill>
                  <a:srgbClr val="FF0000"/>
                </a:solidFill>
                <a:latin typeface="Times New Roman" panose="02020603050405020304" pitchFamily="18" charset="0"/>
              </a:rPr>
              <a:t> </a:t>
            </a:r>
            <a:r>
              <a:rPr lang="en-US" altLang="zh-CN" sz="3200" dirty="0">
                <a:solidFill>
                  <a:srgbClr val="FF0000"/>
                </a:solidFill>
                <a:latin typeface="Times New Roman" panose="02020603050405020304" pitchFamily="18" charset="0"/>
              </a:rPr>
              <a:t>?</a:t>
            </a:r>
            <a:r>
              <a:rPr lang="en-US" altLang="zh-CN" dirty="0">
                <a:latin typeface="Arial" panose="020B0604020202020204" pitchFamily="34" charset="0"/>
              </a:rPr>
              <a:t> </a:t>
            </a:r>
            <a:endParaRPr lang="en-US" altLang="zh-CN" dirty="0">
              <a:latin typeface="Arial" panose="020B0604020202020204" pitchFamily="34" charset="0"/>
            </a:endParaRPr>
          </a:p>
        </p:txBody>
      </p:sp>
      <p:sp>
        <p:nvSpPr>
          <p:cNvPr id="28678" name="Oval 6"/>
          <p:cNvSpPr>
            <a:spLocks noChangeArrowheads="1"/>
          </p:cNvSpPr>
          <p:nvPr/>
        </p:nvSpPr>
        <p:spPr bwMode="auto">
          <a:xfrm>
            <a:off x="1116013" y="4221163"/>
            <a:ext cx="433388" cy="414338"/>
          </a:xfrm>
          <a:prstGeom prst="ellipse">
            <a:avLst/>
          </a:prstGeom>
          <a:gradFill rotWithShape="1">
            <a:gsLst>
              <a:gs pos="0">
                <a:schemeClr val="bg1"/>
              </a:gs>
              <a:gs pos="100000">
                <a:srgbClr val="FF3300"/>
              </a:gs>
            </a:gsLst>
            <a:path path="shape">
              <a:fillToRect l="50000" t="50000" r="50000" b="50000"/>
            </a:path>
          </a:gradFill>
          <a:ln w="9525">
            <a:noFill/>
            <a:round/>
          </a:ln>
          <a:effectLst/>
          <a:scene3d>
            <a:camera prst="legacyPerspectiveBottom"/>
            <a:lightRig rig="legacyFlat3" dir="t"/>
          </a:scene3d>
          <a:sp3d extrusionH="125400" prstMaterial="legacyMatte">
            <a:bevelT w="13500" h="13500" prst="angle"/>
            <a:bevelB w="13500" h="13500" prst="angle"/>
            <a:extrusionClr>
              <a:srgbClr val="FF3300"/>
            </a:extrusionClr>
          </a:sp3d>
        </p:spPr>
        <p:txBody>
          <a:bodyPr wrap="none" anchor="ctr">
            <a:flatTx/>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3600" b="0" i="0" u="none" strike="noStrike" kern="1200" cap="none" spc="0" normalizeH="0" baseline="0" noProof="0">
              <a:ln>
                <a:noFill/>
              </a:ln>
              <a:solidFill>
                <a:schemeClr val="tx2"/>
              </a:solidFill>
              <a:effectLst>
                <a:outerShdw blurRad="38100" dist="38100" dir="2700000" algn="tl">
                  <a:srgbClr val="FFFFFF"/>
                </a:outerShdw>
              </a:effectLst>
              <a:uLnTx/>
              <a:uFillTx/>
              <a:latin typeface="Times New Roman" panose="02020603050405020304" pitchFamily="18" charset="0"/>
              <a:ea typeface="隶书" panose="02010509060101010101" pitchFamily="49" charset="-122"/>
              <a:cs typeface="+mn-cs"/>
            </a:endParaRPr>
          </a:p>
        </p:txBody>
      </p:sp>
      <p:sp>
        <p:nvSpPr>
          <p:cNvPr id="28679" name="Rectangle 7"/>
          <p:cNvSpPr/>
          <p:nvPr/>
        </p:nvSpPr>
        <p:spPr>
          <a:xfrm>
            <a:off x="7667625" y="3860800"/>
            <a:ext cx="552450" cy="579438"/>
          </a:xfrm>
          <a:prstGeom prst="rect">
            <a:avLst/>
          </a:prstGeom>
          <a:noFill/>
          <a:ln w="9525">
            <a:noFill/>
          </a:ln>
        </p:spPr>
        <p:txBody>
          <a:bodyPr wrap="none">
            <a:spAutoFit/>
          </a:bodyPr>
          <a:p>
            <a:pPr eaLnBrk="1" hangingPunct="1"/>
            <a:r>
              <a:rPr lang="zh-CN" altLang="en-US" sz="3200" dirty="0">
                <a:solidFill>
                  <a:srgbClr val="FF0000"/>
                </a:solidFill>
                <a:latin typeface="Times New Roman" panose="02020603050405020304" pitchFamily="18" charset="0"/>
              </a:rPr>
              <a:t> </a:t>
            </a:r>
            <a:r>
              <a:rPr lang="en-US" altLang="zh-CN" sz="3200" dirty="0">
                <a:solidFill>
                  <a:srgbClr val="FF0000"/>
                </a:solidFill>
                <a:latin typeface="Times New Roman" panose="02020603050405020304" pitchFamily="18" charset="0"/>
              </a:rPr>
              <a:t>?</a:t>
            </a:r>
            <a:r>
              <a:rPr lang="en-US" altLang="zh-CN" dirty="0">
                <a:latin typeface="Arial" panose="020B0604020202020204" pitchFamily="34" charset="0"/>
              </a:rPr>
              <a:t> </a:t>
            </a:r>
            <a:endParaRPr lang="en-US" altLang="zh-CN" dirty="0">
              <a:latin typeface="Arial" panose="020B0604020202020204" pitchFamily="34" charset="0"/>
            </a:endParaRPr>
          </a:p>
        </p:txBody>
      </p:sp>
      <p:sp>
        <p:nvSpPr>
          <p:cNvPr id="28680" name="AutoShape 8"/>
          <p:cNvSpPr/>
          <p:nvPr/>
        </p:nvSpPr>
        <p:spPr>
          <a:xfrm>
            <a:off x="7380288" y="3789363"/>
            <a:ext cx="142875" cy="647700"/>
          </a:xfrm>
          <a:prstGeom prst="rightBrace">
            <a:avLst>
              <a:gd name="adj1" fmla="val 37777"/>
              <a:gd name="adj2" fmla="val 50000"/>
            </a:avLst>
          </a:prstGeom>
          <a:noFill/>
          <a:ln w="25400" cap="flat" cmpd="sng">
            <a:solidFill>
              <a:srgbClr val="FF0000"/>
            </a:solidFill>
            <a:prstDash val="solid"/>
            <a:headEnd type="none" w="med" len="med"/>
            <a:tailEnd type="none" w="med" len="med"/>
          </a:ln>
        </p:spPr>
        <p:txBody>
          <a:bodyPr wrap="none" anchor="ctr"/>
          <a:p>
            <a:pPr eaLnBrk="1" hangingPunct="1"/>
            <a:endParaRPr lang="zh-CN" altLang="en-US"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67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868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8679"/>
                                        </p:tgtEl>
                                        <p:attrNameLst>
                                          <p:attrName>style.visibility</p:attrName>
                                        </p:attrNameLst>
                                      </p:cBhvr>
                                      <p:to>
                                        <p:strVal val="visible"/>
                                      </p:to>
                                    </p:set>
                                    <p:anim calcmode="lin" valueType="num">
                                      <p:cBhvr additive="base">
                                        <p:cTn id="17" dur="500" fill="hold"/>
                                        <p:tgtEl>
                                          <p:spTgt spid="28679"/>
                                        </p:tgtEl>
                                        <p:attrNameLst>
                                          <p:attrName>ppt_x</p:attrName>
                                        </p:attrNameLst>
                                      </p:cBhvr>
                                      <p:tavLst>
                                        <p:tav tm="0">
                                          <p:val>
                                            <p:strVal val="#ppt_x"/>
                                          </p:val>
                                        </p:tav>
                                        <p:tav tm="100000">
                                          <p:val>
                                            <p:strVal val="#ppt_x"/>
                                          </p:val>
                                        </p:tav>
                                      </p:tavLst>
                                    </p:anim>
                                    <p:anim calcmode="lin" valueType="num">
                                      <p:cBhvr additive="base">
                                        <p:cTn id="18" dur="500" fill="hold"/>
                                        <p:tgtEl>
                                          <p:spTgt spid="2867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28678"/>
                                        </p:tgtEl>
                                        <p:attrNameLst>
                                          <p:attrName>style.visibility</p:attrName>
                                        </p:attrNameLst>
                                      </p:cBhvr>
                                      <p:to>
                                        <p:strVal val="visible"/>
                                      </p:to>
                                    </p:set>
                                    <p:anim calcmode="lin" valueType="num">
                                      <p:cBhvr>
                                        <p:cTn id="23" dur="500" fill="hold"/>
                                        <p:tgtEl>
                                          <p:spTgt spid="28678"/>
                                        </p:tgtEl>
                                        <p:attrNameLst>
                                          <p:attrName>ppt_w</p:attrName>
                                        </p:attrNameLst>
                                      </p:cBhvr>
                                      <p:tavLst>
                                        <p:tav tm="0">
                                          <p:val>
                                            <p:fltVal val="0.000000"/>
                                          </p:val>
                                        </p:tav>
                                        <p:tav tm="100000">
                                          <p:val>
                                            <p:strVal val="#ppt_w"/>
                                          </p:val>
                                        </p:tav>
                                      </p:tavLst>
                                    </p:anim>
                                    <p:anim calcmode="lin" valueType="num">
                                      <p:cBhvr>
                                        <p:cTn id="24" dur="500" fill="hold"/>
                                        <p:tgtEl>
                                          <p:spTgt spid="28678"/>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p:bldP spid="28677" grpId="0"/>
      <p:bldP spid="28678" grpId="0" animBg="1"/>
      <p:bldP spid="28679" grpId="0"/>
      <p:bldP spid="28680"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9698" name="Rectangle 2"/>
          <p:cNvSpPr>
            <a:spLocks noGrp="1"/>
          </p:cNvSpPr>
          <p:nvPr>
            <p:ph idx="1"/>
          </p:nvPr>
        </p:nvSpPr>
        <p:spPr>
          <a:xfrm>
            <a:off x="323850" y="908050"/>
            <a:ext cx="8640763" cy="3744913"/>
          </a:xfrm>
          <a:noFill/>
          <a:ln>
            <a:noFill/>
          </a:ln>
        </p:spPr>
        <p:txBody>
          <a:bodyPr/>
          <a:p>
            <a:pPr eaLnBrk="1" hangingPunct="1">
              <a:buNone/>
            </a:pPr>
            <a:r>
              <a:rPr lang="en-US" altLang="zh-CN" b="1" i="1" dirty="0">
                <a:solidFill>
                  <a:srgbClr val="FF0000"/>
                </a:solidFill>
              </a:rPr>
              <a:t>3)</a:t>
            </a:r>
            <a:r>
              <a:rPr lang="zh-CN" altLang="en-US" b="1" dirty="0">
                <a:solidFill>
                  <a:srgbClr val="FF0000"/>
                </a:solidFill>
              </a:rPr>
              <a:t>代词线索法</a:t>
            </a:r>
            <a:br>
              <a:rPr lang="zh-CN" altLang="en-US" b="1" dirty="0"/>
            </a:br>
            <a:br>
              <a:rPr lang="zh-CN" altLang="en-US" b="1" dirty="0"/>
            </a:br>
            <a:r>
              <a:rPr lang="zh-CN" altLang="en-US" b="1" dirty="0"/>
              <a:t>　　</a:t>
            </a:r>
            <a:r>
              <a:rPr lang="zh-CN" altLang="en-US" b="1" dirty="0">
                <a:solidFill>
                  <a:srgbClr val="000066"/>
                </a:solidFill>
              </a:rPr>
              <a:t>英语表达中代词出现的频率极高，代词的作用无非是</a:t>
            </a:r>
            <a:r>
              <a:rPr lang="zh-CN" altLang="en-US" b="1" u="sng" dirty="0">
                <a:solidFill>
                  <a:srgbClr val="000066"/>
                </a:solidFill>
              </a:rPr>
              <a:t>指代前面提及的名词或句子</a:t>
            </a:r>
            <a:r>
              <a:rPr lang="zh-CN" altLang="en-US" b="1" dirty="0">
                <a:solidFill>
                  <a:srgbClr val="000066"/>
                </a:solidFill>
              </a:rPr>
              <a:t>，巧妙利用这样的指代关系和根据代词的单复数差异可以准确而快速地解题。</a:t>
            </a:r>
            <a:endParaRPr lang="en-US" altLang="zh-CN" b="1" dirty="0">
              <a:solidFill>
                <a:srgbClr val="000066"/>
              </a:solidFill>
            </a:endParaRPr>
          </a:p>
          <a:p>
            <a:pPr eaLnBrk="1" hangingPunct="1">
              <a:buNone/>
            </a:pPr>
            <a:r>
              <a:rPr lang="en-US" altLang="zh-CN" b="1" i="1" dirty="0">
                <a:solidFill>
                  <a:srgbClr val="000066"/>
                </a:solidFill>
              </a:rPr>
              <a:t>Passage 4   </a:t>
            </a:r>
            <a:r>
              <a:rPr lang="zh-CN" altLang="en-US" b="1" i="1" dirty="0">
                <a:solidFill>
                  <a:srgbClr val="000066"/>
                </a:solidFill>
              </a:rPr>
              <a:t>第</a:t>
            </a:r>
            <a:r>
              <a:rPr lang="en-US" altLang="zh-CN" b="1" i="1" dirty="0">
                <a:solidFill>
                  <a:srgbClr val="000066"/>
                </a:solidFill>
              </a:rPr>
              <a:t>17</a:t>
            </a:r>
            <a:r>
              <a:rPr lang="zh-CN" altLang="en-US" b="1" i="1" dirty="0">
                <a:solidFill>
                  <a:srgbClr val="000066"/>
                </a:solidFill>
              </a:rPr>
              <a:t>和</a:t>
            </a:r>
            <a:r>
              <a:rPr lang="en-US" altLang="zh-CN" b="1" i="1" dirty="0">
                <a:solidFill>
                  <a:srgbClr val="000066"/>
                </a:solidFill>
              </a:rPr>
              <a:t>19</a:t>
            </a:r>
            <a:r>
              <a:rPr lang="zh-CN" altLang="en-US" b="1" i="1" dirty="0">
                <a:solidFill>
                  <a:srgbClr val="000066"/>
                </a:solidFill>
              </a:rPr>
              <a:t>题</a:t>
            </a:r>
            <a:endParaRPr lang="zh-CN" altLang="en-US" b="1" i="1" dirty="0">
              <a:solidFill>
                <a:srgbClr val="000066"/>
              </a:solidFill>
            </a:endParaRPr>
          </a:p>
        </p:txBody>
      </p:sp>
      <p:sp>
        <p:nvSpPr>
          <p:cNvPr id="44035" name="Text Box 3"/>
          <p:cNvSpPr txBox="1"/>
          <p:nvPr/>
        </p:nvSpPr>
        <p:spPr>
          <a:xfrm>
            <a:off x="1258888" y="1052513"/>
            <a:ext cx="2087562" cy="366712"/>
          </a:xfrm>
          <a:prstGeom prst="rect">
            <a:avLst/>
          </a:prstGeom>
          <a:noFill/>
          <a:ln w="9525">
            <a:noFill/>
          </a:ln>
        </p:spPr>
        <p:txBody>
          <a:bodyPr>
            <a:spAutoFit/>
          </a:bodyPr>
          <a:p>
            <a:pPr eaLnBrk="1" hangingPunct="1">
              <a:spcBef>
                <a:spcPct val="50000"/>
              </a:spcBef>
            </a:pPr>
            <a:endParaRPr lang="zh-CN" altLang="en-US" i="1" dirty="0">
              <a:solidFill>
                <a:srgbClr val="FF00FF"/>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9698">
                                            <p:txEl>
                                              <p:charRg st="0" end="81"/>
                                            </p:txEl>
                                          </p:spTgt>
                                        </p:tgtEl>
                                        <p:attrNameLst>
                                          <p:attrName>style.visibility</p:attrName>
                                        </p:attrNameLst>
                                      </p:cBhvr>
                                      <p:to>
                                        <p:strVal val="visible"/>
                                      </p:to>
                                    </p:set>
                                    <p:anim calcmode="lin" valueType="num">
                                      <p:cBhvr additive="base">
                                        <p:cTn id="7" dur="500" fill="hold"/>
                                        <p:tgtEl>
                                          <p:spTgt spid="29698">
                                            <p:txEl>
                                              <p:charRg st="0" end="8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9698">
                                            <p:txEl>
                                              <p:charRg st="0" end="8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9698">
                                            <p:txEl>
                                              <p:charRg st="81" end="101"/>
                                            </p:txEl>
                                          </p:spTgt>
                                        </p:tgtEl>
                                        <p:attrNameLst>
                                          <p:attrName>style.visibility</p:attrName>
                                        </p:attrNameLst>
                                      </p:cBhvr>
                                      <p:to>
                                        <p:strVal val="visible"/>
                                      </p:to>
                                    </p:set>
                                    <p:anim calcmode="lin" valueType="num">
                                      <p:cBhvr additive="base">
                                        <p:cTn id="13" dur="500" fill="hold"/>
                                        <p:tgtEl>
                                          <p:spTgt spid="29698">
                                            <p:txEl>
                                              <p:charRg st="81" end="10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9698">
                                            <p:txEl>
                                              <p:charRg st="81" end="10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标题 1"/>
          <p:cNvSpPr>
            <a:spLocks noGrp="1"/>
          </p:cNvSpPr>
          <p:nvPr>
            <p:ph type="ctrTitle"/>
          </p:nvPr>
        </p:nvSpPr>
        <p:spPr>
          <a:xfrm>
            <a:off x="107950" y="-100012"/>
            <a:ext cx="8785225" cy="1470025"/>
          </a:xfrm>
          <a:noFill/>
          <a:ln>
            <a:noFill/>
          </a:ln>
        </p:spPr>
        <p:txBody>
          <a:bodyPr/>
          <a:p>
            <a:pPr algn="l"/>
            <a:r>
              <a:rPr lang="en-US" altLang="zh-CN" sz="2400" i="1" dirty="0"/>
              <a:t>            Teletubbies</a:t>
            </a:r>
            <a:r>
              <a:rPr lang="en-US" altLang="zh-CN" sz="2400" dirty="0"/>
              <a:t> </a:t>
            </a:r>
            <a:r>
              <a:rPr lang="en-US" altLang="zh-CN" sz="2400" dirty="0">
                <a:solidFill>
                  <a:srgbClr val="FF0000"/>
                </a:solidFill>
              </a:rPr>
              <a:t>is a very popular show </a:t>
            </a:r>
            <a:r>
              <a:rPr lang="en-US" altLang="zh-CN" sz="2400" dirty="0"/>
              <a:t>featuring interesting and fun characters that keep children absorbed. __16__ Moreover, they are unique in their great contribution to preschoolers’ formal school readiness. The program fits well into the style of broadcasting that airs on PBS (Public Broadcasting Service), which is non-profit TV promoting high quality, educational programs without commercial interruption.</a:t>
            </a:r>
            <a:br>
              <a:rPr lang="en-US" altLang="zh-CN" sz="2400" dirty="0"/>
            </a:br>
            <a:r>
              <a:rPr lang="en-US" altLang="zh-CN" sz="2400" dirty="0"/>
              <a:t>          A company by the name of Ragdoll Productions in the United Kingdom developed the Teletubbies figures and their stories. </a:t>
            </a:r>
            <a:r>
              <a:rPr lang="en-US" altLang="zh-CN" sz="2400" i="1" dirty="0">
                <a:solidFill>
                  <a:srgbClr val="FF0000"/>
                </a:solidFill>
              </a:rPr>
              <a:t>Teletubbies</a:t>
            </a:r>
            <a:r>
              <a:rPr lang="en-US" altLang="zh-CN" sz="2400" dirty="0">
                <a:solidFill>
                  <a:srgbClr val="FF0000"/>
                </a:solidFill>
              </a:rPr>
              <a:t>’ producers, Anne Wood and Andrew Davenport, conducted extensive research to guarantee the effectiveness of their production as a teaching tool</a:t>
            </a:r>
            <a:r>
              <a:rPr lang="en-US" altLang="zh-CN" sz="2400" dirty="0"/>
              <a:t>. __17__ The conclusions they reached were put very well into words by Ms. Wood when she said, “I want children to smile. If they are smiling, they will be relaxed. If they are relaxed, they will be confident. If they are confident, they will dare to be curious. If they are curious, they will grow in understanding.” __18__ </a:t>
            </a:r>
            <a:r>
              <a:rPr lang="en-US" altLang="zh-CN" sz="2400" dirty="0">
                <a:solidFill>
                  <a:srgbClr val="FF0000"/>
                </a:solidFill>
              </a:rPr>
              <a:t>Young children over the world are privileged to enjoy the benefits, for since 1992 the program has been sold to 92 broadcasters in 70 countries.</a:t>
            </a:r>
            <a:br>
              <a:rPr lang="en-US" altLang="zh-CN" sz="2400" dirty="0">
                <a:solidFill>
                  <a:srgbClr val="FF0000"/>
                </a:solidFill>
              </a:rPr>
            </a:br>
            <a:endParaRPr lang="zh-CN" altLang="en-US" sz="2400" dirty="0">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标题 1"/>
          <p:cNvSpPr>
            <a:spLocks noGrp="1"/>
          </p:cNvSpPr>
          <p:nvPr>
            <p:ph type="ctrTitle"/>
          </p:nvPr>
        </p:nvSpPr>
        <p:spPr>
          <a:xfrm>
            <a:off x="539750" y="404813"/>
            <a:ext cx="8424863" cy="6119812"/>
          </a:xfrm>
          <a:noFill/>
          <a:ln>
            <a:noFill/>
          </a:ln>
        </p:spPr>
        <p:txBody>
          <a:bodyPr/>
          <a:p>
            <a:pPr algn="l"/>
            <a:r>
              <a:rPr lang="en-US" altLang="zh-CN" sz="2400" dirty="0"/>
              <a:t>What exactly, though, makes Teletubbies so visibly and emotionally inviting to young children? The answer is that they are completely designed from their point of view, being plump(fat and rounded in a pleasant way) and innocent-faced, as well as playful, warm, and funny. __19__ </a:t>
            </a:r>
            <a:r>
              <a:rPr lang="en-US" altLang="zh-CN" sz="2400" dirty="0">
                <a:solidFill>
                  <a:srgbClr val="FF0000"/>
                </a:solidFill>
              </a:rPr>
              <a:t>Imagine a land that is part technological and part nursery rhyme. </a:t>
            </a:r>
            <a:r>
              <a:rPr lang="en-US" altLang="zh-CN" sz="2400" dirty="0"/>
              <a:t>Their home is Tubbytronic Superdome, and they eat Tubby Toast and Custard. A windmill blows in wonderful surprises among rolling hills, talking flowers, and a smiling sun.</a:t>
            </a:r>
            <a:br>
              <a:rPr lang="en-US" altLang="zh-CN" sz="2400" dirty="0"/>
            </a:br>
            <a:r>
              <a:rPr lang="en-US" altLang="zh-CN" sz="2400" dirty="0"/>
              <a:t>__20__ Teletubbies love each other very much; Teletubbies love to dance and sing; Teletubbies love their favorite things and interacting with their surroundings. These messages, conveyed in very basic, repetitive language, </a:t>
            </a:r>
            <a:r>
              <a:rPr lang="en-US" altLang="zh-CN" sz="2400" dirty="0">
                <a:solidFill>
                  <a:srgbClr val="FF0000"/>
                </a:solidFill>
              </a:rPr>
              <a:t>invite interaction with children</a:t>
            </a:r>
            <a:r>
              <a:rPr lang="en-US" altLang="zh-CN" sz="2400" dirty="0"/>
              <a:t>, </a:t>
            </a:r>
            <a:r>
              <a:rPr lang="en-US" altLang="zh-CN" sz="2400" dirty="0">
                <a:solidFill>
                  <a:srgbClr val="FF0000"/>
                </a:solidFill>
              </a:rPr>
              <a:t>helping ages one through four expand the skills they need to watch and listen at the same time, which is key to the development of a child’s thinking abilities.</a:t>
            </a:r>
            <a:br>
              <a:rPr lang="en-US" altLang="zh-CN" sz="2400" dirty="0"/>
            </a:br>
            <a:endParaRPr lang="zh-CN" altLang="en-US"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标题 1"/>
          <p:cNvSpPr>
            <a:spLocks noGrp="1"/>
          </p:cNvSpPr>
          <p:nvPr>
            <p:ph type="ctrTitle"/>
          </p:nvPr>
        </p:nvSpPr>
        <p:spPr>
          <a:xfrm>
            <a:off x="539750" y="620713"/>
            <a:ext cx="8353425" cy="5472112"/>
          </a:xfrm>
          <a:noFill/>
          <a:ln>
            <a:noFill/>
          </a:ln>
        </p:spPr>
        <p:txBody>
          <a:bodyPr/>
          <a:p>
            <a:pPr algn="l"/>
            <a:r>
              <a:rPr lang="en-US" altLang="zh-CN" sz="2400" dirty="0"/>
              <a:t>A</a:t>
            </a:r>
            <a:r>
              <a:rPr lang="en-US" altLang="zh-CN" sz="2400" dirty="0">
                <a:solidFill>
                  <a:srgbClr val="FF0000"/>
                </a:solidFill>
              </a:rPr>
              <a:t>. They </a:t>
            </a:r>
            <a:r>
              <a:rPr lang="en-US" altLang="zh-CN" sz="2400" dirty="0"/>
              <a:t>live in a </a:t>
            </a:r>
            <a:r>
              <a:rPr lang="en-US" altLang="zh-CN" sz="2400" dirty="0">
                <a:solidFill>
                  <a:srgbClr val="FF0000"/>
                </a:solidFill>
              </a:rPr>
              <a:t>fascinating world </a:t>
            </a:r>
            <a:r>
              <a:rPr lang="en-US" altLang="zh-CN" sz="2400" dirty="0"/>
              <a:t>that is brilliant and magical.</a:t>
            </a:r>
            <a:br>
              <a:rPr lang="en-US" altLang="zh-CN" sz="2400" dirty="0"/>
            </a:br>
            <a:r>
              <a:rPr lang="en-US" altLang="zh-CN" sz="2400" dirty="0"/>
              <a:t>B. </a:t>
            </a:r>
            <a:r>
              <a:rPr lang="en-US" altLang="zh-CN" sz="2400" dirty="0">
                <a:solidFill>
                  <a:srgbClr val="FF0000"/>
                </a:solidFill>
              </a:rPr>
              <a:t>They</a:t>
            </a:r>
            <a:r>
              <a:rPr lang="en-US" altLang="zh-CN" sz="2400" dirty="0"/>
              <a:t> </a:t>
            </a:r>
            <a:r>
              <a:rPr lang="en-US" altLang="zh-CN" sz="2400" dirty="0">
                <a:solidFill>
                  <a:srgbClr val="FF0000"/>
                </a:solidFill>
              </a:rPr>
              <a:t>interviewed </a:t>
            </a:r>
            <a:r>
              <a:rPr lang="en-US" altLang="zh-CN" sz="2400" dirty="0"/>
              <a:t>young children, linguists, and nursery school teachers.</a:t>
            </a:r>
            <a:br>
              <a:rPr lang="en-US" altLang="zh-CN" sz="2400" dirty="0"/>
            </a:br>
            <a:r>
              <a:rPr lang="en-US" altLang="zh-CN" sz="2400" dirty="0"/>
              <a:t>C. Lots of Teletubbies toys, books and DVDs are available to keep children entertained.</a:t>
            </a:r>
            <a:br>
              <a:rPr lang="en-US" altLang="zh-CN" sz="2400" dirty="0"/>
            </a:br>
            <a:r>
              <a:rPr lang="en-US" altLang="zh-CN" sz="2400" dirty="0"/>
              <a:t>D. Although the program aims at children aged one to four, it appeals to older generations.</a:t>
            </a:r>
            <a:br>
              <a:rPr lang="en-US" altLang="zh-CN" sz="2400" dirty="0"/>
            </a:br>
            <a:r>
              <a:rPr lang="en-US" altLang="zh-CN" sz="2400" dirty="0"/>
              <a:t>E. </a:t>
            </a:r>
            <a:r>
              <a:rPr lang="en-US" altLang="zh-CN" sz="2400" dirty="0">
                <a:solidFill>
                  <a:srgbClr val="FF0000"/>
                </a:solidFill>
              </a:rPr>
              <a:t>More importantly, </a:t>
            </a:r>
            <a:r>
              <a:rPr lang="en-US" altLang="zh-CN" sz="2400" dirty="0"/>
              <a:t>the characters </a:t>
            </a:r>
            <a:r>
              <a:rPr lang="en-US" altLang="zh-CN" sz="2400" dirty="0">
                <a:solidFill>
                  <a:srgbClr val="FF0000"/>
                </a:solidFill>
              </a:rPr>
              <a:t>communicate</a:t>
            </a:r>
            <a:r>
              <a:rPr lang="en-US" altLang="zh-CN" sz="2400" dirty="0"/>
              <a:t> very special, </a:t>
            </a:r>
            <a:r>
              <a:rPr lang="en-US" altLang="zh-CN" sz="2400" dirty="0">
                <a:solidFill>
                  <a:srgbClr val="FF0000"/>
                </a:solidFill>
              </a:rPr>
              <a:t>elementary ideas to </a:t>
            </a:r>
            <a:r>
              <a:rPr lang="en-US" altLang="zh-CN" sz="2400" dirty="0"/>
              <a:t>the children.</a:t>
            </a:r>
            <a:br>
              <a:rPr lang="en-US" altLang="zh-CN" sz="2400" dirty="0"/>
            </a:br>
            <a:r>
              <a:rPr lang="en-US" altLang="zh-CN" sz="2400" dirty="0"/>
              <a:t>F. Like other cartoon creatures, Teletubbies are colorful </a:t>
            </a:r>
            <a:r>
              <a:rPr lang="en-US" altLang="zh-CN" sz="2400" dirty="0">
                <a:solidFill>
                  <a:srgbClr val="FF0000"/>
                </a:solidFill>
              </a:rPr>
              <a:t>both in physical appearance and personality.</a:t>
            </a:r>
            <a:br>
              <a:rPr lang="en-US" altLang="zh-CN" sz="2400" dirty="0">
                <a:solidFill>
                  <a:srgbClr val="FF0000"/>
                </a:solidFill>
              </a:rPr>
            </a:br>
            <a:br>
              <a:rPr lang="en-US" altLang="zh-CN" sz="2400" dirty="0"/>
            </a:br>
            <a:r>
              <a:rPr lang="en-US" altLang="zh-CN" sz="2400" dirty="0"/>
              <a:t>G. </a:t>
            </a:r>
            <a:r>
              <a:rPr lang="en-US" altLang="zh-CN" sz="2400" dirty="0">
                <a:solidFill>
                  <a:srgbClr val="FF0000"/>
                </a:solidFill>
              </a:rPr>
              <a:t>Much creative energy and innovation </a:t>
            </a:r>
            <a:r>
              <a:rPr lang="en-US" altLang="zh-CN" sz="2400" dirty="0">
                <a:solidFill>
                  <a:srgbClr val="0033CC"/>
                </a:solidFill>
              </a:rPr>
              <a:t>were channeled </a:t>
            </a:r>
            <a:r>
              <a:rPr lang="en-US" altLang="zh-CN" sz="2400" dirty="0"/>
              <a:t>into each one of the 365 shows that’s been </a:t>
            </a:r>
            <a:r>
              <a:rPr lang="en-US" altLang="zh-CN" sz="2400" dirty="0">
                <a:solidFill>
                  <a:srgbClr val="FF0000"/>
                </a:solidFill>
              </a:rPr>
              <a:t>broadcast.</a:t>
            </a:r>
            <a:endParaRPr lang="zh-CN" altLang="en-US" sz="2400" dirty="0">
              <a:solidFill>
                <a:srgbClr val="FF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1746" name="Oval 2"/>
          <p:cNvSpPr/>
          <p:nvPr/>
        </p:nvSpPr>
        <p:spPr>
          <a:xfrm>
            <a:off x="3995738" y="5229225"/>
            <a:ext cx="1439862" cy="431800"/>
          </a:xfrm>
          <a:prstGeom prst="ellipse">
            <a:avLst/>
          </a:prstGeom>
          <a:solidFill>
            <a:schemeClr val="accent1"/>
          </a:solidFill>
          <a:ln w="9525" cap="flat" cmpd="sng">
            <a:solidFill>
              <a:schemeClr val="tx1"/>
            </a:solidFill>
            <a:prstDash val="solid"/>
            <a:headEnd type="none" w="med" len="med"/>
            <a:tailEnd type="none" w="med" len="med"/>
          </a:ln>
        </p:spPr>
        <p:txBody>
          <a:bodyPr wrap="none" anchor="ctr"/>
          <a:p>
            <a:pPr eaLnBrk="1" hangingPunct="1"/>
            <a:endParaRPr lang="zh-CN" altLang="en-US" dirty="0">
              <a:latin typeface="Arial" panose="020B0604020202020204" pitchFamily="34" charset="0"/>
            </a:endParaRPr>
          </a:p>
        </p:txBody>
      </p:sp>
      <p:sp>
        <p:nvSpPr>
          <p:cNvPr id="31748" name="Rectangle 4"/>
          <p:cNvSpPr>
            <a:spLocks noChangeArrowheads="1"/>
          </p:cNvSpPr>
          <p:nvPr/>
        </p:nvSpPr>
        <p:spPr bwMode="auto">
          <a:xfrm>
            <a:off x="673100" y="836613"/>
            <a:ext cx="7786688" cy="1143000"/>
          </a:xfrm>
          <a:prstGeom prst="rect">
            <a:avLst/>
          </a:prstGeom>
          <a:noFill/>
          <a:ln w="9525">
            <a:noFill/>
            <a:miter lim="800000"/>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dirty="0">
                <a:ln>
                  <a:noFill/>
                </a:ln>
                <a:solidFill>
                  <a:srgbClr val="FF0000"/>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代词线索</a:t>
            </a:r>
            <a:r>
              <a:rPr kumimoji="0" lang="zh-CN" altLang="en-US" sz="2800" b="0" i="0" u="none" strike="noStrike" kern="1200" cap="none" spc="0" normalizeH="0" baseline="0" noProof="0" dirty="0">
                <a:ln>
                  <a:noFill/>
                </a:ln>
                <a:solidFill>
                  <a:srgbClr val="FFFF00"/>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 </a:t>
            </a:r>
            <a:r>
              <a:rPr kumimoji="0" lang="zh-CN" alt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a:t>
            </a:r>
            <a:r>
              <a:rPr kumimoji="0" lang="en-US" altLang="zh-CN"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2014</a:t>
            </a:r>
            <a:r>
              <a:rPr kumimoji="0" lang="zh-CN" alt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全国课标卷）</a:t>
            </a:r>
            <a:endParaRPr kumimoji="0" lang="zh-CN" alt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endParaRPr>
          </a:p>
        </p:txBody>
      </p:sp>
      <p:sp>
        <p:nvSpPr>
          <p:cNvPr id="48132" name="Text Box 5"/>
          <p:cNvSpPr txBox="1"/>
          <p:nvPr/>
        </p:nvSpPr>
        <p:spPr>
          <a:xfrm>
            <a:off x="468313" y="1844675"/>
            <a:ext cx="7704137" cy="2308225"/>
          </a:xfrm>
          <a:prstGeom prst="rect">
            <a:avLst/>
          </a:prstGeom>
          <a:noFill/>
          <a:ln w="9525">
            <a:noFill/>
          </a:ln>
        </p:spPr>
        <p:txBody>
          <a:bodyPr>
            <a:spAutoFit/>
          </a:bodyPr>
          <a:p>
            <a:pPr eaLnBrk="1" hangingPunct="1"/>
            <a:r>
              <a:rPr lang="en-US" altLang="zh-CN" sz="2400" b="1" dirty="0">
                <a:latin typeface="Times New Roman" panose="02020603050405020304" pitchFamily="18" charset="0"/>
              </a:rPr>
              <a:t>Try taking these four steps. the next time you are stressed:</a:t>
            </a:r>
            <a:endParaRPr lang="en-US" altLang="zh-CN" sz="2400" b="1" dirty="0">
              <a:latin typeface="Times New Roman" panose="02020603050405020304" pitchFamily="18" charset="0"/>
            </a:endParaRPr>
          </a:p>
          <a:p>
            <a:pPr eaLnBrk="1" hangingPunct="1"/>
            <a:r>
              <a:rPr lang="en-US" altLang="zh-CN" sz="2400" b="1" dirty="0">
                <a:latin typeface="Times New Roman" panose="02020603050405020304" pitchFamily="18" charset="0"/>
              </a:rPr>
              <a:t>(1) Get support. When you need help, reach out to the people who care about you. Talk to “trusted adult, such as “parent or other relatives.</a:t>
            </a:r>
            <a:r>
              <a:rPr lang="en-US" altLang="zh-CN" sz="2400" b="1" u="sng" dirty="0">
                <a:latin typeface="Times New Roman" panose="02020603050405020304" pitchFamily="18" charset="0"/>
              </a:rPr>
              <a:t>    72    </a:t>
            </a:r>
            <a:r>
              <a:rPr lang="en-US" altLang="zh-CN" sz="2400" b="1" dirty="0">
                <a:latin typeface="Times New Roman" panose="02020603050405020304" pitchFamily="18" charset="0"/>
              </a:rPr>
              <a:t> They might have had similar problems, such as dealing with a test, or the death of a beloved pet.</a:t>
            </a:r>
            <a:endParaRPr lang="en-US" altLang="zh-CN" sz="2400" b="1" dirty="0">
              <a:latin typeface="Times New Roman" panose="02020603050405020304" pitchFamily="18" charset="0"/>
            </a:endParaRPr>
          </a:p>
        </p:txBody>
      </p:sp>
      <p:sp>
        <p:nvSpPr>
          <p:cNvPr id="48133" name="Text Box 6"/>
          <p:cNvSpPr txBox="1"/>
          <p:nvPr/>
        </p:nvSpPr>
        <p:spPr>
          <a:xfrm>
            <a:off x="323850" y="4467225"/>
            <a:ext cx="8208963" cy="1200150"/>
          </a:xfrm>
          <a:prstGeom prst="rect">
            <a:avLst/>
          </a:prstGeom>
          <a:noFill/>
          <a:ln w="9525">
            <a:noFill/>
          </a:ln>
        </p:spPr>
        <p:txBody>
          <a:bodyPr>
            <a:spAutoFit/>
          </a:bodyPr>
          <a:p>
            <a:pPr algn="just" eaLnBrk="1" hangingPunct="1"/>
            <a:r>
              <a:rPr lang="zh-CN" altLang="en-US" sz="2400" dirty="0">
                <a:latin typeface="Times New Roman" panose="02020603050405020304" pitchFamily="18" charset="0"/>
              </a:rPr>
              <a:t>  </a:t>
            </a:r>
            <a:r>
              <a:rPr lang="en-US" altLang="zh-CN" sz="2400" b="1" dirty="0">
                <a:latin typeface="Times New Roman" panose="02020603050405020304" pitchFamily="18" charset="0"/>
              </a:rPr>
              <a:t>D. Ah, it feels so good when the stress is gone.</a:t>
            </a:r>
            <a:endParaRPr lang="en-US" altLang="zh-CN" sz="2400" b="1" dirty="0">
              <a:latin typeface="Times New Roman" panose="02020603050405020304" pitchFamily="18" charset="0"/>
            </a:endParaRPr>
          </a:p>
          <a:p>
            <a:pPr algn="just" eaLnBrk="1" hangingPunct="1"/>
            <a:r>
              <a:rPr lang="en-US" altLang="zh-CN" sz="2400" b="1" dirty="0">
                <a:latin typeface="Times New Roman" panose="02020603050405020304" pitchFamily="18" charset="0"/>
              </a:rPr>
              <a:t>  E. You need to figure out what the problem is.</a:t>
            </a:r>
            <a:endParaRPr lang="en-US" altLang="zh-CN" sz="2400" b="1" dirty="0">
              <a:latin typeface="Times New Roman" panose="02020603050405020304" pitchFamily="18" charset="0"/>
            </a:endParaRPr>
          </a:p>
          <a:p>
            <a:pPr eaLnBrk="1" hangingPunct="1"/>
            <a:r>
              <a:rPr lang="en-US" altLang="zh-CN" sz="2400" b="1" dirty="0">
                <a:latin typeface="Times New Roman" panose="02020603050405020304" pitchFamily="18" charset="0"/>
              </a:rPr>
              <a:t>  F. And don't forget about your friends.</a:t>
            </a:r>
            <a:endParaRPr lang="en-US" altLang="zh-CN" sz="2400" b="1" dirty="0">
              <a:latin typeface="Times New Roman" panose="02020603050405020304" pitchFamily="18" charset="0"/>
            </a:endParaRPr>
          </a:p>
        </p:txBody>
      </p:sp>
      <p:cxnSp>
        <p:nvCxnSpPr>
          <p:cNvPr id="8" name="直接连接符 7"/>
          <p:cNvCxnSpPr/>
          <p:nvPr/>
        </p:nvCxnSpPr>
        <p:spPr>
          <a:xfrm>
            <a:off x="5292725" y="3357563"/>
            <a:ext cx="6477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500" fill="hold"/>
                                        <p:tgtEl>
                                          <p:spTgt spid="31746"/>
                                        </p:tgtEl>
                                        <p:attrNameLst>
                                          <p:attrName>ppt_x</p:attrName>
                                        </p:attrNameLst>
                                      </p:cBhvr>
                                      <p:tavLst>
                                        <p:tav tm="0">
                                          <p:val>
                                            <p:strVal val="#ppt_x"/>
                                          </p:val>
                                        </p:tav>
                                        <p:tav tm="100000">
                                          <p:val>
                                            <p:strVal val="#ppt_x"/>
                                          </p:val>
                                        </p:tav>
                                      </p:tavLst>
                                    </p:anim>
                                    <p:anim calcmode="lin" valueType="num">
                                      <p:cBhvr additive="base">
                                        <p:cTn id="8" dur="500" fill="hold"/>
                                        <p:tgtEl>
                                          <p:spTgt spid="317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6146" name="Rectangle 3"/>
          <p:cNvSpPr>
            <a:spLocks noChangeArrowheads="1"/>
          </p:cNvSpPr>
          <p:nvPr/>
        </p:nvSpPr>
        <p:spPr bwMode="auto">
          <a:xfrm>
            <a:off x="323850" y="2492375"/>
            <a:ext cx="8532813" cy="3311525"/>
          </a:xfrm>
          <a:prstGeom prst="rect">
            <a:avLst/>
          </a:prstGeom>
          <a:noFill/>
          <a:ln w="38100">
            <a:solidFill>
              <a:schemeClr val="tx2"/>
            </a:solidFill>
            <a:miter lim="800000"/>
          </a:ln>
        </p:spPr>
        <p:txBody>
          <a:bodyPr/>
          <a:lstStyle/>
          <a:p>
            <a:pPr marL="342900" marR="0" lvl="0" indent="-342900" algn="l" defTabSz="914400" rtl="0" eaLnBrk="1" fontAlgn="base" latinLnBrk="0" hangingPunct="1">
              <a:lnSpc>
                <a:spcPct val="90000"/>
              </a:lnSpc>
              <a:spcBef>
                <a:spcPct val="20000"/>
              </a:spcBef>
              <a:spcAft>
                <a:spcPct val="0"/>
              </a:spcAft>
              <a:buClrTx/>
              <a:buSzTx/>
              <a:buFontTx/>
              <a:buChar char="•"/>
              <a:defRPr/>
            </a:pPr>
            <a:r>
              <a:rPr kumimoji="0" lang="en-US" altLang="zh-CN" sz="3200" b="0" i="0" u="none" strike="noStrike" kern="1200" cap="none" spc="0" normalizeH="0" baseline="0" noProof="0" dirty="0">
                <a:ln>
                  <a:noFill/>
                </a:ln>
                <a:solidFill>
                  <a:srgbClr val="FF0000"/>
                </a:solidFill>
                <a:effectLst/>
                <a:uLnTx/>
                <a:uFillTx/>
                <a:latin typeface="Arial" panose="020B0604020202020204" pitchFamily="34" charset="0"/>
                <a:ea typeface="微软雅黑" panose="020B0503020204020204" pitchFamily="34" charset="-122"/>
                <a:cs typeface="+mn-cs"/>
              </a:rPr>
              <a:t>1.</a:t>
            </a:r>
            <a:r>
              <a:rPr kumimoji="0" lang="zh-CN" altLang="en-US" sz="3200" b="0" i="0" u="none" strike="noStrike" kern="1200" cap="none" spc="0" normalizeH="0" baseline="0" noProof="0" dirty="0">
                <a:ln>
                  <a:noFill/>
                </a:ln>
                <a:solidFill>
                  <a:srgbClr val="FF0000"/>
                </a:solidFill>
                <a:effectLst/>
                <a:uLnTx/>
                <a:uFillTx/>
                <a:latin typeface="Arial" panose="020B0604020202020204" pitchFamily="34" charset="0"/>
                <a:ea typeface="微软雅黑" panose="020B0503020204020204" pitchFamily="34" charset="-122"/>
                <a:cs typeface="+mn-cs"/>
              </a:rPr>
              <a:t>看</a:t>
            </a:r>
            <a:r>
              <a:rPr kumimoji="0" lang="zh-CN" altLang="en-US" sz="3200" b="0" i="0" u="sng" strike="noStrike" kern="1200" cap="none" spc="0" normalizeH="0" baseline="0" noProof="0" dirty="0">
                <a:ln>
                  <a:noFill/>
                </a:ln>
                <a:solidFill>
                  <a:srgbClr val="FF0000"/>
                </a:solidFill>
                <a:effectLst/>
                <a:uLnTx/>
                <a:uFillTx/>
                <a:latin typeface="Arial" panose="020B0604020202020204" pitchFamily="34" charset="0"/>
                <a:ea typeface="微软雅黑" panose="020B0503020204020204" pitchFamily="34" charset="-122"/>
                <a:cs typeface="+mn-cs"/>
              </a:rPr>
              <a:t>标题、副标题</a:t>
            </a:r>
            <a:r>
              <a:rPr kumimoji="0" lang="zh-CN" altLang="en-US" sz="3200" b="0" i="0" u="sng"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和</a:t>
            </a:r>
            <a:r>
              <a:rPr kumimoji="0" lang="zh-CN" altLang="en-US" sz="3200" b="0" i="0" u="sng" strike="noStrike" kern="1200" cap="none" spc="0" normalizeH="0" baseline="0" noProof="0" dirty="0">
                <a:ln>
                  <a:noFill/>
                </a:ln>
                <a:solidFill>
                  <a:srgbClr val="FF0000"/>
                </a:solidFill>
                <a:effectLst/>
                <a:uLnTx/>
                <a:uFillTx/>
                <a:latin typeface="Arial" panose="020B0604020202020204" pitchFamily="34" charset="0"/>
                <a:ea typeface="微软雅黑" panose="020B0503020204020204" pitchFamily="34" charset="-122"/>
                <a:cs typeface="+mn-cs"/>
              </a:rPr>
              <a:t>首尾段</a:t>
            </a:r>
            <a:r>
              <a:rPr kumimoji="0" lang="zh-CN" altLang="en-US" sz="3200" b="0" i="0" u="sng"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a:t>
            </a:r>
            <a:r>
              <a:rPr kumimoji="0" lang="zh-CN" altLang="en-US" sz="32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预测</a:t>
            </a:r>
            <a:r>
              <a:rPr kumimoji="0" lang="zh-CN" altLang="en-US"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文章</a:t>
            </a:r>
            <a:r>
              <a:rPr kumimoji="0" lang="zh-CN" altLang="en-US" sz="32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大意</a:t>
            </a:r>
            <a:endParaRPr kumimoji="0" lang="zh-CN" altLang="en-US" sz="32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defRPr/>
            </a:pPr>
            <a:r>
              <a:rPr kumimoji="0" lang="en-US" altLang="zh-CN"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2.</a:t>
            </a:r>
            <a:r>
              <a:rPr kumimoji="0" lang="zh-CN" altLang="en-US"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看</a:t>
            </a:r>
            <a:r>
              <a:rPr kumimoji="0" lang="zh-CN" altLang="en-US" sz="32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选项</a:t>
            </a:r>
            <a:r>
              <a:rPr kumimoji="0" lang="zh-CN" altLang="en-US"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，找出和文章相对应的</a:t>
            </a:r>
            <a:r>
              <a:rPr kumimoji="0" lang="zh-CN" altLang="en-US" sz="32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关键词</a:t>
            </a:r>
            <a:endParaRPr kumimoji="0" lang="zh-CN" altLang="en-US" sz="32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defRPr/>
            </a:pPr>
            <a:r>
              <a:rPr kumimoji="0" lang="en-US" altLang="zh-CN"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3.</a:t>
            </a:r>
            <a:r>
              <a:rPr kumimoji="0" lang="zh-CN" altLang="en-US"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通</a:t>
            </a:r>
            <a:r>
              <a:rPr kumimoji="0" lang="zh-CN" altLang="en-US" sz="32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读</a:t>
            </a:r>
            <a:r>
              <a:rPr kumimoji="0" lang="zh-CN" altLang="en-US" sz="32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全文</a:t>
            </a:r>
            <a:r>
              <a:rPr kumimoji="0" lang="zh-CN" altLang="en-US"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，查看</a:t>
            </a:r>
            <a:r>
              <a:rPr kumimoji="0" lang="zh-CN" altLang="en-US" sz="32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主题句</a:t>
            </a:r>
            <a:r>
              <a:rPr kumimoji="0" lang="zh-CN" altLang="en-US"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，分析</a:t>
            </a:r>
            <a:r>
              <a:rPr kumimoji="0" lang="zh-CN" altLang="en-US" sz="32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结构</a:t>
            </a:r>
            <a:endParaRPr kumimoji="0" lang="zh-CN" altLang="en-US" sz="32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defRPr/>
            </a:pPr>
            <a:r>
              <a:rPr kumimoji="0" lang="en-US" altLang="zh-CN"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4.</a:t>
            </a:r>
            <a:r>
              <a:rPr kumimoji="0" lang="zh-CN" altLang="en-US"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看空前空后内容，分析之间的</a:t>
            </a:r>
            <a:r>
              <a:rPr kumimoji="0" lang="zh-CN" altLang="en-US" sz="32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逻辑关系</a:t>
            </a:r>
            <a:endParaRPr kumimoji="0" lang="zh-CN" altLang="en-US" sz="32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US" altLang="zh-CN"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5.</a:t>
            </a:r>
            <a:r>
              <a:rPr kumimoji="0" lang="zh-CN" altLang="en-US"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灵活掌握答题</a:t>
            </a:r>
            <a:r>
              <a:rPr kumimoji="0" lang="zh-CN" altLang="en-US" sz="32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顺序</a:t>
            </a:r>
            <a:r>
              <a:rPr kumimoji="0" lang="en-US" altLang="zh-CN" sz="3200" b="0" i="0" u="none" strike="noStrike" kern="1200" cap="none" spc="0" normalizeH="0" baseline="0" noProof="0" dirty="0">
                <a:ln>
                  <a:noFill/>
                </a:ln>
                <a:solidFill>
                  <a:srgbClr val="0000FF"/>
                </a:solidFill>
                <a:effectLst/>
                <a:uLnTx/>
                <a:uFillTx/>
                <a:latin typeface="Arial" panose="020B0604020202020204" pitchFamily="34" charset="0"/>
                <a:ea typeface="微软雅黑" panose="020B0503020204020204" pitchFamily="34" charset="-122"/>
                <a:cs typeface="+mn-cs"/>
              </a:rPr>
              <a:t>(</a:t>
            </a:r>
            <a:r>
              <a:rPr kumimoji="0" lang="zh-CN" altLang="en-US" sz="3200" b="0" i="0" u="none" strike="noStrike" kern="1200" cap="none" spc="0" normalizeH="0" baseline="0" noProof="0" dirty="0">
                <a:ln>
                  <a:noFill/>
                </a:ln>
                <a:solidFill>
                  <a:srgbClr val="0000FF"/>
                </a:solidFill>
                <a:effectLst/>
                <a:uLnTx/>
                <a:uFillTx/>
                <a:latin typeface="Arial" panose="020B0604020202020204" pitchFamily="34" charset="0"/>
                <a:ea typeface="微软雅黑" panose="020B0503020204020204" pitchFamily="34" charset="-122"/>
                <a:cs typeface="+mn-cs"/>
              </a:rPr>
              <a:t>先易后难</a:t>
            </a:r>
            <a:r>
              <a:rPr kumimoji="0" lang="en-US" altLang="zh-CN" sz="3200" b="0" i="0" u="none" strike="noStrike" kern="1200" cap="none" spc="0" normalizeH="0" baseline="0" noProof="0" dirty="0">
                <a:ln>
                  <a:noFill/>
                </a:ln>
                <a:solidFill>
                  <a:srgbClr val="0000FF"/>
                </a:solidFill>
                <a:effectLst/>
                <a:uLnTx/>
                <a:uFillTx/>
                <a:latin typeface="Arial" panose="020B0604020202020204" pitchFamily="34" charset="0"/>
                <a:ea typeface="微软雅黑" panose="020B0503020204020204" pitchFamily="34" charset="-122"/>
                <a:cs typeface="+mn-cs"/>
              </a:rPr>
              <a:t>)</a:t>
            </a:r>
            <a:endParaRPr kumimoji="0" lang="en-US" altLang="zh-CN" sz="3200" b="0" i="0" u="none" strike="noStrike" kern="1200" cap="none" spc="0" normalizeH="0" baseline="0" noProof="0" dirty="0">
              <a:ln>
                <a:noFill/>
              </a:ln>
              <a:solidFill>
                <a:srgbClr val="0000FF"/>
              </a:solidFill>
              <a:effectLst/>
              <a:uLnTx/>
              <a:uFillTx/>
              <a:latin typeface="Arial" panose="020B0604020202020204" pitchFamily="34" charset="0"/>
              <a:ea typeface="微软雅黑" panose="020B0503020204020204" pitchFamily="34" charset="-122"/>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US" altLang="zh-CN"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6. </a:t>
            </a:r>
            <a:r>
              <a:rPr kumimoji="0" lang="zh-CN" altLang="en-US"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代入答案，重点</a:t>
            </a:r>
            <a:r>
              <a:rPr kumimoji="0" lang="zh-CN" altLang="en-US" sz="3200" b="0" i="0" u="sng" strike="noStrike" kern="1200" cap="none" spc="0" normalizeH="0" baseline="0" noProof="0" dirty="0">
                <a:ln>
                  <a:noFill/>
                </a:ln>
                <a:solidFill>
                  <a:srgbClr val="0000FF"/>
                </a:solidFill>
                <a:effectLst/>
                <a:uLnTx/>
                <a:uFillTx/>
                <a:latin typeface="Arial" panose="020B0604020202020204" pitchFamily="34" charset="0"/>
                <a:ea typeface="微软雅黑" panose="020B0503020204020204" pitchFamily="34" charset="-122"/>
                <a:cs typeface="+mn-cs"/>
              </a:rPr>
              <a:t>核查</a:t>
            </a:r>
            <a:r>
              <a:rPr kumimoji="0" lang="zh-CN" altLang="en-US"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rPr>
              <a:t>逻辑关系。 </a:t>
            </a:r>
            <a:endParaRPr kumimoji="0" lang="zh-CN" altLang="en-US"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zh-CN" altLang="en-US"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defRPr/>
            </a:pPr>
            <a:endParaRPr kumimoji="0" lang="zh-CN" altLang="en-US" sz="3200" b="0" i="0" u="none" strike="noStrike" kern="1200" cap="none" spc="0" normalizeH="0" baseline="0" noProof="0" dirty="0">
              <a:ln>
                <a:noFill/>
              </a:ln>
              <a:solidFill>
                <a:srgbClr val="0000FF"/>
              </a:solidFill>
              <a:effectLst/>
              <a:uLnTx/>
              <a:uFillTx/>
              <a:latin typeface="Arial" panose="020B0604020202020204" pitchFamily="34" charset="0"/>
              <a:ea typeface="微软雅黑" panose="020B0503020204020204" pitchFamily="34" charset="-122"/>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defRPr/>
            </a:pPr>
            <a:endParaRPr kumimoji="0" lang="zh-CN" altLang="en-US"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defRPr/>
            </a:pPr>
            <a:endParaRPr kumimoji="0" lang="zh-CN" altLang="en-US" sz="3200" b="0"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6147" name="Rectangle 2"/>
          <p:cNvSpPr>
            <a:spLocks noChangeArrowheads="1"/>
          </p:cNvSpPr>
          <p:nvPr/>
        </p:nvSpPr>
        <p:spPr bwMode="auto">
          <a:xfrm>
            <a:off x="2197100" y="1125538"/>
            <a:ext cx="4248150" cy="1008063"/>
          </a:xfrm>
          <a:prstGeom prst="rect">
            <a:avLst/>
          </a:prstGeom>
          <a:solidFill>
            <a:srgbClr val="FFFF00">
              <a:alpha val="0"/>
            </a:srgbClr>
          </a:solidFill>
          <a:ln w="9525">
            <a:solidFill>
              <a:schemeClr val="tx1"/>
            </a:solidFill>
            <a:miter lim="800000"/>
          </a:ln>
        </p:spPr>
        <p:txBody>
          <a:bodyPr lIns="90170" tIns="46990" rIns="90170" bIns="46990" anchor="ct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4000" b="0" i="0" u="none" strike="noStrike" kern="1200" cap="none" spc="0" normalizeH="0" baseline="0" noProof="0" dirty="0">
                <a:ln>
                  <a:noFill/>
                </a:ln>
                <a:solidFill>
                  <a:srgbClr val="0000FF"/>
                </a:solidFill>
                <a:effectLst>
                  <a:outerShdw blurRad="38100" dist="38100" dir="2700000" algn="tl">
                    <a:srgbClr val="000000"/>
                  </a:outerShdw>
                </a:effectLst>
                <a:uLnTx/>
                <a:uFillTx/>
                <a:latin typeface="Arial" panose="020B0604020202020204" pitchFamily="34" charset="0"/>
                <a:ea typeface="微软雅黑" panose="020B0503020204020204" pitchFamily="34" charset="-122"/>
                <a:cs typeface="+mn-cs"/>
              </a:rPr>
              <a:t>       解题步骤：</a:t>
            </a:r>
            <a:endParaRPr kumimoji="0" lang="zh-CN" altLang="en-US" sz="3200" b="0" i="0" u="none" strike="noStrike" kern="1200" cap="none" spc="0" normalizeH="0" baseline="0" noProof="0" dirty="0">
              <a:ln>
                <a:noFill/>
              </a:ln>
              <a:solidFill>
                <a:srgbClr val="FF0000"/>
              </a:solidFill>
              <a:effectLst>
                <a:outerShdw blurRad="38100" dist="38100" dir="2700000" algn="tl">
                  <a:srgbClr val="000000"/>
                </a:outerShdw>
              </a:effectLst>
              <a:uLnTx/>
              <a:uFillTx/>
              <a:latin typeface="Arial" panose="020B0604020202020204" pitchFamily="34" charset="0"/>
              <a:ea typeface="微软雅黑" panose="020B0503020204020204" pitchFamily="34"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blinds(horizontal)">
                                      <p:cBhvr>
                                        <p:cTn id="7"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Rectangle 3"/>
          <p:cNvSpPr>
            <a:spLocks noGrp="1"/>
          </p:cNvSpPr>
          <p:nvPr>
            <p:ph idx="1"/>
          </p:nvPr>
        </p:nvSpPr>
        <p:spPr>
          <a:xfrm>
            <a:off x="457200" y="304800"/>
            <a:ext cx="8229600" cy="5791200"/>
          </a:xfrm>
          <a:noFill/>
          <a:ln>
            <a:noFill/>
          </a:ln>
        </p:spPr>
        <p:txBody>
          <a:bodyPr/>
          <a:p>
            <a:pPr>
              <a:lnSpc>
                <a:spcPct val="90000"/>
              </a:lnSpc>
            </a:pPr>
            <a:r>
              <a:rPr lang="en-US" altLang="zh-CN" sz="3600" b="1" dirty="0">
                <a:solidFill>
                  <a:srgbClr val="0000FF"/>
                </a:solidFill>
                <a:latin typeface="Georgia" panose="02040502050405020303" pitchFamily="18" charset="0"/>
              </a:rPr>
              <a:t>       ___73___ They say the first step is to admit that you are angry and to recognize the real cause of the anger,… </a:t>
            </a:r>
            <a:endParaRPr lang="en-US" altLang="zh-CN" sz="3600" b="1" dirty="0">
              <a:solidFill>
                <a:srgbClr val="0000FF"/>
              </a:solidFill>
              <a:latin typeface="Georgia" panose="02040502050405020303" pitchFamily="18" charset="0"/>
            </a:endParaRPr>
          </a:p>
          <a:p>
            <a:pPr>
              <a:lnSpc>
                <a:spcPct val="90000"/>
              </a:lnSpc>
            </a:pPr>
            <a:r>
              <a:rPr lang="en-US" altLang="zh-CN" sz="3600" b="1" dirty="0">
                <a:latin typeface="Georgia" panose="02040502050405020303" pitchFamily="18" charset="0"/>
              </a:rPr>
              <a:t>A. Doctors say the solution is   learning how to deal with anger.</a:t>
            </a:r>
            <a:endParaRPr lang="en-US" altLang="zh-CN" sz="3600" b="1" dirty="0">
              <a:latin typeface="Georgia" panose="02040502050405020303" pitchFamily="18" charset="0"/>
            </a:endParaRPr>
          </a:p>
          <a:p>
            <a:pPr>
              <a:lnSpc>
                <a:spcPct val="90000"/>
              </a:lnSpc>
            </a:pPr>
            <a:r>
              <a:rPr lang="en-US" altLang="zh-CN" sz="3600" b="1" dirty="0">
                <a:latin typeface="Georgia" panose="02040502050405020303" pitchFamily="18" charset="0"/>
              </a:rPr>
              <a:t>B. He said that laughter is much healthier than anger.</a:t>
            </a:r>
            <a:endParaRPr lang="en-US" altLang="zh-CN" sz="3600" b="1" dirty="0">
              <a:latin typeface="Georgia" panose="02040502050405020303" pitchFamily="18" charset="0"/>
            </a:endParaRPr>
          </a:p>
          <a:p>
            <a:pPr>
              <a:lnSpc>
                <a:spcPct val="90000"/>
              </a:lnSpc>
            </a:pPr>
            <a:r>
              <a:rPr lang="en-US" altLang="zh-CN" sz="3600" b="1" dirty="0">
                <a:latin typeface="Georgia" panose="02040502050405020303" pitchFamily="18" charset="0"/>
              </a:rPr>
              <a:t>C. Anger is a normal emotion that we all feel from time to time.</a:t>
            </a:r>
            <a:endParaRPr lang="en-US" altLang="zh-CN" sz="3600" b="1" dirty="0">
              <a:latin typeface="Georgia" panose="02040502050405020303" pitchFamily="18" charset="0"/>
            </a:endParaRPr>
          </a:p>
          <a:p>
            <a:pPr>
              <a:lnSpc>
                <a:spcPct val="90000"/>
              </a:lnSpc>
            </a:pPr>
            <a:endParaRPr lang="en-US" altLang="zh-CN" sz="3600" b="1" dirty="0">
              <a:latin typeface="Georgia" panose="02040502050405020303" pitchFamily="18" charset="0"/>
            </a:endParaRPr>
          </a:p>
          <a:p>
            <a:pPr>
              <a:lnSpc>
                <a:spcPct val="90000"/>
              </a:lnSpc>
            </a:pPr>
            <a:endParaRPr lang="en-US" altLang="zh-CN" dirty="0"/>
          </a:p>
          <a:p>
            <a:pPr>
              <a:lnSpc>
                <a:spcPct val="90000"/>
              </a:lnSpc>
            </a:pPr>
            <a:endParaRPr lang="en-US" altLang="zh-CN" dirty="0"/>
          </a:p>
        </p:txBody>
      </p:sp>
      <p:sp>
        <p:nvSpPr>
          <p:cNvPr id="58372" name="Oval 4"/>
          <p:cNvSpPr/>
          <p:nvPr/>
        </p:nvSpPr>
        <p:spPr>
          <a:xfrm>
            <a:off x="1447800" y="2362200"/>
            <a:ext cx="2971800" cy="685800"/>
          </a:xfrm>
          <a:prstGeom prst="ellipse">
            <a:avLst/>
          </a:prstGeom>
          <a:noFill/>
          <a:ln w="38100" cap="flat" cmpd="sng">
            <a:solidFill>
              <a:srgbClr val="FF0000"/>
            </a:solidFill>
            <a:prstDash val="solid"/>
            <a:headEnd type="none" w="med" len="med"/>
            <a:tailEnd type="none" w="med" len="med"/>
          </a:ln>
        </p:spPr>
        <p:txBody>
          <a:bodyPr wrap="none" anchor="ctr"/>
          <a:p>
            <a:pPr eaLnBrk="1" hangingPunct="1"/>
            <a:endParaRPr lang="zh-CN" altLang="en-US" dirty="0">
              <a:latin typeface="Arial" panose="020B0604020202020204" pitchFamily="34" charset="0"/>
            </a:endParaRPr>
          </a:p>
        </p:txBody>
      </p:sp>
      <p:sp>
        <p:nvSpPr>
          <p:cNvPr id="58373" name="Oval 5"/>
          <p:cNvSpPr/>
          <p:nvPr/>
        </p:nvSpPr>
        <p:spPr>
          <a:xfrm>
            <a:off x="4267200" y="228600"/>
            <a:ext cx="2362200" cy="685800"/>
          </a:xfrm>
          <a:prstGeom prst="ellipse">
            <a:avLst/>
          </a:prstGeom>
          <a:noFill/>
          <a:ln w="38100" cap="flat" cmpd="sng">
            <a:solidFill>
              <a:srgbClr val="FF0000"/>
            </a:solidFill>
            <a:prstDash val="solid"/>
            <a:headEnd type="none" w="med" len="med"/>
            <a:tailEnd type="none" w="med" len="med"/>
          </a:ln>
        </p:spPr>
        <p:txBody>
          <a:bodyPr wrap="none" anchor="ctr"/>
          <a:p>
            <a:pPr eaLnBrk="1" hangingPunct="1"/>
            <a:endParaRPr lang="zh-CN" altLang="en-US" dirty="0">
              <a:latin typeface="Arial" panose="020B0604020202020204" pitchFamily="34" charset="0"/>
            </a:endParaRPr>
          </a:p>
        </p:txBody>
      </p:sp>
      <p:pic>
        <p:nvPicPr>
          <p:cNvPr id="49157" name="Picture 6" descr="2006124136528620"/>
          <p:cNvPicPr>
            <a:picLocks noChangeAspect="1"/>
          </p:cNvPicPr>
          <p:nvPr/>
        </p:nvPicPr>
        <p:blipFill>
          <a:blip r:embed="rId1"/>
          <a:stretch>
            <a:fillRect/>
          </a:stretch>
        </p:blipFill>
        <p:spPr>
          <a:xfrm>
            <a:off x="0" y="6165850"/>
            <a:ext cx="9144000" cy="692150"/>
          </a:xfrm>
          <a:prstGeom prst="rect">
            <a:avLst/>
          </a:prstGeom>
          <a:noFill/>
          <a:ln w="9525">
            <a:noFill/>
          </a:ln>
        </p:spPr>
      </p:pic>
      <p:pic>
        <p:nvPicPr>
          <p:cNvPr id="58376" name="Picture 8" descr="20"/>
          <p:cNvPicPr>
            <a:picLocks noChangeAspect="1"/>
          </p:cNvPicPr>
          <p:nvPr/>
        </p:nvPicPr>
        <p:blipFill>
          <a:blip r:embed="rId2"/>
          <a:stretch>
            <a:fillRect/>
          </a:stretch>
        </p:blipFill>
        <p:spPr>
          <a:xfrm>
            <a:off x="609600" y="2286000"/>
            <a:ext cx="673100" cy="720725"/>
          </a:xfrm>
          <a:prstGeom prst="rect">
            <a:avLst/>
          </a:prstGeom>
          <a:noFill/>
          <a:ln w="9525">
            <a:noFill/>
          </a:ln>
        </p:spPr>
      </p:pic>
      <p:pic>
        <p:nvPicPr>
          <p:cNvPr id="58377" name="Picture 9" descr="鼓掌"/>
          <p:cNvPicPr>
            <a:picLocks noChangeAspect="1"/>
          </p:cNvPicPr>
          <p:nvPr/>
        </p:nvPicPr>
        <p:blipFill>
          <a:blip r:embed="rId3"/>
          <a:stretch>
            <a:fillRect/>
          </a:stretch>
        </p:blipFill>
        <p:spPr>
          <a:xfrm>
            <a:off x="0" y="2743200"/>
            <a:ext cx="863600" cy="798513"/>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8372"/>
                                        </p:tgtEl>
                                        <p:attrNameLst>
                                          <p:attrName>style.visibility</p:attrName>
                                        </p:attrNameLst>
                                      </p:cBhvr>
                                      <p:to>
                                        <p:strVal val="visible"/>
                                      </p:to>
                                    </p:set>
                                    <p:anim calcmode="lin" valueType="num">
                                      <p:cBhvr additive="base">
                                        <p:cTn id="7" dur="500" fill="hold"/>
                                        <p:tgtEl>
                                          <p:spTgt spid="58372"/>
                                        </p:tgtEl>
                                        <p:attrNameLst>
                                          <p:attrName>ppt_x</p:attrName>
                                        </p:attrNameLst>
                                      </p:cBhvr>
                                      <p:tavLst>
                                        <p:tav tm="0">
                                          <p:val>
                                            <p:strVal val="#ppt_x"/>
                                          </p:val>
                                        </p:tav>
                                        <p:tav tm="100000">
                                          <p:val>
                                            <p:strVal val="#ppt_x"/>
                                          </p:val>
                                        </p:tav>
                                      </p:tavLst>
                                    </p:anim>
                                    <p:anim calcmode="lin" valueType="num">
                                      <p:cBhvr additive="base">
                                        <p:cTn id="8" dur="500" fill="hold"/>
                                        <p:tgtEl>
                                          <p:spTgt spid="5837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58373"/>
                                        </p:tgtEl>
                                        <p:attrNameLst>
                                          <p:attrName>style.visibility</p:attrName>
                                        </p:attrNameLst>
                                      </p:cBhvr>
                                      <p:to>
                                        <p:strVal val="visible"/>
                                      </p:to>
                                    </p:set>
                                    <p:animEffect transition="in" filter="blinds(horizontal)">
                                      <p:cBhvr>
                                        <p:cTn id="13" dur="500"/>
                                        <p:tgtEl>
                                          <p:spTgt spid="5837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8376"/>
                                        </p:tgtEl>
                                        <p:attrNameLst>
                                          <p:attrName>style.visibility</p:attrName>
                                        </p:attrNameLst>
                                      </p:cBhvr>
                                      <p:to>
                                        <p:strVal val="visible"/>
                                      </p:to>
                                    </p:set>
                                    <p:anim calcmode="lin" valueType="num">
                                      <p:cBhvr additive="base">
                                        <p:cTn id="18" dur="500" fill="hold"/>
                                        <p:tgtEl>
                                          <p:spTgt spid="58376"/>
                                        </p:tgtEl>
                                        <p:attrNameLst>
                                          <p:attrName>ppt_x</p:attrName>
                                        </p:attrNameLst>
                                      </p:cBhvr>
                                      <p:tavLst>
                                        <p:tav tm="0">
                                          <p:val>
                                            <p:strVal val="#ppt_x"/>
                                          </p:val>
                                        </p:tav>
                                        <p:tav tm="100000">
                                          <p:val>
                                            <p:strVal val="#ppt_x"/>
                                          </p:val>
                                        </p:tav>
                                      </p:tavLst>
                                    </p:anim>
                                    <p:anim calcmode="lin" valueType="num">
                                      <p:cBhvr additive="base">
                                        <p:cTn id="19" dur="500" fill="hold"/>
                                        <p:tgtEl>
                                          <p:spTgt spid="5837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8377"/>
                                        </p:tgtEl>
                                        <p:attrNameLst>
                                          <p:attrName>style.visibility</p:attrName>
                                        </p:attrNameLst>
                                      </p:cBhvr>
                                      <p:to>
                                        <p:strVal val="visible"/>
                                      </p:to>
                                    </p:set>
                                    <p:anim calcmode="lin" valueType="num">
                                      <p:cBhvr additive="base">
                                        <p:cTn id="24" dur="500" fill="hold"/>
                                        <p:tgtEl>
                                          <p:spTgt spid="58377"/>
                                        </p:tgtEl>
                                        <p:attrNameLst>
                                          <p:attrName>ppt_x</p:attrName>
                                        </p:attrNameLst>
                                      </p:cBhvr>
                                      <p:tavLst>
                                        <p:tav tm="0">
                                          <p:val>
                                            <p:strVal val="#ppt_x"/>
                                          </p:val>
                                        </p:tav>
                                        <p:tav tm="100000">
                                          <p:val>
                                            <p:strVal val="#ppt_x"/>
                                          </p:val>
                                        </p:tav>
                                      </p:tavLst>
                                    </p:anim>
                                    <p:anim calcmode="lin" valueType="num">
                                      <p:cBhvr additive="base">
                                        <p:cTn id="25" dur="500" fill="hold"/>
                                        <p:tgtEl>
                                          <p:spTgt spid="583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animBg="1"/>
      <p:bldP spid="58373" grpId="0" animBg="1"/>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0178" name="Text Box 4"/>
          <p:cNvSpPr txBox="1"/>
          <p:nvPr/>
        </p:nvSpPr>
        <p:spPr>
          <a:xfrm>
            <a:off x="381000" y="1219200"/>
            <a:ext cx="8534400" cy="3970338"/>
          </a:xfrm>
          <a:prstGeom prst="rect">
            <a:avLst/>
          </a:prstGeom>
          <a:noFill/>
          <a:ln w="9525">
            <a:noFill/>
          </a:ln>
        </p:spPr>
        <p:txBody>
          <a:bodyPr>
            <a:spAutoFit/>
          </a:bodyPr>
          <a:p>
            <a:pPr eaLnBrk="1" hangingPunct="1">
              <a:spcBef>
                <a:spcPct val="50000"/>
              </a:spcBef>
            </a:pPr>
            <a:r>
              <a:rPr lang="en-US" altLang="zh-CN" sz="3600" dirty="0">
                <a:latin typeface="Arial" panose="020B0604020202020204" pitchFamily="34" charset="0"/>
              </a:rPr>
              <a:t>4</a:t>
            </a:r>
            <a:r>
              <a:rPr lang="en-US" altLang="zh-CN" sz="3600" b="1" dirty="0">
                <a:latin typeface="Arial" panose="020B0604020202020204" pitchFamily="34" charset="0"/>
              </a:rPr>
              <a:t>)</a:t>
            </a:r>
            <a:r>
              <a:rPr lang="zh-CN" altLang="en-US" sz="3600" b="1" dirty="0">
                <a:latin typeface="Arial" panose="020B0604020202020204" pitchFamily="34" charset="0"/>
              </a:rPr>
              <a:t>时间关系：</a:t>
            </a:r>
            <a:r>
              <a:rPr lang="en-US" altLang="zh-CN" sz="3600" b="1" dirty="0">
                <a:latin typeface="Arial" panose="020B0604020202020204" pitchFamily="34" charset="0"/>
              </a:rPr>
              <a:t>at first, at last, finally, first, firstly, in the first place, to start with</a:t>
            </a:r>
            <a:r>
              <a:rPr lang="zh-CN" altLang="en-US" sz="3600" b="1" dirty="0">
                <a:latin typeface="Arial" panose="020B0604020202020204" pitchFamily="34" charset="0"/>
              </a:rPr>
              <a:t>，</a:t>
            </a:r>
            <a:r>
              <a:rPr lang="en-US" altLang="zh-CN" sz="3600" b="1" dirty="0">
                <a:latin typeface="Arial" panose="020B0604020202020204" pitchFamily="34" charset="0"/>
              </a:rPr>
              <a:t>in the mean time, last, later, next, second, secondly, then, third, thirdly, to begin with</a:t>
            </a:r>
            <a:r>
              <a:rPr lang="zh-CN" altLang="en-US" sz="3600" b="1" dirty="0">
                <a:latin typeface="Arial" panose="020B0604020202020204" pitchFamily="34" charset="0"/>
              </a:rPr>
              <a:t>以及一些具体的时间。</a:t>
            </a:r>
            <a:br>
              <a:rPr lang="zh-CN" altLang="en-US" sz="3600" b="1" dirty="0">
                <a:latin typeface="Arial" panose="020B0604020202020204" pitchFamily="34" charset="0"/>
              </a:rPr>
            </a:br>
            <a:br>
              <a:rPr lang="zh-CN" altLang="en-US" sz="3600" dirty="0">
                <a:latin typeface="Arial" panose="020B0604020202020204" pitchFamily="34" charset="0"/>
              </a:rPr>
            </a:br>
            <a:endParaRPr lang="zh-CN" altLang="en-US" sz="3600" dirty="0">
              <a:latin typeface="Arial" panose="020B0604020202020204"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Text Box 4"/>
          <p:cNvSpPr txBox="1">
            <a:spLocks noChangeAspect="1"/>
          </p:cNvSpPr>
          <p:nvPr/>
        </p:nvSpPr>
        <p:spPr>
          <a:xfrm>
            <a:off x="1331913" y="1557338"/>
            <a:ext cx="6408737" cy="5111750"/>
          </a:xfrm>
          <a:prstGeom prst="rect">
            <a:avLst/>
          </a:prstGeom>
          <a:noFill/>
          <a:ln w="9525">
            <a:noFill/>
          </a:ln>
        </p:spPr>
        <p:txBody>
          <a:bodyPr wrap="none"/>
          <a:p>
            <a:pPr eaLnBrk="1" hangingPunct="1"/>
            <a:endParaRPr lang="zh-CN" altLang="zh-CN" dirty="0">
              <a:latin typeface="Arial" panose="020B0604020202020204" pitchFamily="34" charset="0"/>
            </a:endParaRPr>
          </a:p>
        </p:txBody>
      </p:sp>
      <p:sp>
        <p:nvSpPr>
          <p:cNvPr id="51203" name="Text Box 5"/>
          <p:cNvSpPr txBox="1"/>
          <p:nvPr/>
        </p:nvSpPr>
        <p:spPr>
          <a:xfrm>
            <a:off x="468313" y="1196975"/>
            <a:ext cx="8351837" cy="4667250"/>
          </a:xfrm>
          <a:prstGeom prst="rect">
            <a:avLst/>
          </a:prstGeom>
          <a:noFill/>
          <a:ln w="9525">
            <a:noFill/>
          </a:ln>
        </p:spPr>
        <p:txBody>
          <a:bodyPr>
            <a:spAutoFit/>
          </a:bodyPr>
          <a:p>
            <a:pPr marL="342900" indent="-342900" eaLnBrk="1" hangingPunct="1">
              <a:lnSpc>
                <a:spcPct val="85000"/>
              </a:lnSpc>
            </a:pPr>
            <a:r>
              <a:rPr lang="en-US" altLang="zh-CN" sz="3200" b="1" dirty="0">
                <a:latin typeface="Arial" panose="020B0604020202020204" pitchFamily="34" charset="0"/>
              </a:rPr>
              <a:t> </a:t>
            </a:r>
            <a:r>
              <a:rPr lang="en-US" altLang="zh-CN" sz="3200" b="1" dirty="0">
                <a:solidFill>
                  <a:srgbClr val="000000"/>
                </a:solidFill>
                <a:latin typeface="Times New Roman" panose="02020603050405020304" pitchFamily="18" charset="0"/>
                <a:cs typeface="Times New Roman" panose="02020603050405020304" pitchFamily="18" charset="0"/>
              </a:rPr>
              <a:t>Sixty years ago, people asked about your astrological sign. ________ These days, having a web address is almost as important as a street address.</a:t>
            </a:r>
            <a:endParaRPr lang="en-US" altLang="zh-CN" sz="3200" b="1" dirty="0">
              <a:solidFill>
                <a:srgbClr val="000000"/>
              </a:solidFill>
              <a:latin typeface="Times New Roman" panose="02020603050405020304" pitchFamily="18" charset="0"/>
              <a:cs typeface="Times New Roman" panose="02020603050405020304" pitchFamily="18" charset="0"/>
            </a:endParaRPr>
          </a:p>
          <a:p>
            <a:pPr marL="342900" indent="-342900" algn="just" eaLnBrk="1" hangingPunct="1">
              <a:lnSpc>
                <a:spcPct val="85000"/>
              </a:lnSpc>
              <a:buAutoNum type="alphaUcPeriod"/>
            </a:pPr>
            <a:r>
              <a:rPr lang="en-US" altLang="zh-CN" sz="3200" b="1" dirty="0">
                <a:solidFill>
                  <a:srgbClr val="000099"/>
                </a:solidFill>
                <a:latin typeface="Times New Roman" panose="02020603050405020304" pitchFamily="18" charset="0"/>
                <a:cs typeface="Times New Roman" panose="02020603050405020304" pitchFamily="18" charset="0"/>
              </a:rPr>
              <a:t>Start simply.</a:t>
            </a: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algn="just" eaLnBrk="1" hangingPunct="1">
              <a:lnSpc>
                <a:spcPct val="85000"/>
              </a:lnSpc>
              <a:buAutoNum type="alphaUcPeriod"/>
            </a:pPr>
            <a:r>
              <a:rPr lang="en-US" altLang="zh-CN" sz="3200" b="1" dirty="0">
                <a:solidFill>
                  <a:srgbClr val="000099"/>
                </a:solidFill>
                <a:latin typeface="Times New Roman" panose="02020603050405020304" pitchFamily="18" charset="0"/>
                <a:cs typeface="Times New Roman" panose="02020603050405020304" pitchFamily="18" charset="0"/>
              </a:rPr>
              <a:t>Nowadays, they want to know your website.</a:t>
            </a: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algn="just" eaLnBrk="1" hangingPunct="1">
              <a:lnSpc>
                <a:spcPct val="85000"/>
              </a:lnSpc>
              <a:buAutoNum type="alphaUcPeriod"/>
            </a:pPr>
            <a:r>
              <a:rPr lang="en-US" altLang="zh-CN" sz="3200" b="1" dirty="0">
                <a:solidFill>
                  <a:srgbClr val="000099"/>
                </a:solidFill>
                <a:latin typeface="Times New Roman" panose="02020603050405020304" pitchFamily="18" charset="0"/>
                <a:cs typeface="Times New Roman" panose="02020603050405020304" pitchFamily="18" charset="0"/>
              </a:rPr>
              <a:t>At the top of the page is a banner Graphic.</a:t>
            </a:r>
            <a:endParaRPr lang="en-US" altLang="zh-CN" sz="3600" b="1" dirty="0">
              <a:solidFill>
                <a:srgbClr val="000099"/>
              </a:solidFill>
              <a:latin typeface="Arial" panose="020B0604020202020204" pitchFamily="34" charset="0"/>
            </a:endParaRPr>
          </a:p>
          <a:p>
            <a:pPr marL="342900" indent="-342900" eaLnBrk="1" hangingPunct="1">
              <a:lnSpc>
                <a:spcPct val="85000"/>
              </a:lnSpc>
            </a:pPr>
            <a:endParaRPr lang="en-US" altLang="zh-CN" sz="3600" b="1" dirty="0">
              <a:latin typeface="Arial" panose="020B0604020202020204" pitchFamily="34" charset="0"/>
            </a:endParaRPr>
          </a:p>
          <a:p>
            <a:pPr marL="342900" indent="-342900" eaLnBrk="1" hangingPunct="1">
              <a:lnSpc>
                <a:spcPct val="85000"/>
              </a:lnSpc>
            </a:pPr>
            <a:endParaRPr lang="en-US" altLang="zh-CN" sz="3600" b="1" dirty="0">
              <a:latin typeface="Arial" panose="020B0604020202020204" pitchFamily="34" charset="0"/>
            </a:endParaRPr>
          </a:p>
          <a:p>
            <a:pPr marL="342900" indent="-342900" eaLnBrk="1" hangingPunct="1">
              <a:lnSpc>
                <a:spcPct val="85000"/>
              </a:lnSpc>
            </a:pPr>
            <a:endParaRPr lang="en-US" altLang="zh-CN" sz="3600" b="1" dirty="0">
              <a:latin typeface="Arial" panose="020B0604020202020204" pitchFamily="34" charset="0"/>
            </a:endParaRPr>
          </a:p>
          <a:p>
            <a:pPr marL="342900" indent="-342900" eaLnBrk="1" hangingPunct="1"/>
            <a:endParaRPr lang="en-US" altLang="zh-CN" dirty="0">
              <a:latin typeface="Arial" panose="020B0604020202020204" pitchFamily="34" charset="0"/>
            </a:endParaRPr>
          </a:p>
        </p:txBody>
      </p:sp>
      <p:pic>
        <p:nvPicPr>
          <p:cNvPr id="114694" name="Picture 6" descr="红圈"/>
          <p:cNvPicPr>
            <a:picLocks noChangeAspect="1"/>
          </p:cNvPicPr>
          <p:nvPr/>
        </p:nvPicPr>
        <p:blipFill>
          <a:blip r:embed="rId1"/>
          <a:stretch>
            <a:fillRect/>
          </a:stretch>
        </p:blipFill>
        <p:spPr>
          <a:xfrm>
            <a:off x="250825" y="3284538"/>
            <a:ext cx="720725" cy="508000"/>
          </a:xfrm>
          <a:prstGeom prst="rect">
            <a:avLst/>
          </a:prstGeom>
          <a:noFill/>
          <a:ln w="9525">
            <a:noFill/>
          </a:ln>
        </p:spPr>
      </p:pic>
      <p:sp>
        <p:nvSpPr>
          <p:cNvPr id="114695" name="Rectangle 7"/>
          <p:cNvSpPr/>
          <p:nvPr/>
        </p:nvSpPr>
        <p:spPr>
          <a:xfrm>
            <a:off x="611188" y="1125538"/>
            <a:ext cx="2879725" cy="579437"/>
          </a:xfrm>
          <a:prstGeom prst="rect">
            <a:avLst/>
          </a:prstGeom>
          <a:solidFill>
            <a:srgbClr val="FFFF00"/>
          </a:solidFill>
          <a:ln w="9525">
            <a:noFill/>
          </a:ln>
        </p:spPr>
        <p:txBody>
          <a:bodyPr>
            <a:spAutoFit/>
          </a:bodyPr>
          <a:p>
            <a:pPr eaLnBrk="1" hangingPunct="1"/>
            <a:r>
              <a:rPr lang="en-US" altLang="zh-CN" sz="3200" b="1" dirty="0">
                <a:solidFill>
                  <a:srgbClr val="FF0000"/>
                </a:solidFill>
                <a:latin typeface="Times New Roman" panose="02020603050405020304" pitchFamily="18" charset="0"/>
                <a:cs typeface="Times New Roman" panose="02020603050405020304" pitchFamily="18" charset="0"/>
              </a:rPr>
              <a:t>Sixty years ago</a:t>
            </a:r>
            <a:endParaRPr lang="en-US" altLang="zh-CN" sz="3200" b="1" dirty="0">
              <a:solidFill>
                <a:srgbClr val="FF0000"/>
              </a:solidFill>
              <a:latin typeface="Times New Roman" panose="02020603050405020304" pitchFamily="18" charset="0"/>
              <a:ea typeface="Times New Roman" panose="02020603050405020304" pitchFamily="18" charset="0"/>
            </a:endParaRPr>
          </a:p>
        </p:txBody>
      </p:sp>
      <p:sp>
        <p:nvSpPr>
          <p:cNvPr id="114696" name="Rectangle 8"/>
          <p:cNvSpPr/>
          <p:nvPr/>
        </p:nvSpPr>
        <p:spPr>
          <a:xfrm>
            <a:off x="827088" y="3213100"/>
            <a:ext cx="1968500" cy="579438"/>
          </a:xfrm>
          <a:prstGeom prst="rect">
            <a:avLst/>
          </a:prstGeom>
          <a:solidFill>
            <a:srgbClr val="FFFF00"/>
          </a:solidFill>
          <a:ln w="9525">
            <a:noFill/>
          </a:ln>
        </p:spPr>
        <p:txBody>
          <a:bodyPr wrap="none">
            <a:spAutoFit/>
          </a:bodyPr>
          <a:p>
            <a:pPr eaLnBrk="1" hangingPunct="1"/>
            <a:r>
              <a:rPr lang="en-US" altLang="zh-CN" sz="3200" b="1" dirty="0">
                <a:solidFill>
                  <a:srgbClr val="FF0000"/>
                </a:solidFill>
                <a:latin typeface="Times New Roman" panose="02020603050405020304" pitchFamily="18" charset="0"/>
                <a:cs typeface="Times New Roman" panose="02020603050405020304" pitchFamily="18" charset="0"/>
              </a:rPr>
              <a:t>Nowadays</a:t>
            </a:r>
            <a:endParaRPr lang="en-US" altLang="zh-CN" sz="3200" b="1"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4695"/>
                                        </p:tgtEl>
                                        <p:attrNameLst>
                                          <p:attrName>style.visibility</p:attrName>
                                        </p:attrNameLst>
                                      </p:cBhvr>
                                      <p:to>
                                        <p:strVal val="visible"/>
                                      </p:to>
                                    </p:set>
                                    <p:animEffect transition="in" filter="blinds(horizontal)">
                                      <p:cBhvr>
                                        <p:cTn id="7" dur="500"/>
                                        <p:tgtEl>
                                          <p:spTgt spid="11469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4696"/>
                                        </p:tgtEl>
                                        <p:attrNameLst>
                                          <p:attrName>style.visibility</p:attrName>
                                        </p:attrNameLst>
                                      </p:cBhvr>
                                      <p:to>
                                        <p:strVal val="visible"/>
                                      </p:to>
                                    </p:set>
                                    <p:animEffect transition="in" filter="blinds(horizontal)">
                                      <p:cBhvr>
                                        <p:cTn id="12" dur="500"/>
                                        <p:tgtEl>
                                          <p:spTgt spid="11469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14694"/>
                                        </p:tgtEl>
                                        <p:attrNameLst>
                                          <p:attrName>style.visibility</p:attrName>
                                        </p:attrNameLst>
                                      </p:cBhvr>
                                      <p:to>
                                        <p:strVal val="visible"/>
                                      </p:to>
                                    </p:set>
                                    <p:anim calcmode="lin" valueType="num">
                                      <p:cBhvr additive="base">
                                        <p:cTn id="17" dur="500" fill="hold"/>
                                        <p:tgtEl>
                                          <p:spTgt spid="114694"/>
                                        </p:tgtEl>
                                        <p:attrNameLst>
                                          <p:attrName>ppt_x</p:attrName>
                                        </p:attrNameLst>
                                      </p:cBhvr>
                                      <p:tavLst>
                                        <p:tav tm="0">
                                          <p:val>
                                            <p:strVal val="#ppt_x"/>
                                          </p:val>
                                        </p:tav>
                                        <p:tav tm="100000">
                                          <p:val>
                                            <p:strVal val="#ppt_x"/>
                                          </p:val>
                                        </p:tav>
                                      </p:tavLst>
                                    </p:anim>
                                    <p:anim calcmode="lin" valueType="num">
                                      <p:cBhvr additive="base">
                                        <p:cTn id="18" dur="500" fill="hold"/>
                                        <p:tgtEl>
                                          <p:spTgt spid="1146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5" grpId="0" animBg="1"/>
      <p:bldP spid="11469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Text Box 5"/>
          <p:cNvSpPr txBox="1"/>
          <p:nvPr/>
        </p:nvSpPr>
        <p:spPr>
          <a:xfrm>
            <a:off x="6350" y="765175"/>
            <a:ext cx="9029700" cy="3970338"/>
          </a:xfrm>
          <a:prstGeom prst="rect">
            <a:avLst/>
          </a:prstGeom>
          <a:noFill/>
          <a:ln w="9525">
            <a:noFill/>
          </a:ln>
        </p:spPr>
        <p:txBody>
          <a:bodyPr>
            <a:spAutoFit/>
          </a:bodyPr>
          <a:p>
            <a:pPr eaLnBrk="1" hangingPunct="1"/>
            <a:r>
              <a:rPr lang="en-US" altLang="zh-CN" sz="2800" b="1" dirty="0">
                <a:latin typeface="Arial" panose="020B0604020202020204" pitchFamily="34" charset="0"/>
              </a:rPr>
              <a:t>…This could be watching TV or listening to music. Doing some exercises earlier in the day should help you feel physically as well as mentally tired .</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_______However,  coffee or tea should be avoided as they contain caffeine and will keep you awake….</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  A. So, what’s a good sleep?</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  B. A bedtime drink can also help</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  C. Having a good sleep will keep you lively the     whole day.</a:t>
            </a:r>
            <a:endParaRPr lang="en-US" altLang="zh-CN" sz="2800" b="1" dirty="0">
              <a:latin typeface="Arial" panose="020B0604020202020204" pitchFamily="34" charset="0"/>
            </a:endParaRPr>
          </a:p>
        </p:txBody>
      </p:sp>
      <p:pic>
        <p:nvPicPr>
          <p:cNvPr id="51206" name="Picture 6" descr="earth_85"/>
          <p:cNvPicPr>
            <a:picLocks noChangeAspect="1"/>
          </p:cNvPicPr>
          <p:nvPr/>
        </p:nvPicPr>
        <p:blipFill>
          <a:blip r:embed="rId1"/>
          <a:stretch>
            <a:fillRect/>
          </a:stretch>
        </p:blipFill>
        <p:spPr>
          <a:xfrm>
            <a:off x="107950" y="3357563"/>
            <a:ext cx="539750" cy="515937"/>
          </a:xfrm>
          <a:prstGeom prst="rect">
            <a:avLst/>
          </a:prstGeom>
          <a:noFill/>
          <a:ln w="9525">
            <a:noFill/>
          </a:ln>
        </p:spPr>
      </p:pic>
      <p:sp>
        <p:nvSpPr>
          <p:cNvPr id="51207" name="Rectangle 7"/>
          <p:cNvSpPr/>
          <p:nvPr/>
        </p:nvSpPr>
        <p:spPr>
          <a:xfrm>
            <a:off x="1547813" y="2133600"/>
            <a:ext cx="1511300" cy="365125"/>
          </a:xfrm>
          <a:prstGeom prst="rect">
            <a:avLst/>
          </a:prstGeom>
          <a:solidFill>
            <a:srgbClr val="FF00FF">
              <a:alpha val="20000"/>
            </a:srgbClr>
          </a:solidFill>
          <a:ln w="9525" cap="flat" cmpd="sng">
            <a:solidFill>
              <a:schemeClr val="tx1"/>
            </a:solidFill>
            <a:prstDash val="solid"/>
            <a:miter/>
            <a:headEnd type="none" w="med" len="med"/>
            <a:tailEnd type="none" w="med" len="med"/>
          </a:ln>
        </p:spPr>
        <p:txBody>
          <a:bodyPr wrap="none" anchor="ctr"/>
          <a:p>
            <a:pPr algn="ctr" eaLnBrk="1" hangingPunct="1"/>
            <a:endParaRPr lang="zh-CN" altLang="zh-CN" dirty="0">
              <a:latin typeface="Arial" panose="020B0604020202020204" pitchFamily="34" charset="0"/>
            </a:endParaRPr>
          </a:p>
        </p:txBody>
      </p:sp>
      <p:sp>
        <p:nvSpPr>
          <p:cNvPr id="51208" name="AutoShape 8"/>
          <p:cNvSpPr/>
          <p:nvPr/>
        </p:nvSpPr>
        <p:spPr>
          <a:xfrm>
            <a:off x="5724525" y="2454275"/>
            <a:ext cx="3024188" cy="44450"/>
          </a:xfrm>
          <a:prstGeom prst="rightArrow">
            <a:avLst>
              <a:gd name="adj1" fmla="val 50000"/>
              <a:gd name="adj2" fmla="val 1465602"/>
            </a:avLst>
          </a:prstGeom>
          <a:solidFill>
            <a:schemeClr val="accent1"/>
          </a:solidFill>
          <a:ln w="9525" cap="flat" cmpd="sng">
            <a:solidFill>
              <a:schemeClr val="tx1"/>
            </a:solidFill>
            <a:prstDash val="solid"/>
            <a:miter/>
            <a:headEnd type="none" w="med" len="med"/>
            <a:tailEnd type="none" w="med" len="med"/>
          </a:ln>
        </p:spPr>
        <p:txBody>
          <a:bodyPr wrap="none" anchor="ctr"/>
          <a:p>
            <a:pPr algn="ctr" eaLnBrk="1" hangingPunct="1"/>
            <a:endParaRPr lang="zh-CN" altLang="zh-CN" dirty="0">
              <a:latin typeface="Arial" panose="020B0604020202020204" pitchFamily="34" charset="0"/>
            </a:endParaRPr>
          </a:p>
        </p:txBody>
      </p:sp>
      <p:sp>
        <p:nvSpPr>
          <p:cNvPr id="11" name="AutoShape 8"/>
          <p:cNvSpPr/>
          <p:nvPr/>
        </p:nvSpPr>
        <p:spPr>
          <a:xfrm>
            <a:off x="5651500" y="2924175"/>
            <a:ext cx="3024188" cy="46038"/>
          </a:xfrm>
          <a:prstGeom prst="rightArrow">
            <a:avLst>
              <a:gd name="adj1" fmla="val 50000"/>
              <a:gd name="adj2" fmla="val 1415049"/>
            </a:avLst>
          </a:prstGeom>
          <a:solidFill>
            <a:schemeClr val="accent1"/>
          </a:solidFill>
          <a:ln w="9525" cap="flat" cmpd="sng">
            <a:solidFill>
              <a:schemeClr val="tx1"/>
            </a:solidFill>
            <a:prstDash val="solid"/>
            <a:miter/>
            <a:headEnd type="none" w="med" len="med"/>
            <a:tailEnd type="none" w="med" len="med"/>
          </a:ln>
        </p:spPr>
        <p:txBody>
          <a:bodyPr wrap="none" anchor="ctr"/>
          <a:p>
            <a:pPr algn="ctr" eaLnBrk="1" hangingPunct="1"/>
            <a:endParaRPr lang="zh-CN" altLang="zh-CN" dirty="0">
              <a:latin typeface="Arial" panose="020B0604020202020204" pitchFamily="34" charset="0"/>
            </a:endParaRPr>
          </a:p>
        </p:txBody>
      </p:sp>
      <p:sp>
        <p:nvSpPr>
          <p:cNvPr id="12" name="Rectangle 4"/>
          <p:cNvSpPr>
            <a:spLocks noChangeArrowheads="1"/>
          </p:cNvSpPr>
          <p:nvPr/>
        </p:nvSpPr>
        <p:spPr bwMode="auto">
          <a:xfrm>
            <a:off x="107950" y="-171450"/>
            <a:ext cx="7307263" cy="1143000"/>
          </a:xfrm>
          <a:prstGeom prst="rect">
            <a:avLst/>
          </a:prstGeom>
          <a:noFill/>
          <a:ln w="9525">
            <a:noFill/>
            <a:miter lim="800000"/>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100" b="0" i="0" u="none" strike="noStrike" kern="1200" cap="none" spc="0" normalizeH="0" baseline="0" noProof="0" dirty="0">
                <a:ln>
                  <a:noFill/>
                </a:ln>
                <a:solidFill>
                  <a:srgbClr val="FF0000"/>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逻辑关系线索</a:t>
            </a:r>
            <a:r>
              <a:rPr kumimoji="0" lang="en-US" altLang="zh-CN" sz="3100" b="0" i="0" u="none" strike="noStrike" kern="1200" cap="none" spc="0" normalizeH="0" baseline="0" noProof="0" dirty="0">
                <a:ln>
                  <a:noFill/>
                </a:ln>
                <a:solidFill>
                  <a:srgbClr val="FF0000"/>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3 </a:t>
            </a:r>
            <a:endParaRPr kumimoji="0" lang="zh-CN" altLang="en-US" sz="31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endParaRPr>
          </a:p>
        </p:txBody>
      </p:sp>
      <p:sp>
        <p:nvSpPr>
          <p:cNvPr id="13" name="Rectangle 4"/>
          <p:cNvSpPr/>
          <p:nvPr/>
        </p:nvSpPr>
        <p:spPr>
          <a:xfrm>
            <a:off x="90488" y="4508500"/>
            <a:ext cx="9109075" cy="1601788"/>
          </a:xfrm>
          <a:prstGeom prst="rect">
            <a:avLst/>
          </a:prstGeom>
          <a:noFill/>
          <a:ln w="9525">
            <a:noFill/>
          </a:ln>
        </p:spPr>
        <p:txBody>
          <a:bodyPr anchor="ctr">
            <a:spAutoFit/>
          </a:bodyPr>
          <a:p>
            <a:pPr eaLnBrk="1" hangingPunct="1"/>
            <a:endParaRPr lang="zh-CN" altLang="en-US" dirty="0">
              <a:latin typeface="Arial" panose="020B0604020202020204" pitchFamily="34" charset="0"/>
            </a:endParaRPr>
          </a:p>
          <a:p>
            <a:pPr eaLnBrk="1" hangingPunct="1"/>
            <a:r>
              <a:rPr lang="zh-CN" altLang="en-US" sz="2600" b="1" dirty="0">
                <a:solidFill>
                  <a:srgbClr val="FF0000"/>
                </a:solidFill>
                <a:latin typeface="Times New Roman" panose="02020603050405020304" pitchFamily="18" charset="0"/>
                <a:cs typeface="Times New Roman" panose="02020603050405020304" pitchFamily="18" charset="0"/>
              </a:rPr>
              <a:t>转折与让步关系</a:t>
            </a:r>
            <a:r>
              <a:rPr lang="zh-CN" altLang="en-US" sz="2600" b="1" dirty="0">
                <a:solidFill>
                  <a:srgbClr val="000000"/>
                </a:solidFill>
                <a:latin typeface="Times New Roman" panose="02020603050405020304" pitchFamily="18" charset="0"/>
                <a:cs typeface="Times New Roman" panose="02020603050405020304" pitchFamily="18" charset="0"/>
              </a:rPr>
              <a:t>：however, but， though, yet, in spite of, on the contrary,on the other hand, otherwise, while, rather than, even if, despite, </a:t>
            </a:r>
            <a:r>
              <a:rPr lang="zh-CN" altLang="en-US" sz="2800" b="1" dirty="0">
                <a:solidFill>
                  <a:srgbClr val="000000"/>
                </a:solidFill>
                <a:latin typeface="Times New Roman" panose="02020603050405020304" pitchFamily="18" charset="0"/>
              </a:rPr>
              <a:t>unfortunately</a:t>
            </a:r>
            <a:r>
              <a:rPr lang="zh-CN" altLang="en-US" sz="2800" b="1" dirty="0">
                <a:solidFill>
                  <a:srgbClr val="000000"/>
                </a:solidFill>
                <a:latin typeface="Times New Roman" panose="02020603050405020304" pitchFamily="18" charset="0"/>
                <a:cs typeface="Times New Roman" panose="02020603050405020304" pitchFamily="18" charset="0"/>
              </a:rPr>
              <a:t> </a:t>
            </a:r>
            <a:r>
              <a:rPr lang="zh-CN" altLang="en-US" sz="2800" b="1" dirty="0">
                <a:solidFill>
                  <a:srgbClr val="000000"/>
                </a:solidFill>
                <a:latin typeface="Times New Roman" panose="02020603050405020304" pitchFamily="18" charset="0"/>
              </a:rPr>
              <a:t>,</a:t>
            </a:r>
            <a:r>
              <a:rPr lang="zh-CN" altLang="en-US" sz="2600" b="1" dirty="0">
                <a:solidFill>
                  <a:srgbClr val="000000"/>
                </a:solidFill>
                <a:latin typeface="Times New Roman" panose="02020603050405020304" pitchFamily="18" charset="0"/>
                <a:cs typeface="Times New Roman" panose="02020603050405020304" pitchFamily="18" charset="0"/>
              </a:rPr>
              <a:t> fortunately等。</a:t>
            </a:r>
            <a:endParaRPr lang="zh-CN" altLang="en-US" sz="2600" b="1" dirty="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51206"/>
                                        </p:tgtEl>
                                        <p:attrNameLst>
                                          <p:attrName>style.visibility</p:attrName>
                                        </p:attrNameLst>
                                      </p:cBhvr>
                                      <p:to>
                                        <p:strVal val="visible"/>
                                      </p:to>
                                    </p:set>
                                    <p:anim calcmode="lin" valueType="num">
                                      <p:cBhvr>
                                        <p:cTn id="7" dur="500" fill="hold"/>
                                        <p:tgtEl>
                                          <p:spTgt spid="51206"/>
                                        </p:tgtEl>
                                        <p:attrNameLst>
                                          <p:attrName>ppt_w</p:attrName>
                                        </p:attrNameLst>
                                      </p:cBhvr>
                                      <p:tavLst>
                                        <p:tav tm="0">
                                          <p:val>
                                            <p:fltVal val="0.000000"/>
                                          </p:val>
                                        </p:tav>
                                        <p:tav tm="100000">
                                          <p:val>
                                            <p:strVal val="#ppt_w"/>
                                          </p:val>
                                        </p:tav>
                                      </p:tavLst>
                                    </p:anim>
                                    <p:anim calcmode="lin" valueType="num">
                                      <p:cBhvr>
                                        <p:cTn id="8" dur="500" fill="hold"/>
                                        <p:tgtEl>
                                          <p:spTgt spid="51206"/>
                                        </p:tgtEl>
                                        <p:attrNameLst>
                                          <p:attrName>ppt_h</p:attrName>
                                        </p:attrNameLst>
                                      </p:cBhvr>
                                      <p:tavLst>
                                        <p:tav tm="0">
                                          <p:val>
                                            <p:fltVal val="0.00000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51207"/>
                                        </p:tgtEl>
                                        <p:attrNameLst>
                                          <p:attrName>style.visibility</p:attrName>
                                        </p:attrNameLst>
                                      </p:cBhvr>
                                      <p:to>
                                        <p:strVal val="visible"/>
                                      </p:to>
                                    </p:set>
                                    <p:anim calcmode="lin" valueType="num">
                                      <p:cBhvr additive="base">
                                        <p:cTn id="12" dur="500" fill="hold"/>
                                        <p:tgtEl>
                                          <p:spTgt spid="51207"/>
                                        </p:tgtEl>
                                        <p:attrNameLst>
                                          <p:attrName>ppt_x</p:attrName>
                                        </p:attrNameLst>
                                      </p:cBhvr>
                                      <p:tavLst>
                                        <p:tav tm="0">
                                          <p:val>
                                            <p:strVal val="#ppt_x"/>
                                          </p:val>
                                        </p:tav>
                                        <p:tav tm="100000">
                                          <p:val>
                                            <p:strVal val="#ppt_x"/>
                                          </p:val>
                                        </p:tav>
                                      </p:tavLst>
                                    </p:anim>
                                    <p:anim calcmode="lin" valueType="num">
                                      <p:cBhvr additive="base">
                                        <p:cTn id="13" dur="500" fill="hold"/>
                                        <p:tgtEl>
                                          <p:spTgt spid="51207"/>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51208"/>
                                        </p:tgtEl>
                                        <p:attrNameLst>
                                          <p:attrName>style.visibility</p:attrName>
                                        </p:attrNameLst>
                                      </p:cBhvr>
                                      <p:to>
                                        <p:strVal val="visible"/>
                                      </p:to>
                                    </p:set>
                                    <p:anim calcmode="lin" valueType="num">
                                      <p:cBhvr additive="base">
                                        <p:cTn id="17" dur="500" fill="hold"/>
                                        <p:tgtEl>
                                          <p:spTgt spid="51208"/>
                                        </p:tgtEl>
                                        <p:attrNameLst>
                                          <p:attrName>ppt_x</p:attrName>
                                        </p:attrNameLst>
                                      </p:cBhvr>
                                      <p:tavLst>
                                        <p:tav tm="0">
                                          <p:val>
                                            <p:strVal val="#ppt_x"/>
                                          </p:val>
                                        </p:tav>
                                        <p:tav tm="100000">
                                          <p:val>
                                            <p:strVal val="#ppt_x"/>
                                          </p:val>
                                        </p:tav>
                                      </p:tavLst>
                                    </p:anim>
                                    <p:anim calcmode="lin" valueType="num">
                                      <p:cBhvr additive="base">
                                        <p:cTn id="18" dur="500" fill="hold"/>
                                        <p:tgtEl>
                                          <p:spTgt spid="51208"/>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7" grpId="0" animBg="1"/>
      <p:bldP spid="51208" grpId="0" animBg="1"/>
      <p:bldP spid="11" grpId="0" animBg="1"/>
      <p:bldP spid="1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矩形 1"/>
          <p:cNvSpPr/>
          <p:nvPr/>
        </p:nvSpPr>
        <p:spPr>
          <a:xfrm>
            <a:off x="182563" y="1163638"/>
            <a:ext cx="8712200" cy="5694362"/>
          </a:xfrm>
          <a:prstGeom prst="rect">
            <a:avLst/>
          </a:prstGeom>
          <a:noFill/>
          <a:ln w="9525">
            <a:noFill/>
          </a:ln>
        </p:spPr>
        <p:txBody>
          <a:bodyPr>
            <a:spAutoFit/>
          </a:bodyPr>
          <a:p>
            <a:pPr eaLnBrk="1" hangingPunct="1"/>
            <a:r>
              <a:rPr lang="en-US" altLang="zh-CN" sz="2800" b="1" dirty="0">
                <a:latin typeface="Arial" panose="020B0604020202020204" pitchFamily="34" charset="0"/>
              </a:rPr>
              <a:t>  The differences are everywhere.  _____________</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But different cultures make the world of 21st century more colorful.  The cultural gap should not be the obstacle (</a:t>
            </a:r>
            <a:r>
              <a:rPr lang="zh-CN" altLang="en-US" sz="2800" b="1" dirty="0">
                <a:latin typeface="Arial" panose="020B0604020202020204" pitchFamily="34" charset="0"/>
              </a:rPr>
              <a:t>障碍</a:t>
            </a:r>
            <a:r>
              <a:rPr lang="en-US" altLang="zh-CN" sz="2800" b="1" dirty="0">
                <a:latin typeface="Arial" panose="020B0604020202020204" pitchFamily="34" charset="0"/>
              </a:rPr>
              <a:t>)  to the civilization of human being.  It ought to be the motivation of our going farther.</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E   This is because the culture systems are two separate systems on the whole.</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F.  They helped the two cultures develop for centuries and form their own styles.</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G.  They are obvious and affect people's ways of thinking and their views of the world.</a:t>
            </a:r>
            <a:endParaRPr lang="en-US" altLang="zh-CN" sz="2800" b="1" dirty="0">
              <a:latin typeface="Arial" panose="020B0604020202020204" pitchFamily="34" charset="0"/>
            </a:endParaRPr>
          </a:p>
          <a:p>
            <a:pPr eaLnBrk="1" hangingPunct="1"/>
            <a:endParaRPr lang="zh-CN" altLang="en-US" sz="2800" b="1" dirty="0">
              <a:latin typeface="Arial" panose="020B0604020202020204" pitchFamily="34" charset="0"/>
            </a:endParaRPr>
          </a:p>
        </p:txBody>
      </p:sp>
      <p:pic>
        <p:nvPicPr>
          <p:cNvPr id="3" name="Picture 6" descr="earth_85"/>
          <p:cNvPicPr>
            <a:picLocks noChangeAspect="1"/>
          </p:cNvPicPr>
          <p:nvPr/>
        </p:nvPicPr>
        <p:blipFill>
          <a:blip r:embed="rId1"/>
          <a:stretch>
            <a:fillRect/>
          </a:stretch>
        </p:blipFill>
        <p:spPr>
          <a:xfrm>
            <a:off x="98425" y="5516563"/>
            <a:ext cx="539750" cy="515937"/>
          </a:xfrm>
          <a:prstGeom prst="rect">
            <a:avLst/>
          </a:prstGeom>
          <a:noFill/>
          <a:ln w="9525">
            <a:noFill/>
          </a:ln>
        </p:spPr>
      </p:pic>
      <p:cxnSp>
        <p:nvCxnSpPr>
          <p:cNvPr id="4" name="直接连接符 3"/>
          <p:cNvCxnSpPr/>
          <p:nvPr/>
        </p:nvCxnSpPr>
        <p:spPr>
          <a:xfrm>
            <a:off x="314325" y="2060575"/>
            <a:ext cx="64611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3998913" y="2035175"/>
            <a:ext cx="10795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1619250" y="2492375"/>
            <a:ext cx="223202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000000"/>
                                          </p:val>
                                        </p:tav>
                                        <p:tav tm="100000">
                                          <p:val>
                                            <p:strVal val="#ppt_w"/>
                                          </p:val>
                                        </p:tav>
                                      </p:tavLst>
                                    </p:anim>
                                    <p:anim calcmode="lin" valueType="num">
                                      <p:cBhvr>
                                        <p:cTn id="8" dur="500" fill="hold"/>
                                        <p:tgtEl>
                                          <p:spTgt spid="3"/>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4" name="Text Box 4"/>
          <p:cNvSpPr txBox="1">
            <a:spLocks noChangeAspect="1"/>
          </p:cNvSpPr>
          <p:nvPr/>
        </p:nvSpPr>
        <p:spPr>
          <a:xfrm>
            <a:off x="1331913" y="1557338"/>
            <a:ext cx="6408737" cy="5111750"/>
          </a:xfrm>
          <a:prstGeom prst="rect">
            <a:avLst/>
          </a:prstGeom>
          <a:noFill/>
          <a:ln w="9525">
            <a:noFill/>
          </a:ln>
        </p:spPr>
        <p:txBody>
          <a:bodyPr wrap="none"/>
          <a:p>
            <a:pPr eaLnBrk="1" hangingPunct="1"/>
            <a:endParaRPr lang="zh-CN" altLang="zh-CN" dirty="0">
              <a:latin typeface="Arial" panose="020B0604020202020204" pitchFamily="34" charset="0"/>
            </a:endParaRPr>
          </a:p>
        </p:txBody>
      </p:sp>
      <p:sp>
        <p:nvSpPr>
          <p:cNvPr id="54275" name="Text Box 5"/>
          <p:cNvSpPr txBox="1"/>
          <p:nvPr/>
        </p:nvSpPr>
        <p:spPr>
          <a:xfrm>
            <a:off x="468313" y="1052513"/>
            <a:ext cx="8351837" cy="5305425"/>
          </a:xfrm>
          <a:prstGeom prst="rect">
            <a:avLst/>
          </a:prstGeom>
          <a:noFill/>
          <a:ln w="9525">
            <a:noFill/>
          </a:ln>
        </p:spPr>
        <p:txBody>
          <a:bodyPr>
            <a:spAutoFit/>
          </a:bodyPr>
          <a:p>
            <a:pPr marL="342900" indent="-342900" eaLnBrk="1" hangingPunct="1">
              <a:lnSpc>
                <a:spcPct val="80000"/>
              </a:lnSpc>
            </a:pPr>
            <a:r>
              <a:rPr lang="en-US" altLang="zh-CN" sz="3200" b="1" dirty="0">
                <a:latin typeface="Arial" panose="020B0604020202020204" pitchFamily="34" charset="0"/>
              </a:rPr>
              <a:t> </a:t>
            </a:r>
            <a:r>
              <a:rPr lang="en-US" altLang="zh-CN" sz="3200" b="1" dirty="0">
                <a:solidFill>
                  <a:srgbClr val="000000"/>
                </a:solidFill>
                <a:latin typeface="Times New Roman" panose="02020603050405020304" pitchFamily="18" charset="0"/>
                <a:cs typeface="Times New Roman" panose="02020603050405020304" pitchFamily="18" charset="0"/>
              </a:rPr>
              <a:t>It seems urgent that communications in transport should be improved. ____ All over cities, it seems that people are too tired and too rushed to be polite.</a:t>
            </a:r>
            <a:endParaRPr lang="en-US" altLang="zh-CN" sz="3200" b="1" dirty="0">
              <a:solidFill>
                <a:srgbClr val="000000"/>
              </a:solidFill>
              <a:latin typeface="Times New Roman" panose="02020603050405020304" pitchFamily="18" charset="0"/>
              <a:cs typeface="Times New Roman" panose="02020603050405020304" pitchFamily="18" charset="0"/>
            </a:endParaRPr>
          </a:p>
          <a:p>
            <a:pPr marL="342900" indent="-342900" algn="just" eaLnBrk="1" hangingPunct="1">
              <a:lnSpc>
                <a:spcPct val="80000"/>
              </a:lnSpc>
              <a:buAutoNum type="alphaUcPeriod"/>
            </a:pPr>
            <a:r>
              <a:rPr lang="en-US" altLang="zh-CN" sz="3200" b="1" dirty="0">
                <a:solidFill>
                  <a:srgbClr val="000099"/>
                </a:solidFill>
                <a:latin typeface="Times New Roman" panose="02020603050405020304" pitchFamily="18" charset="0"/>
                <a:cs typeface="Times New Roman" panose="02020603050405020304" pitchFamily="18" charset="0"/>
              </a:rPr>
              <a:t>Communication between human beings</a:t>
            </a: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algn="just" eaLnBrk="1" hangingPunct="1">
              <a:lnSpc>
                <a:spcPct val="80000"/>
              </a:lnSpc>
            </a:pPr>
            <a:r>
              <a:rPr lang="en-US" altLang="zh-CN" sz="3200" b="1" dirty="0">
                <a:solidFill>
                  <a:srgbClr val="000099"/>
                </a:solidFill>
                <a:latin typeface="Times New Roman" panose="02020603050405020304" pitchFamily="18" charset="0"/>
                <a:cs typeface="Times New Roman" panose="02020603050405020304" pitchFamily="18" charset="0"/>
              </a:rPr>
              <a:t>    should  also  be kept smooth and polite.</a:t>
            </a: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algn="just" eaLnBrk="1" hangingPunct="1">
              <a:lnSpc>
                <a:spcPct val="80000"/>
              </a:lnSpc>
            </a:pPr>
            <a:r>
              <a:rPr lang="en-US" altLang="zh-CN" sz="3200" b="1" dirty="0">
                <a:solidFill>
                  <a:srgbClr val="000099"/>
                </a:solidFill>
                <a:latin typeface="Times New Roman" panose="02020603050405020304" pitchFamily="18" charset="0"/>
                <a:cs typeface="Times New Roman" panose="02020603050405020304" pitchFamily="18" charset="0"/>
              </a:rPr>
              <a:t>B.Yet this is all too often seen.</a:t>
            </a: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algn="just" eaLnBrk="1" hangingPunct="1">
              <a:lnSpc>
                <a:spcPct val="80000"/>
              </a:lnSpc>
            </a:pPr>
            <a:r>
              <a:rPr lang="en-US" altLang="zh-CN" sz="3200" b="1" dirty="0">
                <a:solidFill>
                  <a:srgbClr val="000099"/>
                </a:solidFill>
                <a:latin typeface="Times New Roman" panose="02020603050405020304" pitchFamily="18" charset="0"/>
                <a:cs typeface="Times New Roman" panose="02020603050405020304" pitchFamily="18" charset="0"/>
              </a:rPr>
              <a:t>C.The public should obey the rules.</a:t>
            </a:r>
            <a:endParaRPr lang="en-US" altLang="zh-CN" sz="4800" b="1" dirty="0">
              <a:solidFill>
                <a:srgbClr val="000099"/>
              </a:solidFill>
              <a:latin typeface="Times New Roman" panose="02020603050405020304" pitchFamily="18" charset="0"/>
              <a:cs typeface="Times New Roman" panose="02020603050405020304" pitchFamily="18" charset="0"/>
            </a:endParaRPr>
          </a:p>
          <a:p>
            <a:pPr marL="342900" indent="-342900" algn="just" eaLnBrk="1" hangingPunct="1">
              <a:lnSpc>
                <a:spcPct val="85000"/>
              </a:lnSpc>
            </a:pP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eaLnBrk="1" hangingPunct="1">
              <a:lnSpc>
                <a:spcPct val="85000"/>
              </a:lnSpc>
            </a:pPr>
            <a:endParaRPr lang="en-US" altLang="zh-CN" sz="3600" b="1" dirty="0">
              <a:latin typeface="Arial" panose="020B0604020202020204" pitchFamily="34" charset="0"/>
            </a:endParaRPr>
          </a:p>
          <a:p>
            <a:pPr marL="342900" indent="-342900" eaLnBrk="1" hangingPunct="1">
              <a:lnSpc>
                <a:spcPct val="85000"/>
              </a:lnSpc>
            </a:pPr>
            <a:endParaRPr lang="en-US" altLang="zh-CN" sz="3600" b="1" dirty="0">
              <a:latin typeface="Arial" panose="020B0604020202020204" pitchFamily="34" charset="0"/>
            </a:endParaRPr>
          </a:p>
          <a:p>
            <a:pPr marL="342900" indent="-342900" eaLnBrk="1" hangingPunct="1">
              <a:lnSpc>
                <a:spcPct val="85000"/>
              </a:lnSpc>
            </a:pPr>
            <a:endParaRPr lang="en-US" altLang="zh-CN" sz="3600" b="1" dirty="0">
              <a:latin typeface="Arial" panose="020B0604020202020204" pitchFamily="34" charset="0"/>
            </a:endParaRPr>
          </a:p>
          <a:p>
            <a:pPr marL="342900" indent="-342900" eaLnBrk="1" hangingPunct="1"/>
            <a:endParaRPr lang="en-US" altLang="zh-CN" dirty="0">
              <a:latin typeface="Arial" panose="020B0604020202020204" pitchFamily="34" charset="0"/>
            </a:endParaRPr>
          </a:p>
        </p:txBody>
      </p:sp>
      <p:pic>
        <p:nvPicPr>
          <p:cNvPr id="104454" name="Picture 6" descr="红圈"/>
          <p:cNvPicPr>
            <a:picLocks noChangeAspect="1"/>
          </p:cNvPicPr>
          <p:nvPr/>
        </p:nvPicPr>
        <p:blipFill>
          <a:blip r:embed="rId1"/>
          <a:stretch>
            <a:fillRect/>
          </a:stretch>
        </p:blipFill>
        <p:spPr>
          <a:xfrm>
            <a:off x="323850" y="2636838"/>
            <a:ext cx="647700" cy="669925"/>
          </a:xfrm>
          <a:prstGeom prst="rect">
            <a:avLst/>
          </a:prstGeom>
          <a:noFill/>
          <a:ln w="9525">
            <a:noFill/>
          </a:ln>
        </p:spPr>
      </p:pic>
      <p:sp>
        <p:nvSpPr>
          <p:cNvPr id="104455" name="Rectangle 7"/>
          <p:cNvSpPr/>
          <p:nvPr/>
        </p:nvSpPr>
        <p:spPr>
          <a:xfrm>
            <a:off x="2195513" y="2924175"/>
            <a:ext cx="1008062" cy="579438"/>
          </a:xfrm>
          <a:prstGeom prst="rect">
            <a:avLst/>
          </a:prstGeom>
          <a:solidFill>
            <a:srgbClr val="FFFF00"/>
          </a:solidFill>
          <a:ln w="9525">
            <a:noFill/>
          </a:ln>
        </p:spPr>
        <p:txBody>
          <a:bodyPr>
            <a:spAutoFit/>
          </a:bodyPr>
          <a:p>
            <a:pPr eaLnBrk="1" hangingPunct="1"/>
            <a:r>
              <a:rPr lang="en-US" altLang="zh-CN" sz="3200" b="1" dirty="0">
                <a:solidFill>
                  <a:srgbClr val="000000"/>
                </a:solidFill>
                <a:latin typeface="Times New Roman" panose="02020603050405020304" pitchFamily="18" charset="0"/>
                <a:cs typeface="Times New Roman" panose="02020603050405020304" pitchFamily="18" charset="0"/>
              </a:rPr>
              <a:t> </a:t>
            </a:r>
            <a:r>
              <a:rPr lang="en-US" altLang="zh-CN" sz="3200" b="1" dirty="0">
                <a:solidFill>
                  <a:srgbClr val="FF0000"/>
                </a:solidFill>
                <a:latin typeface="Times New Roman" panose="02020603050405020304" pitchFamily="18" charset="0"/>
                <a:cs typeface="Times New Roman" panose="02020603050405020304" pitchFamily="18" charset="0"/>
              </a:rPr>
              <a:t>also</a:t>
            </a:r>
            <a:endParaRPr lang="en-US" altLang="zh-CN" sz="3200" b="1" dirty="0">
              <a:solidFill>
                <a:srgbClr val="FF0000"/>
              </a:solidFill>
              <a:latin typeface="Times New Roman" panose="02020603050405020304" pitchFamily="18" charset="0"/>
              <a:ea typeface="Times New Roman" panose="02020603050405020304" pitchFamily="18" charset="0"/>
            </a:endParaRPr>
          </a:p>
        </p:txBody>
      </p:sp>
      <p:sp>
        <p:nvSpPr>
          <p:cNvPr id="8" name="Rectangle 4"/>
          <p:cNvSpPr>
            <a:spLocks noChangeArrowheads="1"/>
          </p:cNvSpPr>
          <p:nvPr/>
        </p:nvSpPr>
        <p:spPr bwMode="auto">
          <a:xfrm>
            <a:off x="19050" y="117475"/>
            <a:ext cx="7308850" cy="1143000"/>
          </a:xfrm>
          <a:prstGeom prst="rect">
            <a:avLst/>
          </a:prstGeom>
          <a:noFill/>
          <a:ln w="9525">
            <a:noFill/>
            <a:miter lim="800000"/>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100" b="0" i="0" u="none" strike="noStrike" kern="1200" cap="none" spc="0" normalizeH="0" baseline="0" noProof="0" dirty="0">
                <a:ln>
                  <a:noFill/>
                </a:ln>
                <a:solidFill>
                  <a:srgbClr val="FF0000"/>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逻辑关系线索</a:t>
            </a:r>
            <a:r>
              <a:rPr kumimoji="0" lang="en-US" altLang="zh-CN" sz="3100" b="0" i="0" u="none" strike="noStrike" kern="1200" cap="none" spc="0" normalizeH="0" baseline="0" noProof="0" dirty="0">
                <a:ln>
                  <a:noFill/>
                </a:ln>
                <a:solidFill>
                  <a:srgbClr val="FF0000"/>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1</a:t>
            </a:r>
            <a:endParaRPr kumimoji="0" lang="zh-CN" altLang="en-US" sz="31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endParaRPr>
          </a:p>
        </p:txBody>
      </p:sp>
      <p:sp>
        <p:nvSpPr>
          <p:cNvPr id="11" name="矩形 10"/>
          <p:cNvSpPr/>
          <p:nvPr/>
        </p:nvSpPr>
        <p:spPr>
          <a:xfrm>
            <a:off x="296863" y="4652963"/>
            <a:ext cx="8855075" cy="1816100"/>
          </a:xfrm>
          <a:prstGeom prst="rect">
            <a:avLst/>
          </a:prstGeom>
          <a:noFill/>
          <a:ln w="9525">
            <a:noFill/>
          </a:ln>
        </p:spPr>
        <p:txBody>
          <a:bodyPr>
            <a:spAutoFit/>
          </a:bodyPr>
          <a:p>
            <a:pPr eaLnBrk="1" hangingPunct="1"/>
            <a:r>
              <a:rPr lang="zh-CN" altLang="en-US" sz="2800" b="1" dirty="0">
                <a:solidFill>
                  <a:srgbClr val="FF0000"/>
                </a:solidFill>
                <a:latin typeface="Times New Roman" panose="02020603050405020304" pitchFamily="18" charset="0"/>
                <a:cs typeface="Times New Roman" panose="02020603050405020304" pitchFamily="18" charset="0"/>
              </a:rPr>
              <a:t>并列与递进关系</a:t>
            </a:r>
            <a:r>
              <a:rPr lang="zh-CN" altLang="en-US" sz="2800" b="1" dirty="0">
                <a:solidFill>
                  <a:srgbClr val="000000"/>
                </a:solidFill>
                <a:latin typeface="Times New Roman" panose="02020603050405020304" pitchFamily="18" charset="0"/>
                <a:cs typeface="Times New Roman" panose="02020603050405020304" pitchFamily="18" charset="0"/>
              </a:rPr>
              <a:t>：and, also, either</a:t>
            </a:r>
            <a:r>
              <a:rPr lang="zh-CN" altLang="en-US" sz="2800" b="1" dirty="0">
                <a:solidFill>
                  <a:srgbClr val="000000"/>
                </a:solidFill>
                <a:latin typeface="Arial" panose="020B0604020202020204" pitchFamily="34" charset="0"/>
                <a:ea typeface="Times New Roman" panose="02020603050405020304" pitchFamily="18" charset="0"/>
              </a:rPr>
              <a:t>…</a:t>
            </a:r>
            <a:r>
              <a:rPr lang="zh-CN" altLang="en-US" sz="2800" b="1" dirty="0">
                <a:solidFill>
                  <a:srgbClr val="000000"/>
                </a:solidFill>
                <a:latin typeface="Times New Roman" panose="02020603050405020304" pitchFamily="18" charset="0"/>
                <a:cs typeface="Times New Roman" panose="02020603050405020304" pitchFamily="18" charset="0"/>
              </a:rPr>
              <a:t>or</a:t>
            </a:r>
            <a:r>
              <a:rPr lang="zh-CN" altLang="en-US" sz="2800" b="1" dirty="0">
                <a:solidFill>
                  <a:srgbClr val="000000"/>
                </a:solidFill>
                <a:latin typeface="Times New Roman" panose="02020603050405020304" pitchFamily="18" charset="0"/>
                <a:ea typeface="Times New Roman" panose="02020603050405020304" pitchFamily="18" charset="0"/>
              </a:rPr>
              <a:t>…</a:t>
            </a:r>
            <a:r>
              <a:rPr lang="zh-CN" altLang="en-US" sz="2800" b="1" dirty="0">
                <a:solidFill>
                  <a:srgbClr val="000000"/>
                </a:solidFill>
                <a:latin typeface="Times New Roman" panose="02020603050405020304" pitchFamily="18" charset="0"/>
                <a:cs typeface="Times New Roman" panose="02020603050405020304" pitchFamily="18" charset="0"/>
              </a:rPr>
              <a:t>, neither</a:t>
            </a:r>
            <a:r>
              <a:rPr lang="zh-CN" altLang="en-US" sz="2800" b="1" dirty="0">
                <a:solidFill>
                  <a:srgbClr val="000000"/>
                </a:solidFill>
                <a:latin typeface="Times New Roman" panose="02020603050405020304" pitchFamily="18" charset="0"/>
                <a:ea typeface="Times New Roman" panose="02020603050405020304" pitchFamily="18" charset="0"/>
              </a:rPr>
              <a:t>…</a:t>
            </a:r>
            <a:r>
              <a:rPr lang="zh-CN" altLang="en-US" sz="2800" b="1" dirty="0">
                <a:solidFill>
                  <a:srgbClr val="000000"/>
                </a:solidFill>
                <a:latin typeface="Times New Roman" panose="02020603050405020304" pitchFamily="18" charset="0"/>
                <a:cs typeface="Times New Roman" panose="02020603050405020304" pitchFamily="18" charset="0"/>
              </a:rPr>
              <a:t>nor</a:t>
            </a:r>
            <a:r>
              <a:rPr lang="zh-CN" altLang="en-US" sz="2800" b="1" dirty="0">
                <a:solidFill>
                  <a:srgbClr val="000000"/>
                </a:solidFill>
                <a:latin typeface="Times New Roman" panose="02020603050405020304" pitchFamily="18" charset="0"/>
                <a:ea typeface="Times New Roman" panose="02020603050405020304" pitchFamily="18" charset="0"/>
              </a:rPr>
              <a:t>…</a:t>
            </a:r>
            <a:r>
              <a:rPr lang="zh-CN" altLang="en-US" sz="2800" b="1" dirty="0">
                <a:solidFill>
                  <a:srgbClr val="000000"/>
                </a:solidFill>
                <a:latin typeface="Times New Roman" panose="02020603050405020304" pitchFamily="18" charset="0"/>
                <a:cs typeface="Times New Roman" panose="02020603050405020304" pitchFamily="18" charset="0"/>
              </a:rPr>
              <a:t>, firstly, secondly, thirdly</a:t>
            </a:r>
            <a:r>
              <a:rPr lang="zh-CN" altLang="en-US" sz="2800" b="1" dirty="0">
                <a:solidFill>
                  <a:srgbClr val="000000"/>
                </a:solidFill>
                <a:latin typeface="Times New Roman" panose="02020603050405020304" pitchFamily="18" charset="0"/>
                <a:ea typeface="Times New Roman" panose="02020603050405020304" pitchFamily="18" charset="0"/>
              </a:rPr>
              <a:t>…</a:t>
            </a:r>
            <a:r>
              <a:rPr lang="zh-CN" altLang="en-US" sz="2800" b="1" dirty="0">
                <a:solidFill>
                  <a:srgbClr val="000000"/>
                </a:solidFill>
                <a:latin typeface="Times New Roman" panose="02020603050405020304" pitchFamily="18" charset="0"/>
                <a:cs typeface="Times New Roman" panose="02020603050405020304" pitchFamily="18" charset="0"/>
              </a:rPr>
              <a:t>. 等;</a:t>
            </a:r>
            <a:endParaRPr lang="zh-CN" altLang="en-US" sz="2800" b="1" dirty="0">
              <a:solidFill>
                <a:srgbClr val="000000"/>
              </a:solidFill>
              <a:latin typeface="Times New Roman" panose="02020603050405020304" pitchFamily="18" charset="0"/>
              <a:cs typeface="Times New Roman" panose="02020603050405020304" pitchFamily="18" charset="0"/>
            </a:endParaRPr>
          </a:p>
          <a:p>
            <a:pPr eaLnBrk="1" hangingPunct="1"/>
            <a:r>
              <a:rPr lang="zh-CN" altLang="en-US" sz="2800" b="1" dirty="0">
                <a:solidFill>
                  <a:srgbClr val="0033CC"/>
                </a:solidFill>
                <a:latin typeface="Times New Roman" panose="02020603050405020304" pitchFamily="18" charset="0"/>
                <a:cs typeface="Times New Roman" panose="02020603050405020304" pitchFamily="18" charset="0"/>
              </a:rPr>
              <a:t>further, </a:t>
            </a:r>
            <a:r>
              <a:rPr lang="en-US" altLang="zh-CN" sz="2800" b="1" dirty="0">
                <a:solidFill>
                  <a:srgbClr val="0033CC"/>
                </a:solidFill>
                <a:latin typeface="Times New Roman" panose="02020603050405020304" pitchFamily="18" charset="0"/>
                <a:cs typeface="Times New Roman" panose="02020603050405020304" pitchFamily="18" charset="0"/>
              </a:rPr>
              <a:t>furthermore(</a:t>
            </a:r>
            <a:r>
              <a:rPr lang="zh-CN" altLang="en-US" sz="2800" b="1" dirty="0">
                <a:solidFill>
                  <a:srgbClr val="0033CC"/>
                </a:solidFill>
                <a:latin typeface="Times New Roman" panose="02020603050405020304" pitchFamily="18" charset="0"/>
                <a:cs typeface="Times New Roman" panose="02020603050405020304" pitchFamily="18" charset="0"/>
              </a:rPr>
              <a:t>而且，此外</a:t>
            </a:r>
            <a:r>
              <a:rPr lang="en-US" altLang="zh-CN" sz="2800" b="1" dirty="0">
                <a:solidFill>
                  <a:srgbClr val="0033CC"/>
                </a:solidFill>
                <a:latin typeface="Times New Roman" panose="02020603050405020304" pitchFamily="18" charset="0"/>
                <a:cs typeface="Times New Roman" panose="02020603050405020304" pitchFamily="18" charset="0"/>
              </a:rPr>
              <a:t>), </a:t>
            </a:r>
            <a:r>
              <a:rPr lang="zh-CN" altLang="en-US" sz="2800" b="1" dirty="0">
                <a:solidFill>
                  <a:srgbClr val="FF0000"/>
                </a:solidFill>
                <a:latin typeface="Times New Roman" panose="02020603050405020304" pitchFamily="18" charset="0"/>
                <a:cs typeface="Times New Roman" panose="02020603050405020304" pitchFamily="18" charset="0"/>
              </a:rPr>
              <a:t>moreover, what</a:t>
            </a:r>
            <a:r>
              <a:rPr lang="zh-CN" altLang="en-US" sz="2800" b="1" dirty="0">
                <a:solidFill>
                  <a:srgbClr val="FF0000"/>
                </a:solidFill>
                <a:latin typeface="Arial" panose="020B0604020202020204" pitchFamily="34" charset="0"/>
                <a:cs typeface="Times New Roman" panose="02020603050405020304" pitchFamily="18" charset="0"/>
              </a:rPr>
              <a:t>’</a:t>
            </a:r>
            <a:r>
              <a:rPr lang="zh-CN" altLang="en-US" sz="2800" b="1" dirty="0">
                <a:solidFill>
                  <a:srgbClr val="FF0000"/>
                </a:solidFill>
                <a:latin typeface="Times New Roman" panose="02020603050405020304" pitchFamily="18" charset="0"/>
                <a:cs typeface="Times New Roman" panose="02020603050405020304" pitchFamily="18" charset="0"/>
              </a:rPr>
              <a:t>s more（另外）</a:t>
            </a:r>
            <a:r>
              <a:rPr lang="zh-CN" altLang="en-US" sz="2800" b="1" dirty="0">
                <a:solidFill>
                  <a:srgbClr val="000000"/>
                </a:solidFill>
                <a:latin typeface="Times New Roman" panose="02020603050405020304" pitchFamily="18" charset="0"/>
                <a:cs typeface="Times New Roman" panose="02020603050405020304" pitchFamily="18" charset="0"/>
              </a:rPr>
              <a:t>, not only</a:t>
            </a:r>
            <a:r>
              <a:rPr lang="zh-CN" altLang="en-US" sz="2800" b="1" dirty="0">
                <a:solidFill>
                  <a:srgbClr val="000000"/>
                </a:solidFill>
                <a:latin typeface="Times New Roman" panose="02020603050405020304" pitchFamily="18" charset="0"/>
                <a:ea typeface="Times New Roman" panose="02020603050405020304" pitchFamily="18" charset="0"/>
              </a:rPr>
              <a:t>…</a:t>
            </a:r>
            <a:r>
              <a:rPr lang="zh-CN" altLang="en-US" sz="2800" b="1" dirty="0">
                <a:solidFill>
                  <a:srgbClr val="000000"/>
                </a:solidFill>
                <a:latin typeface="Times New Roman" panose="02020603050405020304" pitchFamily="18" charset="0"/>
                <a:cs typeface="Times New Roman" panose="02020603050405020304" pitchFamily="18" charset="0"/>
              </a:rPr>
              <a:t>but also, </a:t>
            </a:r>
            <a:endParaRPr lang="zh-CN" altLang="en-US" sz="2800" b="1" dirty="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4455"/>
                                        </p:tgtEl>
                                        <p:attrNameLst>
                                          <p:attrName>style.visibility</p:attrName>
                                        </p:attrNameLst>
                                      </p:cBhvr>
                                      <p:to>
                                        <p:strVal val="visible"/>
                                      </p:to>
                                    </p:set>
                                    <p:animEffect transition="in" filter="blinds(horizontal)">
                                      <p:cBhvr>
                                        <p:cTn id="7" dur="500"/>
                                        <p:tgtEl>
                                          <p:spTgt spid="10445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4454"/>
                                        </p:tgtEl>
                                        <p:attrNameLst>
                                          <p:attrName>style.visibility</p:attrName>
                                        </p:attrNameLst>
                                      </p:cBhvr>
                                      <p:to>
                                        <p:strVal val="visible"/>
                                      </p:to>
                                    </p:set>
                                    <p:anim calcmode="lin" valueType="num">
                                      <p:cBhvr additive="base">
                                        <p:cTn id="12" dur="500" fill="hold"/>
                                        <p:tgtEl>
                                          <p:spTgt spid="104454"/>
                                        </p:tgtEl>
                                        <p:attrNameLst>
                                          <p:attrName>ppt_x</p:attrName>
                                        </p:attrNameLst>
                                      </p:cBhvr>
                                      <p:tavLst>
                                        <p:tav tm="0">
                                          <p:val>
                                            <p:strVal val="#ppt_x"/>
                                          </p:val>
                                        </p:tav>
                                        <p:tav tm="100000">
                                          <p:val>
                                            <p:strVal val="#ppt_x"/>
                                          </p:val>
                                        </p:tav>
                                      </p:tavLst>
                                    </p:anim>
                                    <p:anim calcmode="lin" valueType="num">
                                      <p:cBhvr additive="base">
                                        <p:cTn id="13" dur="500" fill="hold"/>
                                        <p:tgtEl>
                                          <p:spTgt spid="10445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5" grpId="0" animBg="1"/>
      <p:bldP spid="11"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82" name="Text Box 6"/>
          <p:cNvSpPr txBox="1"/>
          <p:nvPr/>
        </p:nvSpPr>
        <p:spPr>
          <a:xfrm>
            <a:off x="107950" y="971550"/>
            <a:ext cx="9036050" cy="5048250"/>
          </a:xfrm>
          <a:prstGeom prst="rect">
            <a:avLst/>
          </a:prstGeom>
          <a:noFill/>
          <a:ln w="9525">
            <a:noFill/>
          </a:ln>
        </p:spPr>
        <p:txBody>
          <a:bodyPr>
            <a:spAutoFit/>
          </a:bodyPr>
          <a:p>
            <a:pPr eaLnBrk="1" hangingPunct="1">
              <a:lnSpc>
                <a:spcPct val="75000"/>
              </a:lnSpc>
              <a:spcBef>
                <a:spcPct val="50000"/>
              </a:spcBef>
            </a:pPr>
            <a:r>
              <a:rPr lang="en-US" altLang="zh-CN" sz="2800" b="1" dirty="0">
                <a:latin typeface="Arial" panose="020B0604020202020204" pitchFamily="34" charset="0"/>
              </a:rPr>
              <a:t>…_________ Some choose it because of their religious beliefs. Others say it provides more time for the family to be together. They say home offers a better place for learning.  Some parents….</a:t>
            </a:r>
            <a:endParaRPr lang="en-US" altLang="zh-CN" sz="2800" b="1" dirty="0">
              <a:latin typeface="Arial" panose="020B0604020202020204" pitchFamily="34" charset="0"/>
            </a:endParaRPr>
          </a:p>
          <a:p>
            <a:pPr eaLnBrk="1" hangingPunct="1">
              <a:lnSpc>
                <a:spcPct val="75000"/>
              </a:lnSpc>
              <a:spcBef>
                <a:spcPct val="50000"/>
              </a:spcBef>
            </a:pPr>
            <a:r>
              <a:rPr lang="en-US" altLang="zh-CN" sz="2800" b="1" dirty="0">
                <a:latin typeface="Arial" panose="020B0604020202020204" pitchFamily="34" charset="0"/>
              </a:rPr>
              <a:t>A. So  a number of parents began home-schooling</a:t>
            </a:r>
            <a:endParaRPr lang="en-US" altLang="zh-CN" sz="2800" b="1" dirty="0">
              <a:latin typeface="Arial" panose="020B0604020202020204" pitchFamily="34" charset="0"/>
            </a:endParaRPr>
          </a:p>
          <a:p>
            <a:pPr eaLnBrk="1" hangingPunct="1">
              <a:lnSpc>
                <a:spcPct val="75000"/>
              </a:lnSpc>
              <a:spcBef>
                <a:spcPct val="50000"/>
              </a:spcBef>
            </a:pPr>
            <a:r>
              <a:rPr lang="en-US" altLang="zh-CN" sz="2800" b="1" dirty="0">
                <a:latin typeface="Arial" panose="020B0604020202020204" pitchFamily="34" charset="0"/>
              </a:rPr>
              <a:t>B. Home –schooling is not accepted by all the people</a:t>
            </a:r>
            <a:endParaRPr lang="en-US" altLang="zh-CN" sz="2800" b="1" dirty="0">
              <a:latin typeface="Arial" panose="020B0604020202020204" pitchFamily="34" charset="0"/>
            </a:endParaRPr>
          </a:p>
          <a:p>
            <a:pPr eaLnBrk="1" hangingPunct="1">
              <a:lnSpc>
                <a:spcPct val="75000"/>
              </a:lnSpc>
              <a:spcBef>
                <a:spcPct val="50000"/>
              </a:spcBef>
            </a:pPr>
            <a:r>
              <a:rPr lang="en-US" altLang="zh-CN" sz="2800" b="1" dirty="0">
                <a:latin typeface="Arial" panose="020B0604020202020204" pitchFamily="34" charset="0"/>
              </a:rPr>
              <a:t>C. Parents choose home –schooling for several reasons</a:t>
            </a:r>
            <a:endParaRPr lang="en-US" altLang="zh-CN" sz="2800" b="1" dirty="0">
              <a:latin typeface="Arial" panose="020B0604020202020204" pitchFamily="34" charset="0"/>
            </a:endParaRPr>
          </a:p>
          <a:p>
            <a:pPr eaLnBrk="1" hangingPunct="1">
              <a:lnSpc>
                <a:spcPct val="75000"/>
              </a:lnSpc>
              <a:spcBef>
                <a:spcPct val="50000"/>
              </a:spcBef>
            </a:pPr>
            <a:endParaRPr lang="en-US" altLang="zh-CN" sz="2800" b="1" dirty="0">
              <a:latin typeface="Arial" panose="020B0604020202020204" pitchFamily="34" charset="0"/>
            </a:endParaRPr>
          </a:p>
          <a:p>
            <a:pPr eaLnBrk="1" hangingPunct="1">
              <a:lnSpc>
                <a:spcPct val="75000"/>
              </a:lnSpc>
              <a:spcBef>
                <a:spcPct val="50000"/>
              </a:spcBef>
            </a:pPr>
            <a:r>
              <a:rPr lang="zh-CN" altLang="en-US" sz="2800" b="1" dirty="0">
                <a:latin typeface="Arial" panose="020B0604020202020204" pitchFamily="34" charset="0"/>
              </a:rPr>
              <a:t>因果关系：</a:t>
            </a:r>
            <a:r>
              <a:rPr lang="en-US" altLang="zh-CN" sz="2800" b="1" dirty="0">
                <a:latin typeface="Arial" panose="020B0604020202020204" pitchFamily="34" charset="0"/>
              </a:rPr>
              <a:t>because , </a:t>
            </a:r>
            <a:r>
              <a:rPr lang="en-US" altLang="zh-CN" sz="2800" b="1" u="sng" dirty="0">
                <a:solidFill>
                  <a:srgbClr val="FF0000"/>
                </a:solidFill>
                <a:latin typeface="Arial" panose="020B0604020202020204" pitchFamily="34" charset="0"/>
              </a:rPr>
              <a:t>so, therefore, thus, accordingly(</a:t>
            </a:r>
            <a:r>
              <a:rPr lang="zh-CN" altLang="en-US" sz="2800" b="1" u="sng" dirty="0">
                <a:solidFill>
                  <a:srgbClr val="FF0000"/>
                </a:solidFill>
                <a:latin typeface="Arial" panose="020B0604020202020204" pitchFamily="34" charset="0"/>
              </a:rPr>
              <a:t>因此</a:t>
            </a:r>
            <a:r>
              <a:rPr lang="en-US" altLang="zh-CN" sz="2800" b="1" u="sng" dirty="0">
                <a:solidFill>
                  <a:srgbClr val="FF0000"/>
                </a:solidFill>
                <a:latin typeface="Arial" panose="020B0604020202020204" pitchFamily="34" charset="0"/>
              </a:rPr>
              <a:t>),  </a:t>
            </a:r>
            <a:r>
              <a:rPr lang="en-US" altLang="zh-CN" sz="2800" b="1" dirty="0">
                <a:latin typeface="Arial" panose="020B0604020202020204" pitchFamily="34" charset="0"/>
              </a:rPr>
              <a:t>as a result</a:t>
            </a:r>
            <a:r>
              <a:rPr lang="zh-CN" altLang="en-US" sz="2800" b="1" dirty="0">
                <a:latin typeface="Arial" panose="020B0604020202020204" pitchFamily="34" charset="0"/>
              </a:rPr>
              <a:t>等</a:t>
            </a:r>
            <a:endParaRPr lang="en-US" altLang="zh-CN" sz="2800" b="1" dirty="0">
              <a:latin typeface="Arial" panose="020B0604020202020204" pitchFamily="34" charset="0"/>
            </a:endParaRPr>
          </a:p>
        </p:txBody>
      </p:sp>
      <p:pic>
        <p:nvPicPr>
          <p:cNvPr id="50183" name="Picture 7" descr="earth_85"/>
          <p:cNvPicPr>
            <a:picLocks noChangeAspect="1"/>
          </p:cNvPicPr>
          <p:nvPr/>
        </p:nvPicPr>
        <p:blipFill>
          <a:blip r:embed="rId1"/>
          <a:stretch>
            <a:fillRect/>
          </a:stretch>
        </p:blipFill>
        <p:spPr>
          <a:xfrm>
            <a:off x="107950" y="3716338"/>
            <a:ext cx="539750" cy="515937"/>
          </a:xfrm>
          <a:prstGeom prst="rect">
            <a:avLst/>
          </a:prstGeom>
          <a:noFill/>
          <a:ln w="9525">
            <a:noFill/>
          </a:ln>
        </p:spPr>
      </p:pic>
      <p:sp>
        <p:nvSpPr>
          <p:cNvPr id="11" name="Rectangle 4"/>
          <p:cNvSpPr>
            <a:spLocks noChangeArrowheads="1"/>
          </p:cNvSpPr>
          <p:nvPr/>
        </p:nvSpPr>
        <p:spPr bwMode="auto">
          <a:xfrm>
            <a:off x="107950" y="-171450"/>
            <a:ext cx="7307263" cy="1143000"/>
          </a:xfrm>
          <a:prstGeom prst="rect">
            <a:avLst/>
          </a:prstGeom>
          <a:noFill/>
          <a:ln w="9525">
            <a:noFill/>
            <a:miter lim="800000"/>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100" b="0" i="0" u="none" strike="noStrike" kern="1200" cap="none" spc="0" normalizeH="0" baseline="0" noProof="0" dirty="0">
                <a:ln>
                  <a:noFill/>
                </a:ln>
                <a:solidFill>
                  <a:srgbClr val="FF0000"/>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逻辑关系线索</a:t>
            </a:r>
            <a:r>
              <a:rPr kumimoji="0" lang="en-US" altLang="zh-CN" sz="3100" b="0" i="0" u="none" strike="noStrike" kern="1200" cap="none" spc="0" normalizeH="0" baseline="0" noProof="0" dirty="0">
                <a:ln>
                  <a:noFill/>
                </a:ln>
                <a:solidFill>
                  <a:srgbClr val="FF0000"/>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rPr>
              <a:t>2 </a:t>
            </a:r>
            <a:endParaRPr kumimoji="0" lang="zh-CN" altLang="en-US" sz="31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Arial" panose="020B0604020202020204" pitchFamily="34" charset="0"/>
              <a:ea typeface="微软雅黑" panose="020B0503020204020204" pitchFamily="34" charset="-122"/>
              <a:cs typeface="+mn-cs"/>
            </a:endParaRPr>
          </a:p>
        </p:txBody>
      </p:sp>
      <p:sp>
        <p:nvSpPr>
          <p:cNvPr id="12" name="Rectangle 7"/>
          <p:cNvSpPr/>
          <p:nvPr/>
        </p:nvSpPr>
        <p:spPr>
          <a:xfrm>
            <a:off x="5076825" y="790575"/>
            <a:ext cx="1582738" cy="584200"/>
          </a:xfrm>
          <a:prstGeom prst="rect">
            <a:avLst/>
          </a:prstGeom>
          <a:solidFill>
            <a:srgbClr val="FFFF00"/>
          </a:solidFill>
          <a:ln w="9525">
            <a:noFill/>
          </a:ln>
        </p:spPr>
        <p:txBody>
          <a:bodyPr>
            <a:spAutoFit/>
          </a:bodyPr>
          <a:p>
            <a:pPr eaLnBrk="1" hangingPunct="1"/>
            <a:r>
              <a:rPr lang="en-US" altLang="zh-CN" sz="3200" b="1" dirty="0">
                <a:solidFill>
                  <a:srgbClr val="000000"/>
                </a:solidFill>
                <a:latin typeface="Times New Roman" panose="02020603050405020304" pitchFamily="18" charset="0"/>
                <a:cs typeface="Times New Roman" panose="02020603050405020304" pitchFamily="18" charset="0"/>
              </a:rPr>
              <a:t> </a:t>
            </a:r>
            <a:r>
              <a:rPr lang="en-US" altLang="zh-CN" sz="2800" b="1" dirty="0">
                <a:solidFill>
                  <a:srgbClr val="FF0000"/>
                </a:solidFill>
                <a:latin typeface="Times New Roman" panose="02020603050405020304" pitchFamily="18" charset="0"/>
                <a:cs typeface="Times New Roman" panose="02020603050405020304" pitchFamily="18" charset="0"/>
              </a:rPr>
              <a:t>because</a:t>
            </a:r>
            <a:endParaRPr lang="en-US" altLang="zh-CN" sz="2800" b="1" dirty="0">
              <a:solidFill>
                <a:srgbClr val="FF0000"/>
              </a:solidFill>
              <a:latin typeface="Times New Roman" panose="02020603050405020304" pitchFamily="18" charset="0"/>
              <a:ea typeface="Times New Roman" panose="02020603050405020304" pitchFamily="18" charset="0"/>
            </a:endParaRPr>
          </a:p>
        </p:txBody>
      </p:sp>
      <p:cxnSp>
        <p:nvCxnSpPr>
          <p:cNvPr id="13" name="直接连接符 12"/>
          <p:cNvCxnSpPr/>
          <p:nvPr/>
        </p:nvCxnSpPr>
        <p:spPr>
          <a:xfrm>
            <a:off x="3132138" y="1628775"/>
            <a:ext cx="17272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50183"/>
                                        </p:tgtEl>
                                        <p:attrNameLst>
                                          <p:attrName>style.visibility</p:attrName>
                                        </p:attrNameLst>
                                      </p:cBhvr>
                                      <p:to>
                                        <p:strVal val="visible"/>
                                      </p:to>
                                    </p:set>
                                    <p:anim calcmode="lin" valueType="num">
                                      <p:cBhvr>
                                        <p:cTn id="7" dur="500" fill="hold"/>
                                        <p:tgtEl>
                                          <p:spTgt spid="50183"/>
                                        </p:tgtEl>
                                        <p:attrNameLst>
                                          <p:attrName>ppt_w</p:attrName>
                                        </p:attrNameLst>
                                      </p:cBhvr>
                                      <p:tavLst>
                                        <p:tav tm="0">
                                          <p:val>
                                            <p:fltVal val="0.000000"/>
                                          </p:val>
                                        </p:tav>
                                        <p:tav tm="100000">
                                          <p:val>
                                            <p:strVal val="#ppt_w"/>
                                          </p:val>
                                        </p:tav>
                                      </p:tavLst>
                                    </p:anim>
                                    <p:anim calcmode="lin" valueType="num">
                                      <p:cBhvr>
                                        <p:cTn id="8" dur="500" fill="hold"/>
                                        <p:tgtEl>
                                          <p:spTgt spid="50183"/>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additive="base">
                                        <p:cTn id="18" dur="500" fill="hold"/>
                                        <p:tgtEl>
                                          <p:spTgt spid="13"/>
                                        </p:tgtEl>
                                        <p:attrNameLst>
                                          <p:attrName>ppt_x</p:attrName>
                                        </p:attrNameLst>
                                      </p:cBhvr>
                                      <p:tavLst>
                                        <p:tav tm="0">
                                          <p:val>
                                            <p:strVal val="#ppt_x"/>
                                          </p:val>
                                        </p:tav>
                                        <p:tav tm="100000">
                                          <p:val>
                                            <p:strVal val="#ppt_x"/>
                                          </p:val>
                                        </p:tav>
                                      </p:tavLst>
                                    </p:anim>
                                    <p:anim calcmode="lin" valueType="num">
                                      <p:cBhvr additive="base">
                                        <p:cTn id="1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0182">
                                            <p:txEl>
                                              <p:charRg st="348" end="415"/>
                                            </p:txEl>
                                          </p:spTgt>
                                        </p:tgtEl>
                                        <p:attrNameLst>
                                          <p:attrName>style.visibility</p:attrName>
                                        </p:attrNameLst>
                                      </p:cBhvr>
                                      <p:to>
                                        <p:strVal val="visible"/>
                                      </p:to>
                                    </p:set>
                                    <p:anim calcmode="lin" valueType="num">
                                      <p:cBhvr additive="base">
                                        <p:cTn id="24" dur="500" fill="hold"/>
                                        <p:tgtEl>
                                          <p:spTgt spid="50182">
                                            <p:txEl>
                                              <p:charRg st="348" end="41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0182">
                                            <p:txEl>
                                              <p:charRg st="348" end="4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2" name="Rectangle 3"/>
          <p:cNvSpPr>
            <a:spLocks noGrp="1"/>
          </p:cNvSpPr>
          <p:nvPr>
            <p:ph idx="1"/>
          </p:nvPr>
        </p:nvSpPr>
        <p:spPr>
          <a:xfrm>
            <a:off x="0" y="1600200"/>
            <a:ext cx="8686800" cy="4525963"/>
          </a:xfrm>
          <a:ln/>
        </p:spPr>
        <p:txBody>
          <a:bodyPr vert="horz" wrap="square" lIns="91440" tIns="45720" rIns="91440" bIns="45720" anchor="t"/>
          <a:p>
            <a:r>
              <a:rPr lang="zh-CN" altLang="en-US" b="1" dirty="0">
                <a:solidFill>
                  <a:srgbClr val="003300"/>
                </a:solidFill>
              </a:rPr>
              <a:t> </a:t>
            </a:r>
            <a:endParaRPr lang="zh-CN" altLang="en-US" b="1" dirty="0">
              <a:solidFill>
                <a:srgbClr val="003300"/>
              </a:solidFill>
            </a:endParaRPr>
          </a:p>
          <a:p>
            <a:endParaRPr lang="zh-CN" altLang="en-US" b="1" dirty="0">
              <a:solidFill>
                <a:srgbClr val="003300"/>
              </a:solidFill>
            </a:endParaRPr>
          </a:p>
        </p:txBody>
      </p:sp>
      <p:sp>
        <p:nvSpPr>
          <p:cNvPr id="56323" name="Text Box 4"/>
          <p:cNvSpPr txBox="1"/>
          <p:nvPr/>
        </p:nvSpPr>
        <p:spPr>
          <a:xfrm>
            <a:off x="1474788" y="1319213"/>
            <a:ext cx="7200900" cy="4076700"/>
          </a:xfrm>
          <a:prstGeom prst="rect">
            <a:avLst/>
          </a:prstGeom>
          <a:noFill/>
          <a:ln w="38100" cap="flat" cmpd="sng">
            <a:solidFill>
              <a:schemeClr val="tx1"/>
            </a:solidFill>
            <a:prstDash val="solid"/>
            <a:miter/>
            <a:headEnd type="none" w="med" len="med"/>
            <a:tailEnd type="none" w="med" len="med"/>
          </a:ln>
        </p:spPr>
        <p:txBody>
          <a:bodyPr>
            <a:spAutoFit/>
          </a:bodyPr>
          <a:p>
            <a:pPr eaLnBrk="1" hangingPunct="1"/>
            <a:r>
              <a:rPr lang="en-US" altLang="zh-CN" sz="3200" b="1" dirty="0">
                <a:latin typeface="Arial" panose="020B0604020202020204" pitchFamily="34" charset="0"/>
              </a:rPr>
              <a:t>1. </a:t>
            </a:r>
            <a:r>
              <a:rPr lang="zh-CN" altLang="en-US" sz="3200" b="1" dirty="0">
                <a:latin typeface="Arial" panose="020B0604020202020204" pitchFamily="34" charset="0"/>
              </a:rPr>
              <a:t>看代词或冠词。</a:t>
            </a:r>
            <a:r>
              <a:rPr lang="en-US" altLang="zh-CN" sz="3200" b="1" dirty="0">
                <a:solidFill>
                  <a:srgbClr val="0000FF"/>
                </a:solidFill>
                <a:latin typeface="Arial" panose="020B0604020202020204" pitchFamily="34" charset="0"/>
              </a:rPr>
              <a:t>it, they, this, the…</a:t>
            </a:r>
            <a:endParaRPr lang="zh-CN" altLang="en-US" sz="3200" b="1" dirty="0">
              <a:solidFill>
                <a:srgbClr val="0000FF"/>
              </a:solidFill>
              <a:latin typeface="Arial" panose="020B0604020202020204" pitchFamily="34" charset="0"/>
            </a:endParaRPr>
          </a:p>
          <a:p>
            <a:pPr eaLnBrk="1" hangingPunct="1"/>
            <a:r>
              <a:rPr lang="en-US" altLang="zh-CN" sz="3200" b="1" dirty="0">
                <a:latin typeface="Arial" panose="020B0604020202020204" pitchFamily="34" charset="0"/>
              </a:rPr>
              <a:t>2. </a:t>
            </a:r>
            <a:r>
              <a:rPr lang="zh-CN" altLang="en-US" sz="3200" b="1" dirty="0">
                <a:latin typeface="Arial" panose="020B0604020202020204" pitchFamily="34" charset="0"/>
              </a:rPr>
              <a:t>看空前，空后的逻辑关系（</a:t>
            </a:r>
            <a:r>
              <a:rPr lang="en-US" altLang="zh-CN" sz="3200" b="1" dirty="0">
                <a:latin typeface="Arial" panose="020B0604020202020204" pitchFamily="34" charset="0"/>
              </a:rPr>
              <a:t>conj</a:t>
            </a:r>
            <a:r>
              <a:rPr lang="zh-CN" altLang="en-US" sz="3200" b="1" dirty="0">
                <a:latin typeface="Arial" panose="020B0604020202020204" pitchFamily="34" charset="0"/>
              </a:rPr>
              <a:t>）</a:t>
            </a:r>
            <a:endParaRPr lang="zh-CN" altLang="en-US" sz="3200" b="1" dirty="0">
              <a:latin typeface="Arial" panose="020B0604020202020204" pitchFamily="34" charset="0"/>
            </a:endParaRPr>
          </a:p>
          <a:p>
            <a:pPr eaLnBrk="1" hangingPunct="1">
              <a:lnSpc>
                <a:spcPct val="90000"/>
              </a:lnSpc>
              <a:spcBef>
                <a:spcPct val="20000"/>
              </a:spcBef>
              <a:buChar char="•"/>
            </a:pPr>
            <a:r>
              <a:rPr lang="en-US" altLang="zh-CN" sz="3200" b="1" dirty="0">
                <a:latin typeface="Arial" panose="020B0604020202020204" pitchFamily="34" charset="0"/>
              </a:rPr>
              <a:t>   </a:t>
            </a:r>
            <a:r>
              <a:rPr lang="en-US" altLang="zh-CN" sz="3200" b="1" dirty="0">
                <a:solidFill>
                  <a:srgbClr val="0000FF"/>
                </a:solidFill>
                <a:latin typeface="Arial" panose="020B0604020202020204" pitchFamily="34" charset="0"/>
              </a:rPr>
              <a:t>however, but, so, though, also ...</a:t>
            </a:r>
            <a:endParaRPr lang="zh-CN" altLang="en-US" sz="3200" b="1" dirty="0">
              <a:solidFill>
                <a:srgbClr val="0000FF"/>
              </a:solidFill>
              <a:latin typeface="Arial" panose="020B0604020202020204" pitchFamily="34" charset="0"/>
            </a:endParaRPr>
          </a:p>
          <a:p>
            <a:pPr eaLnBrk="1" hangingPunct="1"/>
            <a:r>
              <a:rPr lang="en-US" altLang="zh-CN" sz="3200" b="1" dirty="0">
                <a:latin typeface="Arial" panose="020B0604020202020204" pitchFamily="34" charset="0"/>
              </a:rPr>
              <a:t>3. </a:t>
            </a:r>
            <a:r>
              <a:rPr lang="zh-CN" altLang="en-US" sz="3200" b="1" dirty="0">
                <a:latin typeface="Arial" panose="020B0604020202020204" pitchFamily="34" charset="0"/>
              </a:rPr>
              <a:t>看本段主题做题。</a:t>
            </a:r>
            <a:endParaRPr lang="zh-CN" altLang="en-US" sz="3200" b="1" dirty="0">
              <a:latin typeface="Arial" panose="020B0604020202020204" pitchFamily="34" charset="0"/>
            </a:endParaRPr>
          </a:p>
          <a:p>
            <a:pPr eaLnBrk="1" hangingPunct="1"/>
            <a:r>
              <a:rPr lang="en-US" altLang="zh-CN" sz="3200" b="1" dirty="0">
                <a:latin typeface="Arial" panose="020B0604020202020204" pitchFamily="34" charset="0"/>
              </a:rPr>
              <a:t>4. </a:t>
            </a:r>
            <a:r>
              <a:rPr lang="zh-CN" altLang="en-US" sz="3200" b="1" dirty="0">
                <a:latin typeface="Arial" panose="020B0604020202020204" pitchFamily="34" charset="0"/>
              </a:rPr>
              <a:t>相似元素最多，相关性最强。</a:t>
            </a:r>
            <a:endParaRPr lang="zh-CN" altLang="en-US" sz="3200" b="1" dirty="0">
              <a:latin typeface="Arial" panose="020B0604020202020204" pitchFamily="34" charset="0"/>
            </a:endParaRPr>
          </a:p>
          <a:p>
            <a:pPr eaLnBrk="1" hangingPunct="1"/>
            <a:r>
              <a:rPr lang="zh-CN" altLang="en-US" sz="3200" b="1" dirty="0">
                <a:solidFill>
                  <a:srgbClr val="0000FF"/>
                </a:solidFill>
                <a:latin typeface="Arial" panose="020B0604020202020204" pitchFamily="34" charset="0"/>
              </a:rPr>
              <a:t>    同义词</a:t>
            </a:r>
            <a:r>
              <a:rPr lang="en-US" altLang="zh-CN" sz="3200" b="1" dirty="0">
                <a:solidFill>
                  <a:srgbClr val="0000FF"/>
                </a:solidFill>
                <a:latin typeface="Arial" panose="020B0604020202020204" pitchFamily="34" charset="0"/>
              </a:rPr>
              <a:t>/</a:t>
            </a:r>
            <a:r>
              <a:rPr lang="zh-CN" altLang="en-US" sz="3200" b="1" dirty="0">
                <a:solidFill>
                  <a:srgbClr val="0000FF"/>
                </a:solidFill>
                <a:latin typeface="Arial" panose="020B0604020202020204" pitchFamily="34" charset="0"/>
              </a:rPr>
              <a:t>近义词</a:t>
            </a:r>
            <a:r>
              <a:rPr lang="en-US" altLang="zh-CN" sz="3200" b="1" dirty="0">
                <a:solidFill>
                  <a:srgbClr val="0000FF"/>
                </a:solidFill>
                <a:latin typeface="Arial" panose="020B0604020202020204" pitchFamily="34" charset="0"/>
              </a:rPr>
              <a:t>/</a:t>
            </a:r>
            <a:r>
              <a:rPr lang="zh-CN" altLang="en-US" sz="3200" b="1" dirty="0">
                <a:solidFill>
                  <a:srgbClr val="0000FF"/>
                </a:solidFill>
                <a:latin typeface="Arial" panose="020B0604020202020204" pitchFamily="34" charset="0"/>
              </a:rPr>
              <a:t>的重复使用</a:t>
            </a:r>
            <a:endParaRPr lang="zh-CN" altLang="en-US" sz="3200" b="1" dirty="0">
              <a:solidFill>
                <a:srgbClr val="0000FF"/>
              </a:solidFill>
              <a:latin typeface="Arial" panose="020B0604020202020204" pitchFamily="34" charset="0"/>
            </a:endParaRPr>
          </a:p>
          <a:p>
            <a:pPr eaLnBrk="1" hangingPunct="1"/>
            <a:r>
              <a:rPr lang="zh-CN" altLang="en-US" sz="3200" b="1" dirty="0">
                <a:solidFill>
                  <a:srgbClr val="0000FF"/>
                </a:solidFill>
                <a:latin typeface="Arial" panose="020B0604020202020204" pitchFamily="34" charset="0"/>
              </a:rPr>
              <a:t>    同一词根，不同词性的单词</a:t>
            </a:r>
            <a:endParaRPr lang="zh-CN" altLang="en-US" sz="3200" b="1" dirty="0">
              <a:solidFill>
                <a:srgbClr val="0000FF"/>
              </a:solidFill>
              <a:latin typeface="Arial" panose="020B0604020202020204" pitchFamily="34" charset="0"/>
            </a:endParaRPr>
          </a:p>
          <a:p>
            <a:pPr eaLnBrk="1" hangingPunct="1"/>
            <a:r>
              <a:rPr lang="en-US" altLang="zh-CN" sz="3200" b="1" dirty="0">
                <a:latin typeface="Arial" panose="020B0604020202020204" pitchFamily="34" charset="0"/>
              </a:rPr>
              <a:t>5.</a:t>
            </a:r>
            <a:r>
              <a:rPr lang="zh-CN" altLang="en-US" sz="3200" b="1" dirty="0">
                <a:latin typeface="Arial" panose="020B0604020202020204" pitchFamily="34" charset="0"/>
              </a:rPr>
              <a:t>看行文逻辑是否完整全面</a:t>
            </a:r>
            <a:endParaRPr lang="en-US" altLang="zh-CN" sz="3200" b="1" dirty="0">
              <a:latin typeface="Arial" panose="020B0604020202020204" pitchFamily="34" charset="0"/>
            </a:endParaRPr>
          </a:p>
        </p:txBody>
      </p:sp>
      <p:sp>
        <p:nvSpPr>
          <p:cNvPr id="56324" name="Text Box 5"/>
          <p:cNvSpPr txBox="1"/>
          <p:nvPr/>
        </p:nvSpPr>
        <p:spPr>
          <a:xfrm>
            <a:off x="387350" y="1816100"/>
            <a:ext cx="800100" cy="2617788"/>
          </a:xfrm>
          <a:prstGeom prst="rect">
            <a:avLst/>
          </a:prstGeom>
          <a:noFill/>
          <a:ln w="9525">
            <a:noFill/>
          </a:ln>
        </p:spPr>
        <p:txBody>
          <a:bodyPr vert="eaVert" wrap="none">
            <a:spAutoFit/>
          </a:bodyPr>
          <a:p>
            <a:pPr eaLnBrk="1" hangingPunct="1"/>
            <a:r>
              <a:rPr lang="zh-CN" altLang="en-US" sz="4000" b="1" dirty="0">
                <a:solidFill>
                  <a:srgbClr val="0000FF"/>
                </a:solidFill>
                <a:latin typeface="Arial" panose="020B0604020202020204" pitchFamily="34" charset="0"/>
              </a:rPr>
              <a:t>七选五策略</a:t>
            </a:r>
            <a:endParaRPr lang="zh-CN" altLang="en-US" sz="4000" b="1" dirty="0">
              <a:solidFill>
                <a:srgbClr val="0000FF"/>
              </a:solidFill>
              <a:latin typeface="Arial" panose="020B0604020202020204" pitchFamily="34" charset="0"/>
            </a:endParaRPr>
          </a:p>
        </p:txBody>
      </p:sp>
      <p:pic>
        <p:nvPicPr>
          <p:cNvPr id="56325" name="Picture 9" descr="Funny0111471478"/>
          <p:cNvPicPr>
            <a:picLocks noChangeAspect="1"/>
          </p:cNvPicPr>
          <p:nvPr/>
        </p:nvPicPr>
        <p:blipFill>
          <a:blip r:embed="rId1"/>
          <a:stretch>
            <a:fillRect/>
          </a:stretch>
        </p:blipFill>
        <p:spPr>
          <a:xfrm>
            <a:off x="8207375" y="5734050"/>
            <a:ext cx="936625" cy="863600"/>
          </a:xfrm>
          <a:prstGeom prst="rect">
            <a:avLst/>
          </a:prstGeom>
          <a:noFill/>
          <a:ln w="9525">
            <a:noFill/>
          </a:ln>
        </p:spPr>
      </p:pic>
      <p:sp>
        <p:nvSpPr>
          <p:cNvPr id="56326" name="AutoShape 10">
            <a:hlinkClick r:id="" action="ppaction://noaction"/>
          </p:cNvPr>
          <p:cNvSpPr/>
          <p:nvPr/>
        </p:nvSpPr>
        <p:spPr>
          <a:xfrm>
            <a:off x="1187450" y="2060575"/>
            <a:ext cx="503238" cy="288925"/>
          </a:xfrm>
          <a:prstGeom prst="actionButtonForwardNext">
            <a:avLst/>
          </a:prstGeom>
          <a:solidFill>
            <a:schemeClr val="accent1"/>
          </a:solidFill>
          <a:ln w="9525">
            <a:noFill/>
          </a:ln>
        </p:spPr>
        <p:txBody>
          <a:bodyPr anchor="ctr">
            <a:spAutoFit/>
          </a:bodyPr>
          <a:p>
            <a:pPr eaLnBrk="1" hangingPunct="1"/>
            <a:endParaRPr lang="zh-CN" altLang="en-US" dirty="0">
              <a:latin typeface="Arial" panose="020B0604020202020204" pitchFamily="34" charset="0"/>
            </a:endParaRPr>
          </a:p>
        </p:txBody>
      </p:sp>
      <p:sp>
        <p:nvSpPr>
          <p:cNvPr id="56327" name="AutoShape 11">
            <a:hlinkClick r:id="" action="ppaction://noaction"/>
          </p:cNvPr>
          <p:cNvSpPr/>
          <p:nvPr/>
        </p:nvSpPr>
        <p:spPr>
          <a:xfrm>
            <a:off x="1187450" y="5516563"/>
            <a:ext cx="503238" cy="288925"/>
          </a:xfrm>
          <a:prstGeom prst="actionButtonForwardNext">
            <a:avLst/>
          </a:prstGeom>
          <a:solidFill>
            <a:schemeClr val="accent1"/>
          </a:solidFill>
          <a:ln w="9525">
            <a:noFill/>
          </a:ln>
        </p:spPr>
        <p:txBody>
          <a:bodyPr anchor="ctr">
            <a:spAutoFit/>
          </a:bodyPr>
          <a:p>
            <a:pPr eaLnBrk="1" hangingPunct="1"/>
            <a:endParaRPr lang="zh-CN" altLang="en-US" dirty="0">
              <a:latin typeface="Arial" panose="020B0604020202020204" pitchFamily="34" charset="0"/>
            </a:endParaRPr>
          </a:p>
        </p:txBody>
      </p:sp>
      <p:sp>
        <p:nvSpPr>
          <p:cNvPr id="56328" name="AutoShape 12">
            <a:hlinkClick r:id="" action="ppaction://noaction"/>
          </p:cNvPr>
          <p:cNvSpPr/>
          <p:nvPr/>
        </p:nvSpPr>
        <p:spPr>
          <a:xfrm>
            <a:off x="1187450" y="4076700"/>
            <a:ext cx="503238" cy="288925"/>
          </a:xfrm>
          <a:prstGeom prst="actionButtonForwardNext">
            <a:avLst/>
          </a:prstGeom>
          <a:solidFill>
            <a:schemeClr val="accent1"/>
          </a:solidFill>
          <a:ln w="9525">
            <a:noFill/>
          </a:ln>
        </p:spPr>
        <p:txBody>
          <a:bodyPr anchor="ctr">
            <a:spAutoFit/>
          </a:bodyPr>
          <a:p>
            <a:pPr eaLnBrk="1" hangingPunct="1"/>
            <a:endParaRPr lang="zh-CN" altLang="en-US" dirty="0">
              <a:latin typeface="Arial" panose="020B0604020202020204" pitchFamily="34" charset="0"/>
            </a:endParaRPr>
          </a:p>
        </p:txBody>
      </p:sp>
      <p:sp>
        <p:nvSpPr>
          <p:cNvPr id="56329" name="AutoShape 13">
            <a:hlinkClick r:id="" action="ppaction://noaction"/>
          </p:cNvPr>
          <p:cNvSpPr/>
          <p:nvPr/>
        </p:nvSpPr>
        <p:spPr>
          <a:xfrm>
            <a:off x="1187450" y="2565400"/>
            <a:ext cx="503238" cy="288925"/>
          </a:xfrm>
          <a:prstGeom prst="actionButtonForwardNext">
            <a:avLst/>
          </a:prstGeom>
          <a:solidFill>
            <a:schemeClr val="accent1"/>
          </a:solidFill>
          <a:ln w="9525">
            <a:noFill/>
          </a:ln>
        </p:spPr>
        <p:txBody>
          <a:bodyPr anchor="ctr">
            <a:spAutoFit/>
          </a:bodyPr>
          <a:p>
            <a:pPr eaLnBrk="1" hangingPunct="1"/>
            <a:endParaRPr lang="zh-CN" altLang="en-US" dirty="0">
              <a:latin typeface="Arial" panose="020B0604020202020204" pitchFamily="34" charset="0"/>
            </a:endParaRPr>
          </a:p>
        </p:txBody>
      </p:sp>
      <p:sp>
        <p:nvSpPr>
          <p:cNvPr id="56330" name="标题 1"/>
          <p:cNvSpPr>
            <a:spLocks noGrp="1"/>
          </p:cNvSpPr>
          <p:nvPr>
            <p:ph type="title"/>
          </p:nvPr>
        </p:nvSpPr>
        <p:spPr>
          <a:xfrm>
            <a:off x="685800" y="333375"/>
            <a:ext cx="7772400" cy="1143000"/>
          </a:xfrm>
          <a:ln/>
        </p:spPr>
        <p:txBody>
          <a:bodyPr vert="horz" wrap="square" lIns="91440" tIns="45720" rIns="91440" bIns="45720" anchor="ctr"/>
          <a:p>
            <a:r>
              <a:rPr lang="en-US" altLang="zh-CN" dirty="0"/>
              <a:t>summary</a:t>
            </a:r>
            <a:endParaRPr lang="zh-CN"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1"/>
          <p:cNvSpPr txBox="1"/>
          <p:nvPr/>
        </p:nvSpPr>
        <p:spPr>
          <a:xfrm>
            <a:off x="0" y="2205038"/>
            <a:ext cx="9037638" cy="4524375"/>
          </a:xfrm>
          <a:prstGeom prst="rect">
            <a:avLst/>
          </a:prstGeom>
          <a:noFill/>
        </p:spPr>
        <p:txBody>
          <a:bodyPr>
            <a:spAutoFit/>
          </a:bodyPr>
          <a:lstStyle/>
          <a:p>
            <a:pPr marR="0" algn="just" defTabSz="914400" eaLnBrk="1" hangingPunct="1">
              <a:buClrTx/>
              <a:buSzTx/>
              <a:buFontTx/>
              <a:buNone/>
              <a:defRPr/>
            </a:pPr>
            <a:r>
              <a:rPr kumimoji="0" lang="en-US" altLang="zh-CN" sz="3200" b="1" kern="1200" cap="none" spc="0" normalizeH="0" baseline="0" noProof="0" dirty="0">
                <a:latin typeface="+mn-lt"/>
                <a:ea typeface="+mn-ea"/>
                <a:cs typeface="+mn-cs"/>
              </a:rPr>
              <a:t>__________________. Some bedrooms only whisper it through a handful of clues such as framed photos scattered about. Others say much more, with dozens of items illuminating the lives of those who live there.</a:t>
            </a:r>
            <a:endParaRPr kumimoji="0" lang="en-US" altLang="zh-CN" sz="3200" b="1" kern="1200" cap="none" spc="0" normalizeH="0" baseline="0" noProof="0" dirty="0">
              <a:latin typeface="+mn-lt"/>
              <a:ea typeface="+mn-ea"/>
              <a:cs typeface="+mn-cs"/>
            </a:endParaRPr>
          </a:p>
          <a:p>
            <a:pPr marL="514350" marR="0" indent="-514350" defTabSz="914400" eaLnBrk="1" hangingPunct="1">
              <a:buClrTx/>
              <a:buSzTx/>
              <a:buFontTx/>
              <a:buAutoNum type="alphaUcPeriod"/>
              <a:defRPr/>
            </a:pPr>
            <a:r>
              <a:rPr kumimoji="0" lang="en-US" altLang="zh-CN" sz="3200" b="1" kern="1200" cap="none" spc="0" normalizeH="0" baseline="0" noProof="0" dirty="0">
                <a:latin typeface="+mn-lt"/>
                <a:ea typeface="+mn-ea"/>
                <a:cs typeface="+mn-cs"/>
              </a:rPr>
              <a:t>Every bedroom is different. </a:t>
            </a:r>
            <a:endParaRPr kumimoji="0" lang="en-US" altLang="zh-CN" sz="3200" b="1" kern="1200" cap="none" spc="0" normalizeH="0" baseline="0" noProof="0" dirty="0">
              <a:latin typeface="+mn-lt"/>
              <a:ea typeface="+mn-ea"/>
              <a:cs typeface="+mn-cs"/>
            </a:endParaRPr>
          </a:p>
          <a:p>
            <a:pPr marL="514350" marR="0" indent="-514350" defTabSz="914400" eaLnBrk="1" hangingPunct="1">
              <a:buClrTx/>
              <a:buSzTx/>
              <a:buFontTx/>
              <a:buAutoNum type="alphaUcPeriod"/>
              <a:defRPr/>
            </a:pPr>
            <a:r>
              <a:rPr kumimoji="0" lang="en-US" altLang="zh-CN" sz="3200" b="1" kern="1200" cap="none" spc="0" normalizeH="0" baseline="0" noProof="0" dirty="0">
                <a:latin typeface="+mn-lt"/>
                <a:ea typeface="+mn-ea"/>
                <a:cs typeface="+mn-cs"/>
              </a:rPr>
              <a:t> Every bedroom tells a story.</a:t>
            </a:r>
            <a:endParaRPr kumimoji="0" lang="en-US" altLang="zh-CN" sz="3200" b="1" kern="1200" cap="none" spc="0" normalizeH="0" baseline="0" noProof="0" dirty="0">
              <a:latin typeface="+mn-lt"/>
              <a:ea typeface="+mn-ea"/>
              <a:cs typeface="+mn-cs"/>
            </a:endParaRPr>
          </a:p>
          <a:p>
            <a:pPr marL="514350" marR="0" indent="-514350" defTabSz="914400" eaLnBrk="1" hangingPunct="1">
              <a:buClrTx/>
              <a:buSzTx/>
              <a:buFontTx/>
              <a:buAutoNum type="alphaUcPeriod"/>
              <a:defRPr/>
            </a:pPr>
            <a:r>
              <a:rPr kumimoji="0" lang="en-US" altLang="zh-CN" sz="3200" b="1" kern="1200" cap="none" spc="0" normalizeH="0" baseline="0" noProof="0" dirty="0">
                <a:latin typeface="+mn-lt"/>
                <a:ea typeface="+mn-ea"/>
                <a:cs typeface="+mn-cs"/>
              </a:rPr>
              <a:t> Bedrooms are decorated with different items.</a:t>
            </a:r>
            <a:endParaRPr kumimoji="0" lang="en-US" altLang="zh-CN" sz="3200" b="1" kern="1200" cap="none" spc="0" normalizeH="0" baseline="0" noProof="0" dirty="0">
              <a:latin typeface="+mn-lt"/>
              <a:ea typeface="+mn-ea"/>
              <a:cs typeface="+mn-cs"/>
            </a:endParaRPr>
          </a:p>
          <a:p>
            <a:pPr marR="0" defTabSz="914400" eaLnBrk="1" hangingPunct="1">
              <a:buClrTx/>
              <a:buSzTx/>
              <a:buFontTx/>
              <a:buNone/>
              <a:defRPr/>
            </a:pPr>
            <a:endParaRPr kumimoji="0" lang="zh-CN" altLang="en-US" sz="3200" b="1" kern="1200" cap="none" spc="0" normalizeH="0" baseline="0" noProof="0" dirty="0">
              <a:latin typeface="+mn-lt"/>
              <a:ea typeface="+mn-ea"/>
              <a:cs typeface="+mn-cs"/>
            </a:endParaRPr>
          </a:p>
        </p:txBody>
      </p:sp>
      <p:sp>
        <p:nvSpPr>
          <p:cNvPr id="3" name="TextBox 2"/>
          <p:cNvSpPr txBox="1"/>
          <p:nvPr/>
        </p:nvSpPr>
        <p:spPr>
          <a:xfrm>
            <a:off x="1258888" y="2060575"/>
            <a:ext cx="936625" cy="585788"/>
          </a:xfrm>
          <a:prstGeom prst="rect">
            <a:avLst/>
          </a:prstGeom>
          <a:noFill/>
        </p:spPr>
        <p:txBody>
          <a:bodyPr>
            <a:spAutoFit/>
          </a:bodyPr>
          <a:lstStyle/>
          <a:p>
            <a:pPr marR="0" defTabSz="914400" eaLnBrk="1" hangingPunct="1">
              <a:buClrTx/>
              <a:buSzTx/>
              <a:buFontTx/>
              <a:buNone/>
              <a:defRPr/>
            </a:pPr>
            <a:r>
              <a:rPr kumimoji="0" lang="en-US" altLang="zh-CN" sz="3200" b="1" kern="1200" cap="none" spc="0" normalizeH="0" baseline="0" noProof="0" dirty="0">
                <a:solidFill>
                  <a:srgbClr val="FF0000"/>
                </a:solidFill>
                <a:latin typeface="+mn-lt"/>
                <a:ea typeface="+mn-ea"/>
                <a:cs typeface="+mn-cs"/>
              </a:rPr>
              <a:t>B</a:t>
            </a:r>
            <a:endParaRPr kumimoji="0" lang="zh-CN" altLang="en-US" sz="3200" b="1" kern="1200" cap="none" spc="0" normalizeH="0" baseline="0" noProof="0" dirty="0">
              <a:solidFill>
                <a:srgbClr val="FF0000"/>
              </a:solidFill>
              <a:latin typeface="+mn-lt"/>
              <a:ea typeface="+mn-ea"/>
              <a:cs typeface="+mn-cs"/>
            </a:endParaRPr>
          </a:p>
        </p:txBody>
      </p:sp>
      <p:cxnSp>
        <p:nvCxnSpPr>
          <p:cNvPr id="4" name="直接连接符 3"/>
          <p:cNvCxnSpPr/>
          <p:nvPr/>
        </p:nvCxnSpPr>
        <p:spPr>
          <a:xfrm>
            <a:off x="250825" y="3284538"/>
            <a:ext cx="124142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3995738" y="3267075"/>
            <a:ext cx="326707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7164388" y="3716338"/>
            <a:ext cx="6477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4121150" y="4216400"/>
            <a:ext cx="5022850" cy="730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7352" name="TextBox 4"/>
          <p:cNvSpPr txBox="1"/>
          <p:nvPr/>
        </p:nvSpPr>
        <p:spPr>
          <a:xfrm>
            <a:off x="225425" y="981075"/>
            <a:ext cx="6624638" cy="522288"/>
          </a:xfrm>
          <a:prstGeom prst="rect">
            <a:avLst/>
          </a:prstGeom>
          <a:noFill/>
          <a:ln w="9525">
            <a:noFill/>
          </a:ln>
        </p:spPr>
        <p:txBody>
          <a:bodyPr>
            <a:spAutoFit/>
          </a:bodyPr>
          <a:p>
            <a:pPr eaLnBrk="1" hangingPunct="1"/>
            <a:r>
              <a:rPr lang="zh-CN" altLang="en-US" sz="2800" b="1" dirty="0">
                <a:latin typeface="Arial" panose="020B0604020202020204" pitchFamily="34" charset="0"/>
              </a:rPr>
              <a:t>福利来啦！</a:t>
            </a:r>
            <a:r>
              <a:rPr lang="en-US" altLang="zh-CN" sz="2800" b="1" dirty="0">
                <a:latin typeface="Arial" panose="020B0604020202020204" pitchFamily="34" charset="0"/>
              </a:rPr>
              <a:t>Practice makes perfect!</a:t>
            </a:r>
            <a:endParaRPr lang="zh-CN" altLang="en-US" sz="2800" b="1"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70" name="Text Box 4"/>
          <p:cNvSpPr txBox="1">
            <a:spLocks noChangeAspect="1"/>
          </p:cNvSpPr>
          <p:nvPr/>
        </p:nvSpPr>
        <p:spPr>
          <a:xfrm>
            <a:off x="1331913" y="1557338"/>
            <a:ext cx="6408737" cy="5111750"/>
          </a:xfrm>
          <a:prstGeom prst="rect">
            <a:avLst/>
          </a:prstGeom>
          <a:noFill/>
          <a:ln w="9525">
            <a:noFill/>
          </a:ln>
        </p:spPr>
        <p:txBody>
          <a:bodyPr wrap="none"/>
          <a:p>
            <a:pPr eaLnBrk="1" hangingPunct="1"/>
            <a:endParaRPr lang="zh-CN" altLang="zh-CN" dirty="0">
              <a:latin typeface="Arial" panose="020B0604020202020204" pitchFamily="34" charset="0"/>
            </a:endParaRPr>
          </a:p>
        </p:txBody>
      </p:sp>
      <p:sp>
        <p:nvSpPr>
          <p:cNvPr id="58371" name="Text Box 5"/>
          <p:cNvSpPr txBox="1"/>
          <p:nvPr/>
        </p:nvSpPr>
        <p:spPr>
          <a:xfrm>
            <a:off x="468313" y="1052513"/>
            <a:ext cx="8351837" cy="7648575"/>
          </a:xfrm>
          <a:prstGeom prst="rect">
            <a:avLst/>
          </a:prstGeom>
          <a:noFill/>
          <a:ln w="9525">
            <a:noFill/>
          </a:ln>
        </p:spPr>
        <p:txBody>
          <a:bodyPr>
            <a:spAutoFit/>
          </a:bodyPr>
          <a:p>
            <a:pPr marL="342900" indent="-342900" eaLnBrk="1" hangingPunct="1">
              <a:lnSpc>
                <a:spcPct val="80000"/>
              </a:lnSpc>
            </a:pPr>
            <a:r>
              <a:rPr lang="en-US" altLang="zh-CN" sz="3200" b="1" dirty="0">
                <a:latin typeface="Arial" panose="020B0604020202020204" pitchFamily="34" charset="0"/>
              </a:rPr>
              <a:t> </a:t>
            </a:r>
            <a:r>
              <a:rPr lang="en-US" altLang="zh-CN" sz="3200" b="1" dirty="0">
                <a:solidFill>
                  <a:srgbClr val="000000"/>
                </a:solidFill>
                <a:latin typeface="Times New Roman" panose="02020603050405020304" pitchFamily="18" charset="0"/>
                <a:cs typeface="Times New Roman" panose="02020603050405020304" pitchFamily="18" charset="0"/>
              </a:rPr>
              <a:t>Psychologists think there may be many reasons why violent games are more harmful to children than violent movies. Firstly, players are actively involved in violence, and may begin to use weapons as second nature._________ </a:t>
            </a:r>
            <a:endParaRPr lang="en-US" altLang="zh-CN" sz="3200" b="1" dirty="0">
              <a:solidFill>
                <a:srgbClr val="000000"/>
              </a:solidFill>
              <a:latin typeface="Times New Roman" panose="02020603050405020304" pitchFamily="18" charset="0"/>
              <a:cs typeface="Times New Roman" panose="02020603050405020304" pitchFamily="18" charset="0"/>
            </a:endParaRPr>
          </a:p>
          <a:p>
            <a:pPr marL="342900" indent="-342900" eaLnBrk="1" hangingPunct="1">
              <a:lnSpc>
                <a:spcPct val="80000"/>
              </a:lnSpc>
            </a:pPr>
            <a:r>
              <a:rPr lang="en-US" altLang="zh-CN" sz="3200" b="1" dirty="0">
                <a:solidFill>
                  <a:srgbClr val="000099"/>
                </a:solidFill>
                <a:latin typeface="Times New Roman" panose="02020603050405020304" pitchFamily="18" charset="0"/>
                <a:cs typeface="Times New Roman" panose="02020603050405020304" pitchFamily="18" charset="0"/>
              </a:rPr>
              <a:t>A. Children are most likely to become addicted </a:t>
            </a: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eaLnBrk="1" hangingPunct="1">
              <a:lnSpc>
                <a:spcPct val="80000"/>
              </a:lnSpc>
            </a:pPr>
            <a:r>
              <a:rPr lang="en-US" altLang="zh-CN" sz="3200" b="1" dirty="0">
                <a:solidFill>
                  <a:srgbClr val="000099"/>
                </a:solidFill>
                <a:latin typeface="Times New Roman" panose="02020603050405020304" pitchFamily="18" charset="0"/>
                <a:cs typeface="Times New Roman" panose="02020603050405020304" pitchFamily="18" charset="0"/>
              </a:rPr>
              <a:t>     to violent videogames.</a:t>
            </a: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eaLnBrk="1" hangingPunct="1">
              <a:lnSpc>
                <a:spcPct val="80000"/>
              </a:lnSpc>
            </a:pPr>
            <a:r>
              <a:rPr lang="en-US" altLang="zh-CN" sz="3200" b="1" dirty="0">
                <a:solidFill>
                  <a:srgbClr val="000099"/>
                </a:solidFill>
                <a:latin typeface="Times New Roman" panose="02020603050405020304" pitchFamily="18" charset="0"/>
                <a:cs typeface="Times New Roman" panose="02020603050405020304" pitchFamily="18" charset="0"/>
              </a:rPr>
              <a:t>B. At least 12 murders since 1997 have been </a:t>
            </a: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eaLnBrk="1" hangingPunct="1">
              <a:lnSpc>
                <a:spcPct val="80000"/>
              </a:lnSpc>
            </a:pPr>
            <a:r>
              <a:rPr lang="en-US" altLang="zh-CN" sz="3200" b="1" dirty="0">
                <a:solidFill>
                  <a:srgbClr val="000099"/>
                </a:solidFill>
                <a:latin typeface="Times New Roman" panose="02020603050405020304" pitchFamily="18" charset="0"/>
                <a:cs typeface="Times New Roman" panose="02020603050405020304" pitchFamily="18" charset="0"/>
              </a:rPr>
              <a:t>      linked to an addiction with violent video </a:t>
            </a: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eaLnBrk="1" hangingPunct="1">
              <a:lnSpc>
                <a:spcPct val="80000"/>
              </a:lnSpc>
            </a:pPr>
            <a:r>
              <a:rPr lang="en-US" altLang="zh-CN" sz="3200" b="1" dirty="0">
                <a:solidFill>
                  <a:srgbClr val="000099"/>
                </a:solidFill>
                <a:latin typeface="Times New Roman" panose="02020603050405020304" pitchFamily="18" charset="0"/>
                <a:cs typeface="Times New Roman" panose="02020603050405020304" pitchFamily="18" charset="0"/>
              </a:rPr>
              <a:t>      games.</a:t>
            </a: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eaLnBrk="1" hangingPunct="1">
              <a:lnSpc>
                <a:spcPct val="80000"/>
              </a:lnSpc>
            </a:pPr>
            <a:r>
              <a:rPr lang="en-US" altLang="zh-CN" sz="3200" b="1" dirty="0">
                <a:solidFill>
                  <a:srgbClr val="000099"/>
                </a:solidFill>
                <a:latin typeface="Times New Roman" panose="02020603050405020304" pitchFamily="18" charset="0"/>
                <a:cs typeface="Times New Roman" panose="02020603050405020304" pitchFamily="18" charset="0"/>
              </a:rPr>
              <a:t>C. Secondly, violent games provide repetitive aggressive experiences that are rewarded by more killing.</a:t>
            </a: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algn="just" eaLnBrk="1" hangingPunct="1">
              <a:lnSpc>
                <a:spcPct val="85000"/>
              </a:lnSpc>
            </a:pPr>
            <a:endParaRPr lang="en-US" altLang="zh-CN" sz="3200" b="1" dirty="0">
              <a:solidFill>
                <a:srgbClr val="000099"/>
              </a:solidFill>
              <a:latin typeface="Times New Roman" panose="02020603050405020304" pitchFamily="18" charset="0"/>
              <a:cs typeface="Times New Roman" panose="02020603050405020304" pitchFamily="18" charset="0"/>
            </a:endParaRPr>
          </a:p>
          <a:p>
            <a:pPr marL="342900" indent="-342900" eaLnBrk="1" hangingPunct="1">
              <a:lnSpc>
                <a:spcPct val="85000"/>
              </a:lnSpc>
            </a:pPr>
            <a:endParaRPr lang="en-US" altLang="zh-CN" sz="3600" b="1" dirty="0">
              <a:latin typeface="Arial" panose="020B0604020202020204" pitchFamily="34" charset="0"/>
            </a:endParaRPr>
          </a:p>
          <a:p>
            <a:pPr marL="342900" indent="-342900" eaLnBrk="1" hangingPunct="1">
              <a:lnSpc>
                <a:spcPct val="85000"/>
              </a:lnSpc>
            </a:pPr>
            <a:endParaRPr lang="en-US" altLang="zh-CN" sz="3600" b="1" dirty="0">
              <a:latin typeface="Arial" panose="020B0604020202020204" pitchFamily="34" charset="0"/>
            </a:endParaRPr>
          </a:p>
          <a:p>
            <a:pPr marL="342900" indent="-342900" eaLnBrk="1" hangingPunct="1">
              <a:lnSpc>
                <a:spcPct val="85000"/>
              </a:lnSpc>
            </a:pPr>
            <a:endParaRPr lang="en-US" altLang="zh-CN" sz="3600" b="1" dirty="0">
              <a:latin typeface="Arial" panose="020B0604020202020204" pitchFamily="34" charset="0"/>
            </a:endParaRPr>
          </a:p>
          <a:p>
            <a:pPr marL="342900" indent="-342900" eaLnBrk="1" hangingPunct="1"/>
            <a:endParaRPr lang="en-US" altLang="zh-CN" dirty="0">
              <a:latin typeface="Arial" panose="020B0604020202020204" pitchFamily="34" charset="0"/>
            </a:endParaRPr>
          </a:p>
        </p:txBody>
      </p:sp>
      <p:pic>
        <p:nvPicPr>
          <p:cNvPr id="102406" name="Picture 6" descr="红圈"/>
          <p:cNvPicPr>
            <a:picLocks noChangeAspect="1"/>
          </p:cNvPicPr>
          <p:nvPr/>
        </p:nvPicPr>
        <p:blipFill>
          <a:blip r:embed="rId1"/>
          <a:stretch>
            <a:fillRect/>
          </a:stretch>
        </p:blipFill>
        <p:spPr>
          <a:xfrm>
            <a:off x="323850" y="5229225"/>
            <a:ext cx="720725" cy="669925"/>
          </a:xfrm>
          <a:prstGeom prst="rect">
            <a:avLst/>
          </a:prstGeom>
          <a:noFill/>
          <a:ln w="9525">
            <a:noFill/>
          </a:ln>
        </p:spPr>
      </p:pic>
      <p:sp>
        <p:nvSpPr>
          <p:cNvPr id="102407" name="Rectangle 7"/>
          <p:cNvSpPr/>
          <p:nvPr/>
        </p:nvSpPr>
        <p:spPr>
          <a:xfrm>
            <a:off x="6264275" y="1773238"/>
            <a:ext cx="1692275" cy="579437"/>
          </a:xfrm>
          <a:prstGeom prst="rect">
            <a:avLst/>
          </a:prstGeom>
          <a:solidFill>
            <a:srgbClr val="FFFF00"/>
          </a:solidFill>
          <a:ln w="9525">
            <a:noFill/>
          </a:ln>
        </p:spPr>
        <p:txBody>
          <a:bodyPr>
            <a:spAutoFit/>
          </a:bodyPr>
          <a:p>
            <a:pPr eaLnBrk="1" hangingPunct="1"/>
            <a:r>
              <a:rPr lang="en-US" altLang="zh-CN" sz="3200" b="1" dirty="0">
                <a:solidFill>
                  <a:srgbClr val="000000"/>
                </a:solidFill>
                <a:latin typeface="Times New Roman" panose="02020603050405020304" pitchFamily="18" charset="0"/>
                <a:cs typeface="Times New Roman" panose="02020603050405020304" pitchFamily="18" charset="0"/>
              </a:rPr>
              <a:t> </a:t>
            </a:r>
            <a:r>
              <a:rPr lang="en-US" altLang="zh-CN" sz="3200" b="1" dirty="0">
                <a:solidFill>
                  <a:srgbClr val="FF0000"/>
                </a:solidFill>
                <a:latin typeface="Times New Roman" panose="02020603050405020304" pitchFamily="18" charset="0"/>
                <a:cs typeface="Times New Roman" panose="02020603050405020304" pitchFamily="18" charset="0"/>
              </a:rPr>
              <a:t>Firstly</a:t>
            </a:r>
            <a:endParaRPr lang="en-US" altLang="zh-CN" sz="3200" b="1" dirty="0">
              <a:solidFill>
                <a:srgbClr val="FF0000"/>
              </a:solidFill>
              <a:latin typeface="Times New Roman" panose="02020603050405020304" pitchFamily="18" charset="0"/>
              <a:ea typeface="Times New Roman" panose="02020603050405020304" pitchFamily="18" charset="0"/>
            </a:endParaRPr>
          </a:p>
        </p:txBody>
      </p:sp>
      <p:sp>
        <p:nvSpPr>
          <p:cNvPr id="102408" name="Rectangle 8"/>
          <p:cNvSpPr/>
          <p:nvPr/>
        </p:nvSpPr>
        <p:spPr>
          <a:xfrm>
            <a:off x="971550" y="5300663"/>
            <a:ext cx="1741488" cy="579437"/>
          </a:xfrm>
          <a:prstGeom prst="rect">
            <a:avLst/>
          </a:prstGeom>
          <a:solidFill>
            <a:srgbClr val="FFFF00"/>
          </a:solidFill>
          <a:ln w="9525">
            <a:noFill/>
          </a:ln>
        </p:spPr>
        <p:txBody>
          <a:bodyPr wrap="none">
            <a:spAutoFit/>
          </a:bodyPr>
          <a:p>
            <a:pPr eaLnBrk="1" hangingPunct="1"/>
            <a:r>
              <a:rPr lang="en-US" altLang="zh-CN" sz="3200" b="1" dirty="0">
                <a:solidFill>
                  <a:srgbClr val="FF0000"/>
                </a:solidFill>
                <a:latin typeface="Times New Roman" panose="02020603050405020304" pitchFamily="18" charset="0"/>
                <a:cs typeface="Times New Roman" panose="02020603050405020304" pitchFamily="18" charset="0"/>
              </a:rPr>
              <a:t>Secondly</a:t>
            </a:r>
            <a:endParaRPr lang="en-US" altLang="zh-CN" sz="3200" b="1"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07"/>
                                        </p:tgtEl>
                                        <p:attrNameLst>
                                          <p:attrName>style.visibility</p:attrName>
                                        </p:attrNameLst>
                                      </p:cBhvr>
                                      <p:to>
                                        <p:strVal val="visible"/>
                                      </p:to>
                                    </p:set>
                                    <p:animEffect transition="in" filter="blinds(horizontal)">
                                      <p:cBhvr>
                                        <p:cTn id="7" dur="500"/>
                                        <p:tgtEl>
                                          <p:spTgt spid="10240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408"/>
                                        </p:tgtEl>
                                        <p:attrNameLst>
                                          <p:attrName>style.visibility</p:attrName>
                                        </p:attrNameLst>
                                      </p:cBhvr>
                                      <p:to>
                                        <p:strVal val="visible"/>
                                      </p:to>
                                    </p:set>
                                    <p:animEffect transition="in" filter="blinds(horizontal)">
                                      <p:cBhvr>
                                        <p:cTn id="12" dur="500"/>
                                        <p:tgtEl>
                                          <p:spTgt spid="10240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2406"/>
                                        </p:tgtEl>
                                        <p:attrNameLst>
                                          <p:attrName>style.visibility</p:attrName>
                                        </p:attrNameLst>
                                      </p:cBhvr>
                                      <p:to>
                                        <p:strVal val="visible"/>
                                      </p:to>
                                    </p:set>
                                    <p:anim calcmode="lin" valueType="num">
                                      <p:cBhvr additive="base">
                                        <p:cTn id="17" dur="500" fill="hold"/>
                                        <p:tgtEl>
                                          <p:spTgt spid="102406"/>
                                        </p:tgtEl>
                                        <p:attrNameLst>
                                          <p:attrName>ppt_x</p:attrName>
                                        </p:attrNameLst>
                                      </p:cBhvr>
                                      <p:tavLst>
                                        <p:tav tm="0">
                                          <p:val>
                                            <p:strVal val="#ppt_x"/>
                                          </p:val>
                                        </p:tav>
                                        <p:tav tm="100000">
                                          <p:val>
                                            <p:strVal val="#ppt_x"/>
                                          </p:val>
                                        </p:tav>
                                      </p:tavLst>
                                    </p:anim>
                                    <p:anim calcmode="lin" valueType="num">
                                      <p:cBhvr additive="base">
                                        <p:cTn id="18" dur="500" fill="hold"/>
                                        <p:tgtEl>
                                          <p:spTgt spid="1024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7" grpId="0" animBg="1"/>
      <p:bldP spid="102408"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7171" name="Rectangle 5"/>
          <p:cNvSpPr>
            <a:spLocks noChangeArrowheads="1"/>
          </p:cNvSpPr>
          <p:nvPr/>
        </p:nvSpPr>
        <p:spPr bwMode="auto">
          <a:xfrm>
            <a:off x="250825" y="1412875"/>
            <a:ext cx="8893175" cy="4130675"/>
          </a:xfrm>
          <a:prstGeom prst="rect">
            <a:avLst/>
          </a:prstGeom>
          <a:noFill/>
          <a:ln w="9525">
            <a:noFill/>
            <a:miter lim="800000"/>
          </a:ln>
          <a:effectLst/>
        </p:spPr>
        <p:txBody>
          <a:bodyPr>
            <a:spAutoFit/>
          </a:bodyPr>
          <a:lstStyle/>
          <a:p>
            <a:pPr marL="0" marR="0" lvl="0" indent="0" algn="l" defTabSz="914400" rtl="0" eaLnBrk="1" fontAlgn="base" latinLnBrk="0" hangingPunct="1">
              <a:lnSpc>
                <a:spcPct val="100000"/>
              </a:lnSpc>
              <a:spcBef>
                <a:spcPct val="20000"/>
              </a:spcBef>
              <a:spcAft>
                <a:spcPct val="0"/>
              </a:spcAft>
              <a:buClrTx/>
              <a:buSzTx/>
              <a:buFontTx/>
              <a:buNone/>
              <a:defRPr/>
            </a:pPr>
            <a:r>
              <a:rPr kumimoji="0" lang="en-US" sz="32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楷体_GB2312" pitchFamily="49" charset="-122"/>
                <a:ea typeface="楷体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rPr>
              <a:t>速读全文，关注</a:t>
            </a:r>
            <a:r>
              <a:rPr kumimoji="0" lang="zh-CN" altLang="en-US" sz="3200" b="1" i="0" u="none" strike="noStrike" kern="1200" cap="none" spc="0" normalizeH="0" baseline="0" noProof="0" dirty="0">
                <a:ln>
                  <a:noFill/>
                </a:ln>
                <a:solidFill>
                  <a:srgbClr val="0033CC"/>
                </a:solidFill>
                <a:effectLst/>
                <a:uLnTx/>
                <a:uFillTx/>
                <a:latin typeface="楷体_GB2312" pitchFamily="49" charset="-122"/>
                <a:ea typeface="楷体_GB2312" pitchFamily="49" charset="-122"/>
                <a:cs typeface="+mn-cs"/>
              </a:rPr>
              <a:t>每段首尾句</a:t>
            </a:r>
            <a:r>
              <a:rPr kumimoji="0" lang="zh-CN" altLang="en-US" sz="3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rPr>
              <a:t>，</a:t>
            </a:r>
            <a:r>
              <a:rPr kumimoji="0" lang="zh-CN" altLang="en-US" sz="3200" b="1" i="0" u="none" strike="noStrike" kern="1200" cap="none" spc="0" normalizeH="0" baseline="0" noProof="0" dirty="0">
                <a:ln>
                  <a:noFill/>
                </a:ln>
                <a:solidFill>
                  <a:srgbClr val="0033CC"/>
                </a:solidFill>
                <a:effectLst/>
                <a:uLnTx/>
                <a:uFillTx/>
                <a:latin typeface="楷体_GB2312" pitchFamily="49" charset="-122"/>
                <a:ea typeface="楷体_GB2312" pitchFamily="49" charset="-122"/>
                <a:cs typeface="+mn-cs"/>
              </a:rPr>
              <a:t>了解大意知主题</a:t>
            </a:r>
            <a:endParaRPr kumimoji="0" lang="zh-CN" altLang="en-US" sz="3200" b="1" i="0" u="none" strike="noStrike" kern="1200" cap="none" spc="0" normalizeH="0" baseline="0" noProof="0" dirty="0">
              <a:ln>
                <a:noFill/>
              </a:ln>
              <a:solidFill>
                <a:srgbClr val="0033CC"/>
              </a:solidFill>
              <a:effectLst/>
              <a:uLnTx/>
              <a:uFillTx/>
              <a:latin typeface="楷体_GB2312" pitchFamily="49" charset="-122"/>
              <a:ea typeface="楷体_GB2312" pitchFamily="49" charset="-122"/>
              <a:cs typeface="+mn-cs"/>
            </a:endParaRPr>
          </a:p>
          <a:p>
            <a:pPr marL="0" marR="0" lvl="0" indent="0" algn="l" defTabSz="914400" rtl="0" eaLnBrk="1" fontAlgn="base" latinLnBrk="0" hangingPunct="1">
              <a:lnSpc>
                <a:spcPct val="100000"/>
              </a:lnSpc>
              <a:spcBef>
                <a:spcPct val="20000"/>
              </a:spcBef>
              <a:spcAft>
                <a:spcPct val="0"/>
              </a:spcAft>
              <a:buClrTx/>
              <a:buSzTx/>
              <a:buFontTx/>
              <a:buNone/>
              <a:defRPr/>
            </a:pPr>
            <a:r>
              <a:rPr kumimoji="0" lang="zh-CN" altLang="en-US" sz="32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楷体_GB2312" pitchFamily="49" charset="-122"/>
                <a:ea typeface="楷体_GB2312" pitchFamily="49" charset="-122"/>
                <a:cs typeface="+mn-cs"/>
              </a:rPr>
              <a:t>◆</a:t>
            </a:r>
            <a:r>
              <a:rPr kumimoji="0" lang="zh-CN" altLang="en-US" sz="3200" b="0" i="0" u="none" strike="noStrike" kern="1200" cap="none" spc="0" normalizeH="0" baseline="0" noProof="0" dirty="0">
                <a:ln>
                  <a:noFill/>
                </a:ln>
                <a:solidFill>
                  <a:srgbClr val="FF0000"/>
                </a:solidFill>
                <a:effectLst/>
                <a:uLnTx/>
                <a:uFillTx/>
                <a:latin typeface="楷体_GB2312" pitchFamily="49" charset="-122"/>
                <a:ea typeface="楷体_GB2312" pitchFamily="49" charset="-122"/>
                <a:cs typeface="+mn-cs"/>
              </a:rPr>
              <a:t>浏览选项</a:t>
            </a:r>
            <a:r>
              <a:rPr kumimoji="0" lang="zh-CN" altLang="en-US" sz="3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rPr>
              <a:t>，理解全篇逻辑关系</a:t>
            </a:r>
            <a:r>
              <a:rPr kumimoji="0" lang="en-US" sz="3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rPr>
              <a:t>,</a:t>
            </a:r>
            <a:r>
              <a:rPr kumimoji="0" lang="zh-CN" altLang="en-US" sz="3200" b="0" i="0" u="none" strike="noStrike" kern="1200" cap="none" spc="0" normalizeH="0" baseline="0" noProof="0" dirty="0">
                <a:ln>
                  <a:noFill/>
                </a:ln>
                <a:solidFill>
                  <a:srgbClr val="FF0000"/>
                </a:solidFill>
                <a:effectLst/>
                <a:uLnTx/>
                <a:uFillTx/>
                <a:latin typeface="楷体_GB2312" pitchFamily="49" charset="-122"/>
                <a:ea typeface="楷体_GB2312" pitchFamily="49" charset="-122"/>
                <a:cs typeface="+mn-cs"/>
              </a:rPr>
              <a:t>找出</a:t>
            </a:r>
            <a:r>
              <a:rPr kumimoji="0" lang="zh-CN" altLang="en-US" sz="3200" b="1" i="0" u="none" strike="noStrike" kern="1200" cap="none" spc="0" normalizeH="0" baseline="0" noProof="0" dirty="0">
                <a:ln>
                  <a:noFill/>
                </a:ln>
                <a:solidFill>
                  <a:srgbClr val="0033CC"/>
                </a:solidFill>
                <a:effectLst/>
                <a:uLnTx/>
                <a:uFillTx/>
                <a:latin typeface="楷体_GB2312" pitchFamily="49" charset="-122"/>
                <a:ea typeface="楷体_GB2312" pitchFamily="49" charset="-122"/>
                <a:cs typeface="+mn-cs"/>
              </a:rPr>
              <a:t>关键词</a:t>
            </a:r>
            <a:endParaRPr kumimoji="0" lang="zh-CN" altLang="en-US" sz="3200" b="1" i="0" u="none" strike="noStrike" kern="1200" cap="none" spc="0" normalizeH="0" baseline="0" noProof="0" dirty="0">
              <a:ln>
                <a:noFill/>
              </a:ln>
              <a:solidFill>
                <a:srgbClr val="0033CC"/>
              </a:solidFill>
              <a:effectLst/>
              <a:uLnTx/>
              <a:uFillTx/>
              <a:latin typeface="楷体_GB2312" pitchFamily="49" charset="-122"/>
              <a:ea typeface="楷体_GB2312" pitchFamily="49" charset="-122"/>
              <a:cs typeface="+mn-cs"/>
            </a:endParaRPr>
          </a:p>
          <a:p>
            <a:pPr marL="0" marR="0" lvl="0" indent="0" algn="l" defTabSz="914400" rtl="0" eaLnBrk="1" fontAlgn="base" latinLnBrk="0" hangingPunct="1">
              <a:lnSpc>
                <a:spcPct val="100000"/>
              </a:lnSpc>
              <a:spcBef>
                <a:spcPct val="20000"/>
              </a:spcBef>
              <a:spcAft>
                <a:spcPct val="0"/>
              </a:spcAft>
              <a:buClrTx/>
              <a:buSzTx/>
              <a:buFontTx/>
              <a:buNone/>
              <a:defRPr/>
            </a:pPr>
            <a:r>
              <a:rPr kumimoji="0" lang="zh-CN" altLang="en-US" sz="32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楷体_GB2312" pitchFamily="49" charset="-122"/>
                <a:ea typeface="楷体_GB2312" pitchFamily="49" charset="-122"/>
                <a:cs typeface="+mn-cs"/>
              </a:rPr>
              <a:t>◆运用</a:t>
            </a:r>
            <a:r>
              <a:rPr kumimoji="0" lang="zh-CN" altLang="en-US" sz="3200" b="0" i="0" u="none" strike="noStrike" kern="1200" cap="none" spc="0" normalizeH="0" baseline="0" noProof="0" dirty="0">
                <a:ln>
                  <a:noFill/>
                </a:ln>
                <a:solidFill>
                  <a:srgbClr val="FF0000"/>
                </a:solidFill>
                <a:effectLst>
                  <a:outerShdw blurRad="38100" dist="38100" dir="2700000" algn="tl">
                    <a:srgbClr val="C0C0C0"/>
                  </a:outerShdw>
                </a:effectLst>
                <a:uLnTx/>
                <a:uFillTx/>
                <a:latin typeface="楷体_GB2312" pitchFamily="49" charset="-122"/>
                <a:ea typeface="楷体_GB2312" pitchFamily="49" charset="-122"/>
                <a:cs typeface="+mn-cs"/>
              </a:rPr>
              <a:t>上下文所</a:t>
            </a:r>
            <a:r>
              <a:rPr kumimoji="0" lang="zh-CN" altLang="en-US" sz="3200" b="0" i="0" u="none" strike="noStrike" kern="1200" cap="none" spc="0" normalizeH="0" baseline="0" noProof="0" dirty="0">
                <a:ln>
                  <a:noFill/>
                </a:ln>
                <a:solidFill>
                  <a:srgbClr val="0033CC"/>
                </a:solidFill>
                <a:effectLst/>
                <a:uLnTx/>
                <a:uFillTx/>
                <a:latin typeface="楷体_GB2312" pitchFamily="49" charset="-122"/>
                <a:ea typeface="楷体_GB2312" pitchFamily="49" charset="-122"/>
                <a:cs typeface="+mn-cs"/>
              </a:rPr>
              <a:t>重复的关键词</a:t>
            </a:r>
            <a:r>
              <a:rPr kumimoji="0" lang="zh-CN" altLang="en-US" sz="32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楷体_GB2312" pitchFamily="49" charset="-122"/>
                <a:ea typeface="楷体_GB2312" pitchFamily="49" charset="-122"/>
                <a:cs typeface="+mn-cs"/>
              </a:rPr>
              <a:t>推断</a:t>
            </a:r>
            <a:r>
              <a:rPr kumimoji="0" lang="zh-CN" altLang="en-US" sz="3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rPr>
              <a:t>    </a:t>
            </a:r>
            <a:endParaRPr kumimoji="0" lang="zh-CN" altLang="en-US" sz="3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endParaRPr>
          </a:p>
          <a:p>
            <a:pPr marL="0" marR="0" lvl="0" indent="0" algn="l" defTabSz="914400" rtl="0" eaLnBrk="1" fontAlgn="base" latinLnBrk="0" hangingPunct="1">
              <a:lnSpc>
                <a:spcPct val="100000"/>
              </a:lnSpc>
              <a:spcBef>
                <a:spcPct val="20000"/>
              </a:spcBef>
              <a:spcAft>
                <a:spcPct val="0"/>
              </a:spcAft>
              <a:buClrTx/>
              <a:buSzTx/>
              <a:buFontTx/>
              <a:buNone/>
              <a:defRPr/>
            </a:pPr>
            <a:r>
              <a:rPr kumimoji="0" lang="zh-CN" altLang="en-US" sz="32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楷体_GB2312" pitchFamily="49" charset="-122"/>
                <a:ea typeface="楷体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rPr>
              <a:t>利用</a:t>
            </a:r>
            <a:r>
              <a:rPr kumimoji="0" lang="zh-CN" altLang="en-US" sz="3200" b="0" i="0" u="none" strike="noStrike" kern="1200" cap="none" spc="0" normalizeH="0" baseline="0" noProof="0" dirty="0">
                <a:ln>
                  <a:noFill/>
                </a:ln>
                <a:solidFill>
                  <a:srgbClr val="0033CC"/>
                </a:solidFill>
                <a:effectLst/>
                <a:uLnTx/>
                <a:uFillTx/>
                <a:latin typeface="楷体_GB2312" pitchFamily="49" charset="-122"/>
                <a:ea typeface="楷体_GB2312" pitchFamily="49" charset="-122"/>
                <a:cs typeface="+mn-cs"/>
              </a:rPr>
              <a:t>同义词和近义词</a:t>
            </a:r>
            <a:r>
              <a:rPr kumimoji="0" lang="zh-CN" altLang="en-US" sz="3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rPr>
              <a:t>关系    </a:t>
            </a:r>
            <a:endParaRPr kumimoji="0" lang="zh-CN" altLang="en-US" sz="3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endParaRPr>
          </a:p>
          <a:p>
            <a:pPr marL="0" marR="0" lvl="0" indent="0" algn="l" defTabSz="914400" rtl="0" eaLnBrk="1" fontAlgn="base" latinLnBrk="0" hangingPunct="1">
              <a:lnSpc>
                <a:spcPct val="100000"/>
              </a:lnSpc>
              <a:spcBef>
                <a:spcPct val="20000"/>
              </a:spcBef>
              <a:spcAft>
                <a:spcPct val="0"/>
              </a:spcAft>
              <a:buClrTx/>
              <a:buSzTx/>
              <a:buFontTx/>
              <a:buNone/>
              <a:defRPr/>
            </a:pPr>
            <a:r>
              <a:rPr kumimoji="0" lang="zh-CN" altLang="en-US" sz="32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楷体_GB2312" pitchFamily="49" charset="-122"/>
                <a:ea typeface="楷体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rPr>
              <a:t>利用</a:t>
            </a:r>
            <a:r>
              <a:rPr kumimoji="0" lang="zh-CN" altLang="en-US" sz="3200" b="0" i="0" u="none" strike="noStrike" kern="1200" cap="none" spc="0" normalizeH="0" baseline="0" noProof="0" dirty="0">
                <a:ln>
                  <a:noFill/>
                </a:ln>
                <a:solidFill>
                  <a:srgbClr val="FF0000"/>
                </a:solidFill>
                <a:effectLst/>
                <a:uLnTx/>
                <a:uFillTx/>
                <a:latin typeface="楷体_GB2312" pitchFamily="49" charset="-122"/>
                <a:ea typeface="楷体_GB2312" pitchFamily="49" charset="-122"/>
                <a:cs typeface="+mn-cs"/>
              </a:rPr>
              <a:t>词的上下义</a:t>
            </a:r>
            <a:r>
              <a:rPr kumimoji="0" lang="zh-CN" altLang="en-US" sz="3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rPr>
              <a:t>关系   </a:t>
            </a:r>
            <a:endParaRPr kumimoji="0" lang="zh-CN" altLang="en-US" sz="3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endParaRPr>
          </a:p>
          <a:p>
            <a:pPr marL="0" marR="0" lvl="0" indent="0" algn="l" defTabSz="914400" rtl="0" eaLnBrk="1" fontAlgn="base" latinLnBrk="0" hangingPunct="1">
              <a:lnSpc>
                <a:spcPct val="100000"/>
              </a:lnSpc>
              <a:spcBef>
                <a:spcPct val="20000"/>
              </a:spcBef>
              <a:spcAft>
                <a:spcPct val="0"/>
              </a:spcAft>
              <a:buClrTx/>
              <a:buSzTx/>
              <a:buFontTx/>
              <a:buNone/>
              <a:defRPr/>
            </a:pPr>
            <a:r>
              <a:rPr kumimoji="0" lang="zh-CN" altLang="en-US" sz="32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楷体_GB2312" pitchFamily="49" charset="-122"/>
                <a:ea typeface="楷体_GB2312" pitchFamily="49" charset="-122"/>
                <a:cs typeface="+mn-cs"/>
              </a:rPr>
              <a:t>◆</a:t>
            </a:r>
            <a:r>
              <a:rPr kumimoji="0" lang="zh-CN" altLang="en-US" sz="3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rPr>
              <a:t>利用</a:t>
            </a:r>
            <a:r>
              <a:rPr kumimoji="0" lang="zh-CN" altLang="en-US" sz="3200" b="0" i="0" u="none" strike="noStrike" kern="1200" cap="none" spc="0" normalizeH="0" baseline="0" noProof="0" dirty="0">
                <a:ln>
                  <a:noFill/>
                </a:ln>
                <a:solidFill>
                  <a:srgbClr val="FF0000"/>
                </a:solidFill>
                <a:effectLst/>
                <a:uLnTx/>
                <a:uFillTx/>
                <a:latin typeface="楷体_GB2312" pitchFamily="49" charset="-122"/>
                <a:ea typeface="楷体_GB2312" pitchFamily="49" charset="-122"/>
                <a:cs typeface="+mn-cs"/>
              </a:rPr>
              <a:t>反义词</a:t>
            </a:r>
            <a:r>
              <a:rPr kumimoji="0" lang="zh-CN" altLang="en-US" sz="3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rPr>
              <a:t>、</a:t>
            </a:r>
            <a:r>
              <a:rPr kumimoji="0" lang="zh-CN" altLang="en-US" sz="3200" b="0" i="0" u="none" strike="noStrike" kern="1200" cap="none" spc="0" normalizeH="0" baseline="0" noProof="0" dirty="0">
                <a:ln>
                  <a:noFill/>
                </a:ln>
                <a:solidFill>
                  <a:srgbClr val="FF0000"/>
                </a:solidFill>
                <a:effectLst/>
                <a:uLnTx/>
                <a:uFillTx/>
                <a:latin typeface="楷体_GB2312" pitchFamily="49" charset="-122"/>
                <a:ea typeface="楷体_GB2312" pitchFamily="49" charset="-122"/>
                <a:cs typeface="+mn-cs"/>
              </a:rPr>
              <a:t>过渡词</a:t>
            </a:r>
            <a:r>
              <a:rPr kumimoji="0" lang="zh-CN" altLang="en-US" sz="3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rPr>
              <a:t>关系</a:t>
            </a:r>
            <a:r>
              <a:rPr kumimoji="0" lang="zh-CN" altLang="en-US" sz="32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32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楷体_GB2312" pitchFamily="49" charset="-122"/>
              <a:ea typeface="楷体_GB2312" pitchFamily="49" charset="-122"/>
              <a:cs typeface="+mn-cs"/>
            </a:endParaRPr>
          </a:p>
          <a:p>
            <a:pPr marL="0" marR="0" lvl="0" indent="0" algn="l" defTabSz="914400" rtl="0" eaLnBrk="1" fontAlgn="base" latinLnBrk="0" hangingPunct="1">
              <a:lnSpc>
                <a:spcPct val="100000"/>
              </a:lnSpc>
              <a:spcBef>
                <a:spcPct val="20000"/>
              </a:spcBef>
              <a:spcAft>
                <a:spcPct val="0"/>
              </a:spcAft>
              <a:buClrTx/>
              <a:buSzTx/>
              <a:buFontTx/>
              <a:buNone/>
              <a:defRPr/>
            </a:pPr>
            <a:r>
              <a:rPr kumimoji="0" lang="zh-CN" altLang="en-US" sz="32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楷体_GB2312" pitchFamily="49" charset="-122"/>
                <a:ea typeface="楷体_GB2312" pitchFamily="49" charset="-122"/>
                <a:cs typeface="+mn-cs"/>
              </a:rPr>
              <a:t>◆理清结构，确定答案，最后再来顺一遍</a:t>
            </a:r>
            <a:endParaRPr kumimoji="0" lang="zh-CN" altLang="en-US" sz="32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13315" name="Text Box 6"/>
          <p:cNvSpPr txBox="1"/>
          <p:nvPr/>
        </p:nvSpPr>
        <p:spPr>
          <a:xfrm>
            <a:off x="0" y="620713"/>
            <a:ext cx="7381875" cy="701675"/>
          </a:xfrm>
          <a:prstGeom prst="rect">
            <a:avLst/>
          </a:prstGeom>
          <a:noFill/>
          <a:ln w="9525">
            <a:noFill/>
          </a:ln>
        </p:spPr>
        <p:txBody>
          <a:bodyPr>
            <a:spAutoFit/>
          </a:bodyPr>
          <a:p>
            <a:pPr eaLnBrk="1" hangingPunct="1">
              <a:spcBef>
                <a:spcPct val="50000"/>
              </a:spcBef>
            </a:pPr>
            <a:r>
              <a:rPr lang="zh-CN" altLang="en-US" sz="4000" dirty="0">
                <a:solidFill>
                  <a:srgbClr val="FF0000"/>
                </a:solidFill>
                <a:latin typeface="华文行楷" panose="02010800040101010101" pitchFamily="2" charset="-122"/>
                <a:ea typeface="华文行楷" panose="02010800040101010101" pitchFamily="2" charset="-122"/>
              </a:rPr>
              <a:t>七选五阅读理解题的解题技巧</a:t>
            </a:r>
            <a:r>
              <a:rPr lang="en-US" altLang="zh-CN" sz="4000" dirty="0">
                <a:solidFill>
                  <a:srgbClr val="FF0000"/>
                </a:solidFill>
                <a:latin typeface="华文行楷" panose="02010800040101010101" pitchFamily="2" charset="-122"/>
                <a:ea typeface="华文行楷" panose="02010800040101010101" pitchFamily="2" charset="-122"/>
              </a:rPr>
              <a:t>:</a:t>
            </a:r>
            <a:endParaRPr lang="en-US" altLang="zh-CN" sz="4000" dirty="0">
              <a:solidFill>
                <a:srgbClr val="FF0000"/>
              </a:solidFill>
              <a:latin typeface="华文行楷" panose="02010800040101010101" pitchFamily="2" charset="-122"/>
              <a:ea typeface="华文行楷" panose="02010800040101010101" pitchFamily="2" charset="-122"/>
            </a:endParaRPr>
          </a:p>
        </p:txBody>
      </p:sp>
    </p:spTree>
  </p:cSld>
  <p:clrMapOvr>
    <a:masterClrMapping/>
  </p:clrMapOvr>
  <p:transition>
    <p:blinds dir="ver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1"/>
          <p:cNvSpPr txBox="1"/>
          <p:nvPr/>
        </p:nvSpPr>
        <p:spPr>
          <a:xfrm>
            <a:off x="193675" y="1125538"/>
            <a:ext cx="8569325" cy="4522788"/>
          </a:xfrm>
          <a:prstGeom prst="rect">
            <a:avLst/>
          </a:prstGeom>
          <a:noFill/>
        </p:spPr>
        <p:txBody>
          <a:bodyPr>
            <a:spAutoFit/>
          </a:bodyPr>
          <a:lstStyle/>
          <a:p>
            <a:pPr marR="0" defTabSz="914400" eaLnBrk="1" hangingPunct="1">
              <a:buClrTx/>
              <a:buSzTx/>
              <a:buFontTx/>
              <a:buNone/>
              <a:defRPr/>
            </a:pPr>
            <a:r>
              <a:rPr kumimoji="0" lang="en-US" altLang="zh-CN" sz="3200" b="1" kern="1200" cap="none" spc="0" normalizeH="0" baseline="0" noProof="0" dirty="0">
                <a:latin typeface="+mn-lt"/>
                <a:ea typeface="+mn-ea"/>
                <a:cs typeface="+mn-cs"/>
              </a:rPr>
              <a:t>   The gift was a thoughtful one. _____________. And the fugitive</a:t>
            </a:r>
            <a:r>
              <a:rPr kumimoji="0" lang="zh-CN" altLang="en-US" sz="3200" b="1" kern="1200" cap="none" spc="0" normalizeH="0" baseline="0" noProof="0" dirty="0">
                <a:latin typeface="+mn-lt"/>
                <a:ea typeface="+mn-ea"/>
                <a:cs typeface="+mn-cs"/>
              </a:rPr>
              <a:t>（逃跑的）</a:t>
            </a:r>
            <a:r>
              <a:rPr kumimoji="0" lang="en-US" altLang="zh-CN" sz="3200" b="1" kern="1200" cap="none" spc="0" normalizeH="0" baseline="0" noProof="0" dirty="0">
                <a:latin typeface="+mn-lt"/>
                <a:ea typeface="+mn-ea"/>
                <a:cs typeface="+mn-cs"/>
              </a:rPr>
              <a:t> fish liked their new digs a little too much. The bluegill entered Japan’s waterways, eating the …</a:t>
            </a:r>
            <a:endParaRPr kumimoji="0" lang="en-US" altLang="zh-CN" sz="3200" b="1" kern="1200" cap="none" spc="0" normalizeH="0" baseline="0" noProof="0" dirty="0">
              <a:latin typeface="+mn-lt"/>
              <a:ea typeface="+mn-ea"/>
              <a:cs typeface="+mn-cs"/>
            </a:endParaRPr>
          </a:p>
          <a:p>
            <a:pPr marL="514350" marR="0" indent="-514350" defTabSz="914400" eaLnBrk="1" hangingPunct="1">
              <a:buClrTx/>
              <a:buSzTx/>
              <a:buFontTx/>
              <a:buAutoNum type="alphaUcPeriod"/>
              <a:defRPr/>
            </a:pPr>
            <a:r>
              <a:rPr kumimoji="0" lang="en-US" altLang="zh-CN" sz="3200" b="1" kern="1200" cap="none" spc="0" normalizeH="0" baseline="0" noProof="0" dirty="0">
                <a:latin typeface="+mn-lt"/>
                <a:ea typeface="+mn-ea"/>
                <a:cs typeface="+mn-cs"/>
              </a:rPr>
              <a:t>It was a great plan.</a:t>
            </a:r>
            <a:endParaRPr kumimoji="0" lang="en-US" altLang="zh-CN" sz="3200" b="1" kern="1200" cap="none" spc="0" normalizeH="0" baseline="0" noProof="0" dirty="0">
              <a:latin typeface="+mn-lt"/>
              <a:ea typeface="+mn-ea"/>
              <a:cs typeface="+mn-cs"/>
            </a:endParaRPr>
          </a:p>
          <a:p>
            <a:pPr marL="514350" marR="0" indent="-514350" defTabSz="914400" eaLnBrk="1" hangingPunct="1">
              <a:buClrTx/>
              <a:buSzTx/>
              <a:buFontTx/>
              <a:buAutoNum type="alphaUcPeriod"/>
              <a:defRPr/>
            </a:pPr>
            <a:r>
              <a:rPr kumimoji="0" lang="en-US" altLang="zh-CN" sz="3200" b="1" kern="1200" cap="none" spc="0" normalizeH="0" baseline="0" noProof="0" dirty="0">
                <a:latin typeface="+mn-lt"/>
                <a:ea typeface="+mn-ea"/>
                <a:cs typeface="+mn-cs"/>
              </a:rPr>
              <a:t>It was difficult to solve the problem.</a:t>
            </a:r>
            <a:endParaRPr kumimoji="0" lang="en-US" altLang="zh-CN" sz="3200" b="1" kern="1200" cap="none" spc="0" normalizeH="0" baseline="0" noProof="0" dirty="0">
              <a:latin typeface="+mn-lt"/>
              <a:ea typeface="+mn-ea"/>
              <a:cs typeface="+mn-cs"/>
            </a:endParaRPr>
          </a:p>
          <a:p>
            <a:pPr marL="514350" marR="0" indent="-514350" defTabSz="914400" eaLnBrk="1" hangingPunct="1">
              <a:buClrTx/>
              <a:buSzTx/>
              <a:buFontTx/>
              <a:buAutoNum type="alphaUcPeriod"/>
              <a:defRPr/>
            </a:pPr>
            <a:r>
              <a:rPr kumimoji="0" lang="en-US" altLang="zh-CN" sz="3200" b="1" kern="1200" cap="none" spc="0" normalizeH="0" baseline="0" noProof="0" dirty="0">
                <a:latin typeface="+mn-lt"/>
                <a:ea typeface="+mn-ea"/>
                <a:cs typeface="+mn-cs"/>
              </a:rPr>
              <a:t> However, somehow the bluegill escaped.</a:t>
            </a:r>
            <a:endParaRPr kumimoji="0" lang="en-US" altLang="zh-CN" sz="3200" b="1" kern="1200" cap="none" spc="0" normalizeH="0" baseline="0" noProof="0" dirty="0">
              <a:latin typeface="+mn-lt"/>
              <a:ea typeface="+mn-ea"/>
              <a:cs typeface="+mn-cs"/>
            </a:endParaRPr>
          </a:p>
          <a:p>
            <a:pPr marR="0" defTabSz="914400" eaLnBrk="1" hangingPunct="1">
              <a:buClrTx/>
              <a:buSzTx/>
              <a:buFontTx/>
              <a:buNone/>
              <a:defRPr/>
            </a:pPr>
            <a:endParaRPr kumimoji="0" lang="en-US" altLang="zh-CN" sz="3200" b="1" kern="1200" cap="none" spc="0" normalizeH="0" baseline="0" noProof="0" dirty="0">
              <a:latin typeface="+mn-lt"/>
              <a:ea typeface="+mn-ea"/>
              <a:cs typeface="+mn-cs"/>
            </a:endParaRPr>
          </a:p>
          <a:p>
            <a:pPr marR="0" defTabSz="914400" eaLnBrk="1" hangingPunct="1">
              <a:buClrTx/>
              <a:buSzTx/>
              <a:buFontTx/>
              <a:buNone/>
              <a:defRPr/>
            </a:pPr>
            <a:endParaRPr kumimoji="0" lang="zh-CN" altLang="en-US" sz="3200" b="1" kern="1200" cap="none" spc="0" normalizeH="0" baseline="0" noProof="0" dirty="0">
              <a:latin typeface="+mn-lt"/>
              <a:ea typeface="+mn-ea"/>
              <a:cs typeface="+mn-cs"/>
            </a:endParaRPr>
          </a:p>
        </p:txBody>
      </p:sp>
      <p:sp>
        <p:nvSpPr>
          <p:cNvPr id="3" name="Text Box 12"/>
          <p:cNvSpPr txBox="1"/>
          <p:nvPr/>
        </p:nvSpPr>
        <p:spPr>
          <a:xfrm>
            <a:off x="6659563" y="1052513"/>
            <a:ext cx="519112" cy="646112"/>
          </a:xfrm>
          <a:prstGeom prst="rect">
            <a:avLst/>
          </a:prstGeom>
          <a:noFill/>
          <a:ln w="9525">
            <a:noFill/>
          </a:ln>
        </p:spPr>
        <p:txBody>
          <a:bodyPr wrap="none">
            <a:spAutoFit/>
          </a:bodyPr>
          <a:p>
            <a:pPr eaLnBrk="1" hangingPunct="1"/>
            <a:r>
              <a:rPr lang="en-US" altLang="zh-CN" sz="3600" dirty="0">
                <a:solidFill>
                  <a:srgbClr val="FF0000"/>
                </a:solidFill>
                <a:latin typeface="Arial" panose="020B0604020202020204" pitchFamily="34" charset="0"/>
              </a:rPr>
              <a:t>C</a:t>
            </a:r>
            <a:endParaRPr lang="en-US" altLang="zh-CN" sz="3600" dirty="0">
              <a:solidFill>
                <a:srgbClr val="FF0000"/>
              </a:solidFill>
              <a:latin typeface="Arial" panose="020B0604020202020204" pitchFamily="34" charset="0"/>
            </a:endParaRPr>
          </a:p>
        </p:txBody>
      </p:sp>
      <p:cxnSp>
        <p:nvCxnSpPr>
          <p:cNvPr id="4" name="直接连接符 3"/>
          <p:cNvCxnSpPr/>
          <p:nvPr/>
        </p:nvCxnSpPr>
        <p:spPr>
          <a:xfrm>
            <a:off x="1763713" y="2133600"/>
            <a:ext cx="403225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8" name="矩形 1"/>
          <p:cNvSpPr/>
          <p:nvPr/>
        </p:nvSpPr>
        <p:spPr>
          <a:xfrm>
            <a:off x="323850" y="1052513"/>
            <a:ext cx="8424863" cy="5262562"/>
          </a:xfrm>
          <a:prstGeom prst="rect">
            <a:avLst/>
          </a:prstGeom>
          <a:noFill/>
          <a:ln w="9525">
            <a:noFill/>
          </a:ln>
        </p:spPr>
        <p:txBody>
          <a:bodyPr>
            <a:spAutoFit/>
          </a:bodyPr>
          <a:p>
            <a:pPr eaLnBrk="1" hangingPunct="1"/>
            <a:r>
              <a:rPr lang="en-US" altLang="zh-CN" sz="2800" b="1" dirty="0">
                <a:latin typeface="Arial" panose="020B0604020202020204" pitchFamily="34" charset="0"/>
              </a:rPr>
              <a:t>       Over the last 25 years, British society has changed a great deal – or at least many parts of it have.   ______________  . Ideas about social class – whether a person is “working - class” or “middle - class” – are one area in which changes have been extremely slow.</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A</a:t>
            </a:r>
            <a:r>
              <a:rPr lang="zh-CN" altLang="en-US" sz="2800" b="1" dirty="0">
                <a:latin typeface="Arial" panose="020B0604020202020204" pitchFamily="34" charset="0"/>
              </a:rPr>
              <a:t>．</a:t>
            </a:r>
            <a:r>
              <a:rPr lang="en-US" altLang="zh-CN" sz="2800" b="1" dirty="0">
                <a:latin typeface="Arial" panose="020B0604020202020204" pitchFamily="34" charset="0"/>
              </a:rPr>
              <a:t>Nowadays, a great deal has changed</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B</a:t>
            </a:r>
            <a:r>
              <a:rPr lang="zh-CN" altLang="en-US" sz="2800" b="1" dirty="0">
                <a:latin typeface="Arial" panose="020B0604020202020204" pitchFamily="34" charset="0"/>
              </a:rPr>
              <a:t>．</a:t>
            </a:r>
            <a:r>
              <a:rPr lang="en-US" altLang="zh-CN" sz="2800" b="1" dirty="0">
                <a:latin typeface="Arial" panose="020B0604020202020204" pitchFamily="34" charset="0"/>
              </a:rPr>
              <a:t>As a result, differences in life – styles and attitudes came into existence</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C</a:t>
            </a:r>
            <a:r>
              <a:rPr lang="zh-CN" altLang="en-US" sz="2800" b="1" dirty="0">
                <a:latin typeface="Arial" panose="020B0604020202020204" pitchFamily="34" charset="0"/>
              </a:rPr>
              <a:t>．</a:t>
            </a:r>
            <a:r>
              <a:rPr lang="en-US" altLang="zh-CN" sz="2800" b="1" dirty="0">
                <a:latin typeface="Arial" panose="020B0604020202020204" pitchFamily="34" charset="0"/>
              </a:rPr>
              <a:t>In some ways, however, very little has changed, particularly where attitudes are concerned</a:t>
            </a:r>
            <a:endParaRPr lang="en-US" altLang="zh-CN" sz="2800" b="1" dirty="0">
              <a:latin typeface="Arial" panose="020B0604020202020204" pitchFamily="34" charset="0"/>
            </a:endParaRPr>
          </a:p>
        </p:txBody>
      </p:sp>
      <p:pic>
        <p:nvPicPr>
          <p:cNvPr id="3" name="Picture 6" descr="earth_85"/>
          <p:cNvPicPr>
            <a:picLocks noChangeAspect="1"/>
          </p:cNvPicPr>
          <p:nvPr/>
        </p:nvPicPr>
        <p:blipFill>
          <a:blip r:embed="rId1"/>
          <a:stretch>
            <a:fillRect/>
          </a:stretch>
        </p:blipFill>
        <p:spPr>
          <a:xfrm>
            <a:off x="114300" y="5291138"/>
            <a:ext cx="539750" cy="515937"/>
          </a:xfrm>
          <a:prstGeom prst="rect">
            <a:avLst/>
          </a:prstGeom>
          <a:noFill/>
          <a:ln w="9525">
            <a:noFill/>
          </a:ln>
        </p:spPr>
      </p:pic>
      <p:cxnSp>
        <p:nvCxnSpPr>
          <p:cNvPr id="4" name="直接连接符 3"/>
          <p:cNvCxnSpPr/>
          <p:nvPr/>
        </p:nvCxnSpPr>
        <p:spPr>
          <a:xfrm>
            <a:off x="468313" y="1916113"/>
            <a:ext cx="345598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539750" y="3657600"/>
            <a:ext cx="5903913" cy="269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3635375" y="5373688"/>
            <a:ext cx="129698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000000"/>
                                          </p:val>
                                        </p:tav>
                                        <p:tav tm="100000">
                                          <p:val>
                                            <p:strVal val="#ppt_w"/>
                                          </p:val>
                                        </p:tav>
                                      </p:tavLst>
                                    </p:anim>
                                    <p:anim calcmode="lin" valueType="num">
                                      <p:cBhvr>
                                        <p:cTn id="8" dur="500" fill="hold"/>
                                        <p:tgtEl>
                                          <p:spTgt spid="3"/>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2" name="Rectangle 2"/>
          <p:cNvSpPr>
            <a:spLocks noGrp="1"/>
          </p:cNvSpPr>
          <p:nvPr>
            <p:ph type="title"/>
          </p:nvPr>
        </p:nvSpPr>
        <p:spPr>
          <a:ln/>
        </p:spPr>
        <p:txBody>
          <a:bodyPr vert="horz" wrap="square" lIns="91440" tIns="45720" rIns="91440" bIns="45720" anchor="t"/>
          <a:p>
            <a:endParaRPr lang="zh-CN" altLang="zh-CN" dirty="0"/>
          </a:p>
        </p:txBody>
      </p:sp>
      <p:pic>
        <p:nvPicPr>
          <p:cNvPr id="61443" name="Picture 3"/>
          <p:cNvPicPr>
            <a:picLocks noChangeAspect="1"/>
          </p:cNvPicPr>
          <p:nvPr>
            <p:ph idx="1"/>
          </p:nvPr>
        </p:nvPicPr>
        <p:blipFill>
          <a:blip r:embed="rId1"/>
          <a:srcRect/>
          <a:stretch>
            <a:fillRect/>
          </a:stretch>
        </p:blipFill>
        <p:spPr>
          <a:xfrm>
            <a:off x="0" y="0"/>
            <a:ext cx="9144000" cy="6858000"/>
          </a:xfrm>
          <a:ln/>
        </p:spPr>
      </p:pic>
      <p:pic>
        <p:nvPicPr>
          <p:cNvPr id="61444" name="Picture 4" descr="01475"/>
          <p:cNvPicPr>
            <a:picLocks noChangeAspect="1"/>
          </p:cNvPicPr>
          <p:nvPr/>
        </p:nvPicPr>
        <p:blipFill>
          <a:blip r:embed="rId2"/>
          <a:stretch>
            <a:fillRect/>
          </a:stretch>
        </p:blipFill>
        <p:spPr>
          <a:xfrm>
            <a:off x="0" y="0"/>
            <a:ext cx="9324975" cy="6977063"/>
          </a:xfrm>
          <a:prstGeom prst="rect">
            <a:avLst/>
          </a:prstGeom>
          <a:noFill/>
          <a:ln w="9525">
            <a:noFill/>
          </a:ln>
        </p:spPr>
      </p:pic>
      <p:sp>
        <p:nvSpPr>
          <p:cNvPr id="61445" name="Text Box 10"/>
          <p:cNvSpPr txBox="1"/>
          <p:nvPr/>
        </p:nvSpPr>
        <p:spPr>
          <a:xfrm>
            <a:off x="381000" y="457200"/>
            <a:ext cx="8439150" cy="2185988"/>
          </a:xfrm>
          <a:prstGeom prst="rect">
            <a:avLst/>
          </a:prstGeom>
          <a:noFill/>
          <a:ln w="9525">
            <a:noFill/>
          </a:ln>
        </p:spPr>
        <p:txBody>
          <a:bodyPr>
            <a:spAutoFit/>
          </a:bodyPr>
          <a:p>
            <a:pPr eaLnBrk="1" hangingPunct="1">
              <a:lnSpc>
                <a:spcPct val="85000"/>
              </a:lnSpc>
              <a:spcBef>
                <a:spcPct val="50000"/>
              </a:spcBef>
            </a:pPr>
            <a:r>
              <a:rPr lang="en-US" altLang="zh-CN" sz="3200" b="1" dirty="0">
                <a:solidFill>
                  <a:srgbClr val="FF0000"/>
                </a:solidFill>
                <a:latin typeface="Arial" panose="020B0604020202020204" pitchFamily="34" charset="0"/>
              </a:rPr>
              <a:t>   </a:t>
            </a:r>
            <a:r>
              <a:rPr lang="en-US" altLang="zh-CN" sz="3200" b="1" dirty="0">
                <a:latin typeface="Arial" panose="020B0604020202020204" pitchFamily="34" charset="0"/>
              </a:rPr>
              <a:t>…That happens in the 1980s. And, most recently, she says many kinds of people have joined the movement.________They represent many races,regions and political beliefs</a:t>
            </a:r>
            <a:r>
              <a:rPr lang="en-US" altLang="zh-CN" dirty="0">
                <a:latin typeface="Arial" panose="020B0604020202020204" pitchFamily="34" charset="0"/>
              </a:rPr>
              <a:t>.</a:t>
            </a:r>
            <a:endParaRPr lang="en-US" altLang="zh-CN" dirty="0">
              <a:latin typeface="Arial" panose="020B0604020202020204" pitchFamily="34" charset="0"/>
            </a:endParaRPr>
          </a:p>
        </p:txBody>
      </p:sp>
      <p:sp>
        <p:nvSpPr>
          <p:cNvPr id="61446" name="Text Box 11"/>
          <p:cNvSpPr txBox="1"/>
          <p:nvPr/>
        </p:nvSpPr>
        <p:spPr>
          <a:xfrm>
            <a:off x="533400" y="2819400"/>
            <a:ext cx="7620000" cy="3559175"/>
          </a:xfrm>
          <a:prstGeom prst="rect">
            <a:avLst/>
          </a:prstGeom>
          <a:noFill/>
          <a:ln w="9525">
            <a:noFill/>
          </a:ln>
        </p:spPr>
        <p:txBody>
          <a:bodyPr>
            <a:spAutoFit/>
          </a:bodyPr>
          <a:p>
            <a:pPr marL="342900" indent="-342900" eaLnBrk="1" hangingPunct="1">
              <a:lnSpc>
                <a:spcPct val="80000"/>
              </a:lnSpc>
              <a:spcBef>
                <a:spcPct val="50000"/>
              </a:spcBef>
              <a:buAutoNum type="alphaUcPeriod"/>
            </a:pPr>
            <a:r>
              <a:rPr lang="en-US" altLang="zh-CN" sz="3200" b="1" dirty="0">
                <a:latin typeface="Arial" panose="020B0604020202020204" pitchFamily="34" charset="0"/>
              </a:rPr>
              <a:t>They are mainly rich people</a:t>
            </a:r>
            <a:endParaRPr lang="en-US" altLang="zh-CN" sz="3200" b="1" dirty="0">
              <a:latin typeface="Arial" panose="020B0604020202020204" pitchFamily="34" charset="0"/>
            </a:endParaRPr>
          </a:p>
          <a:p>
            <a:pPr marL="342900" indent="-342900" eaLnBrk="1" hangingPunct="1">
              <a:lnSpc>
                <a:spcPct val="80000"/>
              </a:lnSpc>
              <a:spcBef>
                <a:spcPct val="50000"/>
              </a:spcBef>
              <a:buAutoNum type="alphaUcPeriod"/>
            </a:pPr>
            <a:r>
              <a:rPr lang="en-US" altLang="zh-CN" sz="3200" b="1" dirty="0">
                <a:latin typeface="Arial" panose="020B0604020202020204" pitchFamily="34" charset="0"/>
              </a:rPr>
              <a:t>Parents choose home—schooling for several reasons.</a:t>
            </a:r>
            <a:endParaRPr lang="en-US" altLang="zh-CN" sz="3200" b="1" dirty="0">
              <a:latin typeface="Arial" panose="020B0604020202020204" pitchFamily="34" charset="0"/>
            </a:endParaRPr>
          </a:p>
          <a:p>
            <a:pPr marL="342900" indent="-342900" eaLnBrk="1" hangingPunct="1">
              <a:lnSpc>
                <a:spcPct val="80000"/>
              </a:lnSpc>
              <a:spcBef>
                <a:spcPct val="50000"/>
              </a:spcBef>
              <a:buAutoNum type="alphaUcPeriod"/>
            </a:pPr>
            <a:r>
              <a:rPr lang="en-US" altLang="zh-CN" sz="3200" b="1" dirty="0">
                <a:latin typeface="Arial" panose="020B0604020202020204" pitchFamily="34" charset="0"/>
              </a:rPr>
              <a:t>Most often,their parents are their teachers.</a:t>
            </a:r>
            <a:endParaRPr lang="en-US" altLang="zh-CN" sz="3200" b="1" dirty="0">
              <a:latin typeface="Arial" panose="020B0604020202020204" pitchFamily="34" charset="0"/>
            </a:endParaRPr>
          </a:p>
          <a:p>
            <a:pPr marL="342900" indent="-342900" eaLnBrk="1" hangingPunct="1">
              <a:lnSpc>
                <a:spcPct val="80000"/>
              </a:lnSpc>
              <a:spcBef>
                <a:spcPct val="50000"/>
              </a:spcBef>
              <a:buAutoNum type="alphaUcPeriod"/>
            </a:pPr>
            <a:r>
              <a:rPr lang="en-US" altLang="zh-CN" sz="3200" b="1" dirty="0">
                <a:latin typeface="Arial" panose="020B0604020202020204" pitchFamily="34" charset="0"/>
              </a:rPr>
              <a:t>She says these include rich people and poor people.</a:t>
            </a:r>
            <a:endParaRPr lang="en-US" altLang="zh-CN" sz="3200" b="1" dirty="0">
              <a:latin typeface="Arial" panose="020B0604020202020204" pitchFamily="34" charset="0"/>
            </a:endParaRPr>
          </a:p>
        </p:txBody>
      </p:sp>
      <p:pic>
        <p:nvPicPr>
          <p:cNvPr id="57356" name="Picture 12" descr="20"/>
          <p:cNvPicPr>
            <a:picLocks noChangeAspect="1"/>
          </p:cNvPicPr>
          <p:nvPr/>
        </p:nvPicPr>
        <p:blipFill>
          <a:blip r:embed="rId3">
            <a:lum bright="-17999" contrast="42000"/>
          </a:blip>
          <a:stretch>
            <a:fillRect/>
          </a:stretch>
        </p:blipFill>
        <p:spPr>
          <a:xfrm>
            <a:off x="381000" y="5334000"/>
            <a:ext cx="720725" cy="720725"/>
          </a:xfrm>
          <a:prstGeom prst="rect">
            <a:avLst/>
          </a:prstGeom>
          <a:noFill/>
          <a:ln w="9525">
            <a:noFill/>
          </a:ln>
        </p:spPr>
      </p:pic>
      <p:sp>
        <p:nvSpPr>
          <p:cNvPr id="57358" name="Oval 14"/>
          <p:cNvSpPr/>
          <p:nvPr/>
        </p:nvSpPr>
        <p:spPr>
          <a:xfrm>
            <a:off x="7451725" y="1238250"/>
            <a:ext cx="990600" cy="685800"/>
          </a:xfrm>
          <a:prstGeom prst="ellipse">
            <a:avLst/>
          </a:prstGeom>
          <a:solidFill>
            <a:srgbClr val="FF00FF">
              <a:alpha val="20000"/>
            </a:srgbClr>
          </a:solidFill>
          <a:ln w="9525" cap="flat" cmpd="sng">
            <a:solidFill>
              <a:schemeClr val="tx1"/>
            </a:solidFill>
            <a:prstDash val="solid"/>
            <a:headEnd type="none" w="med" len="med"/>
            <a:tailEnd type="none" w="med" len="med"/>
          </a:ln>
        </p:spPr>
        <p:txBody>
          <a:bodyPr wrap="none" anchor="ctr"/>
          <a:p>
            <a:pPr algn="ctr" eaLnBrk="1" hangingPunct="1"/>
            <a:endParaRPr lang="zh-CN" altLang="zh-CN" dirty="0">
              <a:latin typeface="Arial" panose="020B0604020202020204" pitchFamily="34" charset="0"/>
            </a:endParaRPr>
          </a:p>
        </p:txBody>
      </p:sp>
      <p:sp>
        <p:nvSpPr>
          <p:cNvPr id="57359" name="Oval 15"/>
          <p:cNvSpPr/>
          <p:nvPr/>
        </p:nvSpPr>
        <p:spPr>
          <a:xfrm>
            <a:off x="2220913" y="914400"/>
            <a:ext cx="1774825" cy="457200"/>
          </a:xfrm>
          <a:prstGeom prst="ellipse">
            <a:avLst/>
          </a:prstGeom>
          <a:solidFill>
            <a:srgbClr val="FF0000">
              <a:alpha val="20000"/>
            </a:srgbClr>
          </a:solidFill>
          <a:ln w="9525" cap="flat" cmpd="sng">
            <a:solidFill>
              <a:schemeClr val="tx1"/>
            </a:solidFill>
            <a:prstDash val="solid"/>
            <a:headEnd type="none" w="med" len="med"/>
            <a:tailEnd type="none" w="med" len="med"/>
          </a:ln>
        </p:spPr>
        <p:txBody>
          <a:bodyPr wrap="none" anchor="ctr"/>
          <a:p>
            <a:pPr algn="ctr" eaLnBrk="1" hangingPunct="1"/>
            <a:endParaRPr lang="zh-CN" altLang="zh-CN" dirty="0">
              <a:latin typeface="Arial" panose="020B0604020202020204" pitchFamily="34" charset="0"/>
            </a:endParaRPr>
          </a:p>
        </p:txBody>
      </p:sp>
      <p:sp>
        <p:nvSpPr>
          <p:cNvPr id="57360" name="Oval 16"/>
          <p:cNvSpPr/>
          <p:nvPr/>
        </p:nvSpPr>
        <p:spPr>
          <a:xfrm>
            <a:off x="5219700" y="885825"/>
            <a:ext cx="1066800" cy="457200"/>
          </a:xfrm>
          <a:prstGeom prst="ellipse">
            <a:avLst/>
          </a:prstGeom>
          <a:solidFill>
            <a:schemeClr val="accent1">
              <a:alpha val="39999"/>
            </a:schemeClr>
          </a:solidFill>
          <a:ln w="9525" cap="flat" cmpd="sng">
            <a:solidFill>
              <a:schemeClr val="tx1"/>
            </a:solidFill>
            <a:prstDash val="solid"/>
            <a:headEnd type="none" w="med" len="med"/>
            <a:tailEnd type="none" w="med" len="med"/>
          </a:ln>
        </p:spPr>
        <p:txBody>
          <a:bodyPr wrap="none" anchor="ctr"/>
          <a:p>
            <a:pPr algn="ctr" eaLnBrk="1" hangingPunct="1"/>
            <a:endParaRPr lang="zh-CN" altLang="zh-CN" dirty="0">
              <a:latin typeface="Arial" panose="020B0604020202020204" pitchFamily="34" charset="0"/>
            </a:endParaRPr>
          </a:p>
        </p:txBody>
      </p:sp>
      <p:pic>
        <p:nvPicPr>
          <p:cNvPr id="57361" name="Picture 17" descr="鼓掌"/>
          <p:cNvPicPr>
            <a:picLocks noChangeAspect="1"/>
          </p:cNvPicPr>
          <p:nvPr/>
        </p:nvPicPr>
        <p:blipFill>
          <a:blip r:embed="rId4"/>
          <a:stretch>
            <a:fillRect/>
          </a:stretch>
        </p:blipFill>
        <p:spPr>
          <a:xfrm>
            <a:off x="971550" y="5084763"/>
            <a:ext cx="863600" cy="798512"/>
          </a:xfrm>
          <a:prstGeom prst="rect">
            <a:avLst/>
          </a:prstGeom>
          <a:noFill/>
          <a:ln w="9525">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57356"/>
                                        </p:tgtEl>
                                        <p:attrNameLst>
                                          <p:attrName>style.visibility</p:attrName>
                                        </p:attrNameLst>
                                      </p:cBhvr>
                                      <p:to>
                                        <p:strVal val="visible"/>
                                      </p:to>
                                    </p:set>
                                    <p:animEffect transition="in" filter="wheel(4)">
                                      <p:cBhvr>
                                        <p:cTn id="7" dur="2000"/>
                                        <p:tgtEl>
                                          <p:spTgt spid="5735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7359"/>
                                        </p:tgtEl>
                                        <p:attrNameLst>
                                          <p:attrName>style.visibility</p:attrName>
                                        </p:attrNameLst>
                                      </p:cBhvr>
                                      <p:to>
                                        <p:strVal val="visible"/>
                                      </p:to>
                                    </p:set>
                                    <p:anim calcmode="lin" valueType="num">
                                      <p:cBhvr additive="base">
                                        <p:cTn id="12" dur="500" fill="hold"/>
                                        <p:tgtEl>
                                          <p:spTgt spid="57359"/>
                                        </p:tgtEl>
                                        <p:attrNameLst>
                                          <p:attrName>ppt_x</p:attrName>
                                        </p:attrNameLst>
                                      </p:cBhvr>
                                      <p:tavLst>
                                        <p:tav tm="0">
                                          <p:val>
                                            <p:strVal val="#ppt_x"/>
                                          </p:val>
                                        </p:tav>
                                        <p:tav tm="100000">
                                          <p:val>
                                            <p:strVal val="#ppt_x"/>
                                          </p:val>
                                        </p:tav>
                                      </p:tavLst>
                                    </p:anim>
                                    <p:anim calcmode="lin" valueType="num">
                                      <p:cBhvr additive="base">
                                        <p:cTn id="13" dur="500" fill="hold"/>
                                        <p:tgtEl>
                                          <p:spTgt spid="57359"/>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57360"/>
                                        </p:tgtEl>
                                        <p:attrNameLst>
                                          <p:attrName>style.visibility</p:attrName>
                                        </p:attrNameLst>
                                      </p:cBhvr>
                                      <p:to>
                                        <p:strVal val="visible"/>
                                      </p:to>
                                    </p:set>
                                    <p:anim calcmode="lin" valueType="num">
                                      <p:cBhvr additive="base">
                                        <p:cTn id="17" dur="500" fill="hold"/>
                                        <p:tgtEl>
                                          <p:spTgt spid="57360"/>
                                        </p:tgtEl>
                                        <p:attrNameLst>
                                          <p:attrName>ppt_x</p:attrName>
                                        </p:attrNameLst>
                                      </p:cBhvr>
                                      <p:tavLst>
                                        <p:tav tm="0">
                                          <p:val>
                                            <p:strVal val="#ppt_x"/>
                                          </p:val>
                                        </p:tav>
                                        <p:tav tm="100000">
                                          <p:val>
                                            <p:strVal val="#ppt_x"/>
                                          </p:val>
                                        </p:tav>
                                      </p:tavLst>
                                    </p:anim>
                                    <p:anim calcmode="lin" valueType="num">
                                      <p:cBhvr additive="base">
                                        <p:cTn id="18" dur="500" fill="hold"/>
                                        <p:tgtEl>
                                          <p:spTgt spid="57360"/>
                                        </p:tgtEl>
                                        <p:attrNameLst>
                                          <p:attrName>ppt_y</p:attrName>
                                        </p:attrNameLst>
                                      </p:cBhvr>
                                      <p:tavLst>
                                        <p:tav tm="0">
                                          <p:val>
                                            <p:strVal val="1+#ppt_h/2"/>
                                          </p:val>
                                        </p:tav>
                                        <p:tav tm="100000">
                                          <p:val>
                                            <p:strVal val="#ppt_y"/>
                                          </p:val>
                                        </p:tav>
                                      </p:tavLst>
                                    </p:anim>
                                  </p:childTnLst>
                                </p:cTn>
                              </p:par>
                            </p:childTnLst>
                          </p:cTn>
                        </p:par>
                        <p:par>
                          <p:cTn id="19" fill="hold">
                            <p:stCondLst>
                              <p:cond delay="1000"/>
                            </p:stCondLst>
                            <p:childTnLst>
                              <p:par>
                                <p:cTn id="20" presetID="2" presetClass="entr" presetSubtype="4" fill="hold" grpId="0" nodeType="afterEffect">
                                  <p:stCondLst>
                                    <p:cond delay="0"/>
                                  </p:stCondLst>
                                  <p:childTnLst>
                                    <p:set>
                                      <p:cBhvr>
                                        <p:cTn id="21" dur="1" fill="hold">
                                          <p:stCondLst>
                                            <p:cond delay="0"/>
                                          </p:stCondLst>
                                        </p:cTn>
                                        <p:tgtEl>
                                          <p:spTgt spid="57358"/>
                                        </p:tgtEl>
                                        <p:attrNameLst>
                                          <p:attrName>style.visibility</p:attrName>
                                        </p:attrNameLst>
                                      </p:cBhvr>
                                      <p:to>
                                        <p:strVal val="visible"/>
                                      </p:to>
                                    </p:set>
                                    <p:anim calcmode="lin" valueType="num">
                                      <p:cBhvr additive="base">
                                        <p:cTn id="22" dur="500" fill="hold"/>
                                        <p:tgtEl>
                                          <p:spTgt spid="57358"/>
                                        </p:tgtEl>
                                        <p:attrNameLst>
                                          <p:attrName>ppt_x</p:attrName>
                                        </p:attrNameLst>
                                      </p:cBhvr>
                                      <p:tavLst>
                                        <p:tav tm="0">
                                          <p:val>
                                            <p:strVal val="#ppt_x"/>
                                          </p:val>
                                        </p:tav>
                                        <p:tav tm="100000">
                                          <p:val>
                                            <p:strVal val="#ppt_x"/>
                                          </p:val>
                                        </p:tav>
                                      </p:tavLst>
                                    </p:anim>
                                    <p:anim calcmode="lin" valueType="num">
                                      <p:cBhvr additive="base">
                                        <p:cTn id="23" dur="500" fill="hold"/>
                                        <p:tgtEl>
                                          <p:spTgt spid="5735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4" presetClass="entr" presetSubtype="0" fill="hold" nodeType="clickEffect">
                                  <p:stCondLst>
                                    <p:cond delay="0"/>
                                  </p:stCondLst>
                                  <p:childTnLst>
                                    <p:set>
                                      <p:cBhvr>
                                        <p:cTn id="27" dur="1" fill="hold">
                                          <p:stCondLst>
                                            <p:cond delay="0"/>
                                          </p:stCondLst>
                                        </p:cTn>
                                        <p:tgtEl>
                                          <p:spTgt spid="57361"/>
                                        </p:tgtEl>
                                        <p:attrNameLst>
                                          <p:attrName>style.visibility</p:attrName>
                                        </p:attrNameLst>
                                      </p:cBhvr>
                                      <p:to>
                                        <p:strVal val="visible"/>
                                      </p:to>
                                    </p:set>
                                    <p:anim calcmode="lin" valueType="num">
                                      <p:cBhvr>
                                        <p:cTn id="28" dur="1" fill="hold"/>
                                        <p:tgtEl>
                                          <p:spTgt spid="57361"/>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8" grpId="0" animBg="1"/>
      <p:bldP spid="57359" grpId="0" animBg="1"/>
      <p:bldP spid="57360"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6" name="Text Box 5"/>
          <p:cNvSpPr txBox="1"/>
          <p:nvPr/>
        </p:nvSpPr>
        <p:spPr>
          <a:xfrm>
            <a:off x="533400" y="549275"/>
            <a:ext cx="8382000" cy="2308225"/>
          </a:xfrm>
          <a:prstGeom prst="rect">
            <a:avLst/>
          </a:prstGeom>
          <a:noFill/>
          <a:ln w="9525">
            <a:noFill/>
          </a:ln>
        </p:spPr>
        <p:txBody>
          <a:bodyPr>
            <a:spAutoFit/>
          </a:bodyPr>
          <a:p>
            <a:pPr eaLnBrk="1" hangingPunct="1">
              <a:lnSpc>
                <a:spcPct val="75000"/>
              </a:lnSpc>
              <a:spcBef>
                <a:spcPct val="50000"/>
              </a:spcBef>
            </a:pPr>
            <a:r>
              <a:rPr lang="en-US" altLang="zh-CN" sz="3200" dirty="0">
                <a:latin typeface="Arial" panose="020B0604020202020204" pitchFamily="34" charset="0"/>
              </a:rPr>
              <a:t>   Taking good notes is a time saving skill that will help you to become a better student in several ways.__________ Second, your notes are excellent materials to refer to when you are studying for a test. Third, note-taking offers….</a:t>
            </a:r>
            <a:endParaRPr lang="zh-CN" altLang="en-US" sz="3200" dirty="0">
              <a:latin typeface="Arial" panose="020B0604020202020204" pitchFamily="34" charset="0"/>
            </a:endParaRPr>
          </a:p>
        </p:txBody>
      </p:sp>
      <p:sp>
        <p:nvSpPr>
          <p:cNvPr id="62467" name="Text Box 6"/>
          <p:cNvSpPr txBox="1"/>
          <p:nvPr/>
        </p:nvSpPr>
        <p:spPr>
          <a:xfrm>
            <a:off x="533400" y="3352800"/>
            <a:ext cx="8502650" cy="2678113"/>
          </a:xfrm>
          <a:prstGeom prst="rect">
            <a:avLst/>
          </a:prstGeom>
          <a:noFill/>
          <a:ln w="9525">
            <a:noFill/>
          </a:ln>
        </p:spPr>
        <p:txBody>
          <a:bodyPr>
            <a:spAutoFit/>
          </a:bodyPr>
          <a:p>
            <a:pPr marL="342900" indent="-342900" eaLnBrk="1" hangingPunct="1">
              <a:lnSpc>
                <a:spcPct val="75000"/>
              </a:lnSpc>
              <a:spcBef>
                <a:spcPct val="50000"/>
              </a:spcBef>
              <a:buAutoNum type="alphaUcPeriod"/>
            </a:pPr>
            <a:r>
              <a:rPr lang="en-US" altLang="zh-CN" sz="2800" b="1" dirty="0">
                <a:latin typeface="Arial" panose="020B0604020202020204" pitchFamily="34" charset="0"/>
              </a:rPr>
              <a:t>You must write your notes on separate paper.</a:t>
            </a:r>
            <a:endParaRPr lang="en-US" altLang="zh-CN" sz="2800" b="1" dirty="0">
              <a:latin typeface="Arial" panose="020B0604020202020204" pitchFamily="34" charset="0"/>
            </a:endParaRPr>
          </a:p>
          <a:p>
            <a:pPr marL="342900" indent="-342900" eaLnBrk="1" hangingPunct="1">
              <a:lnSpc>
                <a:spcPct val="75000"/>
              </a:lnSpc>
              <a:spcBef>
                <a:spcPct val="50000"/>
              </a:spcBef>
              <a:buAutoNum type="alphaUcPeriod"/>
            </a:pPr>
            <a:r>
              <a:rPr lang="en-US" altLang="zh-CN" sz="2800" b="1" dirty="0">
                <a:latin typeface="Arial" panose="020B0604020202020204" pitchFamily="34" charset="0"/>
              </a:rPr>
              <a:t>Use words, not complete sentences .</a:t>
            </a:r>
            <a:endParaRPr lang="en-US" altLang="zh-CN" sz="2800" b="1" dirty="0">
              <a:latin typeface="Arial" panose="020B0604020202020204" pitchFamily="34" charset="0"/>
            </a:endParaRPr>
          </a:p>
          <a:p>
            <a:pPr marL="342900" indent="-342900" eaLnBrk="1" hangingPunct="1">
              <a:lnSpc>
                <a:spcPct val="75000"/>
              </a:lnSpc>
              <a:spcBef>
                <a:spcPct val="50000"/>
              </a:spcBef>
              <a:buAutoNum type="alphaUcPeriod"/>
            </a:pPr>
            <a:r>
              <a:rPr lang="en-US" altLang="zh-CN" sz="2800" b="1" dirty="0">
                <a:latin typeface="Arial" panose="020B0604020202020204" pitchFamily="34" charset="0"/>
              </a:rPr>
              <a:t>First,the simple act of writing something down makes it easier for you to understand and remember.</a:t>
            </a:r>
            <a:endParaRPr lang="en-US" altLang="zh-CN" sz="2800" b="1" dirty="0">
              <a:latin typeface="Arial" panose="020B0604020202020204" pitchFamily="34" charset="0"/>
            </a:endParaRPr>
          </a:p>
          <a:p>
            <a:pPr marL="342900" indent="-342900" eaLnBrk="1" hangingPunct="1">
              <a:lnSpc>
                <a:spcPct val="75000"/>
              </a:lnSpc>
              <a:spcBef>
                <a:spcPct val="50000"/>
              </a:spcBef>
              <a:buAutoNum type="alphaUcPeriod"/>
            </a:pPr>
            <a:r>
              <a:rPr lang="en-US" altLang="zh-CN" sz="2800" b="1" dirty="0">
                <a:latin typeface="Arial" panose="020B0604020202020204" pitchFamily="34" charset="0"/>
              </a:rPr>
              <a:t>There are three practical note-taking methods.</a:t>
            </a:r>
            <a:endParaRPr lang="en-US" altLang="zh-CN" sz="2800" b="1" dirty="0">
              <a:latin typeface="Arial" panose="020B0604020202020204" pitchFamily="34" charset="0"/>
            </a:endParaRPr>
          </a:p>
        </p:txBody>
      </p:sp>
      <p:pic>
        <p:nvPicPr>
          <p:cNvPr id="37893" name="Picture 7" descr="20"/>
          <p:cNvPicPr>
            <a:picLocks noChangeAspect="1"/>
          </p:cNvPicPr>
          <p:nvPr/>
        </p:nvPicPr>
        <p:blipFill>
          <a:blip r:embed="rId1">
            <a:lum bright="-17999" contrast="42000"/>
          </a:blip>
          <a:stretch>
            <a:fillRect/>
          </a:stretch>
        </p:blipFill>
        <p:spPr>
          <a:xfrm>
            <a:off x="323850" y="4306888"/>
            <a:ext cx="720725" cy="720725"/>
          </a:xfrm>
          <a:prstGeom prst="rect">
            <a:avLst/>
          </a:prstGeom>
          <a:noFill/>
          <a:ln w="9525">
            <a:noFill/>
          </a:ln>
        </p:spPr>
      </p:pic>
      <p:sp>
        <p:nvSpPr>
          <p:cNvPr id="37894" name="Text Box 8"/>
          <p:cNvSpPr txBox="1"/>
          <p:nvPr/>
        </p:nvSpPr>
        <p:spPr>
          <a:xfrm>
            <a:off x="5364163" y="1150938"/>
            <a:ext cx="1676400" cy="579437"/>
          </a:xfrm>
          <a:prstGeom prst="rect">
            <a:avLst/>
          </a:prstGeom>
          <a:noFill/>
          <a:ln w="9525">
            <a:noFill/>
          </a:ln>
        </p:spPr>
        <p:txBody>
          <a:bodyPr>
            <a:spAutoFit/>
          </a:bodyPr>
          <a:p>
            <a:pPr eaLnBrk="1" hangingPunct="1">
              <a:spcBef>
                <a:spcPct val="50000"/>
              </a:spcBef>
            </a:pPr>
            <a:r>
              <a:rPr lang="en-US" altLang="zh-CN" sz="3200" dirty="0">
                <a:solidFill>
                  <a:srgbClr val="FF0000"/>
                </a:solidFill>
                <a:latin typeface="Arial" panose="020B0604020202020204" pitchFamily="34" charset="0"/>
              </a:rPr>
              <a:t>Second</a:t>
            </a:r>
            <a:endParaRPr lang="en-US" altLang="zh-CN" sz="3200" dirty="0">
              <a:solidFill>
                <a:srgbClr val="FF0000"/>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7893"/>
                                        </p:tgtEl>
                                        <p:attrNameLst>
                                          <p:attrName>style.visibility</p:attrName>
                                        </p:attrNameLst>
                                      </p:cBhvr>
                                      <p:to>
                                        <p:strVal val="visible"/>
                                      </p:to>
                                    </p:set>
                                    <p:animEffect transition="in" filter="wheel(4)">
                                      <p:cBhvr>
                                        <p:cTn id="7" dur="2000"/>
                                        <p:tgtEl>
                                          <p:spTgt spid="37893"/>
                                        </p:tgtEl>
                                      </p:cBhvr>
                                    </p:animEffect>
                                  </p:childTnLst>
                                </p:cTn>
                              </p:par>
                            </p:childTnLst>
                          </p:cTn>
                        </p:par>
                        <p:par>
                          <p:cTn id="8" fill="hold">
                            <p:stCondLst>
                              <p:cond delay="2000"/>
                            </p:stCondLst>
                            <p:childTnLst>
                              <p:par>
                                <p:cTn id="9" presetID="38" presetClass="entr" presetSubtype="0" accel="50000" fill="hold" grpId="0" nodeType="afterEffect">
                                  <p:stCondLst>
                                    <p:cond delay="0"/>
                                  </p:stCondLst>
                                  <p:iterate type="lt">
                                    <p:tmPct val="50000"/>
                                  </p:iterate>
                                  <p:childTnLst>
                                    <p:set>
                                      <p:cBhvr>
                                        <p:cTn id="10" dur="1" fill="hold">
                                          <p:stCondLst>
                                            <p:cond delay="0"/>
                                          </p:stCondLst>
                                        </p:cTn>
                                        <p:tgtEl>
                                          <p:spTgt spid="37894"/>
                                        </p:tgtEl>
                                        <p:attrNameLst>
                                          <p:attrName>style.visibility</p:attrName>
                                        </p:attrNameLst>
                                      </p:cBhvr>
                                      <p:to>
                                        <p:strVal val="visible"/>
                                      </p:to>
                                    </p:set>
                                    <p:set>
                                      <p:cBhvr>
                                        <p:cTn id="11" dur="455" fill="hold">
                                          <p:stCondLst>
                                            <p:cond delay="0"/>
                                          </p:stCondLst>
                                        </p:cTn>
                                        <p:tgtEl>
                                          <p:spTgt spid="37894"/>
                                        </p:tgtEl>
                                        <p:attrNameLst>
                                          <p:attrName>style.rotation</p:attrName>
                                        </p:attrNameLst>
                                      </p:cBhvr>
                                      <p:to>
                                        <p:strVal val="-45.0"/>
                                      </p:to>
                                    </p:set>
                                    <p:anim calcmode="lin" valueType="num">
                                      <p:cBhvr>
                                        <p:cTn id="12" dur="455" fill="hold">
                                          <p:stCondLst>
                                            <p:cond delay="455"/>
                                          </p:stCondLst>
                                        </p:cTn>
                                        <p:tgtEl>
                                          <p:spTgt spid="37894"/>
                                        </p:tgtEl>
                                        <p:attrNameLst>
                                          <p:attrName>style.rotation</p:attrName>
                                        </p:attrNameLst>
                                      </p:cBhvr>
                                      <p:tavLst>
                                        <p:tav tm="0">
                                          <p:val>
                                            <p:fltVal val="-45.000000"/>
                                          </p:val>
                                        </p:tav>
                                        <p:tav tm="69900">
                                          <p:val>
                                            <p:fltVal val="45.000000"/>
                                          </p:val>
                                        </p:tav>
                                        <p:tav tm="100000">
                                          <p:val>
                                            <p:fltVal val="0.000000"/>
                                          </p:val>
                                        </p:tav>
                                      </p:tavLst>
                                    </p:anim>
                                    <p:anim calcmode="lin" valueType="num">
                                      <p:cBhvr>
                                        <p:cTn id="13" dur="455" fill="hold">
                                          <p:stCondLst>
                                            <p:cond delay="0"/>
                                          </p:stCondLst>
                                        </p:cTn>
                                        <p:tgtEl>
                                          <p:spTgt spid="37894"/>
                                        </p:tgtEl>
                                        <p:attrNameLst>
                                          <p:attrName>ppt_y</p:attrName>
                                        </p:attrNameLst>
                                      </p:cBhvr>
                                      <p:tavLst>
                                        <p:tav tm="0">
                                          <p:val>
                                            <p:strVal val="#ppt_y-1"/>
                                          </p:val>
                                        </p:tav>
                                        <p:tav tm="100000">
                                          <p:val>
                                            <p:strVal val="#ppt_y-(0.354*#ppt_w-0.172*#ppt_h)"/>
                                          </p:val>
                                        </p:tav>
                                      </p:tavLst>
                                    </p:anim>
                                    <p:anim calcmode="lin" valueType="num">
                                      <p:cBhvr>
                                        <p:cTn id="14" dur="156" decel="50000" autoRev="1" fill="hold">
                                          <p:stCondLst>
                                            <p:cond delay="455"/>
                                          </p:stCondLst>
                                        </p:cTn>
                                        <p:tgtEl>
                                          <p:spTgt spid="37894"/>
                                        </p:tgtEl>
                                        <p:attrNameLst>
                                          <p:attrName>ppt_y</p:attrName>
                                        </p:attrNameLst>
                                      </p:cBhvr>
                                      <p:tavLst>
                                        <p:tav tm="0">
                                          <p:val>
                                            <p:strVal val="#ppt_y-(0.354*#ppt_w-0.172*#ppt_h)"/>
                                          </p:val>
                                        </p:tav>
                                        <p:tav tm="100000">
                                          <p:val>
                                            <p:strVal val="#ppt_y-(0.354*#ppt_w-0.172*#ppt_h)-#ppt_h/2"/>
                                          </p:val>
                                        </p:tav>
                                      </p:tavLst>
                                    </p:anim>
                                    <p:anim calcmode="lin" valueType="num">
                                      <p:cBhvr>
                                        <p:cTn id="15" dur="136" fill="hold">
                                          <p:stCondLst>
                                            <p:cond delay="864"/>
                                          </p:stCondLst>
                                        </p:cTn>
                                        <p:tgtEl>
                                          <p:spTgt spid="37894"/>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90" name="矩形 1"/>
          <p:cNvSpPr/>
          <p:nvPr/>
        </p:nvSpPr>
        <p:spPr>
          <a:xfrm>
            <a:off x="179388" y="1412875"/>
            <a:ext cx="8785225" cy="4400550"/>
          </a:xfrm>
          <a:prstGeom prst="rect">
            <a:avLst/>
          </a:prstGeom>
          <a:noFill/>
          <a:ln w="9525">
            <a:noFill/>
          </a:ln>
        </p:spPr>
        <p:txBody>
          <a:bodyPr>
            <a:spAutoFit/>
          </a:bodyPr>
          <a:p>
            <a:pPr eaLnBrk="1" hangingPunct="1"/>
            <a:r>
              <a:rPr lang="en-US" altLang="zh-CN" sz="2800" b="1" dirty="0">
                <a:latin typeface="Arial" panose="020B0604020202020204" pitchFamily="34" charset="0"/>
              </a:rPr>
              <a:t>    You and your friends are leaving a concert on a Friday night. When you get outside, your ears are ringing. You have to shout to be heard.</a:t>
            </a:r>
            <a:r>
              <a:rPr lang="zh-CN" altLang="en-US" sz="2800" b="1" dirty="0">
                <a:latin typeface="Arial" panose="020B0604020202020204" pitchFamily="34" charset="0"/>
              </a:rPr>
              <a:t>　</a:t>
            </a:r>
            <a:r>
              <a:rPr lang="en-US" altLang="zh-CN" sz="2800" b="1" dirty="0">
                <a:latin typeface="Arial" panose="020B0604020202020204" pitchFamily="34" charset="0"/>
              </a:rPr>
              <a:t>____________________ . So no harm done…right?</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A. If the answer is yes, your music is too loud.</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B. But by morning, your hearing is totally back to normal.</a:t>
            </a:r>
            <a:endParaRPr lang="en-US" altLang="zh-CN" sz="2800" b="1" dirty="0">
              <a:latin typeface="Arial" panose="020B0604020202020204" pitchFamily="34" charset="0"/>
            </a:endParaRPr>
          </a:p>
          <a:p>
            <a:pPr eaLnBrk="1" hangingPunct="1"/>
            <a:r>
              <a:rPr lang="en-US" altLang="zh-CN" sz="2800" b="1" dirty="0">
                <a:latin typeface="Arial" panose="020B0604020202020204" pitchFamily="34" charset="0"/>
              </a:rPr>
              <a:t> C. Unfortunately, there’s no way to get back hearing you’ve already lost.</a:t>
            </a:r>
            <a:endParaRPr lang="en-US" altLang="zh-CN" sz="2800" b="1" dirty="0">
              <a:latin typeface="Arial" panose="020B0604020202020204" pitchFamily="34" charset="0"/>
            </a:endParaRPr>
          </a:p>
          <a:p>
            <a:pPr eaLnBrk="1" hangingPunct="1"/>
            <a:endParaRPr lang="zh-CN" altLang="en-US" sz="2800" b="1" dirty="0">
              <a:latin typeface="Arial" panose="020B0604020202020204" pitchFamily="34" charset="0"/>
            </a:endParaRPr>
          </a:p>
        </p:txBody>
      </p:sp>
      <p:pic>
        <p:nvPicPr>
          <p:cNvPr id="3" name="Picture 6" descr="earth_85"/>
          <p:cNvPicPr>
            <a:picLocks noChangeAspect="1"/>
          </p:cNvPicPr>
          <p:nvPr/>
        </p:nvPicPr>
        <p:blipFill>
          <a:blip r:embed="rId1"/>
          <a:stretch>
            <a:fillRect/>
          </a:stretch>
        </p:blipFill>
        <p:spPr>
          <a:xfrm>
            <a:off x="152400" y="3613150"/>
            <a:ext cx="539750" cy="515938"/>
          </a:xfrm>
          <a:prstGeom prst="rect">
            <a:avLst/>
          </a:prstGeom>
          <a:noFill/>
          <a:ln w="9525">
            <a:noFill/>
          </a:ln>
        </p:spPr>
      </p:pic>
      <p:cxnSp>
        <p:nvCxnSpPr>
          <p:cNvPr id="4" name="直接连接符 3"/>
          <p:cNvCxnSpPr/>
          <p:nvPr/>
        </p:nvCxnSpPr>
        <p:spPr>
          <a:xfrm>
            <a:off x="4538663" y="3141663"/>
            <a:ext cx="298608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000000"/>
                                          </p:val>
                                        </p:tav>
                                        <p:tav tm="100000">
                                          <p:val>
                                            <p:strVal val="#ppt_w"/>
                                          </p:val>
                                        </p:tav>
                                      </p:tavLst>
                                    </p:anim>
                                    <p:anim calcmode="lin" valueType="num">
                                      <p:cBhvr>
                                        <p:cTn id="8" dur="500" fill="hold"/>
                                        <p:tgtEl>
                                          <p:spTgt spid="3"/>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64514" name="WordArt 2"/>
          <p:cNvSpPr/>
          <p:nvPr/>
        </p:nvSpPr>
        <p:spPr>
          <a:xfrm>
            <a:off x="1447800" y="2590800"/>
            <a:ext cx="5543550" cy="1266825"/>
          </a:xfrm>
          <a:prstGeom prst="rect">
            <a:avLst/>
          </a:prstGeom>
        </p:spPr>
        <p:txBody>
          <a:bodyPr wrap="none" fromWordArt="1">
            <a:prstTxWarp prst="textPlain">
              <a:avLst>
                <a:gd name="adj" fmla="val 50000"/>
              </a:avLst>
            </a:prstTxWarp>
            <a:normAutofit/>
          </a:bodyPr>
          <a:p>
            <a:pPr algn="ctr"/>
            <a:r>
              <a:rPr lang="zh-CN" altLang="en-US" sz="9600" i="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8000"/>
                    </a:srgbClr>
                  </a:outerShdw>
                </a:effectLst>
                <a:latin typeface="华文彩云" panose="02010800040101010101" charset="-122"/>
                <a:ea typeface="华文彩云" panose="02010800040101010101" charset="-122"/>
              </a:rPr>
              <a:t>Good Luck</a:t>
            </a:r>
            <a:endParaRPr lang="zh-CN" altLang="en-US" sz="9600" i="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8000"/>
                  </a:srgbClr>
                </a:outerShdw>
              </a:effectLst>
              <a:latin typeface="华文彩云" panose="02010800040101010101" charset="-122"/>
              <a:ea typeface="华文彩云" panose="02010800040101010101"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14338" name="Picture 2" descr="图片1"/>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4339" name="AutoShape 3">
            <a:hlinkClick r:id="rId2" action="ppaction://hlinkfile"/>
          </p:cNvPr>
          <p:cNvSpPr/>
          <p:nvPr/>
        </p:nvSpPr>
        <p:spPr>
          <a:xfrm>
            <a:off x="1908175" y="4508500"/>
            <a:ext cx="4032250" cy="1368425"/>
          </a:xfrm>
          <a:prstGeom prst="actionButtonSound">
            <a:avLst/>
          </a:prstGeom>
          <a:noFill/>
          <a:ln w="9525">
            <a:noFill/>
          </a:ln>
        </p:spPr>
        <p:txBody>
          <a:bodyPr wrap="none" anchor="ctr"/>
          <a:p>
            <a:pPr eaLnBrk="1" hangingPunct="1"/>
            <a:endParaRPr lang="zh-CN" altLang="en-US" dirty="0">
              <a:latin typeface="Arial" panose="020B0604020202020204" pitchFamily="34" charset="0"/>
            </a:endParaRPr>
          </a:p>
        </p:txBody>
      </p:sp>
      <p:sp>
        <p:nvSpPr>
          <p:cNvPr id="14340" name="Rectangle 4"/>
          <p:cNvSpPr/>
          <p:nvPr/>
        </p:nvSpPr>
        <p:spPr>
          <a:xfrm>
            <a:off x="1835150" y="1773238"/>
            <a:ext cx="4772025" cy="641350"/>
          </a:xfrm>
          <a:prstGeom prst="rect">
            <a:avLst/>
          </a:prstGeom>
          <a:noFill/>
          <a:ln w="9525">
            <a:noFill/>
          </a:ln>
        </p:spPr>
        <p:txBody>
          <a:bodyPr wrap="none">
            <a:spAutoFit/>
          </a:bodyPr>
          <a:p>
            <a:pPr eaLnBrk="1" hangingPunct="1"/>
            <a:r>
              <a:rPr lang="zh-CN" altLang="en-US" sz="3600" dirty="0">
                <a:solidFill>
                  <a:srgbClr val="FF0000"/>
                </a:solidFill>
                <a:latin typeface="Arial" panose="020B0604020202020204" pitchFamily="34" charset="0"/>
              </a:rPr>
              <a:t>篇章结构类题解题方法</a:t>
            </a:r>
            <a:endParaRPr lang="zh-CN" altLang="en-US" sz="3600" dirty="0">
              <a:solidFill>
                <a:srgbClr val="FF0000"/>
              </a:solidFill>
              <a:latin typeface="Arial" panose="020B0604020202020204" pitchFamily="34" charset="0"/>
            </a:endParaRPr>
          </a:p>
        </p:txBody>
      </p:sp>
    </p:spTree>
  </p:cSld>
  <p:clrMapOvr>
    <a:masterClrMapping/>
  </p:clrMapOvr>
  <p:transition spd="med">
    <p:dissolv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5362" name="Rectangle 2"/>
          <p:cNvSpPr/>
          <p:nvPr/>
        </p:nvSpPr>
        <p:spPr>
          <a:xfrm>
            <a:off x="250825" y="290513"/>
            <a:ext cx="7232650" cy="579437"/>
          </a:xfrm>
          <a:prstGeom prst="rect">
            <a:avLst/>
          </a:prstGeom>
          <a:noFill/>
          <a:ln w="9525">
            <a:noFill/>
          </a:ln>
        </p:spPr>
        <p:txBody>
          <a:bodyPr wrap="none" anchor="ctr">
            <a:spAutoFit/>
          </a:bodyPr>
          <a:p>
            <a:pPr eaLnBrk="1" hangingPunct="1"/>
            <a:r>
              <a:rPr lang="zh-CN" altLang="en-US" sz="3200" b="1" dirty="0">
                <a:solidFill>
                  <a:schemeClr val="tx2"/>
                </a:solidFill>
                <a:latin typeface="Arial" panose="020B0604020202020204" pitchFamily="34" charset="0"/>
              </a:rPr>
              <a:t>根据试题所在位置确定不同的解题策略 </a:t>
            </a:r>
            <a:endParaRPr lang="zh-CN" altLang="en-US" sz="3200" b="1" dirty="0">
              <a:solidFill>
                <a:schemeClr val="tx2"/>
              </a:solidFill>
              <a:latin typeface="Arial" panose="020B0604020202020204" pitchFamily="34" charset="0"/>
            </a:endParaRPr>
          </a:p>
        </p:txBody>
      </p:sp>
      <p:sp>
        <p:nvSpPr>
          <p:cNvPr id="15363" name="Text Box 3"/>
          <p:cNvSpPr txBox="1"/>
          <p:nvPr/>
        </p:nvSpPr>
        <p:spPr>
          <a:xfrm>
            <a:off x="266700" y="1628775"/>
            <a:ext cx="8569325" cy="2462213"/>
          </a:xfrm>
          <a:prstGeom prst="rect">
            <a:avLst/>
          </a:prstGeom>
          <a:noFill/>
          <a:ln w="9525">
            <a:noFill/>
          </a:ln>
        </p:spPr>
        <p:txBody>
          <a:bodyPr>
            <a:spAutoFit/>
          </a:bodyPr>
          <a:p>
            <a:pPr eaLnBrk="1" hangingPunct="1">
              <a:spcBef>
                <a:spcPct val="50000"/>
              </a:spcBef>
            </a:pPr>
            <a:r>
              <a:rPr lang="zh-CN" altLang="en-US" sz="3200" dirty="0">
                <a:solidFill>
                  <a:srgbClr val="FF0000"/>
                </a:solidFill>
                <a:latin typeface="Arial" panose="020B0604020202020204" pitchFamily="34" charset="0"/>
              </a:rPr>
              <a:t>1)</a:t>
            </a:r>
            <a:r>
              <a:rPr lang="zh-CN" altLang="en-US" sz="3200" b="1" dirty="0">
                <a:solidFill>
                  <a:srgbClr val="FF0000"/>
                </a:solidFill>
                <a:latin typeface="Arial" panose="020B0604020202020204" pitchFamily="34" charset="0"/>
              </a:rPr>
              <a:t>如果</a:t>
            </a:r>
            <a:r>
              <a:rPr lang="zh-CN" altLang="en-US" sz="3200" b="1" u="sng" dirty="0">
                <a:solidFill>
                  <a:srgbClr val="FF0000"/>
                </a:solidFill>
                <a:latin typeface="Arial" panose="020B0604020202020204" pitchFamily="34" charset="0"/>
              </a:rPr>
              <a:t>问题在段首或段落标题</a:t>
            </a:r>
            <a:r>
              <a:rPr lang="zh-CN" altLang="en-US" sz="3200" b="1" dirty="0">
                <a:solidFill>
                  <a:srgbClr val="FF0000"/>
                </a:solidFill>
                <a:latin typeface="Arial" panose="020B0604020202020204" pitchFamily="34" charset="0"/>
              </a:rPr>
              <a:t> </a:t>
            </a:r>
            <a:endParaRPr lang="zh-CN" altLang="en-US" sz="3200" b="1" dirty="0">
              <a:solidFill>
                <a:srgbClr val="FF0000"/>
              </a:solidFill>
              <a:latin typeface="Arial" panose="020B0604020202020204" pitchFamily="34" charset="0"/>
            </a:endParaRPr>
          </a:p>
          <a:p>
            <a:pPr eaLnBrk="1" hangingPunct="1">
              <a:spcBef>
                <a:spcPct val="50000"/>
              </a:spcBef>
            </a:pPr>
            <a:r>
              <a:rPr lang="zh-CN" altLang="en-US" sz="2400" b="1" dirty="0">
                <a:solidFill>
                  <a:srgbClr val="0033CC"/>
                </a:solidFill>
                <a:latin typeface="Arial" panose="020B0604020202020204" pitchFamily="34" charset="0"/>
              </a:rPr>
              <a:t>    </a:t>
            </a:r>
            <a:r>
              <a:rPr lang="zh-CN" altLang="en-US" sz="2800" b="1" u="sng" dirty="0">
                <a:solidFill>
                  <a:srgbClr val="0033CC"/>
                </a:solidFill>
                <a:latin typeface="Arial" panose="020B0604020202020204" pitchFamily="34" charset="0"/>
              </a:rPr>
              <a:t>通常是段落主题句</a:t>
            </a:r>
            <a:r>
              <a:rPr lang="zh-CN" altLang="en-US" sz="2800" dirty="0">
                <a:latin typeface="Arial" panose="020B0604020202020204" pitchFamily="34" charset="0"/>
              </a:rPr>
              <a:t>。</a:t>
            </a:r>
            <a:r>
              <a:rPr lang="zh-CN" altLang="en-US" sz="2800" u="sng" dirty="0">
                <a:latin typeface="Arial" panose="020B0604020202020204" pitchFamily="34" charset="0"/>
              </a:rPr>
              <a:t>认真阅读后文内容，</a:t>
            </a:r>
            <a:r>
              <a:rPr lang="zh-CN" altLang="en-US" sz="2800" b="1" u="sng" dirty="0">
                <a:solidFill>
                  <a:srgbClr val="FF0000"/>
                </a:solidFill>
                <a:latin typeface="Arial" panose="020B0604020202020204" pitchFamily="34" charset="0"/>
              </a:rPr>
              <a:t>根据段落一致性原则</a:t>
            </a:r>
            <a:r>
              <a:rPr lang="zh-CN" altLang="en-US" sz="2800" dirty="0">
                <a:latin typeface="Arial" panose="020B0604020202020204" pitchFamily="34" charset="0"/>
              </a:rPr>
              <a:t>，查找同义词或其他相关的词，</a:t>
            </a:r>
            <a:r>
              <a:rPr lang="zh-CN" altLang="en-US" sz="2800" dirty="0">
                <a:solidFill>
                  <a:srgbClr val="FF0000"/>
                </a:solidFill>
                <a:latin typeface="Arial" panose="020B0604020202020204" pitchFamily="34" charset="0"/>
              </a:rPr>
              <a:t>推断</a:t>
            </a:r>
            <a:r>
              <a:rPr lang="zh-CN" altLang="en-US" sz="2800" dirty="0">
                <a:latin typeface="Arial" panose="020B0604020202020204" pitchFamily="34" charset="0"/>
              </a:rPr>
              <a:t>出主题句。</a:t>
            </a:r>
            <a:r>
              <a:rPr lang="zh-CN" altLang="en-US" sz="2800" u="sng" dirty="0">
                <a:solidFill>
                  <a:srgbClr val="0033CC"/>
                </a:solidFill>
                <a:latin typeface="黑体" panose="02010609060101010101" pitchFamily="49" charset="-122"/>
                <a:ea typeface="黑体" panose="02010609060101010101" pitchFamily="49" charset="-122"/>
              </a:rPr>
              <a:t>关注每段首尾句，了解大意知主题</a:t>
            </a:r>
            <a:br>
              <a:rPr lang="zh-CN" altLang="en-US" sz="2800" dirty="0">
                <a:solidFill>
                  <a:srgbClr val="0033CC"/>
                </a:solidFill>
                <a:latin typeface="黑体" panose="02010609060101010101" pitchFamily="49" charset="-122"/>
                <a:ea typeface="黑体" panose="02010609060101010101" pitchFamily="49" charset="-122"/>
              </a:rPr>
            </a:br>
            <a:endParaRPr lang="zh-CN" altLang="en-US" sz="2400" dirty="0">
              <a:latin typeface="Arial" panose="020B0604020202020204"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3"/>
          <p:cNvSpPr>
            <a:spLocks noGrp="1"/>
          </p:cNvSpPr>
          <p:nvPr>
            <p:ph idx="1"/>
          </p:nvPr>
        </p:nvSpPr>
        <p:spPr>
          <a:xfrm>
            <a:off x="323850" y="620713"/>
            <a:ext cx="8229600" cy="5903912"/>
          </a:xfrm>
          <a:ln>
            <a:solidFill>
              <a:schemeClr val="tx1">
                <a:alpha val="100000"/>
              </a:schemeClr>
            </a:solidFill>
            <a:miter lim="800000"/>
          </a:ln>
        </p:spPr>
        <p:txBody>
          <a:bodyPr vert="horz" wrap="square" lIns="91440" tIns="45720" rIns="91440" bIns="45720" anchor="t"/>
          <a:p>
            <a:r>
              <a:rPr lang="en-US" altLang="zh-CN" dirty="0"/>
              <a:t>__74___ According to some psychologists , if parents are always telling a child that he or she is a fool or an idiot ,then the child is more likely to keep doing silly and foolish things. </a:t>
            </a:r>
            <a:r>
              <a:rPr lang="en-US" altLang="zh-CN" dirty="0">
                <a:solidFill>
                  <a:srgbClr val="0000FF"/>
                </a:solidFill>
              </a:rPr>
              <a:t>So</a:t>
            </a:r>
            <a:r>
              <a:rPr lang="en-US" altLang="zh-CN" dirty="0"/>
              <a:t> it is probably better for parents to say very positive things to their children.</a:t>
            </a:r>
            <a:endParaRPr lang="en-US" altLang="zh-CN" dirty="0"/>
          </a:p>
          <a:p>
            <a:r>
              <a:rPr lang="en-US" altLang="zh-CN" dirty="0"/>
              <a:t>B . Parents should also be careful about what they say to young children </a:t>
            </a:r>
            <a:endParaRPr lang="en-US" altLang="zh-CN" dirty="0"/>
          </a:p>
          <a:p>
            <a:r>
              <a:rPr lang="en-US" altLang="zh-CN" dirty="0"/>
              <a:t>D. The children are then more likely to grow up bright and intelligent.</a:t>
            </a:r>
            <a:endParaRPr lang="en-US" altLang="zh-CN" dirty="0"/>
          </a:p>
        </p:txBody>
      </p:sp>
      <p:pic>
        <p:nvPicPr>
          <p:cNvPr id="32772" name="Picture 4" descr="zygxbq"/>
          <p:cNvPicPr>
            <a:picLocks noChangeAspect="1"/>
          </p:cNvPicPr>
          <p:nvPr/>
        </p:nvPicPr>
        <p:blipFill>
          <a:blip r:embed="rId1"/>
          <a:stretch>
            <a:fillRect/>
          </a:stretch>
        </p:blipFill>
        <p:spPr>
          <a:xfrm>
            <a:off x="323850" y="4076700"/>
            <a:ext cx="762000" cy="762000"/>
          </a:xfrm>
          <a:prstGeom prst="rect">
            <a:avLst/>
          </a:prstGeom>
          <a:noFill/>
          <a:ln w="9525">
            <a:noFill/>
          </a:ln>
        </p:spPr>
      </p:pic>
      <p:sp>
        <p:nvSpPr>
          <p:cNvPr id="16388" name="Text Box 6"/>
          <p:cNvSpPr txBox="1"/>
          <p:nvPr/>
        </p:nvSpPr>
        <p:spPr>
          <a:xfrm>
            <a:off x="2195513" y="0"/>
            <a:ext cx="4535487" cy="617538"/>
          </a:xfrm>
          <a:prstGeom prst="rect">
            <a:avLst/>
          </a:prstGeom>
          <a:solidFill>
            <a:srgbClr val="FFFF00"/>
          </a:solidFill>
          <a:ln w="38100" cap="flat" cmpd="sng">
            <a:solidFill>
              <a:schemeClr val="tx1"/>
            </a:solidFill>
            <a:prstDash val="solid"/>
            <a:miter/>
            <a:headEnd type="none" w="med" len="med"/>
            <a:tailEnd type="none" w="med" len="med"/>
          </a:ln>
        </p:spPr>
        <p:txBody>
          <a:bodyPr>
            <a:spAutoFit/>
          </a:bodyPr>
          <a:p>
            <a:pPr eaLnBrk="1" hangingPunct="1"/>
            <a:r>
              <a:rPr lang="zh-CN" altLang="en-US" sz="3200" b="1" dirty="0">
                <a:solidFill>
                  <a:srgbClr val="0000FF"/>
                </a:solidFill>
                <a:latin typeface="Arial" panose="020B0604020202020204" pitchFamily="34" charset="0"/>
              </a:rPr>
              <a:t>总结下文，本段主题句</a:t>
            </a:r>
            <a:endParaRPr lang="zh-CN" altLang="en-US" sz="3200" b="1" dirty="0">
              <a:solidFill>
                <a:srgbClr val="0000FF"/>
              </a:solidFill>
              <a:latin typeface="Arial" panose="020B0604020202020204" pitchFamily="34" charset="0"/>
            </a:endParaRPr>
          </a:p>
        </p:txBody>
      </p:sp>
      <p:sp>
        <p:nvSpPr>
          <p:cNvPr id="32776" name="Line 8"/>
          <p:cNvSpPr/>
          <p:nvPr/>
        </p:nvSpPr>
        <p:spPr>
          <a:xfrm>
            <a:off x="2411413" y="5229225"/>
            <a:ext cx="936625" cy="0"/>
          </a:xfrm>
          <a:prstGeom prst="line">
            <a:avLst/>
          </a:prstGeom>
          <a:ln w="38100" cap="flat" cmpd="sng">
            <a:solidFill>
              <a:srgbClr val="FF0000"/>
            </a:solidFill>
            <a:prstDash val="solid"/>
            <a:headEnd type="none" w="med" len="med"/>
            <a:tailEnd type="none" w="med" len="med"/>
          </a:ln>
        </p:spPr>
      </p:sp>
      <p:sp>
        <p:nvSpPr>
          <p:cNvPr id="32780" name="Oval 12"/>
          <p:cNvSpPr/>
          <p:nvPr/>
        </p:nvSpPr>
        <p:spPr>
          <a:xfrm>
            <a:off x="2555875" y="3141663"/>
            <a:ext cx="1008063" cy="503237"/>
          </a:xfrm>
          <a:prstGeom prst="ellipse">
            <a:avLst/>
          </a:prstGeom>
          <a:noFill/>
          <a:ln w="38100" cap="flat" cmpd="sng">
            <a:solidFill>
              <a:srgbClr val="FF0000"/>
            </a:solidFill>
            <a:prstDash val="solid"/>
            <a:headEnd type="none" w="med" len="med"/>
            <a:tailEnd type="none" w="med" len="med"/>
          </a:ln>
        </p:spPr>
        <p:txBody>
          <a:bodyPr anchor="ctr">
            <a:spAutoFit/>
          </a:bodyPr>
          <a:p>
            <a:pPr eaLnBrk="1" hangingPunct="1"/>
            <a:endParaRPr lang="zh-CN" altLang="en-US" dirty="0">
              <a:solidFill>
                <a:srgbClr val="000000"/>
              </a:solidFill>
              <a:latin typeface="Arial" panose="020B0604020202020204" pitchFamily="34" charset="0"/>
            </a:endParaRPr>
          </a:p>
        </p:txBody>
      </p:sp>
      <p:sp>
        <p:nvSpPr>
          <p:cNvPr id="32781" name="Oval 13"/>
          <p:cNvSpPr/>
          <p:nvPr/>
        </p:nvSpPr>
        <p:spPr>
          <a:xfrm>
            <a:off x="4716463" y="1125538"/>
            <a:ext cx="1295400" cy="574675"/>
          </a:xfrm>
          <a:prstGeom prst="ellipse">
            <a:avLst/>
          </a:prstGeom>
          <a:noFill/>
          <a:ln w="38100" cap="flat" cmpd="sng">
            <a:solidFill>
              <a:srgbClr val="FF0000"/>
            </a:solidFill>
            <a:prstDash val="solid"/>
            <a:headEnd type="none" w="med" len="med"/>
            <a:tailEnd type="none" w="med" len="med"/>
          </a:ln>
        </p:spPr>
        <p:txBody>
          <a:bodyPr anchor="ctr">
            <a:spAutoFit/>
          </a:bodyPr>
          <a:p>
            <a:pPr eaLnBrk="1" hangingPunct="1"/>
            <a:endParaRPr lang="zh-CN" altLang="en-US" dirty="0">
              <a:solidFill>
                <a:srgbClr val="000000"/>
              </a:solidFill>
              <a:latin typeface="Arial" panose="020B0604020202020204" pitchFamily="34" charset="0"/>
            </a:endParaRPr>
          </a:p>
        </p:txBody>
      </p:sp>
      <p:sp>
        <p:nvSpPr>
          <p:cNvPr id="32782" name="Line 14"/>
          <p:cNvSpPr/>
          <p:nvPr/>
        </p:nvSpPr>
        <p:spPr>
          <a:xfrm>
            <a:off x="2916238" y="3716338"/>
            <a:ext cx="0" cy="1081087"/>
          </a:xfrm>
          <a:prstGeom prst="line">
            <a:avLst/>
          </a:prstGeom>
          <a:ln w="38100" cap="flat" cmpd="sng">
            <a:solidFill>
              <a:srgbClr val="FF0000"/>
            </a:solidFill>
            <a:prstDash val="solid"/>
            <a:headEnd type="none" w="med" len="med"/>
            <a:tailEnd type="triangle" w="med" len="med"/>
          </a:ln>
        </p:spPr>
      </p:sp>
      <p:sp>
        <p:nvSpPr>
          <p:cNvPr id="32783" name="Line 15"/>
          <p:cNvSpPr/>
          <p:nvPr/>
        </p:nvSpPr>
        <p:spPr>
          <a:xfrm flipH="1">
            <a:off x="2987675" y="1773238"/>
            <a:ext cx="2016125" cy="3095625"/>
          </a:xfrm>
          <a:prstGeom prst="line">
            <a:avLst/>
          </a:prstGeom>
          <a:ln w="38100" cap="flat" cmpd="sng">
            <a:solidFill>
              <a:srgbClr val="FF0000"/>
            </a:solidFill>
            <a:prstDash val="solid"/>
            <a:headEnd type="none" w="med" len="med"/>
            <a:tailEnd type="triangle" w="med" len="med"/>
          </a:ln>
        </p:spPr>
      </p:sp>
      <p:sp>
        <p:nvSpPr>
          <p:cNvPr id="32784" name="Oval 16"/>
          <p:cNvSpPr/>
          <p:nvPr/>
        </p:nvSpPr>
        <p:spPr>
          <a:xfrm>
            <a:off x="4859338" y="4149725"/>
            <a:ext cx="3384550" cy="574675"/>
          </a:xfrm>
          <a:prstGeom prst="ellipse">
            <a:avLst/>
          </a:prstGeom>
          <a:noFill/>
          <a:ln w="38100" cap="flat" cmpd="sng">
            <a:solidFill>
              <a:srgbClr val="FF0000"/>
            </a:solidFill>
            <a:prstDash val="solid"/>
            <a:headEnd type="none" w="med" len="med"/>
            <a:tailEnd type="none" w="med" len="med"/>
          </a:ln>
        </p:spPr>
        <p:txBody>
          <a:bodyPr wrap="none" anchor="ctr">
            <a:spAutoFit/>
          </a:bodyPr>
          <a:p>
            <a:pPr eaLnBrk="1" hangingPunct="1"/>
            <a:endParaRPr lang="zh-CN" altLang="en-US" dirty="0">
              <a:solidFill>
                <a:srgbClr val="000000"/>
              </a:solidFill>
              <a:latin typeface="Arial" panose="020B0604020202020204" pitchFamily="34" charset="0"/>
            </a:endParaRPr>
          </a:p>
        </p:txBody>
      </p:sp>
      <p:sp>
        <p:nvSpPr>
          <p:cNvPr id="32785" name="Oval 17"/>
          <p:cNvSpPr/>
          <p:nvPr/>
        </p:nvSpPr>
        <p:spPr>
          <a:xfrm>
            <a:off x="6227763" y="2636838"/>
            <a:ext cx="1366837" cy="504825"/>
          </a:xfrm>
          <a:prstGeom prst="ellipse">
            <a:avLst/>
          </a:prstGeom>
          <a:noFill/>
          <a:ln w="38100" cap="flat" cmpd="sng">
            <a:solidFill>
              <a:srgbClr val="FF0000"/>
            </a:solidFill>
            <a:prstDash val="solid"/>
            <a:headEnd type="none" w="med" len="med"/>
            <a:tailEnd type="none" w="med" len="med"/>
          </a:ln>
        </p:spPr>
        <p:txBody>
          <a:bodyPr wrap="none" anchor="ctr">
            <a:spAutoFit/>
          </a:bodyPr>
          <a:p>
            <a:pPr eaLnBrk="1" hangingPunct="1"/>
            <a:endParaRPr lang="zh-CN" altLang="en-US" dirty="0">
              <a:solidFill>
                <a:srgbClr val="000000"/>
              </a:solidFill>
              <a:latin typeface="Arial" panose="020B0604020202020204" pitchFamily="34" charset="0"/>
            </a:endParaRPr>
          </a:p>
        </p:txBody>
      </p:sp>
      <p:sp>
        <p:nvSpPr>
          <p:cNvPr id="32786" name="Oval 18"/>
          <p:cNvSpPr/>
          <p:nvPr/>
        </p:nvSpPr>
        <p:spPr>
          <a:xfrm>
            <a:off x="4211638" y="3068638"/>
            <a:ext cx="2736850" cy="576262"/>
          </a:xfrm>
          <a:prstGeom prst="ellipse">
            <a:avLst/>
          </a:prstGeom>
          <a:noFill/>
          <a:ln w="38100" cap="flat" cmpd="sng">
            <a:solidFill>
              <a:srgbClr val="FF0000"/>
            </a:solidFill>
            <a:prstDash val="solid"/>
            <a:headEnd type="none" w="med" len="med"/>
            <a:tailEnd type="none" w="med" len="med"/>
          </a:ln>
        </p:spPr>
        <p:txBody>
          <a:bodyPr anchor="ctr">
            <a:spAutoFit/>
          </a:bodyPr>
          <a:p>
            <a:pPr eaLnBrk="1" hangingPunct="1"/>
            <a:endParaRPr lang="zh-CN" altLang="en-US" dirty="0">
              <a:solidFill>
                <a:srgbClr val="000000"/>
              </a:solidFill>
              <a:latin typeface="Arial" panose="020B0604020202020204" pitchFamily="34" charset="0"/>
            </a:endParaRPr>
          </a:p>
        </p:txBody>
      </p:sp>
      <p:sp>
        <p:nvSpPr>
          <p:cNvPr id="32787" name="Line 19"/>
          <p:cNvSpPr/>
          <p:nvPr/>
        </p:nvSpPr>
        <p:spPr>
          <a:xfrm>
            <a:off x="6084888" y="3644900"/>
            <a:ext cx="71437" cy="576263"/>
          </a:xfrm>
          <a:prstGeom prst="line">
            <a:avLst/>
          </a:prstGeom>
          <a:ln w="38100" cap="flat" cmpd="sng">
            <a:solidFill>
              <a:srgbClr val="FF0000"/>
            </a:solidFill>
            <a:prstDash val="solid"/>
            <a:headEnd type="none" w="med" len="med"/>
            <a:tailEnd type="triangle" w="med" len="med"/>
          </a:ln>
        </p:spPr>
      </p:sp>
      <p:sp>
        <p:nvSpPr>
          <p:cNvPr id="32788" name="Line 20"/>
          <p:cNvSpPr/>
          <p:nvPr/>
        </p:nvSpPr>
        <p:spPr>
          <a:xfrm flipH="1">
            <a:off x="6227763" y="3141663"/>
            <a:ext cx="936625" cy="1008062"/>
          </a:xfrm>
          <a:prstGeom prst="line">
            <a:avLst/>
          </a:prstGeom>
          <a:ln w="38100" cap="flat" cmpd="sng">
            <a:solidFill>
              <a:srgbClr val="FF0000"/>
            </a:solidFill>
            <a:prstDash val="solid"/>
            <a:headEnd type="none" w="med" len="med"/>
            <a:tailEnd type="triangle" w="med" len="med"/>
          </a:ln>
        </p:spPr>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2772"/>
                                        </p:tgtEl>
                                        <p:attrNameLst>
                                          <p:attrName>style.visibility</p:attrName>
                                        </p:attrNameLst>
                                      </p:cBhvr>
                                      <p:to>
                                        <p:strVal val="visible"/>
                                      </p:to>
                                    </p:set>
                                    <p:animEffect transition="in" filter="blinds(horizontal)">
                                      <p:cBhvr>
                                        <p:cTn id="7" dur="500"/>
                                        <p:tgtEl>
                                          <p:spTgt spid="3277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2776"/>
                                        </p:tgtEl>
                                        <p:attrNameLst>
                                          <p:attrName>style.visibility</p:attrName>
                                        </p:attrNameLst>
                                      </p:cBhvr>
                                      <p:to>
                                        <p:strVal val="visible"/>
                                      </p:to>
                                    </p:set>
                                    <p:animEffect transition="in" filter="blinds(horizontal)">
                                      <p:cBhvr>
                                        <p:cTn id="12" dur="500"/>
                                        <p:tgtEl>
                                          <p:spTgt spid="3277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2780"/>
                                        </p:tgtEl>
                                        <p:attrNameLst>
                                          <p:attrName>style.visibility</p:attrName>
                                        </p:attrNameLst>
                                      </p:cBhvr>
                                      <p:to>
                                        <p:strVal val="visible"/>
                                      </p:to>
                                    </p:set>
                                    <p:animEffect transition="in" filter="blinds(horizontal)">
                                      <p:cBhvr>
                                        <p:cTn id="17" dur="500"/>
                                        <p:tgtEl>
                                          <p:spTgt spid="3278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2781"/>
                                        </p:tgtEl>
                                        <p:attrNameLst>
                                          <p:attrName>style.visibility</p:attrName>
                                        </p:attrNameLst>
                                      </p:cBhvr>
                                      <p:to>
                                        <p:strVal val="visible"/>
                                      </p:to>
                                    </p:set>
                                    <p:animEffect transition="in" filter="blinds(horizontal)">
                                      <p:cBhvr>
                                        <p:cTn id="22" dur="500"/>
                                        <p:tgtEl>
                                          <p:spTgt spid="3278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2782"/>
                                        </p:tgtEl>
                                        <p:attrNameLst>
                                          <p:attrName>style.visibility</p:attrName>
                                        </p:attrNameLst>
                                      </p:cBhvr>
                                      <p:to>
                                        <p:strVal val="visible"/>
                                      </p:to>
                                    </p:set>
                                    <p:animEffect transition="in" filter="blinds(horizontal)">
                                      <p:cBhvr>
                                        <p:cTn id="27" dur="500"/>
                                        <p:tgtEl>
                                          <p:spTgt spid="3278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2783"/>
                                        </p:tgtEl>
                                        <p:attrNameLst>
                                          <p:attrName>style.visibility</p:attrName>
                                        </p:attrNameLst>
                                      </p:cBhvr>
                                      <p:to>
                                        <p:strVal val="visible"/>
                                      </p:to>
                                    </p:set>
                                    <p:animEffect transition="in" filter="blinds(horizontal)">
                                      <p:cBhvr>
                                        <p:cTn id="32" dur="500"/>
                                        <p:tgtEl>
                                          <p:spTgt spid="3278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2785"/>
                                        </p:tgtEl>
                                        <p:attrNameLst>
                                          <p:attrName>style.visibility</p:attrName>
                                        </p:attrNameLst>
                                      </p:cBhvr>
                                      <p:to>
                                        <p:strVal val="visible"/>
                                      </p:to>
                                    </p:set>
                                    <p:animEffect transition="in" filter="blinds(horizontal)">
                                      <p:cBhvr>
                                        <p:cTn id="37" dur="500"/>
                                        <p:tgtEl>
                                          <p:spTgt spid="3278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2786"/>
                                        </p:tgtEl>
                                        <p:attrNameLst>
                                          <p:attrName>style.visibility</p:attrName>
                                        </p:attrNameLst>
                                      </p:cBhvr>
                                      <p:to>
                                        <p:strVal val="visible"/>
                                      </p:to>
                                    </p:set>
                                    <p:animEffect transition="in" filter="blinds(horizontal)">
                                      <p:cBhvr>
                                        <p:cTn id="42" dur="500"/>
                                        <p:tgtEl>
                                          <p:spTgt spid="3278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2784"/>
                                        </p:tgtEl>
                                        <p:attrNameLst>
                                          <p:attrName>style.visibility</p:attrName>
                                        </p:attrNameLst>
                                      </p:cBhvr>
                                      <p:to>
                                        <p:strVal val="visible"/>
                                      </p:to>
                                    </p:set>
                                    <p:animEffect transition="in" filter="blinds(horizontal)">
                                      <p:cBhvr>
                                        <p:cTn id="47" dur="500"/>
                                        <p:tgtEl>
                                          <p:spTgt spid="3278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2788"/>
                                        </p:tgtEl>
                                        <p:attrNameLst>
                                          <p:attrName>style.visibility</p:attrName>
                                        </p:attrNameLst>
                                      </p:cBhvr>
                                      <p:to>
                                        <p:strVal val="visible"/>
                                      </p:to>
                                    </p:set>
                                    <p:animEffect transition="in" filter="blinds(horizontal)">
                                      <p:cBhvr>
                                        <p:cTn id="52" dur="500"/>
                                        <p:tgtEl>
                                          <p:spTgt spid="32788"/>
                                        </p:tgtEl>
                                      </p:cBhvr>
                                    </p:animEffect>
                                  </p:childTnLst>
                                </p:cTn>
                              </p:par>
                              <p:par>
                                <p:cTn id="53" presetID="3" presetClass="entr" presetSubtype="10" fill="hold" nodeType="withEffect">
                                  <p:stCondLst>
                                    <p:cond delay="0"/>
                                  </p:stCondLst>
                                  <p:childTnLst>
                                    <p:set>
                                      <p:cBhvr>
                                        <p:cTn id="54" dur="1" fill="hold">
                                          <p:stCondLst>
                                            <p:cond delay="0"/>
                                          </p:stCondLst>
                                        </p:cTn>
                                        <p:tgtEl>
                                          <p:spTgt spid="32787"/>
                                        </p:tgtEl>
                                        <p:attrNameLst>
                                          <p:attrName>style.visibility</p:attrName>
                                        </p:attrNameLst>
                                      </p:cBhvr>
                                      <p:to>
                                        <p:strVal val="visible"/>
                                      </p:to>
                                    </p:set>
                                    <p:animEffect transition="in" filter="blinds(horizontal)">
                                      <p:cBhvr>
                                        <p:cTn id="55" dur="500"/>
                                        <p:tgtEl>
                                          <p:spTgt spid="327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0" grpId="0" animBg="1"/>
      <p:bldP spid="32781" grpId="0" animBg="1"/>
      <p:bldP spid="32784" grpId="0" animBg="1"/>
      <p:bldP spid="32785" grpId="0" animBg="1"/>
      <p:bldP spid="3278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标题 1"/>
          <p:cNvSpPr>
            <a:spLocks noGrp="1"/>
          </p:cNvSpPr>
          <p:nvPr>
            <p:ph type="ctrTitle"/>
          </p:nvPr>
        </p:nvSpPr>
        <p:spPr>
          <a:xfrm>
            <a:off x="611188" y="1412875"/>
            <a:ext cx="7772400" cy="1470025"/>
          </a:xfrm>
          <a:ln/>
        </p:spPr>
        <p:txBody>
          <a:bodyPr vert="horz" wrap="square" lIns="91440" tIns="45720" rIns="91440" bIns="45720" anchor="ctr"/>
          <a:p>
            <a:pPr/>
            <a:r>
              <a:rPr lang="zh-CN" altLang="en-US" dirty="0">
                <a:solidFill>
                  <a:srgbClr val="0033CC"/>
                </a:solidFill>
              </a:rPr>
              <a:t>（</a:t>
            </a:r>
            <a:r>
              <a:rPr lang="en-US" altLang="zh-CN" dirty="0">
                <a:solidFill>
                  <a:srgbClr val="0033CC"/>
                </a:solidFill>
              </a:rPr>
              <a:t>P107</a:t>
            </a:r>
            <a:r>
              <a:rPr lang="zh-CN" altLang="en-US" dirty="0">
                <a:solidFill>
                  <a:srgbClr val="0033CC"/>
                </a:solidFill>
              </a:rPr>
              <a:t>）</a:t>
            </a:r>
            <a:r>
              <a:rPr lang="en-US" altLang="zh-CN" dirty="0">
                <a:solidFill>
                  <a:srgbClr val="0033CC"/>
                </a:solidFill>
              </a:rPr>
              <a:t>passage1</a:t>
            </a:r>
            <a:r>
              <a:rPr lang="zh-CN" altLang="en-US" dirty="0">
                <a:solidFill>
                  <a:srgbClr val="0033CC"/>
                </a:solidFill>
              </a:rPr>
              <a:t>第</a:t>
            </a:r>
            <a:r>
              <a:rPr lang="en-US" altLang="zh-CN" dirty="0">
                <a:solidFill>
                  <a:srgbClr val="0033CC"/>
                </a:solidFill>
              </a:rPr>
              <a:t>5</a:t>
            </a:r>
            <a:r>
              <a:rPr lang="zh-CN" altLang="en-US" dirty="0">
                <a:solidFill>
                  <a:srgbClr val="0033CC"/>
                </a:solidFill>
              </a:rPr>
              <a:t>题</a:t>
            </a:r>
            <a:br>
              <a:rPr lang="en-US" altLang="zh-CN" dirty="0">
                <a:solidFill>
                  <a:srgbClr val="0033CC"/>
                </a:solidFill>
              </a:rPr>
            </a:br>
            <a:br>
              <a:rPr lang="en-US" altLang="zh-CN" dirty="0">
                <a:solidFill>
                  <a:srgbClr val="0033CC"/>
                </a:solidFill>
              </a:rPr>
            </a:br>
            <a:r>
              <a:rPr lang="en-US" altLang="zh-CN" sz="3200" dirty="0">
                <a:solidFill>
                  <a:srgbClr val="0033CC"/>
                </a:solidFill>
              </a:rPr>
              <a:t>5. A. Encourage Independence</a:t>
            </a:r>
            <a:endParaRPr lang="zh-CN" altLang="en-US" sz="3200"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1">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400" b="1" dirty="0" smtClean="0">
            <a:solidFill>
              <a:srgbClr val="FF0000"/>
            </a:solidFill>
            <a:latin typeface="+mn-lt"/>
            <a:ea typeface="+mn-ea"/>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1_默认设计模板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333399"/>
      </a:folHlink>
    </a:clrScheme>
    <a:fontScheme name="1_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1_默认设计模板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默认设计模板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默认设计模板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默认设计模板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默认设计模板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3333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spAutoFit/>
      </a:bodyPr>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spAutoFit/>
      </a:bodyPr>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1">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400" b="1" dirty="0" smtClean="0">
            <a:solidFill>
              <a:srgbClr val="FF0000"/>
            </a:solidFill>
            <a:latin typeface="+mn-lt"/>
            <a:ea typeface="+mn-ea"/>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19446</Words>
  <Application>WPS 演示</Application>
  <PresentationFormat/>
  <Paragraphs>410</Paragraphs>
  <Slides>55</Slides>
  <Notes>0</Notes>
  <HiddenSlides>0</HiddenSlides>
  <MMClips>0</MMClips>
  <ScaleCrop>false</ScaleCrop>
  <HeadingPairs>
    <vt:vector size="6" baseType="variant">
      <vt:variant>
        <vt:lpstr>已用的字体</vt:lpstr>
      </vt:variant>
      <vt:variant>
        <vt:i4>20</vt:i4>
      </vt:variant>
      <vt:variant>
        <vt:lpstr>主题</vt:lpstr>
      </vt:variant>
      <vt:variant>
        <vt:i4>4</vt:i4>
      </vt:variant>
      <vt:variant>
        <vt:lpstr>幻灯片标题</vt:lpstr>
      </vt:variant>
      <vt:variant>
        <vt:i4>55</vt:i4>
      </vt:variant>
    </vt:vector>
  </HeadingPairs>
  <TitlesOfParts>
    <vt:vector size="79" baseType="lpstr">
      <vt:lpstr>Arial</vt:lpstr>
      <vt:lpstr>宋体</vt:lpstr>
      <vt:lpstr>Wingdings</vt:lpstr>
      <vt:lpstr>Times New Roman</vt:lpstr>
      <vt:lpstr>Calibri</vt:lpstr>
      <vt:lpstr>黑体</vt:lpstr>
      <vt:lpstr>方正大标宋_GBK</vt:lpstr>
      <vt:lpstr>幼圆</vt:lpstr>
      <vt:lpstr>汉仪书魂体简</vt:lpstr>
      <vt:lpstr>楷体_GB2312</vt:lpstr>
      <vt:lpstr>微软雅黑</vt:lpstr>
      <vt:lpstr>华文行楷</vt:lpstr>
      <vt:lpstr>Georgia</vt:lpstr>
      <vt:lpstr>隶书</vt:lpstr>
      <vt:lpstr>方正大标宋_GBK</vt:lpstr>
      <vt:lpstr>Segoe Print</vt:lpstr>
      <vt:lpstr>新宋体</vt:lpstr>
      <vt:lpstr>Times New Roman</vt:lpstr>
      <vt:lpstr>华文彩云</vt:lpstr>
      <vt:lpstr>Arial Unicode MS</vt:lpstr>
      <vt:lpstr>Office 主题</vt:lpstr>
      <vt:lpstr>1_默认设计模板</vt:lpstr>
      <vt:lpstr>默认设计模板</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jtzx</dc:creator>
  <cp:lastModifiedBy>云</cp:lastModifiedBy>
  <cp:revision>427</cp:revision>
  <cp:lastPrinted>2015-10-29T00:16:38Z</cp:lastPrinted>
  <dcterms:created xsi:type="dcterms:W3CDTF">2018-03-07T09:16:57Z</dcterms:created>
  <dcterms:modified xsi:type="dcterms:W3CDTF">2018-03-07T09:20:46Z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2052-10.1.0.6929</vt:lpwstr>
  </property>
</Properties>
</file>