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sldIdLst>
    <p:sldId id="321" r:id="rId5"/>
    <p:sldId id="318" r:id="rId6"/>
    <p:sldId id="429" r:id="rId7"/>
    <p:sldId id="483" r:id="rId8"/>
    <p:sldId id="475" r:id="rId9"/>
    <p:sldId id="500" r:id="rId10"/>
    <p:sldId id="484" r:id="rId11"/>
    <p:sldId id="479" r:id="rId12"/>
    <p:sldId id="501" r:id="rId13"/>
    <p:sldId id="485" r:id="rId14"/>
    <p:sldId id="480" r:id="rId15"/>
    <p:sldId id="502" r:id="rId16"/>
    <p:sldId id="486" r:id="rId17"/>
    <p:sldId id="481" r:id="rId18"/>
    <p:sldId id="523" r:id="rId19"/>
    <p:sldId id="487" r:id="rId20"/>
    <p:sldId id="482" r:id="rId21"/>
    <p:sldId id="503" r:id="rId22"/>
    <p:sldId id="488" r:id="rId23"/>
    <p:sldId id="489" r:id="rId24"/>
    <p:sldId id="490" r:id="rId25"/>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600" b="0" i="0" u="none" kern="1200" baseline="0">
        <a:solidFill>
          <a:schemeClr val="tx2"/>
        </a:solidFill>
        <a:latin typeface="楷体" panose="02010609060101010101" pitchFamily="49" charset="-122"/>
        <a:ea typeface="楷体" panose="02010609060101010101" pitchFamily="49" charset="-122"/>
        <a:cs typeface="+mn-cs"/>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3600" b="0" i="0" u="none" kern="1200" baseline="0">
        <a:solidFill>
          <a:schemeClr val="tx2"/>
        </a:solidFill>
        <a:latin typeface="楷体" panose="02010609060101010101" pitchFamily="49" charset="-122"/>
        <a:ea typeface="楷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3600" b="0" i="0" u="none" kern="1200" baseline="0">
        <a:solidFill>
          <a:schemeClr val="tx2"/>
        </a:solidFill>
        <a:latin typeface="楷体" panose="02010609060101010101" pitchFamily="49" charset="-122"/>
        <a:ea typeface="楷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3600" b="0" i="0" u="none" kern="1200" baseline="0">
        <a:solidFill>
          <a:schemeClr val="tx2"/>
        </a:solidFill>
        <a:latin typeface="楷体" panose="02010609060101010101" pitchFamily="49" charset="-122"/>
        <a:ea typeface="楷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3600" b="0" i="0" u="none" kern="1200" baseline="0">
        <a:solidFill>
          <a:schemeClr val="tx2"/>
        </a:solidFill>
        <a:latin typeface="楷体" panose="02010609060101010101" pitchFamily="49" charset="-122"/>
        <a:ea typeface="楷体" panose="02010609060101010101" pitchFamily="49" charset="-122"/>
        <a:cs typeface="+mn-cs"/>
      </a:defRPr>
    </a:lvl5pPr>
    <a:lvl6pPr marL="2286000" lvl="5" indent="0" algn="l" defTabSz="914400" rtl="0" eaLnBrk="0" fontAlgn="base" latinLnBrk="0" hangingPunct="0">
      <a:lnSpc>
        <a:spcPct val="100000"/>
      </a:lnSpc>
      <a:spcBef>
        <a:spcPct val="0"/>
      </a:spcBef>
      <a:spcAft>
        <a:spcPct val="0"/>
      </a:spcAft>
      <a:buFont typeface="Arial" panose="020B0604020202020204" pitchFamily="34" charset="0"/>
      <a:buNone/>
      <a:defRPr sz="3600" b="0" i="0" u="none" kern="1200" baseline="0">
        <a:solidFill>
          <a:schemeClr val="tx2"/>
        </a:solidFill>
        <a:latin typeface="楷体" panose="02010609060101010101" pitchFamily="49" charset="-122"/>
        <a:ea typeface="楷体" panose="02010609060101010101" pitchFamily="49" charset="-122"/>
        <a:cs typeface="+mn-cs"/>
      </a:defRPr>
    </a:lvl6pPr>
    <a:lvl7pPr marL="2743200" lvl="6" indent="0" algn="l" defTabSz="914400" rtl="0" eaLnBrk="0" fontAlgn="base" latinLnBrk="0" hangingPunct="0">
      <a:lnSpc>
        <a:spcPct val="100000"/>
      </a:lnSpc>
      <a:spcBef>
        <a:spcPct val="0"/>
      </a:spcBef>
      <a:spcAft>
        <a:spcPct val="0"/>
      </a:spcAft>
      <a:buFont typeface="Arial" panose="020B0604020202020204" pitchFamily="34" charset="0"/>
      <a:buNone/>
      <a:defRPr sz="3600" b="0" i="0" u="none" kern="1200" baseline="0">
        <a:solidFill>
          <a:schemeClr val="tx2"/>
        </a:solidFill>
        <a:latin typeface="楷体" panose="02010609060101010101" pitchFamily="49" charset="-122"/>
        <a:ea typeface="楷体" panose="02010609060101010101" pitchFamily="49" charset="-122"/>
        <a:cs typeface="+mn-cs"/>
      </a:defRPr>
    </a:lvl7pPr>
    <a:lvl8pPr marL="3200400" lvl="7" indent="0" algn="l" defTabSz="914400" rtl="0" eaLnBrk="0" fontAlgn="base" latinLnBrk="0" hangingPunct="0">
      <a:lnSpc>
        <a:spcPct val="100000"/>
      </a:lnSpc>
      <a:spcBef>
        <a:spcPct val="0"/>
      </a:spcBef>
      <a:spcAft>
        <a:spcPct val="0"/>
      </a:spcAft>
      <a:buFont typeface="Arial" panose="020B0604020202020204" pitchFamily="34" charset="0"/>
      <a:buNone/>
      <a:defRPr sz="3600" b="0" i="0" u="none" kern="1200" baseline="0">
        <a:solidFill>
          <a:schemeClr val="tx2"/>
        </a:solidFill>
        <a:latin typeface="楷体" panose="02010609060101010101" pitchFamily="49" charset="-122"/>
        <a:ea typeface="楷体" panose="02010609060101010101" pitchFamily="49" charset="-122"/>
        <a:cs typeface="+mn-cs"/>
      </a:defRPr>
    </a:lvl8pPr>
    <a:lvl9pPr marL="3657600" lvl="8" indent="0" algn="l" defTabSz="914400" rtl="0" eaLnBrk="0" fontAlgn="base" latinLnBrk="0" hangingPunct="0">
      <a:lnSpc>
        <a:spcPct val="100000"/>
      </a:lnSpc>
      <a:spcBef>
        <a:spcPct val="0"/>
      </a:spcBef>
      <a:spcAft>
        <a:spcPct val="0"/>
      </a:spcAft>
      <a:buFont typeface="Arial" panose="020B0604020202020204" pitchFamily="34" charset="0"/>
      <a:buNone/>
      <a:defRPr sz="3600" b="0" i="0" u="none" kern="1200" baseline="0">
        <a:solidFill>
          <a:schemeClr val="tx2"/>
        </a:solidFill>
        <a:latin typeface="楷体" panose="02010609060101010101" pitchFamily="49" charset="-122"/>
        <a:ea typeface="楷体" panose="020106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FFFF66"/>
    <a:srgbClr val="000000"/>
    <a:srgbClr val="0000FF"/>
    <a:srgbClr val="FF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2" d="100"/>
          <a:sy n="82" d="100"/>
        </p:scale>
        <p:origin x="-804" y="-84"/>
      </p:cViewPr>
      <p:guideLst>
        <p:guide orient="horz" pos="2144"/>
        <p:guide pos="290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676400"/>
            <a:ext cx="4076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10100" y="1676400"/>
            <a:ext cx="4076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1"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0350" y="457200"/>
            <a:ext cx="2076450" cy="5334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457200"/>
            <a:ext cx="6076950" cy="5334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676400"/>
            <a:ext cx="4076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10100" y="1676400"/>
            <a:ext cx="4076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1"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0350" y="457200"/>
            <a:ext cx="2076450" cy="5334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457200"/>
            <a:ext cx="6076950" cy="5334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685800" y="609600"/>
            <a:ext cx="77724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685800" y="1981200"/>
            <a:ext cx="7772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solidFill>
                  <a:schemeClr val="tx1"/>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solidFill>
                  <a:schemeClr val="tx1"/>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1440" tIns="45720" rIns="91440" bIns="45720" numCol="1" anchor="t" anchorCtr="0" compatLnSpc="1"/>
          <a:lstStyle>
            <a:lvl1pPr algn="r">
              <a:defRPr sz="1400">
                <a:solidFill>
                  <a:schemeClr val="tx1"/>
                </a:solidFill>
                <a:latin typeface="Times New Roman" panose="02020603050405020304" pitchFamily="18" charset="0"/>
                <a:ea typeface="宋体" panose="02010600030101010101" pitchFamily="2" charset="-122"/>
              </a:defRPr>
            </a:lvl1pPr>
          </a:lstStyle>
          <a:p>
            <a:pPr lvl="0" eaLnBrk="1" hangingPunct="1"/>
            <a:fld id="{9A0DB2DC-4C9A-4742-B13C-FB6460FD3503}" type="slidenum">
              <a:rPr lang="zh-CN" altLang="en-US" dirty="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050" name="Picture 2" descr="배경화면6(셋트2) copy"/>
          <p:cNvPicPr/>
          <p:nvPr/>
        </p:nvPicPr>
        <p:blipFill>
          <a:blip r:embed="rId12"/>
          <a:stretch>
            <a:fillRect/>
          </a:stretch>
        </p:blipFill>
        <p:spPr>
          <a:xfrm>
            <a:off x="0" y="0"/>
            <a:ext cx="9140825" cy="6873875"/>
          </a:xfrm>
          <a:prstGeom prst="rect">
            <a:avLst/>
          </a:prstGeom>
          <a:noFill/>
          <a:ln w="9525">
            <a:noFill/>
          </a:ln>
        </p:spPr>
      </p:pic>
      <p:sp>
        <p:nvSpPr>
          <p:cNvPr id="2051" name="Rectangle 3"/>
          <p:cNvSpPr>
            <a:spLocks noGrp="1"/>
          </p:cNvSpPr>
          <p:nvPr>
            <p:ph type="title"/>
          </p:nvPr>
        </p:nvSpPr>
        <p:spPr>
          <a:xfrm>
            <a:off x="381000" y="457200"/>
            <a:ext cx="8305800" cy="1143000"/>
          </a:xfrm>
          <a:prstGeom prst="rect">
            <a:avLst/>
          </a:prstGeom>
          <a:noFill/>
          <a:ln w="9525">
            <a:noFill/>
          </a:ln>
        </p:spPr>
        <p:txBody>
          <a:bodyPr anchor="ctr"/>
          <a:p>
            <a:pPr lvl="0"/>
            <a:r>
              <a:rPr lang="zh-CN" altLang="en-US" dirty="0"/>
              <a:t>마스터 제목 스타일 편집</a:t>
            </a:r>
            <a:endParaRPr lang="zh-CN" altLang="en-US" dirty="0"/>
          </a:p>
        </p:txBody>
      </p:sp>
      <p:sp>
        <p:nvSpPr>
          <p:cNvPr id="2052" name="Rectangle 4"/>
          <p:cNvSpPr>
            <a:spLocks noGrp="1"/>
          </p:cNvSpPr>
          <p:nvPr>
            <p:ph type="body" idx="1"/>
          </p:nvPr>
        </p:nvSpPr>
        <p:spPr>
          <a:xfrm>
            <a:off x="381000" y="1676400"/>
            <a:ext cx="8305800" cy="4114800"/>
          </a:xfrm>
          <a:prstGeom prst="rect">
            <a:avLst/>
          </a:prstGeom>
          <a:noFill/>
          <a:ln w="9525">
            <a:noFill/>
          </a:ln>
        </p:spPr>
        <p:txBody>
          <a:bodyPr/>
          <a:p>
            <a:pPr lvl="0"/>
            <a:r>
              <a:rPr lang="zh-CN" altLang="en-US" dirty="0"/>
              <a:t>마스터 텍스트 스타일을 편집합니다</a:t>
            </a:r>
            <a:endParaRPr lang="zh-CN" altLang="en-US" dirty="0"/>
          </a:p>
          <a:p>
            <a:pPr lvl="1"/>
            <a:r>
              <a:rPr lang="zh-CN" altLang="en-US" dirty="0"/>
              <a:t>둘째 수준</a:t>
            </a:r>
            <a:endParaRPr lang="zh-CN" altLang="en-US" dirty="0"/>
          </a:p>
          <a:p>
            <a:pPr lvl="2"/>
            <a:r>
              <a:rPr lang="zh-CN" altLang="en-US" dirty="0"/>
              <a:t>셋째 수준</a:t>
            </a:r>
            <a:endParaRPr lang="zh-CN" altLang="en-US" dirty="0"/>
          </a:p>
          <a:p>
            <a:pPr lvl="3"/>
            <a:r>
              <a:rPr lang="zh-CN" altLang="en-US" dirty="0"/>
              <a:t>넷째 수준</a:t>
            </a:r>
            <a:endParaRPr lang="zh-CN" altLang="en-US" dirty="0"/>
          </a:p>
          <a:p>
            <a:pPr lvl="4"/>
            <a:r>
              <a:rPr lang="zh-CN" altLang="en-US" dirty="0"/>
              <a:t>다섯째 수준</a:t>
            </a:r>
            <a:endParaRPr lang="zh-CN" altLang="en-US" dirty="0"/>
          </a:p>
        </p:txBody>
      </p:sp>
      <p:sp>
        <p:nvSpPr>
          <p:cNvPr id="2053" name="Rectangle 5"/>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solidFill>
                  <a:srgbClr val="660033"/>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2054" name="Rectangle 6"/>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solidFill>
                  <a:srgbClr val="660033"/>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2055" name="Rectangle 7"/>
          <p:cNvSpPr>
            <a:spLocks noGrp="1" noChangeArrowheads="1"/>
          </p:cNvSpPr>
          <p:nvPr>
            <p:ph type="sldNum" sz="quarter" idx="4"/>
          </p:nvPr>
        </p:nvSpPr>
        <p:spPr bwMode="auto">
          <a:xfrm>
            <a:off x="6781800" y="6248400"/>
            <a:ext cx="1905000" cy="457200"/>
          </a:xfrm>
          <a:prstGeom prst="rect">
            <a:avLst/>
          </a:prstGeom>
          <a:noFill/>
          <a:ln w="9525">
            <a:noFill/>
            <a:miter lim="800000"/>
          </a:ln>
          <a:effectLst/>
        </p:spPr>
        <p:txBody>
          <a:bodyPr vert="horz" wrap="square" lIns="91440" tIns="45720" rIns="91440" bIns="45720" numCol="1" anchor="t" anchorCtr="0" compatLnSpc="1"/>
          <a:lstStyle>
            <a:lvl1pPr algn="r">
              <a:defRPr sz="1400">
                <a:solidFill>
                  <a:srgbClr val="660033"/>
                </a:solidFill>
                <a:latin typeface="-봄IIM" pitchFamily="2" charset="-127"/>
                <a:ea typeface="-봄IIM" pitchFamily="2" charset="-127"/>
              </a:defRPr>
            </a:lvl1pPr>
          </a:lstStyle>
          <a:p>
            <a:pPr lvl="0" eaLnBrk="1" hangingPunct="1"/>
            <a:fld id="{9A0DB2DC-4C9A-4742-B13C-FB6460FD3503}" type="slidenum">
              <a:rPr lang="zh-CN" altLang="en-US" dirty="0"/>
            </a:fld>
            <a:endParaRPr lang="zh-CN"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latinLnBrk="1" hangingPunct="0">
        <a:spcBef>
          <a:spcPct val="0"/>
        </a:spcBef>
        <a:spcAft>
          <a:spcPct val="0"/>
        </a:spcAft>
        <a:defRPr sz="4400">
          <a:solidFill>
            <a:srgbClr val="333399"/>
          </a:solidFill>
          <a:latin typeface="+mj-lt"/>
          <a:ea typeface="+mj-ea"/>
          <a:cs typeface="+mj-cs"/>
        </a:defRPr>
      </a:lvl1pPr>
      <a:lvl2pPr algn="l" rtl="0" eaLnBrk="0" fontAlgn="base" latinLnBrk="1" hangingPunct="0">
        <a:spcBef>
          <a:spcPct val="0"/>
        </a:spcBef>
        <a:spcAft>
          <a:spcPct val="0"/>
        </a:spcAft>
        <a:defRPr sz="4400">
          <a:solidFill>
            <a:srgbClr val="333399"/>
          </a:solidFill>
          <a:latin typeface="-봄IIB" pitchFamily="2" charset="-127"/>
          <a:ea typeface="-봄IIB" pitchFamily="2" charset="-127"/>
        </a:defRPr>
      </a:lvl2pPr>
      <a:lvl3pPr algn="l" rtl="0" eaLnBrk="0" fontAlgn="base" latinLnBrk="1" hangingPunct="0">
        <a:spcBef>
          <a:spcPct val="0"/>
        </a:spcBef>
        <a:spcAft>
          <a:spcPct val="0"/>
        </a:spcAft>
        <a:defRPr sz="4400">
          <a:solidFill>
            <a:srgbClr val="333399"/>
          </a:solidFill>
          <a:latin typeface="-봄IIB" pitchFamily="2" charset="-127"/>
          <a:ea typeface="-봄IIB" pitchFamily="2" charset="-127"/>
        </a:defRPr>
      </a:lvl3pPr>
      <a:lvl4pPr algn="l" rtl="0" eaLnBrk="0" fontAlgn="base" latinLnBrk="1" hangingPunct="0">
        <a:spcBef>
          <a:spcPct val="0"/>
        </a:spcBef>
        <a:spcAft>
          <a:spcPct val="0"/>
        </a:spcAft>
        <a:defRPr sz="4400">
          <a:solidFill>
            <a:srgbClr val="333399"/>
          </a:solidFill>
          <a:latin typeface="-봄IIB" pitchFamily="2" charset="-127"/>
          <a:ea typeface="-봄IIB" pitchFamily="2" charset="-127"/>
        </a:defRPr>
      </a:lvl4pPr>
      <a:lvl5pPr algn="l" rtl="0" eaLnBrk="0" fontAlgn="base" latinLnBrk="1" hangingPunct="0">
        <a:spcBef>
          <a:spcPct val="0"/>
        </a:spcBef>
        <a:spcAft>
          <a:spcPct val="0"/>
        </a:spcAft>
        <a:defRPr sz="4400">
          <a:solidFill>
            <a:srgbClr val="333399"/>
          </a:solidFill>
          <a:latin typeface="-봄IIB" pitchFamily="2" charset="-127"/>
          <a:ea typeface="-봄IIB" pitchFamily="2" charset="-127"/>
        </a:defRPr>
      </a:lvl5pPr>
      <a:lvl6pPr marL="457200" algn="l" rtl="0" eaLnBrk="0" fontAlgn="base" latinLnBrk="1" hangingPunct="0">
        <a:spcBef>
          <a:spcPct val="0"/>
        </a:spcBef>
        <a:spcAft>
          <a:spcPct val="0"/>
        </a:spcAft>
        <a:defRPr sz="4400">
          <a:solidFill>
            <a:srgbClr val="333399"/>
          </a:solidFill>
          <a:latin typeface="-봄IIB" pitchFamily="2" charset="-127"/>
          <a:ea typeface="-봄IIB" pitchFamily="2" charset="-127"/>
        </a:defRPr>
      </a:lvl6pPr>
      <a:lvl7pPr marL="914400" algn="l" rtl="0" eaLnBrk="0" fontAlgn="base" latinLnBrk="1" hangingPunct="0">
        <a:spcBef>
          <a:spcPct val="0"/>
        </a:spcBef>
        <a:spcAft>
          <a:spcPct val="0"/>
        </a:spcAft>
        <a:defRPr sz="4400">
          <a:solidFill>
            <a:srgbClr val="333399"/>
          </a:solidFill>
          <a:latin typeface="-봄IIB" pitchFamily="2" charset="-127"/>
          <a:ea typeface="-봄IIB" pitchFamily="2" charset="-127"/>
        </a:defRPr>
      </a:lvl7pPr>
      <a:lvl8pPr marL="1371600" algn="l" rtl="0" eaLnBrk="0" fontAlgn="base" latinLnBrk="1" hangingPunct="0">
        <a:spcBef>
          <a:spcPct val="0"/>
        </a:spcBef>
        <a:spcAft>
          <a:spcPct val="0"/>
        </a:spcAft>
        <a:defRPr sz="4400">
          <a:solidFill>
            <a:srgbClr val="333399"/>
          </a:solidFill>
          <a:latin typeface="-봄IIB" pitchFamily="2" charset="-127"/>
          <a:ea typeface="-봄IIB" pitchFamily="2" charset="-127"/>
        </a:defRPr>
      </a:lvl8pPr>
      <a:lvl9pPr marL="1828800" algn="l" rtl="0" eaLnBrk="0" fontAlgn="base" latinLnBrk="1" hangingPunct="0">
        <a:spcBef>
          <a:spcPct val="0"/>
        </a:spcBef>
        <a:spcAft>
          <a:spcPct val="0"/>
        </a:spcAft>
        <a:defRPr sz="4400">
          <a:solidFill>
            <a:srgbClr val="333399"/>
          </a:solidFill>
          <a:latin typeface="-봄IIB" pitchFamily="2" charset="-127"/>
          <a:ea typeface="-봄IIB" pitchFamily="2" charset="-127"/>
        </a:defRPr>
      </a:lvl9pPr>
    </p:titleStyle>
    <p:bodyStyle>
      <a:lvl1pPr marL="342900" indent="-342900" algn="l" rtl="0" eaLnBrk="0" fontAlgn="base" latinLnBrk="1"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000">
          <a:solidFill>
            <a:schemeClr val="tx1"/>
          </a:solidFill>
          <a:latin typeface="+mn-lt"/>
          <a:ea typeface="+mn-ea"/>
        </a:defRPr>
      </a:lvl2pPr>
      <a:lvl3pPr marL="1143000" indent="-228600" algn="l" rtl="0" eaLnBrk="0" fontAlgn="base" latinLnBrk="1" hangingPunct="0">
        <a:spcBef>
          <a:spcPct val="20000"/>
        </a:spcBef>
        <a:spcAft>
          <a:spcPct val="0"/>
        </a:spcAft>
        <a:buChar char="•"/>
        <a:defRPr>
          <a:solidFill>
            <a:schemeClr val="tx1"/>
          </a:solidFill>
          <a:latin typeface="+mn-lt"/>
          <a:ea typeface="+mn-ea"/>
        </a:defRPr>
      </a:lvl3pPr>
      <a:lvl4pPr marL="1600200" indent="-228600" algn="l" rtl="0" eaLnBrk="0" fontAlgn="base" latinLnBrk="1" hangingPunct="0">
        <a:spcBef>
          <a:spcPct val="20000"/>
        </a:spcBef>
        <a:spcAft>
          <a:spcPct val="0"/>
        </a:spcAft>
        <a:buChar char="•"/>
        <a:defRPr sz="1600">
          <a:solidFill>
            <a:schemeClr val="tx1"/>
          </a:solidFill>
          <a:latin typeface="+mn-lt"/>
          <a:ea typeface="+mn-ea"/>
        </a:defRPr>
      </a:lvl4pPr>
      <a:lvl5pPr marL="2057400" indent="-228600" algn="l" rtl="0" eaLnBrk="0" fontAlgn="base" latinLnBrk="1" hangingPunct="0">
        <a:spcBef>
          <a:spcPct val="20000"/>
        </a:spcBef>
        <a:spcAft>
          <a:spcPct val="0"/>
        </a:spcAft>
        <a:buChar char="•"/>
        <a:defRPr sz="1400">
          <a:solidFill>
            <a:schemeClr val="tx1"/>
          </a:solidFill>
          <a:latin typeface="+mn-lt"/>
          <a:ea typeface="+mn-ea"/>
        </a:defRPr>
      </a:lvl5pPr>
      <a:lvl6pPr marL="2514600" indent="-228600" algn="l" rtl="0" eaLnBrk="0" fontAlgn="base" latinLnBrk="1" hangingPunct="0">
        <a:spcBef>
          <a:spcPct val="20000"/>
        </a:spcBef>
        <a:spcAft>
          <a:spcPct val="0"/>
        </a:spcAft>
        <a:buChar char="•"/>
        <a:defRPr sz="1400">
          <a:solidFill>
            <a:schemeClr val="tx1"/>
          </a:solidFill>
          <a:latin typeface="+mn-lt"/>
          <a:ea typeface="+mn-ea"/>
        </a:defRPr>
      </a:lvl6pPr>
      <a:lvl7pPr marL="2971800" indent="-228600" algn="l" rtl="0" eaLnBrk="0" fontAlgn="base" latinLnBrk="1" hangingPunct="0">
        <a:spcBef>
          <a:spcPct val="20000"/>
        </a:spcBef>
        <a:spcAft>
          <a:spcPct val="0"/>
        </a:spcAft>
        <a:buChar char="•"/>
        <a:defRPr sz="1400">
          <a:solidFill>
            <a:schemeClr val="tx1"/>
          </a:solidFill>
          <a:latin typeface="+mn-lt"/>
          <a:ea typeface="+mn-ea"/>
        </a:defRPr>
      </a:lvl7pPr>
      <a:lvl8pPr marL="3429000" indent="-228600" algn="l" rtl="0" eaLnBrk="0" fontAlgn="base" latinLnBrk="1" hangingPunct="0">
        <a:spcBef>
          <a:spcPct val="20000"/>
        </a:spcBef>
        <a:spcAft>
          <a:spcPct val="0"/>
        </a:spcAft>
        <a:buChar char="•"/>
        <a:defRPr sz="1400">
          <a:solidFill>
            <a:schemeClr val="tx1"/>
          </a:solidFill>
          <a:latin typeface="+mn-lt"/>
          <a:ea typeface="+mn-ea"/>
        </a:defRPr>
      </a:lvl8pPr>
      <a:lvl9pPr marL="3886200" indent="-228600" algn="l" rtl="0" eaLnBrk="0" fontAlgn="base" latinLnBrk="1" hangingPunct="0">
        <a:spcBef>
          <a:spcPct val="20000"/>
        </a:spcBef>
        <a:spcAft>
          <a:spcPct val="0"/>
        </a:spcAft>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3074" name="Picture 2" descr="배경화면6(셋트2) copy"/>
          <p:cNvPicPr/>
          <p:nvPr/>
        </p:nvPicPr>
        <p:blipFill>
          <a:blip r:embed="rId12"/>
          <a:stretch>
            <a:fillRect/>
          </a:stretch>
        </p:blipFill>
        <p:spPr>
          <a:xfrm>
            <a:off x="0" y="0"/>
            <a:ext cx="9140825" cy="6873875"/>
          </a:xfrm>
          <a:prstGeom prst="rect">
            <a:avLst/>
          </a:prstGeom>
          <a:noFill/>
          <a:ln w="9525">
            <a:noFill/>
          </a:ln>
        </p:spPr>
      </p:pic>
      <p:sp>
        <p:nvSpPr>
          <p:cNvPr id="3075" name="Rectangle 3"/>
          <p:cNvSpPr>
            <a:spLocks noGrp="1"/>
          </p:cNvSpPr>
          <p:nvPr>
            <p:ph type="title"/>
          </p:nvPr>
        </p:nvSpPr>
        <p:spPr>
          <a:xfrm>
            <a:off x="381000" y="457200"/>
            <a:ext cx="8305800" cy="1143000"/>
          </a:xfrm>
          <a:prstGeom prst="rect">
            <a:avLst/>
          </a:prstGeom>
          <a:noFill/>
          <a:ln w="9525">
            <a:noFill/>
          </a:ln>
        </p:spPr>
        <p:txBody>
          <a:bodyPr anchor="ctr"/>
          <a:p>
            <a:pPr lvl="0"/>
            <a:r>
              <a:rPr lang="zh-CN" altLang="en-US" dirty="0"/>
              <a:t>마스터 제목 스타일 편집</a:t>
            </a:r>
            <a:endParaRPr lang="zh-CN" altLang="en-US" dirty="0"/>
          </a:p>
        </p:txBody>
      </p:sp>
      <p:sp>
        <p:nvSpPr>
          <p:cNvPr id="3076" name="Rectangle 4"/>
          <p:cNvSpPr>
            <a:spLocks noGrp="1"/>
          </p:cNvSpPr>
          <p:nvPr>
            <p:ph type="body" idx="1"/>
          </p:nvPr>
        </p:nvSpPr>
        <p:spPr>
          <a:xfrm>
            <a:off x="381000" y="1676400"/>
            <a:ext cx="8305800" cy="4114800"/>
          </a:xfrm>
          <a:prstGeom prst="rect">
            <a:avLst/>
          </a:prstGeom>
          <a:noFill/>
          <a:ln w="9525">
            <a:noFill/>
          </a:ln>
        </p:spPr>
        <p:txBody>
          <a:bodyPr/>
          <a:p>
            <a:pPr lvl="0"/>
            <a:r>
              <a:rPr lang="zh-CN" altLang="en-US" dirty="0"/>
              <a:t>마스터 텍스트 스타일을 편집합니다</a:t>
            </a:r>
            <a:endParaRPr lang="zh-CN" altLang="en-US" dirty="0"/>
          </a:p>
          <a:p>
            <a:pPr lvl="1"/>
            <a:r>
              <a:rPr lang="zh-CN" altLang="en-US" dirty="0"/>
              <a:t>둘째 수준</a:t>
            </a:r>
            <a:endParaRPr lang="zh-CN" altLang="en-US" dirty="0"/>
          </a:p>
          <a:p>
            <a:pPr lvl="2"/>
            <a:r>
              <a:rPr lang="zh-CN" altLang="en-US" dirty="0"/>
              <a:t>셋째 수준</a:t>
            </a:r>
            <a:endParaRPr lang="zh-CN" altLang="en-US" dirty="0"/>
          </a:p>
          <a:p>
            <a:pPr lvl="3"/>
            <a:r>
              <a:rPr lang="zh-CN" altLang="en-US" dirty="0"/>
              <a:t>넷째 수준</a:t>
            </a:r>
            <a:endParaRPr lang="zh-CN" altLang="en-US" dirty="0"/>
          </a:p>
          <a:p>
            <a:pPr lvl="4"/>
            <a:r>
              <a:rPr lang="zh-CN" altLang="en-US" dirty="0"/>
              <a:t>다섯째 수준</a:t>
            </a:r>
            <a:endParaRPr lang="zh-CN" altLang="en-US" dirty="0"/>
          </a:p>
        </p:txBody>
      </p:sp>
      <p:sp>
        <p:nvSpPr>
          <p:cNvPr id="3077" name="日期占位符 2"/>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solidFill>
                  <a:srgbClr val="660033"/>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3078" name="页脚占位符 3"/>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solidFill>
                  <a:srgbClr val="660033"/>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smtClean="0">
              <a:ln>
                <a:noFill/>
              </a:ln>
              <a:solidFill>
                <a:srgbClr val="660033"/>
              </a:solidFill>
              <a:effectLst/>
              <a:uLnTx/>
              <a:uFillTx/>
              <a:latin typeface="+mn-lt"/>
              <a:ea typeface="+mn-ea"/>
              <a:cs typeface="+mn-cs"/>
            </a:endParaRPr>
          </a:p>
        </p:txBody>
      </p:sp>
      <p:sp>
        <p:nvSpPr>
          <p:cNvPr id="3079" name="灯片编号占位符 4"/>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solidFill>
                  <a:srgbClr val="660033"/>
                </a:solidFill>
                <a:latin typeface="-봄IIM" pitchFamily="2" charset="-127"/>
                <a:ea typeface="-봄IIM" pitchFamily="2" charset="-127"/>
              </a:defRPr>
            </a:lvl1pPr>
          </a:lstStyle>
          <a:p>
            <a:pPr lvl="0" eaLnBrk="1" hangingPunct="1"/>
            <a:fld id="{9A0DB2DC-4C9A-4742-B13C-FB6460FD3503}" type="slidenum">
              <a:rPr lang="en-US" altLang="zh-CN" dirty="0"/>
            </a:fld>
            <a:endParaRPr lang="en-US" altLang="zh-CN"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latinLnBrk="1" hangingPunct="0">
        <a:spcBef>
          <a:spcPct val="0"/>
        </a:spcBef>
        <a:spcAft>
          <a:spcPct val="0"/>
        </a:spcAft>
        <a:defRPr sz="4400">
          <a:solidFill>
            <a:srgbClr val="333399"/>
          </a:solidFill>
          <a:latin typeface="+mj-lt"/>
          <a:ea typeface="+mj-ea"/>
          <a:cs typeface="+mj-cs"/>
        </a:defRPr>
      </a:lvl1pPr>
      <a:lvl2pPr algn="l" rtl="0" eaLnBrk="0" fontAlgn="base" latinLnBrk="1" hangingPunct="0">
        <a:spcBef>
          <a:spcPct val="0"/>
        </a:spcBef>
        <a:spcAft>
          <a:spcPct val="0"/>
        </a:spcAft>
        <a:defRPr sz="4400">
          <a:solidFill>
            <a:srgbClr val="333399"/>
          </a:solidFill>
          <a:latin typeface="-봄IIB" pitchFamily="2" charset="-127"/>
          <a:ea typeface="-봄IIB" pitchFamily="2" charset="-127"/>
        </a:defRPr>
      </a:lvl2pPr>
      <a:lvl3pPr algn="l" rtl="0" eaLnBrk="0" fontAlgn="base" latinLnBrk="1" hangingPunct="0">
        <a:spcBef>
          <a:spcPct val="0"/>
        </a:spcBef>
        <a:spcAft>
          <a:spcPct val="0"/>
        </a:spcAft>
        <a:defRPr sz="4400">
          <a:solidFill>
            <a:srgbClr val="333399"/>
          </a:solidFill>
          <a:latin typeface="-봄IIB" pitchFamily="2" charset="-127"/>
          <a:ea typeface="-봄IIB" pitchFamily="2" charset="-127"/>
        </a:defRPr>
      </a:lvl3pPr>
      <a:lvl4pPr algn="l" rtl="0" eaLnBrk="0" fontAlgn="base" latinLnBrk="1" hangingPunct="0">
        <a:spcBef>
          <a:spcPct val="0"/>
        </a:spcBef>
        <a:spcAft>
          <a:spcPct val="0"/>
        </a:spcAft>
        <a:defRPr sz="4400">
          <a:solidFill>
            <a:srgbClr val="333399"/>
          </a:solidFill>
          <a:latin typeface="-봄IIB" pitchFamily="2" charset="-127"/>
          <a:ea typeface="-봄IIB" pitchFamily="2" charset="-127"/>
        </a:defRPr>
      </a:lvl4pPr>
      <a:lvl5pPr algn="l" rtl="0" eaLnBrk="0" fontAlgn="base" latinLnBrk="1" hangingPunct="0">
        <a:spcBef>
          <a:spcPct val="0"/>
        </a:spcBef>
        <a:spcAft>
          <a:spcPct val="0"/>
        </a:spcAft>
        <a:defRPr sz="4400">
          <a:solidFill>
            <a:srgbClr val="333399"/>
          </a:solidFill>
          <a:latin typeface="-봄IIB" pitchFamily="2" charset="-127"/>
          <a:ea typeface="-봄IIB" pitchFamily="2" charset="-127"/>
        </a:defRPr>
      </a:lvl5pPr>
      <a:lvl6pPr marL="457200" algn="l" rtl="0" eaLnBrk="0" fontAlgn="base" latinLnBrk="1" hangingPunct="0">
        <a:spcBef>
          <a:spcPct val="0"/>
        </a:spcBef>
        <a:spcAft>
          <a:spcPct val="0"/>
        </a:spcAft>
        <a:defRPr sz="4400">
          <a:solidFill>
            <a:srgbClr val="333399"/>
          </a:solidFill>
          <a:latin typeface="-봄IIB" pitchFamily="2" charset="-127"/>
          <a:ea typeface="-봄IIB" pitchFamily="2" charset="-127"/>
        </a:defRPr>
      </a:lvl6pPr>
      <a:lvl7pPr marL="914400" algn="l" rtl="0" eaLnBrk="0" fontAlgn="base" latinLnBrk="1" hangingPunct="0">
        <a:spcBef>
          <a:spcPct val="0"/>
        </a:spcBef>
        <a:spcAft>
          <a:spcPct val="0"/>
        </a:spcAft>
        <a:defRPr sz="4400">
          <a:solidFill>
            <a:srgbClr val="333399"/>
          </a:solidFill>
          <a:latin typeface="-봄IIB" pitchFamily="2" charset="-127"/>
          <a:ea typeface="-봄IIB" pitchFamily="2" charset="-127"/>
        </a:defRPr>
      </a:lvl7pPr>
      <a:lvl8pPr marL="1371600" algn="l" rtl="0" eaLnBrk="0" fontAlgn="base" latinLnBrk="1" hangingPunct="0">
        <a:spcBef>
          <a:spcPct val="0"/>
        </a:spcBef>
        <a:spcAft>
          <a:spcPct val="0"/>
        </a:spcAft>
        <a:defRPr sz="4400">
          <a:solidFill>
            <a:srgbClr val="333399"/>
          </a:solidFill>
          <a:latin typeface="-봄IIB" pitchFamily="2" charset="-127"/>
          <a:ea typeface="-봄IIB" pitchFamily="2" charset="-127"/>
        </a:defRPr>
      </a:lvl8pPr>
      <a:lvl9pPr marL="1828800" algn="l" rtl="0" eaLnBrk="0" fontAlgn="base" latinLnBrk="1" hangingPunct="0">
        <a:spcBef>
          <a:spcPct val="0"/>
        </a:spcBef>
        <a:spcAft>
          <a:spcPct val="0"/>
        </a:spcAft>
        <a:defRPr sz="4400">
          <a:solidFill>
            <a:srgbClr val="333399"/>
          </a:solidFill>
          <a:latin typeface="-봄IIB" pitchFamily="2" charset="-127"/>
          <a:ea typeface="-봄IIB" pitchFamily="2" charset="-127"/>
        </a:defRPr>
      </a:lvl9pPr>
    </p:titleStyle>
    <p:bodyStyle>
      <a:lvl1pPr marL="342900" indent="-342900" algn="l" rtl="0" eaLnBrk="0" fontAlgn="base" latinLnBrk="1"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000">
          <a:solidFill>
            <a:schemeClr val="tx1"/>
          </a:solidFill>
          <a:latin typeface="+mn-lt"/>
          <a:ea typeface="+mn-ea"/>
        </a:defRPr>
      </a:lvl2pPr>
      <a:lvl3pPr marL="1143000" indent="-228600" algn="l" rtl="0" eaLnBrk="0" fontAlgn="base" latinLnBrk="1" hangingPunct="0">
        <a:spcBef>
          <a:spcPct val="20000"/>
        </a:spcBef>
        <a:spcAft>
          <a:spcPct val="0"/>
        </a:spcAft>
        <a:buChar char="•"/>
        <a:defRPr>
          <a:solidFill>
            <a:schemeClr val="tx1"/>
          </a:solidFill>
          <a:latin typeface="+mn-lt"/>
          <a:ea typeface="+mn-ea"/>
        </a:defRPr>
      </a:lvl3pPr>
      <a:lvl4pPr marL="1600200" indent="-228600" algn="l" rtl="0" eaLnBrk="0" fontAlgn="base" latinLnBrk="1" hangingPunct="0">
        <a:spcBef>
          <a:spcPct val="20000"/>
        </a:spcBef>
        <a:spcAft>
          <a:spcPct val="0"/>
        </a:spcAft>
        <a:buChar char="•"/>
        <a:defRPr sz="1600">
          <a:solidFill>
            <a:schemeClr val="tx1"/>
          </a:solidFill>
          <a:latin typeface="+mn-lt"/>
          <a:ea typeface="+mn-ea"/>
        </a:defRPr>
      </a:lvl4pPr>
      <a:lvl5pPr marL="2057400" indent="-228600" algn="l" rtl="0" eaLnBrk="0" fontAlgn="base" latinLnBrk="1" hangingPunct="0">
        <a:spcBef>
          <a:spcPct val="20000"/>
        </a:spcBef>
        <a:spcAft>
          <a:spcPct val="0"/>
        </a:spcAft>
        <a:buChar char="•"/>
        <a:defRPr sz="1400">
          <a:solidFill>
            <a:schemeClr val="tx1"/>
          </a:solidFill>
          <a:latin typeface="+mn-lt"/>
          <a:ea typeface="+mn-ea"/>
        </a:defRPr>
      </a:lvl5pPr>
      <a:lvl6pPr marL="2514600" indent="-228600" algn="l" rtl="0" eaLnBrk="0" fontAlgn="base" latinLnBrk="1" hangingPunct="0">
        <a:spcBef>
          <a:spcPct val="20000"/>
        </a:spcBef>
        <a:spcAft>
          <a:spcPct val="0"/>
        </a:spcAft>
        <a:buChar char="•"/>
        <a:defRPr sz="1400">
          <a:solidFill>
            <a:schemeClr val="tx1"/>
          </a:solidFill>
          <a:latin typeface="+mn-lt"/>
          <a:ea typeface="+mn-ea"/>
        </a:defRPr>
      </a:lvl6pPr>
      <a:lvl7pPr marL="2971800" indent="-228600" algn="l" rtl="0" eaLnBrk="0" fontAlgn="base" latinLnBrk="1" hangingPunct="0">
        <a:spcBef>
          <a:spcPct val="20000"/>
        </a:spcBef>
        <a:spcAft>
          <a:spcPct val="0"/>
        </a:spcAft>
        <a:buChar char="•"/>
        <a:defRPr sz="1400">
          <a:solidFill>
            <a:schemeClr val="tx1"/>
          </a:solidFill>
          <a:latin typeface="+mn-lt"/>
          <a:ea typeface="+mn-ea"/>
        </a:defRPr>
      </a:lvl7pPr>
      <a:lvl8pPr marL="3429000" indent="-228600" algn="l" rtl="0" eaLnBrk="0" fontAlgn="base" latinLnBrk="1" hangingPunct="0">
        <a:spcBef>
          <a:spcPct val="20000"/>
        </a:spcBef>
        <a:spcAft>
          <a:spcPct val="0"/>
        </a:spcAft>
        <a:buChar char="•"/>
        <a:defRPr sz="1400">
          <a:solidFill>
            <a:schemeClr val="tx1"/>
          </a:solidFill>
          <a:latin typeface="+mn-lt"/>
          <a:ea typeface="+mn-ea"/>
        </a:defRPr>
      </a:lvl8pPr>
      <a:lvl9pPr marL="3886200" indent="-228600" algn="l" rtl="0" eaLnBrk="0" fontAlgn="base" latinLnBrk="1" hangingPunct="0">
        <a:spcBef>
          <a:spcPct val="20000"/>
        </a:spcBef>
        <a:spcAft>
          <a:spcPct val="0"/>
        </a:spcAft>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8" name="Group 2"/>
          <p:cNvGrpSpPr>
            <a:grpSpLocks noChangeAspect="1"/>
          </p:cNvGrpSpPr>
          <p:nvPr/>
        </p:nvGrpSpPr>
        <p:grpSpPr>
          <a:xfrm>
            <a:off x="0" y="0"/>
            <a:ext cx="9144000" cy="6858000"/>
            <a:chOff x="0" y="0"/>
            <a:chExt cx="5760" cy="4320"/>
          </a:xfrm>
        </p:grpSpPr>
        <p:pic>
          <p:nvPicPr>
            <p:cNvPr id="9228" name="Picture 3" descr="http_imgload6"/>
            <p:cNvPicPr>
              <a:picLocks noChangeAspect="1"/>
            </p:cNvPicPr>
            <p:nvPr/>
          </p:nvPicPr>
          <p:blipFill>
            <a:blip r:embed="rId1"/>
            <a:srcRect b="3149"/>
            <a:stretch>
              <a:fillRect/>
            </a:stretch>
          </p:blipFill>
          <p:spPr>
            <a:xfrm>
              <a:off x="0" y="0"/>
              <a:ext cx="5760" cy="4320"/>
            </a:xfrm>
            <a:prstGeom prst="rect">
              <a:avLst/>
            </a:prstGeom>
            <a:noFill/>
            <a:ln w="9525">
              <a:noFill/>
            </a:ln>
          </p:spPr>
        </p:pic>
        <p:pic>
          <p:nvPicPr>
            <p:cNvPr id="9229" name="Picture 4"/>
            <p:cNvPicPr>
              <a:picLocks noChangeAspect="1"/>
            </p:cNvPicPr>
            <p:nvPr/>
          </p:nvPicPr>
          <p:blipFill>
            <a:blip r:embed="rId2"/>
            <a:stretch>
              <a:fillRect/>
            </a:stretch>
          </p:blipFill>
          <p:spPr>
            <a:xfrm>
              <a:off x="3597" y="3785"/>
              <a:ext cx="624" cy="213"/>
            </a:xfrm>
            <a:prstGeom prst="rect">
              <a:avLst/>
            </a:prstGeom>
            <a:noFill/>
            <a:ln w="9525">
              <a:noFill/>
            </a:ln>
          </p:spPr>
        </p:pic>
      </p:grpSp>
      <p:sp>
        <p:nvSpPr>
          <p:cNvPr id="10245" name="椭圆 5"/>
          <p:cNvSpPr/>
          <p:nvPr/>
        </p:nvSpPr>
        <p:spPr>
          <a:xfrm rot="1542870">
            <a:off x="0" y="4149725"/>
            <a:ext cx="3733800" cy="990600"/>
          </a:xfrm>
          <a:prstGeom prst="ellipse">
            <a:avLst/>
          </a:prstGeom>
          <a:solidFill>
            <a:srgbClr val="FF99FF"/>
          </a:solidFill>
          <a:ln w="25400" cap="flat" cmpd="sng">
            <a:solidFill>
              <a:schemeClr val="accent1"/>
            </a:solidFill>
            <a:prstDash val="solid"/>
            <a:headEnd type="none" w="med" len="med"/>
            <a:tailEnd type="none" w="med" len="med"/>
          </a:ln>
        </p:spPr>
        <p:txBody>
          <a:bodyPr/>
          <a:p>
            <a:pPr algn="ctr" eaLnBrk="1" hangingPunct="1"/>
            <a:r>
              <a:rPr lang="zh-CN" altLang="en-US" b="1" dirty="0">
                <a:solidFill>
                  <a:schemeClr val="tx1"/>
                </a:solidFill>
                <a:latin typeface="Arial" panose="020B0604020202020204" pitchFamily="34" charset="0"/>
                <a:ea typeface="宋体" panose="02010600030101010101" pitchFamily="2" charset="-122"/>
              </a:rPr>
              <a:t>推理判断题</a:t>
            </a:r>
            <a:endParaRPr lang="zh-CN" altLang="en-US" b="1" dirty="0">
              <a:solidFill>
                <a:schemeClr val="tx1"/>
              </a:solidFill>
              <a:latin typeface="Verdana" panose="020B0604030504040204" pitchFamily="34" charset="0"/>
              <a:ea typeface="黑体" panose="02010609060101010101" pitchFamily="49" charset="-122"/>
            </a:endParaRPr>
          </a:p>
          <a:p>
            <a:pPr algn="ctr" eaLnBrk="1" hangingPunct="1"/>
            <a:endParaRPr lang="zh-CN" altLang="en-US" b="1" dirty="0">
              <a:solidFill>
                <a:schemeClr val="tx1"/>
              </a:solidFill>
              <a:latin typeface="Arial" panose="020B0604020202020204" pitchFamily="34" charset="0"/>
              <a:ea typeface="宋体" panose="02010600030101010101" pitchFamily="2" charset="-122"/>
            </a:endParaRPr>
          </a:p>
        </p:txBody>
      </p:sp>
      <p:sp>
        <p:nvSpPr>
          <p:cNvPr id="10246" name="右箭头 13"/>
          <p:cNvSpPr/>
          <p:nvPr/>
        </p:nvSpPr>
        <p:spPr>
          <a:xfrm rot="2670137">
            <a:off x="6443663" y="3429000"/>
            <a:ext cx="666750" cy="484188"/>
          </a:xfrm>
          <a:prstGeom prst="rightArrow">
            <a:avLst>
              <a:gd name="adj1" fmla="val 50000"/>
              <a:gd name="adj2" fmla="val 23333"/>
            </a:avLst>
          </a:prstGeom>
          <a:solidFill>
            <a:schemeClr val="bg1"/>
          </a:solidFill>
          <a:ln w="25400" cap="flat" cmpd="sng">
            <a:solidFill>
              <a:schemeClr val="accent2"/>
            </a:solidFill>
            <a:prstDash val="solid"/>
            <a:miter/>
            <a:headEnd type="none" w="med" len="med"/>
            <a:tailEnd type="none" w="med" len="med"/>
          </a:ln>
        </p:spPr>
        <p:txBody>
          <a:bodyPr/>
          <a:p>
            <a:pPr algn="r" eaLnBrk="1" hangingPunct="1"/>
            <a:endParaRPr lang="zh-CN" altLang="en-US" sz="2000" b="1" dirty="0">
              <a:solidFill>
                <a:schemeClr val="tx1"/>
              </a:solidFill>
              <a:latin typeface="Arial" panose="020B0604020202020204" pitchFamily="34" charset="0"/>
              <a:ea typeface="宋体" panose="02010600030101010101" pitchFamily="2" charset="-122"/>
            </a:endParaRPr>
          </a:p>
        </p:txBody>
      </p:sp>
      <p:sp>
        <p:nvSpPr>
          <p:cNvPr id="10247" name="椭圆 15"/>
          <p:cNvSpPr/>
          <p:nvPr/>
        </p:nvSpPr>
        <p:spPr>
          <a:xfrm rot="-1811166">
            <a:off x="5364163" y="3933825"/>
            <a:ext cx="4052887" cy="914400"/>
          </a:xfrm>
          <a:prstGeom prst="ellipse">
            <a:avLst/>
          </a:prstGeom>
          <a:solidFill>
            <a:srgbClr val="66FF33"/>
          </a:solidFill>
          <a:ln w="25400" cap="flat" cmpd="sng">
            <a:solidFill>
              <a:schemeClr val="accent1"/>
            </a:solidFill>
            <a:prstDash val="solid"/>
            <a:headEnd type="none" w="med" len="med"/>
            <a:tailEnd type="none" w="med" len="med"/>
          </a:ln>
        </p:spPr>
        <p:txBody>
          <a:bodyPr/>
          <a:p>
            <a:pPr algn="ctr" eaLnBrk="1" hangingPunct="1"/>
            <a:r>
              <a:rPr lang="zh-CN" altLang="en-US" b="1" dirty="0">
                <a:solidFill>
                  <a:schemeClr val="tx1"/>
                </a:solidFill>
                <a:latin typeface="Arial" panose="020B0604020202020204" pitchFamily="34" charset="0"/>
                <a:ea typeface="宋体" panose="02010600030101010101" pitchFamily="2" charset="-122"/>
              </a:rPr>
              <a:t>  猜测词义题</a:t>
            </a:r>
            <a:endParaRPr lang="zh-CN" altLang="en-US" b="1" dirty="0">
              <a:solidFill>
                <a:schemeClr val="tx1"/>
              </a:solidFill>
              <a:latin typeface="Verdana" panose="020B0604030504040204" pitchFamily="34" charset="0"/>
              <a:ea typeface="黑体" panose="02010609060101010101" pitchFamily="49" charset="-122"/>
            </a:endParaRPr>
          </a:p>
        </p:txBody>
      </p:sp>
      <p:sp>
        <p:nvSpPr>
          <p:cNvPr id="9222" name="右箭头 16"/>
          <p:cNvSpPr/>
          <p:nvPr/>
        </p:nvSpPr>
        <p:spPr>
          <a:xfrm rot="7743643">
            <a:off x="1974850" y="3576638"/>
            <a:ext cx="782638" cy="485775"/>
          </a:xfrm>
          <a:prstGeom prst="rightArrow">
            <a:avLst>
              <a:gd name="adj1" fmla="val 50000"/>
              <a:gd name="adj2" fmla="val 27388"/>
            </a:avLst>
          </a:prstGeom>
          <a:solidFill>
            <a:schemeClr val="bg1"/>
          </a:solidFill>
          <a:ln w="25400" cap="flat" cmpd="sng">
            <a:solidFill>
              <a:schemeClr val="accent2"/>
            </a:solidFill>
            <a:prstDash val="solid"/>
            <a:miter/>
            <a:headEnd type="none" w="med" len="med"/>
            <a:tailEnd type="none" w="med" len="med"/>
          </a:ln>
        </p:spPr>
        <p:txBody>
          <a:bodyPr rot="10800000" vert="eaVert"/>
          <a:p>
            <a:pPr algn="r" eaLnBrk="1" hangingPunct="1"/>
            <a:endParaRPr lang="zh-CN" altLang="en-US" sz="2000" b="1" dirty="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10249" name="Rectangle 9"/>
          <p:cNvSpPr>
            <a:spLocks noChangeArrowheads="1"/>
          </p:cNvSpPr>
          <p:nvPr/>
        </p:nvSpPr>
        <p:spPr bwMode="auto">
          <a:xfrm>
            <a:off x="2555875" y="2565400"/>
            <a:ext cx="4095750" cy="822325"/>
          </a:xfrm>
          <a:prstGeom prst="rect">
            <a:avLst/>
          </a:prstGeom>
          <a:noFill/>
          <a:ln w="9525">
            <a:noFill/>
            <a:miter lim="800000"/>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8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阅读四大题型</a:t>
            </a:r>
            <a:endParaRPr kumimoji="0" lang="zh-CN" altLang="en-US" sz="48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p:txBody>
      </p:sp>
      <p:sp>
        <p:nvSpPr>
          <p:cNvPr id="10250" name="右箭头 16"/>
          <p:cNvSpPr>
            <a:spLocks noChangeArrowheads="1"/>
          </p:cNvSpPr>
          <p:nvPr/>
        </p:nvSpPr>
        <p:spPr bwMode="auto">
          <a:xfrm rot="13824189">
            <a:off x="2447925" y="1809750"/>
            <a:ext cx="936625" cy="431800"/>
          </a:xfrm>
          <a:prstGeom prst="rightArrow">
            <a:avLst>
              <a:gd name="adj1" fmla="val 50000"/>
              <a:gd name="adj2" fmla="val 36875"/>
            </a:avLst>
          </a:prstGeom>
          <a:solidFill>
            <a:schemeClr val="bg1"/>
          </a:solidFill>
          <a:ln w="25400" cmpd="sng">
            <a:solidFill>
              <a:schemeClr val="accent2"/>
            </a:solidFill>
            <a:miter lim="800000"/>
          </a:ln>
        </p:spPr>
        <p:txBody>
          <a:bodyPr vert="eaVert"/>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10251" name="椭圆 5"/>
          <p:cNvSpPr/>
          <p:nvPr/>
        </p:nvSpPr>
        <p:spPr>
          <a:xfrm rot="-1199861">
            <a:off x="0" y="692150"/>
            <a:ext cx="4191000" cy="1066800"/>
          </a:xfrm>
          <a:prstGeom prst="ellipse">
            <a:avLst/>
          </a:prstGeom>
          <a:solidFill>
            <a:srgbClr val="CCECFF"/>
          </a:solidFill>
          <a:ln w="25400" cap="flat" cmpd="sng">
            <a:solidFill>
              <a:schemeClr val="accent1"/>
            </a:solidFill>
            <a:prstDash val="solid"/>
            <a:headEnd type="none" w="med" len="med"/>
            <a:tailEnd type="none" w="med" len="med"/>
          </a:ln>
        </p:spPr>
        <p:txBody>
          <a:bodyPr/>
          <a:p>
            <a:pPr algn="ctr" eaLnBrk="1" hangingPunct="1"/>
            <a:r>
              <a:rPr lang="zh-CN" altLang="en-US" b="1" dirty="0">
                <a:solidFill>
                  <a:schemeClr val="tx1"/>
                </a:solidFill>
                <a:latin typeface="Arial" panose="020B0604020202020204" pitchFamily="34" charset="0"/>
                <a:ea typeface="宋体" panose="02010600030101010101" pitchFamily="2" charset="-122"/>
              </a:rPr>
              <a:t>事实细节题</a:t>
            </a:r>
            <a:endParaRPr lang="zh-CN" altLang="en-US" b="1" dirty="0">
              <a:solidFill>
                <a:schemeClr val="tx1"/>
              </a:solidFill>
              <a:latin typeface="Arial" panose="020B0604020202020204" pitchFamily="34" charset="0"/>
              <a:ea typeface="宋体" panose="02010600030101010101" pitchFamily="2" charset="-122"/>
            </a:endParaRPr>
          </a:p>
        </p:txBody>
      </p:sp>
      <p:sp>
        <p:nvSpPr>
          <p:cNvPr id="10252" name="右箭头 13"/>
          <p:cNvSpPr/>
          <p:nvPr/>
        </p:nvSpPr>
        <p:spPr>
          <a:xfrm rot="-3372960">
            <a:off x="5821363" y="1746250"/>
            <a:ext cx="720725" cy="484188"/>
          </a:xfrm>
          <a:prstGeom prst="rightArrow">
            <a:avLst>
              <a:gd name="adj1" fmla="val 50000"/>
              <a:gd name="adj2" fmla="val 25222"/>
            </a:avLst>
          </a:prstGeom>
          <a:solidFill>
            <a:schemeClr val="bg1"/>
          </a:solidFill>
          <a:ln w="25400" cap="flat" cmpd="sng">
            <a:solidFill>
              <a:schemeClr val="accent2"/>
            </a:solidFill>
            <a:prstDash val="solid"/>
            <a:miter/>
            <a:headEnd type="none" w="med" len="med"/>
            <a:tailEnd type="none" w="med" len="med"/>
          </a:ln>
        </p:spPr>
        <p:txBody>
          <a:bodyPr vert="eaVert"/>
          <a:p>
            <a:pPr algn="r" eaLnBrk="1" hangingPunct="1"/>
            <a:endParaRPr lang="zh-CN" altLang="en-US" sz="2000" b="1" dirty="0">
              <a:solidFill>
                <a:schemeClr val="tx1"/>
              </a:solidFill>
              <a:latin typeface="Arial" panose="020B0604020202020204" pitchFamily="34" charset="0"/>
              <a:ea typeface="宋体" panose="02010600030101010101" pitchFamily="2" charset="-122"/>
            </a:endParaRPr>
          </a:p>
        </p:txBody>
      </p:sp>
      <p:sp>
        <p:nvSpPr>
          <p:cNvPr id="10253" name="椭圆 5"/>
          <p:cNvSpPr/>
          <p:nvPr/>
        </p:nvSpPr>
        <p:spPr>
          <a:xfrm rot="586249">
            <a:off x="4953000" y="404813"/>
            <a:ext cx="4191000" cy="1066800"/>
          </a:xfrm>
          <a:prstGeom prst="ellipse">
            <a:avLst/>
          </a:prstGeom>
          <a:solidFill>
            <a:srgbClr val="FFFFCC"/>
          </a:solidFill>
          <a:ln w="25400" cap="flat" cmpd="sng">
            <a:solidFill>
              <a:schemeClr val="accent1"/>
            </a:solidFill>
            <a:prstDash val="solid"/>
            <a:headEnd type="none" w="med" len="med"/>
            <a:tailEnd type="none" w="med" len="med"/>
          </a:ln>
        </p:spPr>
        <p:txBody>
          <a:bodyPr/>
          <a:p>
            <a:pPr algn="ctr" eaLnBrk="1" hangingPunct="1"/>
            <a:r>
              <a:rPr lang="zh-CN" altLang="en-US" b="1" dirty="0">
                <a:solidFill>
                  <a:schemeClr val="tx1"/>
                </a:solidFill>
                <a:latin typeface="Arial" panose="020B0604020202020204" pitchFamily="34" charset="0"/>
                <a:ea typeface="宋体" panose="02010600030101010101" pitchFamily="2" charset="-122"/>
              </a:rPr>
              <a:t>主旨大意题</a:t>
            </a:r>
            <a:endParaRPr lang="zh-CN" altLang="en-US" b="1"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wipe(up)">
                                      <p:cBhvr>
                                        <p:cTn id="7" dur="500"/>
                                        <p:tgtEl>
                                          <p:spTgt spid="922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246"/>
                                        </p:tgtEl>
                                        <p:attrNameLst>
                                          <p:attrName>style.visibility</p:attrName>
                                        </p:attrNameLst>
                                      </p:cBhvr>
                                      <p:to>
                                        <p:strVal val="visible"/>
                                      </p:to>
                                    </p:set>
                                    <p:animEffect transition="in" filter="wipe(up)">
                                      <p:cBhvr>
                                        <p:cTn id="10" dur="500"/>
                                        <p:tgtEl>
                                          <p:spTgt spid="1024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250"/>
                                        </p:tgtEl>
                                        <p:attrNameLst>
                                          <p:attrName>style.visibility</p:attrName>
                                        </p:attrNameLst>
                                      </p:cBhvr>
                                      <p:to>
                                        <p:strVal val="visible"/>
                                      </p:to>
                                    </p:set>
                                    <p:animEffect transition="in" filter="wipe(down)">
                                      <p:cBhvr>
                                        <p:cTn id="13" dur="500"/>
                                        <p:tgtEl>
                                          <p:spTgt spid="1025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252"/>
                                        </p:tgtEl>
                                        <p:attrNameLst>
                                          <p:attrName>style.visibility</p:attrName>
                                        </p:attrNameLst>
                                      </p:cBhvr>
                                      <p:to>
                                        <p:strVal val="visible"/>
                                      </p:to>
                                    </p:set>
                                    <p:animEffect transition="in" filter="wipe(left)">
                                      <p:cBhvr>
                                        <p:cTn id="16" dur="500"/>
                                        <p:tgtEl>
                                          <p:spTgt spid="10252"/>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0245"/>
                                        </p:tgtEl>
                                        <p:attrNameLst>
                                          <p:attrName>style.visibility</p:attrName>
                                        </p:attrNameLst>
                                      </p:cBhvr>
                                      <p:to>
                                        <p:strVal val="visible"/>
                                      </p:to>
                                    </p:set>
                                    <p:animEffect transition="in" filter="wipe(up)">
                                      <p:cBhvr>
                                        <p:cTn id="20" dur="500"/>
                                        <p:tgtEl>
                                          <p:spTgt spid="10245"/>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0247"/>
                                        </p:tgtEl>
                                        <p:attrNameLst>
                                          <p:attrName>style.visibility</p:attrName>
                                        </p:attrNameLst>
                                      </p:cBhvr>
                                      <p:to>
                                        <p:strVal val="visible"/>
                                      </p:to>
                                    </p:set>
                                    <p:animEffect transition="in" filter="wipe(up)">
                                      <p:cBhvr>
                                        <p:cTn id="23" dur="500"/>
                                        <p:tgtEl>
                                          <p:spTgt spid="1024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251"/>
                                        </p:tgtEl>
                                        <p:attrNameLst>
                                          <p:attrName>style.visibility</p:attrName>
                                        </p:attrNameLst>
                                      </p:cBhvr>
                                      <p:to>
                                        <p:strVal val="visible"/>
                                      </p:to>
                                    </p:set>
                                    <p:animEffect transition="in" filter="wipe(down)">
                                      <p:cBhvr>
                                        <p:cTn id="26" dur="500"/>
                                        <p:tgtEl>
                                          <p:spTgt spid="1025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253"/>
                                        </p:tgtEl>
                                        <p:attrNameLst>
                                          <p:attrName>style.visibility</p:attrName>
                                        </p:attrNameLst>
                                      </p:cBhvr>
                                      <p:to>
                                        <p:strVal val="visible"/>
                                      </p:to>
                                    </p:set>
                                    <p:animEffect transition="in" filter="wipe(down)">
                                      <p:cBhvr>
                                        <p:cTn id="29" dur="500"/>
                                        <p:tgtEl>
                                          <p:spTgt spid="10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9222" grpId="0" animBg="1"/>
      <p:bldP spid="10250" grpId="0" animBg="1"/>
      <p:bldP spid="10251" grpId="0" animBg="1"/>
      <p:bldP spid="10252" grpId="0" animBg="1"/>
      <p:bldP spid="102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2"/>
          <p:cNvPicPr>
            <a:picLocks noChangeAspect="1"/>
          </p:cNvPicPr>
          <p:nvPr/>
        </p:nvPicPr>
        <p:blipFill>
          <a:blip r:embed="rId1"/>
          <a:stretch>
            <a:fillRect/>
          </a:stretch>
        </p:blipFill>
        <p:spPr>
          <a:xfrm>
            <a:off x="5076825" y="3502025"/>
            <a:ext cx="3743325" cy="2552700"/>
          </a:xfrm>
          <a:prstGeom prst="rect">
            <a:avLst/>
          </a:prstGeom>
          <a:noFill/>
          <a:ln w="9525">
            <a:noFill/>
          </a:ln>
        </p:spPr>
      </p:pic>
      <p:sp>
        <p:nvSpPr>
          <p:cNvPr id="18435" name="Text Box 2"/>
          <p:cNvSpPr/>
          <p:nvPr>
            <p:ph type="title"/>
          </p:nvPr>
        </p:nvSpPr>
        <p:spPr>
          <a:xfrm>
            <a:off x="468313" y="820738"/>
            <a:ext cx="7620000" cy="1600200"/>
          </a:xfrm>
        </p:spPr>
        <p:txBody>
          <a:bodyPr vert="horz" wrap="square" lIns="91440" tIns="45720" rIns="91440" bIns="45720" anchor="ctr"/>
          <a:p>
            <a:pPr eaLnBrk="1" hangingPunct="1">
              <a:spcBef>
                <a:spcPct val="50000"/>
              </a:spcBef>
            </a:pPr>
            <a:br>
              <a:rPr lang="zh-CN" altLang="en-US" dirty="0">
                <a:solidFill>
                  <a:srgbClr val="FF0F0F"/>
                </a:solidFill>
                <a:ea typeface="华文新魏" panose="02010800040101010101" pitchFamily="2" charset="-122"/>
              </a:rPr>
            </a:br>
            <a:br>
              <a:rPr lang="zh-CN" altLang="en-US" sz="7200" dirty="0"/>
            </a:br>
            <a:endParaRPr lang="zh-CN" altLang="en-US" sz="7200" dirty="0"/>
          </a:p>
        </p:txBody>
      </p:sp>
      <p:sp>
        <p:nvSpPr>
          <p:cNvPr id="18436" name="Text Box 3"/>
          <p:cNvSpPr txBox="1"/>
          <p:nvPr/>
        </p:nvSpPr>
        <p:spPr>
          <a:xfrm>
            <a:off x="325438" y="1557338"/>
            <a:ext cx="8135937" cy="1846262"/>
          </a:xfrm>
          <a:prstGeom prst="rect">
            <a:avLst/>
          </a:prstGeom>
          <a:noFill/>
          <a:ln w="9525">
            <a:noFill/>
          </a:ln>
        </p:spPr>
        <p:txBody>
          <a:bodyPr>
            <a:spAutoFit/>
          </a:bodyPr>
          <a:p>
            <a:pPr>
              <a:spcBef>
                <a:spcPct val="20000"/>
              </a:spcBef>
            </a:pPr>
            <a:r>
              <a:rPr lang="zh-CN" altLang="en-US" b="1" dirty="0">
                <a:solidFill>
                  <a:schemeClr val="tx1"/>
                </a:solidFill>
                <a:latin typeface="Times New Roman" panose="02020603050405020304" pitchFamily="18" charset="0"/>
                <a:ea typeface="宋体" panose="02010600030101010101" pitchFamily="2" charset="-122"/>
              </a:rPr>
              <a:t>(T</a:t>
            </a:r>
            <a:r>
              <a:rPr lang="en-US" altLang="zh-CN" b="1" dirty="0">
                <a:solidFill>
                  <a:schemeClr val="tx1"/>
                </a:solidFill>
                <a:latin typeface="Times New Roman" panose="02020603050405020304" pitchFamily="18" charset="0"/>
                <a:ea typeface="宋体" panose="02010600030101010101" pitchFamily="2" charset="-122"/>
              </a:rPr>
              <a:t>he third reading material</a:t>
            </a:r>
            <a:r>
              <a:rPr lang="zh-CN" altLang="en-US" b="1" dirty="0">
                <a:solidFill>
                  <a:schemeClr val="tx1"/>
                </a:solidFill>
                <a:latin typeface="Times New Roman" panose="02020603050405020304" pitchFamily="18" charset="0"/>
                <a:ea typeface="宋体" panose="02010600030101010101" pitchFamily="2" charset="-122"/>
              </a:rPr>
              <a:t>)</a:t>
            </a:r>
            <a:endParaRPr lang="zh-CN" altLang="en-US" dirty="0">
              <a:solidFill>
                <a:schemeClr val="tx1"/>
              </a:solidFill>
              <a:latin typeface="Times New Roman" panose="02020603050405020304" pitchFamily="18" charset="0"/>
              <a:ea typeface="宋体" panose="02010600030101010101" pitchFamily="2" charset="-122"/>
            </a:endParaRPr>
          </a:p>
          <a:p>
            <a:pPr>
              <a:spcBef>
                <a:spcPct val="20000"/>
              </a:spcBef>
            </a:pPr>
            <a:r>
              <a:rPr lang="en-US" altLang="zh-CN" b="1" dirty="0">
                <a:solidFill>
                  <a:schemeClr val="tx1"/>
                </a:solidFill>
                <a:latin typeface="Times New Roman" panose="02020603050405020304" pitchFamily="18" charset="0"/>
                <a:ea typeface="宋体" panose="02010600030101010101" pitchFamily="2" charset="-122"/>
              </a:rPr>
              <a:t>Do you know one kind of the disease called---polio['pəʊlɪəʊ]?</a:t>
            </a:r>
            <a:endParaRPr lang="zh-CN" altLang="en-US"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13"/>
          <p:cNvSpPr/>
          <p:nvPr/>
        </p:nvSpPr>
        <p:spPr>
          <a:xfrm>
            <a:off x="685800" y="115888"/>
            <a:ext cx="7132638" cy="6002337"/>
          </a:xfrm>
          <a:prstGeom prst="rect">
            <a:avLst/>
          </a:prstGeom>
          <a:noFill/>
          <a:ln w="9525">
            <a:noFill/>
          </a:ln>
        </p:spPr>
        <p:txBody>
          <a:bodyPr>
            <a:spAutoFit/>
          </a:bodyPr>
          <a:p>
            <a:pPr indent="722630" algn="just">
              <a:spcBef>
                <a:spcPct val="50000"/>
              </a:spcBef>
            </a:pPr>
            <a:r>
              <a:rPr lang="en-US" altLang="zh-CN" sz="3200" dirty="0">
                <a:solidFill>
                  <a:schemeClr val="tx1"/>
                </a:solidFill>
                <a:latin typeface="Times New Roman" panose="02020603050405020304" pitchFamily="18" charset="0"/>
                <a:ea typeface="宋体" panose="02010600030101010101" pitchFamily="2" charset="-122"/>
              </a:rPr>
              <a:t>Born in 1907 in a village near Mexico City, Ka</a:t>
            </a:r>
            <a:r>
              <a:rPr lang="zh-CN" altLang="en-US" sz="3200" dirty="0">
                <a:solidFill>
                  <a:schemeClr val="tx1"/>
                </a:solidFill>
                <a:latin typeface="Times New Roman" panose="02020603050405020304" pitchFamily="18" charset="0"/>
                <a:ea typeface="宋体" panose="02010600030101010101" pitchFamily="2" charset="-122"/>
              </a:rPr>
              <a:t>rl</a:t>
            </a:r>
            <a:r>
              <a:rPr lang="en-US" altLang="zh-CN" sz="3200" dirty="0">
                <a:solidFill>
                  <a:schemeClr val="tx1"/>
                </a:solidFill>
                <a:latin typeface="Times New Roman" panose="02020603050405020304" pitchFamily="18" charset="0"/>
                <a:ea typeface="宋体" panose="02010600030101010101" pitchFamily="2" charset="-122"/>
              </a:rPr>
              <a:t> suffered from polio (</a:t>
            </a:r>
            <a:r>
              <a:rPr lang="zh-CN" altLang="en-US" sz="3200" dirty="0">
                <a:solidFill>
                  <a:schemeClr val="tx1"/>
                </a:solidFill>
                <a:latin typeface="Times New Roman" panose="02020603050405020304" pitchFamily="18" charset="0"/>
                <a:ea typeface="宋体" panose="02010600030101010101" pitchFamily="2" charset="-122"/>
              </a:rPr>
              <a:t>小儿麻痹症</a:t>
            </a:r>
            <a:r>
              <a:rPr lang="en-US" altLang="zh-CN" sz="3200" dirty="0">
                <a:solidFill>
                  <a:schemeClr val="tx1"/>
                </a:solidFill>
                <a:latin typeface="Times New Roman" panose="02020603050405020304" pitchFamily="18" charset="0"/>
                <a:ea typeface="宋体" panose="02010600030101010101" pitchFamily="2" charset="-122"/>
              </a:rPr>
              <a:t>) at the age of seven. Her spine(</a:t>
            </a:r>
            <a:r>
              <a:rPr lang="zh-CN" altLang="en-US" sz="3200" dirty="0">
                <a:solidFill>
                  <a:schemeClr val="tx1"/>
                </a:solidFill>
                <a:latin typeface="Times New Roman" panose="02020603050405020304" pitchFamily="18" charset="0"/>
                <a:ea typeface="宋体" panose="02010600030101010101" pitchFamily="2" charset="-122"/>
              </a:rPr>
              <a:t>脊柱</a:t>
            </a:r>
            <a:r>
              <a:rPr lang="en-US" altLang="zh-CN" sz="3200" dirty="0">
                <a:solidFill>
                  <a:schemeClr val="tx1"/>
                </a:solidFill>
                <a:latin typeface="Times New Roman" panose="02020603050405020304" pitchFamily="18" charset="0"/>
                <a:ea typeface="宋体" panose="02010600030101010101" pitchFamily="2" charset="-122"/>
              </a:rPr>
              <a:t>) became bent as she grew older. Then, in 1925, her back was broken in several places</a:t>
            </a:r>
            <a:r>
              <a:rPr lang="zh-CN" altLang="en-US" sz="3200" dirty="0">
                <a:solidFill>
                  <a:schemeClr val="tx1"/>
                </a:solidFill>
                <a:latin typeface="Times New Roman" panose="02020603050405020304" pitchFamily="18" charset="0"/>
                <a:ea typeface="宋体" panose="02010600030101010101" pitchFamily="2" charset="-122"/>
              </a:rPr>
              <a:t> </a:t>
            </a:r>
            <a:r>
              <a:rPr lang="en-US" altLang="zh-CN" sz="3200" dirty="0">
                <a:solidFill>
                  <a:schemeClr val="tx1"/>
                </a:solidFill>
                <a:latin typeface="Times New Roman" panose="02020603050405020304" pitchFamily="18" charset="0"/>
                <a:ea typeface="宋体" panose="02010600030101010101" pitchFamily="2" charset="-122"/>
              </a:rPr>
              <a:t>in a schoo</a:t>
            </a:r>
            <a:r>
              <a:rPr lang="zh-CN" altLang="en-US" sz="3200" dirty="0">
                <a:solidFill>
                  <a:schemeClr val="tx1"/>
                </a:solidFill>
                <a:latin typeface="Times New Roman" panose="02020603050405020304" pitchFamily="18" charset="0"/>
                <a:ea typeface="宋体" panose="02010600030101010101" pitchFamily="2" charset="-122"/>
              </a:rPr>
              <a:t>l</a:t>
            </a:r>
            <a:r>
              <a:rPr lang="en-US" altLang="zh-CN" sz="3200" dirty="0">
                <a:solidFill>
                  <a:schemeClr val="tx1"/>
                </a:solidFill>
                <a:latin typeface="Times New Roman" panose="02020603050405020304" pitchFamily="18" charset="0"/>
                <a:ea typeface="宋体" panose="02010600030101010101" pitchFamily="2" charset="-122"/>
              </a:rPr>
              <a:t>bus accident.Throughout the rest of her life, the artist had many operations, but nothing was able to cure the terrible pain in her back. However, the accident had an unexpected side effect. While lying in her bed recovering, Ka</a:t>
            </a:r>
            <a:r>
              <a:rPr lang="zh-CN" altLang="en-US" sz="3200" dirty="0">
                <a:solidFill>
                  <a:schemeClr val="tx1"/>
                </a:solidFill>
                <a:latin typeface="Times New Roman" panose="02020603050405020304" pitchFamily="18" charset="0"/>
                <a:ea typeface="宋体" panose="02010600030101010101" pitchFamily="2" charset="-122"/>
              </a:rPr>
              <a:t>rl</a:t>
            </a:r>
            <a:r>
              <a:rPr lang="en-US" altLang="zh-CN" sz="3200" dirty="0">
                <a:solidFill>
                  <a:schemeClr val="tx1"/>
                </a:solidFill>
                <a:latin typeface="Times New Roman" panose="02020603050405020304" pitchFamily="18" charset="0"/>
                <a:ea typeface="宋体" panose="02010600030101010101" pitchFamily="2" charset="-122"/>
              </a:rPr>
              <a:t> taught herself to paint.</a:t>
            </a:r>
            <a:endParaRPr lang="en-US" altLang="zh-CN" sz="32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slide(fromBottom)">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 Box 2"/>
          <p:cNvSpPr/>
          <p:nvPr>
            <p:ph type="title"/>
          </p:nvPr>
        </p:nvSpPr>
        <p:spPr>
          <a:xfrm>
            <a:off x="468313" y="820738"/>
            <a:ext cx="7620000" cy="1600200"/>
          </a:xfrm>
        </p:spPr>
        <p:txBody>
          <a:bodyPr vert="horz" wrap="square" lIns="91440" tIns="45720" rIns="91440" bIns="45720" anchor="ctr"/>
          <a:p>
            <a:pPr eaLnBrk="1" hangingPunct="1">
              <a:spcBef>
                <a:spcPct val="50000"/>
              </a:spcBef>
            </a:pPr>
            <a:br>
              <a:rPr lang="zh-CN" altLang="en-US" dirty="0">
                <a:solidFill>
                  <a:srgbClr val="FF0F0F"/>
                </a:solidFill>
                <a:ea typeface="华文新魏" panose="02010800040101010101" pitchFamily="2" charset="-122"/>
              </a:rPr>
            </a:br>
            <a:br>
              <a:rPr lang="zh-CN" altLang="en-US" sz="7200" dirty="0"/>
            </a:br>
            <a:endParaRPr lang="zh-CN" altLang="en-US" sz="7200" dirty="0"/>
          </a:p>
        </p:txBody>
      </p:sp>
      <p:sp>
        <p:nvSpPr>
          <p:cNvPr id="20483" name="Text Box 3"/>
          <p:cNvSpPr txBox="1"/>
          <p:nvPr/>
        </p:nvSpPr>
        <p:spPr>
          <a:xfrm>
            <a:off x="323850" y="1054100"/>
            <a:ext cx="8569325" cy="2651125"/>
          </a:xfrm>
          <a:prstGeom prst="rect">
            <a:avLst/>
          </a:prstGeom>
          <a:noFill/>
          <a:ln w="9525">
            <a:noFill/>
          </a:ln>
        </p:spPr>
        <p:txBody>
          <a:bodyPr>
            <a:spAutoFit/>
          </a:bodyPr>
          <a:p>
            <a:pPr>
              <a:lnSpc>
                <a:spcPct val="120000"/>
              </a:lnSpc>
              <a:spcBef>
                <a:spcPct val="50000"/>
              </a:spcBef>
            </a:pPr>
            <a:r>
              <a:rPr lang="en-US" altLang="zh-CN" sz="4000" dirty="0">
                <a:latin typeface="Times New Roman" panose="02020603050405020304" pitchFamily="18" charset="0"/>
              </a:rPr>
              <a:t>The terrible pain Ka</a:t>
            </a:r>
            <a:r>
              <a:rPr lang="zh-CN" altLang="en-US" sz="4000" dirty="0">
                <a:latin typeface="Times New Roman" panose="02020603050405020304" pitchFamily="18" charset="0"/>
              </a:rPr>
              <a:t>rl</a:t>
            </a:r>
            <a:r>
              <a:rPr lang="en-US" altLang="zh-CN" sz="4000" dirty="0">
                <a:latin typeface="Times New Roman" panose="02020603050405020304" pitchFamily="18" charset="0"/>
              </a:rPr>
              <a:t> suffered was caused by ________.</a:t>
            </a:r>
            <a:r>
              <a:rPr lang="zh-CN" altLang="en-US" sz="4000" dirty="0">
                <a:latin typeface="Times New Roman" panose="02020603050405020304" pitchFamily="18" charset="0"/>
              </a:rPr>
              <a:t>(what)</a:t>
            </a:r>
            <a:endParaRPr lang="en-US" altLang="zh-CN" sz="4000" dirty="0">
              <a:latin typeface="Times New Roman" panose="02020603050405020304" pitchFamily="18" charset="0"/>
            </a:endParaRPr>
          </a:p>
          <a:p>
            <a:pPr algn="just">
              <a:lnSpc>
                <a:spcPct val="130000"/>
              </a:lnSpc>
              <a:spcBef>
                <a:spcPct val="50000"/>
              </a:spcBef>
            </a:pPr>
            <a:endParaRPr lang="en-US" altLang="zh-CN" sz="4000" dirty="0">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2"/>
          <p:cNvPicPr>
            <a:picLocks noChangeAspect="1"/>
          </p:cNvPicPr>
          <p:nvPr/>
        </p:nvPicPr>
        <p:blipFill>
          <a:blip r:embed="rId1"/>
          <a:stretch>
            <a:fillRect/>
          </a:stretch>
        </p:blipFill>
        <p:spPr>
          <a:xfrm>
            <a:off x="4614863" y="0"/>
            <a:ext cx="4506912" cy="2997200"/>
          </a:xfrm>
          <a:prstGeom prst="rect">
            <a:avLst/>
          </a:prstGeom>
          <a:noFill/>
          <a:ln w="9525">
            <a:noFill/>
          </a:ln>
        </p:spPr>
      </p:pic>
      <p:sp>
        <p:nvSpPr>
          <p:cNvPr id="21507" name="Text Box 2"/>
          <p:cNvSpPr/>
          <p:nvPr>
            <p:ph type="title"/>
          </p:nvPr>
        </p:nvSpPr>
        <p:spPr>
          <a:xfrm>
            <a:off x="468313" y="820738"/>
            <a:ext cx="7620000" cy="1600200"/>
          </a:xfrm>
        </p:spPr>
        <p:txBody>
          <a:bodyPr vert="horz" wrap="square" lIns="91440" tIns="45720" rIns="91440" bIns="45720" anchor="ctr"/>
          <a:p>
            <a:pPr eaLnBrk="1" hangingPunct="1">
              <a:spcBef>
                <a:spcPct val="50000"/>
              </a:spcBef>
            </a:pPr>
            <a:br>
              <a:rPr lang="zh-CN" altLang="en-US" dirty="0">
                <a:solidFill>
                  <a:srgbClr val="FF0F0F"/>
                </a:solidFill>
                <a:ea typeface="华文新魏" panose="02010800040101010101" pitchFamily="2" charset="-122"/>
              </a:rPr>
            </a:br>
            <a:br>
              <a:rPr lang="zh-CN" altLang="en-US" sz="7200" dirty="0"/>
            </a:br>
            <a:endParaRPr lang="zh-CN" altLang="en-US" sz="7200" dirty="0"/>
          </a:p>
        </p:txBody>
      </p:sp>
      <p:sp>
        <p:nvSpPr>
          <p:cNvPr id="21508" name="Text Box 3"/>
          <p:cNvSpPr txBox="1"/>
          <p:nvPr/>
        </p:nvSpPr>
        <p:spPr>
          <a:xfrm>
            <a:off x="0" y="476250"/>
            <a:ext cx="6359525" cy="3193415"/>
          </a:xfrm>
          <a:prstGeom prst="rect">
            <a:avLst/>
          </a:prstGeom>
          <a:noFill/>
          <a:ln w="9525">
            <a:noFill/>
          </a:ln>
        </p:spPr>
        <p:txBody>
          <a:bodyPr>
            <a:spAutoFit/>
          </a:bodyPr>
          <a:p>
            <a:pPr>
              <a:spcBef>
                <a:spcPct val="20000"/>
              </a:spcBef>
            </a:pPr>
            <a:r>
              <a:rPr lang="en-US" altLang="zh-CN" sz="4800" b="1" dirty="0">
                <a:solidFill>
                  <a:schemeClr val="tx1"/>
                </a:solidFill>
                <a:latin typeface="Times New Roman" panose="02020603050405020304" pitchFamily="18" charset="0"/>
                <a:ea typeface="宋体" panose="02010600030101010101" pitchFamily="2" charset="-122"/>
              </a:rPr>
              <a:t> </a:t>
            </a:r>
            <a:r>
              <a:rPr lang="zh-CN" altLang="en-US" sz="4800" b="1" dirty="0">
                <a:solidFill>
                  <a:schemeClr val="tx1"/>
                </a:solidFill>
                <a:latin typeface="Times New Roman" panose="02020603050405020304" pitchFamily="18" charset="0"/>
                <a:ea typeface="宋体" panose="02010600030101010101" pitchFamily="2" charset="-122"/>
              </a:rPr>
              <a:t>(T</a:t>
            </a:r>
            <a:r>
              <a:rPr lang="en-US" altLang="zh-CN" sz="4800" b="1" dirty="0">
                <a:solidFill>
                  <a:schemeClr val="tx1"/>
                </a:solidFill>
                <a:latin typeface="Times New Roman" panose="02020603050405020304" pitchFamily="18" charset="0"/>
                <a:ea typeface="宋体" panose="02010600030101010101" pitchFamily="2" charset="-122"/>
              </a:rPr>
              <a:t>he fou</a:t>
            </a:r>
            <a:r>
              <a:rPr lang="en-US" altLang="zh-CN" sz="4800" b="1" dirty="0">
                <a:solidFill>
                  <a:schemeClr val="tx1"/>
                </a:solidFill>
                <a:latin typeface="Times New Roman" panose="02020603050405020304" pitchFamily="18" charset="0"/>
                <a:ea typeface="宋体" panose="02010600030101010101" pitchFamily="2" charset="-122"/>
              </a:rPr>
              <a:t>rth reading material</a:t>
            </a:r>
            <a:r>
              <a:rPr lang="zh-CN" altLang="en-US" sz="4800" b="1" dirty="0">
                <a:solidFill>
                  <a:schemeClr val="tx1"/>
                </a:solidFill>
                <a:latin typeface="Times New Roman" panose="02020603050405020304" pitchFamily="18" charset="0"/>
                <a:ea typeface="宋体" panose="02010600030101010101" pitchFamily="2" charset="-122"/>
              </a:rPr>
              <a:t>)</a:t>
            </a:r>
            <a:endParaRPr lang="zh-CN" altLang="en-US" sz="4800" dirty="0">
              <a:solidFill>
                <a:schemeClr val="tx1"/>
              </a:solidFill>
              <a:latin typeface="Times New Roman" panose="02020603050405020304" pitchFamily="18" charset="0"/>
              <a:ea typeface="宋体" panose="02010600030101010101" pitchFamily="2" charset="-122"/>
            </a:endParaRPr>
          </a:p>
          <a:p>
            <a:pPr>
              <a:spcBef>
                <a:spcPct val="20000"/>
              </a:spcBef>
            </a:pPr>
            <a:r>
              <a:rPr lang="en-US" altLang="zh-CN" sz="4800" b="1" dirty="0">
                <a:solidFill>
                  <a:schemeClr val="tx1"/>
                </a:solidFill>
                <a:latin typeface="Times New Roman" panose="02020603050405020304" pitchFamily="18" charset="0"/>
                <a:ea typeface="宋体" panose="02010600030101010101" pitchFamily="2" charset="-122"/>
              </a:rPr>
              <a:t>Do you know the </a:t>
            </a:r>
            <a:r>
              <a:rPr lang="zh-CN" altLang="en-US" sz="4800" b="1" dirty="0">
                <a:solidFill>
                  <a:schemeClr val="tx1"/>
                </a:solidFill>
                <a:latin typeface="Times New Roman" panose="02020603050405020304" pitchFamily="18" charset="0"/>
                <a:ea typeface="宋体" panose="02010600030101010101" pitchFamily="2" charset="-122"/>
              </a:rPr>
              <a:t>lady</a:t>
            </a:r>
            <a:r>
              <a:rPr lang="en-US" altLang="zh-CN" sz="4800" b="1" dirty="0">
                <a:solidFill>
                  <a:schemeClr val="tx1"/>
                </a:solidFill>
                <a:latin typeface="Times New Roman" panose="02020603050405020304" pitchFamily="18" charset="0"/>
                <a:ea typeface="宋体" panose="02010600030101010101" pitchFamily="2" charset="-122"/>
              </a:rPr>
              <a:t>? And </a:t>
            </a:r>
            <a:r>
              <a:rPr lang="zh-CN" altLang="en-US" sz="4800" b="1" dirty="0">
                <a:solidFill>
                  <a:schemeClr val="tx1"/>
                </a:solidFill>
                <a:latin typeface="Times New Roman" panose="02020603050405020304" pitchFamily="18" charset="0"/>
                <a:ea typeface="宋体" panose="02010600030101010101" pitchFamily="2" charset="-122"/>
              </a:rPr>
              <a:t>her</a:t>
            </a:r>
            <a:r>
              <a:rPr lang="en-US" altLang="zh-CN" sz="4800" b="1" dirty="0">
                <a:solidFill>
                  <a:schemeClr val="tx1"/>
                </a:solidFill>
                <a:latin typeface="Times New Roman" panose="02020603050405020304" pitchFamily="18" charset="0"/>
                <a:ea typeface="宋体" panose="02010600030101010101" pitchFamily="2" charset="-122"/>
              </a:rPr>
              <a:t> </a:t>
            </a:r>
            <a:r>
              <a:rPr lang="zh-CN" altLang="en-US" sz="4800" b="1" dirty="0">
                <a:solidFill>
                  <a:schemeClr val="tx1"/>
                </a:solidFill>
                <a:latin typeface="Times New Roman" panose="02020603050405020304" pitchFamily="18" charset="0"/>
                <a:ea typeface="宋体" panose="02010600030101010101" pitchFamily="2" charset="-122"/>
              </a:rPr>
              <a:t>story</a:t>
            </a:r>
            <a:r>
              <a:rPr lang="en-US" altLang="zh-CN" sz="4800" b="1" dirty="0">
                <a:solidFill>
                  <a:schemeClr val="tx1"/>
                </a:solidFill>
                <a:latin typeface="Times New Roman" panose="02020603050405020304" pitchFamily="18" charset="0"/>
                <a:ea typeface="宋体" panose="02010600030101010101" pitchFamily="2" charset="-122"/>
              </a:rPr>
              <a:t>?</a:t>
            </a:r>
            <a:endParaRPr lang="zh-CN" altLang="en-US" sz="48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p:cNvSpPr>
          <p:nvPr>
            <p:ph type="body"/>
          </p:nvPr>
        </p:nvSpPr>
        <p:spPr>
          <a:xfrm>
            <a:off x="0" y="333375"/>
            <a:ext cx="8689975" cy="5614988"/>
          </a:xfrm>
        </p:spPr>
        <p:txBody>
          <a:bodyPr vert="horz" wrap="square" lIns="91440" tIns="45720" rIns="91440" bIns="45720" anchor="t"/>
          <a:p>
            <a:pPr>
              <a:lnSpc>
                <a:spcPct val="80000"/>
              </a:lnSpc>
              <a:buNone/>
            </a:pPr>
            <a:r>
              <a:rPr lang="en-US" altLang="zh-CN" sz="3600" dirty="0">
                <a:latin typeface="Times New Roman" panose="02020603050405020304" pitchFamily="18" charset="0"/>
                <a:cs typeface="Times New Roman" panose="02020603050405020304" pitchFamily="18" charset="0"/>
              </a:rPr>
              <a:t>  The most beautiful teacher "Zhang Lili" has moved thousands of people in China. On the evening of May 8th , 2012 , the students went home after school as usual. When they </a:t>
            </a:r>
            <a:endParaRPr lang="en-US" altLang="zh-CN" sz="3600" dirty="0">
              <a:latin typeface="Times New Roman" panose="02020603050405020304" pitchFamily="18" charset="0"/>
              <a:cs typeface="Times New Roman" panose="02020603050405020304" pitchFamily="18" charset="0"/>
            </a:endParaRPr>
          </a:p>
          <a:p>
            <a:pPr>
              <a:lnSpc>
                <a:spcPct val="80000"/>
              </a:lnSpc>
              <a:buNone/>
            </a:pPr>
            <a:r>
              <a:rPr lang="en-US" altLang="zh-CN" sz="3600" dirty="0">
                <a:latin typeface="Times New Roman" panose="02020603050405020304" pitchFamily="18" charset="0"/>
                <a:cs typeface="Times New Roman" panose="02020603050405020304" pitchFamily="18" charset="0"/>
              </a:rPr>
              <a:t>passed a bus , the bus started to move towards them because of the driver's mistake .To </a:t>
            </a:r>
            <a:endParaRPr lang="en-US" altLang="zh-CN" sz="3600" dirty="0">
              <a:latin typeface="Times New Roman" panose="02020603050405020304" pitchFamily="18" charset="0"/>
              <a:cs typeface="Times New Roman" panose="02020603050405020304" pitchFamily="18" charset="0"/>
            </a:endParaRPr>
          </a:p>
          <a:p>
            <a:pPr>
              <a:lnSpc>
                <a:spcPct val="80000"/>
              </a:lnSpc>
              <a:buNone/>
            </a:pPr>
            <a:r>
              <a:rPr lang="en-US" altLang="zh-CN" sz="3600" dirty="0">
                <a:latin typeface="Times New Roman" panose="02020603050405020304" pitchFamily="18" charset="0"/>
                <a:cs typeface="Times New Roman" panose="02020603050405020304" pitchFamily="18" charset="0"/>
              </a:rPr>
              <a:t>save the students , Miss Zhang pushed them </a:t>
            </a:r>
            <a:endParaRPr lang="en-US" altLang="zh-CN" sz="3600" dirty="0">
              <a:latin typeface="Times New Roman" panose="02020603050405020304" pitchFamily="18" charset="0"/>
              <a:cs typeface="Times New Roman" panose="02020603050405020304" pitchFamily="18" charset="0"/>
            </a:endParaRPr>
          </a:p>
          <a:p>
            <a:pPr>
              <a:lnSpc>
                <a:spcPct val="80000"/>
              </a:lnSpc>
              <a:buNone/>
            </a:pPr>
            <a:r>
              <a:rPr lang="en-US" altLang="zh-CN" sz="3600" dirty="0">
                <a:latin typeface="Times New Roman" panose="02020603050405020304" pitchFamily="18" charset="0"/>
                <a:cs typeface="Times New Roman" panose="02020603050405020304" pitchFamily="18" charset="0"/>
              </a:rPr>
              <a:t>away but she was hit by the bus and lost her </a:t>
            </a:r>
            <a:endParaRPr lang="en-US" altLang="zh-CN" sz="3600" dirty="0">
              <a:latin typeface="Times New Roman" panose="02020603050405020304" pitchFamily="18" charset="0"/>
              <a:cs typeface="Times New Roman" panose="02020603050405020304" pitchFamily="18" charset="0"/>
            </a:endParaRPr>
          </a:p>
          <a:p>
            <a:pPr>
              <a:lnSpc>
                <a:spcPct val="80000"/>
              </a:lnSpc>
              <a:buNone/>
            </a:pPr>
            <a:r>
              <a:rPr lang="en-US" altLang="zh-CN" sz="3600" dirty="0">
                <a:latin typeface="Times New Roman" panose="02020603050405020304" pitchFamily="18" charset="0"/>
                <a:cs typeface="Times New Roman" panose="02020603050405020304" pitchFamily="18" charset="0"/>
              </a:rPr>
              <a:t>legs She has been in hospital so far. Teacher' </a:t>
            </a:r>
            <a:endParaRPr lang="en-US" altLang="zh-CN" sz="3600" dirty="0">
              <a:latin typeface="Times New Roman" panose="02020603050405020304" pitchFamily="18" charset="0"/>
              <a:cs typeface="Times New Roman" panose="02020603050405020304" pitchFamily="18" charset="0"/>
            </a:endParaRPr>
          </a:p>
          <a:p>
            <a:pPr>
              <a:lnSpc>
                <a:spcPct val="80000"/>
              </a:lnSpc>
              <a:buNone/>
            </a:pPr>
            <a:r>
              <a:rPr lang="en-US" altLang="zh-CN" sz="3600" dirty="0">
                <a:latin typeface="Times New Roman" panose="02020603050405020304" pitchFamily="18" charset="0"/>
                <a:cs typeface="Times New Roman" panose="02020603050405020304" pitchFamily="18" charset="0"/>
              </a:rPr>
              <a:t>love is great, best wishes to all the teachers.</a:t>
            </a:r>
            <a:endParaRPr lang="zh-CN" altLang="en-US" sz="36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ext Box 2"/>
          <p:cNvSpPr/>
          <p:nvPr>
            <p:ph type="title"/>
          </p:nvPr>
        </p:nvSpPr>
        <p:spPr>
          <a:xfrm>
            <a:off x="468313" y="820738"/>
            <a:ext cx="7620000" cy="1600200"/>
          </a:xfrm>
        </p:spPr>
        <p:txBody>
          <a:bodyPr vert="horz" wrap="square" lIns="91440" tIns="45720" rIns="91440" bIns="45720" anchor="ctr"/>
          <a:p>
            <a:pPr eaLnBrk="1" hangingPunct="1">
              <a:spcBef>
                <a:spcPct val="50000"/>
              </a:spcBef>
            </a:pPr>
            <a:br>
              <a:rPr lang="zh-CN" altLang="en-US" dirty="0">
                <a:solidFill>
                  <a:srgbClr val="FF0F0F"/>
                </a:solidFill>
                <a:ea typeface="华文新魏" panose="02010800040101010101" pitchFamily="2" charset="-122"/>
              </a:rPr>
            </a:br>
            <a:br>
              <a:rPr lang="zh-CN" altLang="en-US" sz="7200" dirty="0"/>
            </a:br>
            <a:endParaRPr lang="zh-CN" altLang="en-US" sz="7200" dirty="0"/>
          </a:p>
        </p:txBody>
      </p:sp>
      <p:sp>
        <p:nvSpPr>
          <p:cNvPr id="23555" name="Text Box 3"/>
          <p:cNvSpPr txBox="1"/>
          <p:nvPr/>
        </p:nvSpPr>
        <p:spPr>
          <a:xfrm>
            <a:off x="1042988" y="1125538"/>
            <a:ext cx="8569325" cy="2862262"/>
          </a:xfrm>
          <a:prstGeom prst="rect">
            <a:avLst/>
          </a:prstGeom>
          <a:noFill/>
          <a:ln w="9525">
            <a:noFill/>
          </a:ln>
        </p:spPr>
        <p:txBody>
          <a:bodyPr>
            <a:spAutoFit/>
          </a:bodyPr>
          <a:p>
            <a:r>
              <a:rPr lang="zh-CN" altLang="en-US" sz="6000" b="1" dirty="0">
                <a:solidFill>
                  <a:schemeClr val="tx1"/>
                </a:solidFill>
                <a:latin typeface="Times New Roman" panose="02020603050405020304" pitchFamily="18" charset="0"/>
                <a:ea typeface="黑体" panose="02010609060101010101" pitchFamily="49" charset="-122"/>
              </a:rPr>
              <a:t>Wh</a:t>
            </a:r>
            <a:r>
              <a:rPr lang="en-US" altLang="zh-CN" sz="6000" b="1" dirty="0">
                <a:solidFill>
                  <a:schemeClr val="tx1"/>
                </a:solidFill>
                <a:latin typeface="Times New Roman" panose="02020603050405020304" pitchFamily="18" charset="0"/>
                <a:ea typeface="黑体" panose="02010609060101010101" pitchFamily="49" charset="-122"/>
              </a:rPr>
              <a:t>ose fault leads to Zhang Lili’ tragedy</a:t>
            </a:r>
            <a:r>
              <a:rPr lang="zh-CN" altLang="en-US" sz="6000" b="1" dirty="0">
                <a:solidFill>
                  <a:schemeClr val="tx1"/>
                </a:solidFill>
                <a:latin typeface="Times New Roman" panose="02020603050405020304" pitchFamily="18" charset="0"/>
                <a:ea typeface="黑体" panose="02010609060101010101" pitchFamily="49" charset="-122"/>
              </a:rPr>
              <a:t>? (________)</a:t>
            </a:r>
            <a:endParaRPr lang="zh-CN" altLang="en-US" sz="6000" b="1" dirty="0">
              <a:solidFill>
                <a:schemeClr val="tx1"/>
              </a:solidFill>
              <a:latin typeface="Times New Roman" panose="02020603050405020304" pitchFamily="18" charset="0"/>
              <a:ea typeface="黑体" panose="02010609060101010101" pitchFamily="49"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Picture 2"/>
          <p:cNvPicPr>
            <a:picLocks noChangeAspect="1"/>
          </p:cNvPicPr>
          <p:nvPr/>
        </p:nvPicPr>
        <p:blipFill>
          <a:blip r:embed="rId1"/>
          <a:stretch>
            <a:fillRect/>
          </a:stretch>
        </p:blipFill>
        <p:spPr>
          <a:xfrm>
            <a:off x="4140200" y="3070225"/>
            <a:ext cx="4392613" cy="3055938"/>
          </a:xfrm>
          <a:prstGeom prst="rect">
            <a:avLst/>
          </a:prstGeom>
          <a:noFill/>
          <a:ln w="9525">
            <a:noFill/>
          </a:ln>
        </p:spPr>
      </p:pic>
      <p:sp>
        <p:nvSpPr>
          <p:cNvPr id="24579" name="Text Box 2"/>
          <p:cNvSpPr/>
          <p:nvPr>
            <p:ph type="title"/>
          </p:nvPr>
        </p:nvSpPr>
        <p:spPr>
          <a:xfrm>
            <a:off x="468313" y="820738"/>
            <a:ext cx="7620000" cy="1600200"/>
          </a:xfrm>
        </p:spPr>
        <p:txBody>
          <a:bodyPr vert="horz" wrap="square" lIns="91440" tIns="45720" rIns="91440" bIns="45720" anchor="ctr"/>
          <a:p>
            <a:pPr eaLnBrk="1" hangingPunct="1">
              <a:spcBef>
                <a:spcPct val="50000"/>
              </a:spcBef>
            </a:pPr>
            <a:br>
              <a:rPr lang="zh-CN" altLang="en-US" dirty="0">
                <a:solidFill>
                  <a:srgbClr val="FF0F0F"/>
                </a:solidFill>
                <a:ea typeface="华文新魏" panose="02010800040101010101" pitchFamily="2" charset="-122"/>
              </a:rPr>
            </a:br>
            <a:br>
              <a:rPr lang="zh-CN" altLang="en-US" sz="7200" dirty="0"/>
            </a:br>
            <a:endParaRPr lang="zh-CN" altLang="en-US" sz="7200" dirty="0"/>
          </a:p>
        </p:txBody>
      </p:sp>
      <p:sp>
        <p:nvSpPr>
          <p:cNvPr id="24580" name="Text Box 3"/>
          <p:cNvSpPr txBox="1"/>
          <p:nvPr/>
        </p:nvSpPr>
        <p:spPr>
          <a:xfrm>
            <a:off x="323850" y="1557338"/>
            <a:ext cx="8569325" cy="1846262"/>
          </a:xfrm>
          <a:prstGeom prst="rect">
            <a:avLst/>
          </a:prstGeom>
          <a:noFill/>
          <a:ln w="9525">
            <a:noFill/>
          </a:ln>
        </p:spPr>
        <p:txBody>
          <a:bodyPr>
            <a:spAutoFit/>
          </a:bodyPr>
          <a:p>
            <a:pPr>
              <a:spcBef>
                <a:spcPct val="20000"/>
              </a:spcBef>
            </a:pPr>
            <a:r>
              <a:rPr lang="zh-CN" altLang="en-US" b="1" dirty="0">
                <a:solidFill>
                  <a:schemeClr val="tx1"/>
                </a:solidFill>
                <a:latin typeface="Times New Roman" panose="02020603050405020304" pitchFamily="18" charset="0"/>
                <a:ea typeface="宋体" panose="02010600030101010101" pitchFamily="2" charset="-122"/>
              </a:rPr>
              <a:t>(</a:t>
            </a:r>
            <a:r>
              <a:rPr lang="en-US" altLang="zh-CN" b="1" dirty="0">
                <a:solidFill>
                  <a:schemeClr val="tx1"/>
                </a:solidFill>
                <a:latin typeface="Times New Roman" panose="02020603050405020304" pitchFamily="18" charset="0"/>
                <a:ea typeface="宋体" panose="02010600030101010101" pitchFamily="2" charset="-122"/>
              </a:rPr>
              <a:t> </a:t>
            </a:r>
            <a:r>
              <a:rPr lang="zh-CN" altLang="en-US" b="1" dirty="0">
                <a:solidFill>
                  <a:schemeClr val="tx1"/>
                </a:solidFill>
                <a:latin typeface="Times New Roman" panose="02020603050405020304" pitchFamily="18" charset="0"/>
                <a:ea typeface="宋体" panose="02010600030101010101" pitchFamily="2" charset="-122"/>
              </a:rPr>
              <a:t>T</a:t>
            </a:r>
            <a:r>
              <a:rPr lang="en-US" altLang="zh-CN" b="1" dirty="0">
                <a:solidFill>
                  <a:schemeClr val="tx1"/>
                </a:solidFill>
                <a:latin typeface="Times New Roman" panose="02020603050405020304" pitchFamily="18" charset="0"/>
                <a:ea typeface="宋体" panose="02010600030101010101" pitchFamily="2" charset="-122"/>
              </a:rPr>
              <a:t>he fifth reading material</a:t>
            </a:r>
            <a:r>
              <a:rPr lang="zh-CN" altLang="en-US" b="1" dirty="0">
                <a:solidFill>
                  <a:schemeClr val="tx1"/>
                </a:solidFill>
                <a:latin typeface="Times New Roman" panose="02020603050405020304" pitchFamily="18" charset="0"/>
                <a:ea typeface="宋体" panose="02010600030101010101" pitchFamily="2" charset="-122"/>
              </a:rPr>
              <a:t>)</a:t>
            </a:r>
            <a:endParaRPr lang="zh-CN" altLang="en-US" dirty="0">
              <a:solidFill>
                <a:schemeClr val="tx1"/>
              </a:solidFill>
              <a:latin typeface="Times New Roman" panose="02020603050405020304" pitchFamily="18" charset="0"/>
              <a:ea typeface="宋体" panose="02010600030101010101" pitchFamily="2" charset="-122"/>
            </a:endParaRPr>
          </a:p>
          <a:p>
            <a:pPr>
              <a:spcBef>
                <a:spcPct val="20000"/>
              </a:spcBef>
            </a:pPr>
            <a:r>
              <a:rPr lang="en-US" altLang="zh-CN" b="1" dirty="0">
                <a:solidFill>
                  <a:schemeClr val="tx1"/>
                </a:solidFill>
                <a:latin typeface="Times New Roman" panose="02020603050405020304" pitchFamily="18" charset="0"/>
                <a:ea typeface="宋体" panose="02010600030101010101" pitchFamily="2" charset="-122"/>
              </a:rPr>
              <a:t>Have you ever heard the food poisoning accident? </a:t>
            </a:r>
            <a:endParaRPr lang="zh-CN" altLang="en-US"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p:cNvSpPr>
          <p:nvPr>
            <p:ph type="body"/>
          </p:nvPr>
        </p:nvSpPr>
        <p:spPr>
          <a:xfrm>
            <a:off x="971550" y="620713"/>
            <a:ext cx="7488238" cy="5040312"/>
          </a:xfrm>
        </p:spPr>
        <p:txBody>
          <a:bodyPr vert="horz" wrap="square" lIns="91440" tIns="45720" rIns="91440" bIns="45720" anchor="t"/>
          <a:p>
            <a:pPr>
              <a:lnSpc>
                <a:spcPct val="90000"/>
              </a:lnSpc>
              <a:buNone/>
            </a:pPr>
            <a:r>
              <a:rPr lang="zh-CN" altLang="en-US" sz="3200" dirty="0">
                <a:latin typeface="Times New Roman" panose="02020603050405020304" pitchFamily="18" charset="0"/>
                <a:cs typeface="Times New Roman" panose="02020603050405020304" pitchFamily="18" charset="0"/>
              </a:rPr>
              <a:t>Food sometimes gets poisoned with harmful things. A person who eats such food can </a:t>
            </a:r>
            <a:endParaRPr lang="zh-CN" altLang="en-US" sz="3200" dirty="0">
              <a:latin typeface="Times New Roman" panose="02020603050405020304" pitchFamily="18" charset="0"/>
              <a:cs typeface="Times New Roman" panose="02020603050405020304" pitchFamily="18" charset="0"/>
            </a:endParaRPr>
          </a:p>
          <a:p>
            <a:pPr>
              <a:lnSpc>
                <a:spcPct val="90000"/>
              </a:lnSpc>
              <a:buNone/>
            </a:pPr>
            <a:r>
              <a:rPr lang="zh-CN" altLang="en-US" sz="3200" dirty="0">
                <a:latin typeface="Times New Roman" panose="02020603050405020304" pitchFamily="18" charset="0"/>
                <a:cs typeface="Times New Roman" panose="02020603050405020304" pitchFamily="18" charset="0"/>
              </a:rPr>
              <a:t>get an illness called foodpoisoning. Food </a:t>
            </a:r>
            <a:endParaRPr lang="zh-CN" altLang="en-US" sz="3200" dirty="0">
              <a:latin typeface="Times New Roman" panose="02020603050405020304" pitchFamily="18" charset="0"/>
              <a:cs typeface="Times New Roman" panose="02020603050405020304" pitchFamily="18" charset="0"/>
            </a:endParaRPr>
          </a:p>
          <a:p>
            <a:pPr>
              <a:lnSpc>
                <a:spcPct val="90000"/>
              </a:lnSpc>
              <a:buNone/>
            </a:pPr>
            <a:r>
              <a:rPr lang="zh-CN" altLang="en-US" sz="3200" dirty="0">
                <a:latin typeface="Times New Roman" panose="02020603050405020304" pitchFamily="18" charset="0"/>
                <a:cs typeface="Times New Roman" panose="02020603050405020304" pitchFamily="18" charset="0"/>
              </a:rPr>
              <a:t>poisoning is usually not serious,</a:t>
            </a:r>
            <a:r>
              <a:rPr lang="en-US" altLang="zh-CN" sz="3200" dirty="0">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but some </a:t>
            </a:r>
            <a:endParaRPr lang="zh-CN" altLang="en-US" sz="3200" dirty="0">
              <a:latin typeface="Times New Roman" panose="02020603050405020304" pitchFamily="18" charset="0"/>
              <a:cs typeface="Times New Roman" panose="02020603050405020304" pitchFamily="18" charset="0"/>
            </a:endParaRPr>
          </a:p>
          <a:p>
            <a:pPr>
              <a:lnSpc>
                <a:spcPct val="90000"/>
              </a:lnSpc>
              <a:buNone/>
            </a:pPr>
            <a:r>
              <a:rPr lang="zh-CN" altLang="en-US" sz="3200" dirty="0">
                <a:latin typeface="Times New Roman" panose="02020603050405020304" pitchFamily="18" charset="0"/>
                <a:cs typeface="Times New Roman" panose="02020603050405020304" pitchFamily="18" charset="0"/>
              </a:rPr>
              <a:t>types are deadly. The </a:t>
            </a:r>
            <a:r>
              <a:rPr lang="en-US" altLang="zh-CN" sz="3200" dirty="0">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symptoms of food</a:t>
            </a:r>
            <a:r>
              <a:rPr lang="en-US" altLang="zh-CN" sz="3200" dirty="0">
                <a:latin typeface="Times New Roman" panose="02020603050405020304" pitchFamily="18" charset="0"/>
                <a:cs typeface="Times New Roman" panose="02020603050405020304" pitchFamily="18" charset="0"/>
              </a:rPr>
              <a:t> </a:t>
            </a:r>
            <a:endParaRPr lang="en-US" altLang="zh-CN" sz="3200" dirty="0">
              <a:latin typeface="Times New Roman" panose="02020603050405020304" pitchFamily="18" charset="0"/>
              <a:cs typeface="Times New Roman" panose="02020603050405020304" pitchFamily="18" charset="0"/>
            </a:endParaRPr>
          </a:p>
          <a:p>
            <a:pPr>
              <a:lnSpc>
                <a:spcPct val="90000"/>
              </a:lnSpc>
              <a:buNone/>
            </a:pPr>
            <a:r>
              <a:rPr lang="zh-CN" altLang="en-US" sz="3200" dirty="0">
                <a:latin typeface="Times New Roman" panose="02020603050405020304" pitchFamily="18" charset="0"/>
                <a:cs typeface="Times New Roman" panose="02020603050405020304" pitchFamily="18" charset="0"/>
              </a:rPr>
              <a:t>poisoning usually begin within hours of </a:t>
            </a:r>
            <a:endParaRPr lang="zh-CN" altLang="en-US" sz="3200" dirty="0">
              <a:latin typeface="Times New Roman" panose="02020603050405020304" pitchFamily="18" charset="0"/>
              <a:cs typeface="Times New Roman" panose="02020603050405020304" pitchFamily="18" charset="0"/>
            </a:endParaRPr>
          </a:p>
          <a:p>
            <a:pPr>
              <a:lnSpc>
                <a:spcPct val="90000"/>
              </a:lnSpc>
              <a:buNone/>
            </a:pPr>
            <a:r>
              <a:rPr lang="zh-CN" altLang="en-US" sz="3200" dirty="0">
                <a:latin typeface="Times New Roman" panose="02020603050405020304" pitchFamily="18" charset="0"/>
                <a:cs typeface="Times New Roman" panose="02020603050405020304" pitchFamily="18" charset="0"/>
              </a:rPr>
              <a:t>eating the poisoned food. Fever is one</a:t>
            </a:r>
            <a:r>
              <a:rPr lang="en-US" altLang="zh-CN" sz="3200" dirty="0">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of </a:t>
            </a:r>
            <a:endParaRPr lang="zh-CN" altLang="en-US" sz="3200" dirty="0">
              <a:latin typeface="Times New Roman" panose="02020603050405020304" pitchFamily="18" charset="0"/>
              <a:cs typeface="Times New Roman" panose="02020603050405020304" pitchFamily="18" charset="0"/>
            </a:endParaRPr>
          </a:p>
          <a:p>
            <a:pPr>
              <a:lnSpc>
                <a:spcPct val="90000"/>
              </a:lnSpc>
              <a:buNone/>
            </a:pPr>
            <a:r>
              <a:rPr lang="zh-CN" altLang="en-US" sz="3200" dirty="0">
                <a:latin typeface="Times New Roman" panose="02020603050405020304" pitchFamily="18" charset="0"/>
                <a:cs typeface="Times New Roman" panose="02020603050405020304" pitchFamily="18" charset="0"/>
              </a:rPr>
              <a:t>the most common symptoms.</a:t>
            </a:r>
            <a:endParaRPr lang="zh-CN" altLang="en-US" sz="32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Text Box 2"/>
          <p:cNvSpPr/>
          <p:nvPr>
            <p:ph type="title"/>
          </p:nvPr>
        </p:nvSpPr>
        <p:spPr>
          <a:xfrm>
            <a:off x="468313" y="820738"/>
            <a:ext cx="7620000" cy="1600200"/>
          </a:xfrm>
        </p:spPr>
        <p:txBody>
          <a:bodyPr vert="horz" wrap="square" lIns="91440" tIns="45720" rIns="91440" bIns="45720" anchor="ctr"/>
          <a:p>
            <a:pPr eaLnBrk="1" hangingPunct="1">
              <a:spcBef>
                <a:spcPct val="50000"/>
              </a:spcBef>
            </a:pPr>
            <a:br>
              <a:rPr lang="zh-CN" altLang="en-US" dirty="0">
                <a:solidFill>
                  <a:srgbClr val="FF0F0F"/>
                </a:solidFill>
                <a:ea typeface="华文新魏" panose="02010800040101010101" pitchFamily="2" charset="-122"/>
              </a:rPr>
            </a:br>
            <a:br>
              <a:rPr lang="zh-CN" altLang="en-US" sz="7200" dirty="0"/>
            </a:br>
            <a:endParaRPr lang="zh-CN" altLang="en-US" sz="7200" dirty="0"/>
          </a:p>
        </p:txBody>
      </p:sp>
      <p:sp>
        <p:nvSpPr>
          <p:cNvPr id="26627" name="Text Box 3"/>
          <p:cNvSpPr txBox="1"/>
          <p:nvPr/>
        </p:nvSpPr>
        <p:spPr>
          <a:xfrm>
            <a:off x="323850" y="1054100"/>
            <a:ext cx="8569325" cy="1938338"/>
          </a:xfrm>
          <a:prstGeom prst="rect">
            <a:avLst/>
          </a:prstGeom>
          <a:noFill/>
          <a:ln w="9525">
            <a:noFill/>
          </a:ln>
        </p:spPr>
        <p:txBody>
          <a:bodyPr>
            <a:spAutoFit/>
          </a:bodyPr>
          <a:p>
            <a:r>
              <a:rPr lang="zh-CN" altLang="en-US" sz="4000" dirty="0">
                <a:latin typeface="Times New Roman" panose="02020603050405020304" pitchFamily="18" charset="0"/>
              </a:rPr>
              <a:t>From the passage we know that:</a:t>
            </a:r>
            <a:endParaRPr lang="zh-CN" altLang="en-US" sz="4000" dirty="0">
              <a:latin typeface="Times New Roman" panose="02020603050405020304" pitchFamily="18" charset="0"/>
            </a:endParaRPr>
          </a:p>
          <a:p>
            <a:r>
              <a:rPr lang="zh-CN" altLang="en-US" sz="4000" dirty="0">
                <a:latin typeface="Times New Roman" panose="02020603050405020304" pitchFamily="18" charset="0"/>
              </a:rPr>
              <a:t>"Food poisoning means death."</a:t>
            </a:r>
            <a:endParaRPr lang="zh-CN" altLang="en-US" sz="4000" dirty="0">
              <a:latin typeface="Times New Roman" panose="02020603050405020304" pitchFamily="18" charset="0"/>
            </a:endParaRPr>
          </a:p>
          <a:p>
            <a:r>
              <a:rPr lang="zh-CN" altLang="en-US" sz="4000" dirty="0">
                <a:latin typeface="Times New Roman" panose="02020603050405020304" pitchFamily="18" charset="0"/>
              </a:rPr>
              <a:t>Is there </a:t>
            </a:r>
            <a:r>
              <a:rPr lang="en-US" altLang="zh-CN" sz="4000" dirty="0">
                <a:latin typeface="Times New Roman" panose="02020603050405020304" pitchFamily="18" charset="0"/>
              </a:rPr>
              <a:t>any</a:t>
            </a:r>
            <a:r>
              <a:rPr lang="zh-CN" altLang="en-US" sz="4000" dirty="0">
                <a:latin typeface="Times New Roman" panose="02020603050405020304" pitchFamily="18" charset="0"/>
              </a:rPr>
              <a:t>thing wrong?</a:t>
            </a:r>
            <a:endParaRPr lang="zh-CN" altLang="en-US" sz="4000" dirty="0">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ext Box 2"/>
          <p:cNvSpPr/>
          <p:nvPr>
            <p:ph type="title"/>
          </p:nvPr>
        </p:nvSpPr>
        <p:spPr>
          <a:xfrm>
            <a:off x="468313" y="820738"/>
            <a:ext cx="7620000" cy="1600200"/>
          </a:xfrm>
        </p:spPr>
        <p:txBody>
          <a:bodyPr vert="horz" wrap="square" lIns="91440" tIns="45720" rIns="91440" bIns="45720" anchor="ctr"/>
          <a:p>
            <a:pPr eaLnBrk="1" hangingPunct="1">
              <a:spcBef>
                <a:spcPct val="50000"/>
              </a:spcBef>
            </a:pPr>
            <a:br>
              <a:rPr lang="zh-CN" altLang="en-US" dirty="0">
                <a:solidFill>
                  <a:srgbClr val="FF0F0F"/>
                </a:solidFill>
                <a:ea typeface="华文新魏" panose="02010800040101010101" pitchFamily="2" charset="-122"/>
              </a:rPr>
            </a:br>
            <a:br>
              <a:rPr lang="zh-CN" altLang="en-US" sz="7200" dirty="0"/>
            </a:br>
            <a:endParaRPr lang="zh-CN" altLang="en-US" sz="7200" dirty="0"/>
          </a:p>
        </p:txBody>
      </p:sp>
      <p:sp>
        <p:nvSpPr>
          <p:cNvPr id="27651" name="Text Box 3"/>
          <p:cNvSpPr txBox="1"/>
          <p:nvPr/>
        </p:nvSpPr>
        <p:spPr>
          <a:xfrm>
            <a:off x="250825" y="549275"/>
            <a:ext cx="8569325" cy="5189538"/>
          </a:xfrm>
          <a:prstGeom prst="rect">
            <a:avLst/>
          </a:prstGeom>
          <a:noFill/>
          <a:ln w="9525">
            <a:noFill/>
          </a:ln>
        </p:spPr>
        <p:txBody>
          <a:bodyPr>
            <a:spAutoFit/>
          </a:bodyPr>
          <a:p>
            <a:pPr>
              <a:spcBef>
                <a:spcPct val="20000"/>
              </a:spcBef>
            </a:pPr>
            <a:r>
              <a:rPr lang="en-US" altLang="zh-CN" b="1" dirty="0">
                <a:solidFill>
                  <a:schemeClr val="tx1"/>
                </a:solidFill>
                <a:latin typeface="Times New Roman" panose="02020603050405020304" pitchFamily="18" charset="0"/>
                <a:ea typeface="宋体" panose="02010600030101010101" pitchFamily="2" charset="-122"/>
              </a:rPr>
              <a:t>Discussion:</a:t>
            </a:r>
            <a:endParaRPr lang="zh-CN" altLang="en-US" b="1" dirty="0">
              <a:solidFill>
                <a:schemeClr val="tx1"/>
              </a:solidFill>
              <a:latin typeface="Times New Roman" panose="02020603050405020304" pitchFamily="18" charset="0"/>
              <a:ea typeface="宋体" panose="02010600030101010101" pitchFamily="2" charset="-122"/>
            </a:endParaRPr>
          </a:p>
          <a:p>
            <a:pPr>
              <a:spcBef>
                <a:spcPct val="20000"/>
              </a:spcBef>
            </a:pPr>
            <a:r>
              <a:rPr lang="en-US" altLang="zh-CN" b="1" dirty="0">
                <a:solidFill>
                  <a:schemeClr val="tx1"/>
                </a:solidFill>
                <a:latin typeface="Times New Roman" panose="02020603050405020304" pitchFamily="18" charset="0"/>
                <a:ea typeface="宋体" panose="02010600030101010101" pitchFamily="2" charset="-122"/>
              </a:rPr>
              <a:t>W</a:t>
            </a:r>
            <a:r>
              <a:rPr lang="zh-CN" altLang="en-US" b="1" dirty="0">
                <a:solidFill>
                  <a:schemeClr val="tx1"/>
                </a:solidFill>
                <a:latin typeface="Times New Roman" panose="02020603050405020304" pitchFamily="18" charset="0"/>
                <a:ea typeface="宋体" panose="02010600030101010101" pitchFamily="2" charset="-122"/>
              </a:rPr>
              <a:t>hat kind of questions will the detail reding </a:t>
            </a:r>
            <a:r>
              <a:rPr lang="en-US" altLang="zh-CN" b="1" dirty="0">
                <a:solidFill>
                  <a:schemeClr val="tx1"/>
                </a:solidFill>
                <a:latin typeface="Times New Roman" panose="02020603050405020304" pitchFamily="18" charset="0"/>
                <a:ea typeface="宋体" panose="02010600030101010101" pitchFamily="2" charset="-122"/>
              </a:rPr>
              <a:t>exercise </a:t>
            </a:r>
            <a:r>
              <a:rPr lang="zh-CN" altLang="en-US" b="1" dirty="0">
                <a:solidFill>
                  <a:schemeClr val="tx1"/>
                </a:solidFill>
                <a:latin typeface="Times New Roman" panose="02020603050405020304" pitchFamily="18" charset="0"/>
                <a:ea typeface="宋体" panose="02010600030101010101" pitchFamily="2" charset="-122"/>
              </a:rPr>
              <a:t>focus on</a:t>
            </a:r>
            <a:r>
              <a:rPr lang="en-US" altLang="zh-CN" b="1" dirty="0">
                <a:solidFill>
                  <a:schemeClr val="tx1"/>
                </a:solidFill>
                <a:latin typeface="Times New Roman" panose="02020603050405020304" pitchFamily="18" charset="0"/>
                <a:ea typeface="宋体" panose="02010600030101010101" pitchFamily="2" charset="-122"/>
              </a:rPr>
              <a:t>? </a:t>
            </a:r>
            <a:endParaRPr lang="en-US" altLang="zh-CN" b="1" dirty="0">
              <a:solidFill>
                <a:schemeClr val="tx1"/>
              </a:solidFill>
              <a:latin typeface="Times New Roman" panose="02020603050405020304" pitchFamily="18" charset="0"/>
              <a:ea typeface="宋体" panose="02010600030101010101" pitchFamily="2" charset="-122"/>
            </a:endParaRPr>
          </a:p>
          <a:p>
            <a:pPr>
              <a:spcBef>
                <a:spcPct val="20000"/>
              </a:spcBef>
            </a:pPr>
            <a:r>
              <a:rPr lang="en-US" altLang="zh-CN" b="1" dirty="0">
                <a:solidFill>
                  <a:schemeClr val="tx1"/>
                </a:solidFill>
                <a:latin typeface="Times New Roman" panose="02020603050405020304" pitchFamily="18" charset="0"/>
                <a:ea typeface="宋体" panose="02010600030101010101" pitchFamily="2" charset="-122"/>
              </a:rPr>
              <a:t>1.</a:t>
            </a:r>
            <a:endParaRPr lang="en-US" altLang="zh-CN" b="1" dirty="0">
              <a:solidFill>
                <a:schemeClr val="tx1"/>
              </a:solidFill>
              <a:latin typeface="Times New Roman" panose="02020603050405020304" pitchFamily="18" charset="0"/>
              <a:ea typeface="宋体" panose="02010600030101010101" pitchFamily="2" charset="-122"/>
            </a:endParaRPr>
          </a:p>
          <a:p>
            <a:pPr>
              <a:spcBef>
                <a:spcPct val="20000"/>
              </a:spcBef>
            </a:pPr>
            <a:r>
              <a:rPr lang="en-US" altLang="zh-CN" b="1" dirty="0">
                <a:solidFill>
                  <a:schemeClr val="tx1"/>
                </a:solidFill>
                <a:latin typeface="Times New Roman" panose="02020603050405020304" pitchFamily="18" charset="0"/>
                <a:ea typeface="宋体" panose="02010600030101010101" pitchFamily="2" charset="-122"/>
              </a:rPr>
              <a:t>2.</a:t>
            </a:r>
            <a:endParaRPr lang="en-US" altLang="zh-CN" b="1" dirty="0">
              <a:solidFill>
                <a:schemeClr val="tx1"/>
              </a:solidFill>
              <a:latin typeface="Times New Roman" panose="02020603050405020304" pitchFamily="18" charset="0"/>
              <a:ea typeface="宋体" panose="02010600030101010101" pitchFamily="2" charset="-122"/>
            </a:endParaRPr>
          </a:p>
          <a:p>
            <a:pPr>
              <a:spcBef>
                <a:spcPct val="20000"/>
              </a:spcBef>
            </a:pPr>
            <a:r>
              <a:rPr lang="en-US" altLang="zh-CN" b="1" dirty="0">
                <a:solidFill>
                  <a:schemeClr val="tx1"/>
                </a:solidFill>
                <a:latin typeface="Times New Roman" panose="02020603050405020304" pitchFamily="18" charset="0"/>
                <a:ea typeface="宋体" panose="02010600030101010101" pitchFamily="2" charset="-122"/>
              </a:rPr>
              <a:t>3.</a:t>
            </a:r>
            <a:endParaRPr lang="en-US" altLang="zh-CN" b="1" dirty="0">
              <a:solidFill>
                <a:schemeClr val="tx1"/>
              </a:solidFill>
              <a:latin typeface="Times New Roman" panose="02020603050405020304" pitchFamily="18" charset="0"/>
              <a:ea typeface="宋体" panose="02010600030101010101" pitchFamily="2" charset="-122"/>
            </a:endParaRPr>
          </a:p>
          <a:p>
            <a:pPr>
              <a:spcBef>
                <a:spcPct val="20000"/>
              </a:spcBef>
            </a:pPr>
            <a:r>
              <a:rPr lang="en-US" altLang="zh-CN" b="1" dirty="0">
                <a:solidFill>
                  <a:schemeClr val="tx1"/>
                </a:solidFill>
                <a:latin typeface="Times New Roman" panose="02020603050405020304" pitchFamily="18" charset="0"/>
                <a:ea typeface="宋体" panose="02010600030101010101" pitchFamily="2" charset="-122"/>
              </a:rPr>
              <a:t>4.</a:t>
            </a:r>
            <a:endParaRPr lang="en-US" altLang="zh-CN" b="1" dirty="0">
              <a:solidFill>
                <a:schemeClr val="tx1"/>
              </a:solidFill>
              <a:latin typeface="Times New Roman" panose="02020603050405020304" pitchFamily="18" charset="0"/>
              <a:ea typeface="宋体" panose="02010600030101010101" pitchFamily="2" charset="-122"/>
            </a:endParaRPr>
          </a:p>
          <a:p>
            <a:pPr>
              <a:spcBef>
                <a:spcPct val="20000"/>
              </a:spcBef>
            </a:pPr>
            <a:r>
              <a:rPr lang="en-US" altLang="zh-CN" b="1" dirty="0">
                <a:solidFill>
                  <a:schemeClr val="tx1"/>
                </a:solidFill>
                <a:latin typeface="Times New Roman" panose="02020603050405020304" pitchFamily="18" charset="0"/>
                <a:ea typeface="宋体" panose="02010600030101010101" pitchFamily="2" charset="-122"/>
              </a:rPr>
              <a:t>5.</a:t>
            </a:r>
            <a:endParaRPr lang="en-US" altLang="zh-CN" b="1" dirty="0">
              <a:solidFill>
                <a:schemeClr val="tx1"/>
              </a:solidFill>
              <a:latin typeface="Times New Roman" panose="02020603050405020304" pitchFamily="18" charset="0"/>
              <a:ea typeface="宋体" panose="02010600030101010101" pitchFamily="2" charset="-122"/>
            </a:endParaRPr>
          </a:p>
        </p:txBody>
      </p:sp>
      <p:sp>
        <p:nvSpPr>
          <p:cNvPr id="28676" name="Text Box 4"/>
          <p:cNvSpPr txBox="1"/>
          <p:nvPr/>
        </p:nvSpPr>
        <p:spPr>
          <a:xfrm>
            <a:off x="971550" y="2349500"/>
            <a:ext cx="3794125" cy="639763"/>
          </a:xfrm>
          <a:prstGeom prst="rect">
            <a:avLst/>
          </a:prstGeom>
          <a:noFill/>
          <a:ln w="9525">
            <a:noFill/>
          </a:ln>
        </p:spPr>
        <p:txBody>
          <a:bodyPr>
            <a:spAutoFit/>
          </a:bodyPr>
          <a:p>
            <a:r>
              <a:rPr lang="zh-CN" altLang="en-US" b="1" dirty="0">
                <a:latin typeface="楷体" panose="02010609060101010101" pitchFamily="49" charset="-122"/>
              </a:rPr>
              <a:t>the number(s)</a:t>
            </a:r>
            <a:endParaRPr lang="zh-CN" altLang="en-US" b="1" dirty="0">
              <a:latin typeface="楷体" panose="02010609060101010101" pitchFamily="49" charset="-122"/>
            </a:endParaRPr>
          </a:p>
        </p:txBody>
      </p:sp>
      <p:sp>
        <p:nvSpPr>
          <p:cNvPr id="28677" name="Text Box 5"/>
          <p:cNvSpPr txBox="1"/>
          <p:nvPr/>
        </p:nvSpPr>
        <p:spPr>
          <a:xfrm>
            <a:off x="1044575" y="3068638"/>
            <a:ext cx="3859213" cy="639762"/>
          </a:xfrm>
          <a:prstGeom prst="rect">
            <a:avLst/>
          </a:prstGeom>
          <a:noFill/>
          <a:ln w="9525">
            <a:noFill/>
          </a:ln>
        </p:spPr>
        <p:txBody>
          <a:bodyPr>
            <a:spAutoFit/>
          </a:bodyPr>
          <a:p>
            <a:r>
              <a:rPr lang="zh-CN" altLang="en-US" b="1" dirty="0">
                <a:latin typeface="楷体" panose="02010609060101010101" pitchFamily="49" charset="-122"/>
              </a:rPr>
              <a:t>the order(s)</a:t>
            </a:r>
            <a:endParaRPr lang="zh-CN" altLang="en-US" b="1" dirty="0">
              <a:latin typeface="楷体" panose="02010609060101010101" pitchFamily="49" charset="-122"/>
            </a:endParaRPr>
          </a:p>
        </p:txBody>
      </p:sp>
      <p:sp>
        <p:nvSpPr>
          <p:cNvPr id="27654" name="Text Box 6"/>
          <p:cNvSpPr txBox="1"/>
          <p:nvPr/>
        </p:nvSpPr>
        <p:spPr>
          <a:xfrm>
            <a:off x="1025525" y="3960813"/>
            <a:ext cx="3835400" cy="639762"/>
          </a:xfrm>
          <a:prstGeom prst="rect">
            <a:avLst/>
          </a:prstGeom>
          <a:noFill/>
          <a:ln w="9525">
            <a:noFill/>
          </a:ln>
        </p:spPr>
        <p:txBody>
          <a:bodyPr>
            <a:spAutoFit/>
          </a:bodyPr>
          <a:p>
            <a:endParaRPr lang="zh-CN" altLang="zh-CN" dirty="0">
              <a:latin typeface="楷体" panose="02010609060101010101" pitchFamily="49" charset="-122"/>
            </a:endParaRPr>
          </a:p>
        </p:txBody>
      </p:sp>
      <p:sp>
        <p:nvSpPr>
          <p:cNvPr id="28679" name="Text Box 7"/>
          <p:cNvSpPr txBox="1"/>
          <p:nvPr/>
        </p:nvSpPr>
        <p:spPr>
          <a:xfrm>
            <a:off x="971550" y="3789363"/>
            <a:ext cx="4332288" cy="639762"/>
          </a:xfrm>
          <a:prstGeom prst="rect">
            <a:avLst/>
          </a:prstGeom>
          <a:noFill/>
          <a:ln w="9525">
            <a:noFill/>
          </a:ln>
        </p:spPr>
        <p:txBody>
          <a:bodyPr>
            <a:spAutoFit/>
          </a:bodyPr>
          <a:p>
            <a:r>
              <a:rPr lang="zh-CN" altLang="en-US" b="1" dirty="0">
                <a:latin typeface="楷体" panose="02010609060101010101" pitchFamily="49" charset="-122"/>
              </a:rPr>
              <a:t>the thing(what)</a:t>
            </a:r>
            <a:endParaRPr lang="zh-CN" altLang="en-US" b="1" dirty="0">
              <a:latin typeface="楷体" panose="02010609060101010101" pitchFamily="49" charset="-122"/>
            </a:endParaRPr>
          </a:p>
        </p:txBody>
      </p:sp>
      <p:sp>
        <p:nvSpPr>
          <p:cNvPr id="28680" name="Text Box 8"/>
          <p:cNvSpPr txBox="1"/>
          <p:nvPr/>
        </p:nvSpPr>
        <p:spPr>
          <a:xfrm>
            <a:off x="1044575" y="4437063"/>
            <a:ext cx="3690938" cy="639762"/>
          </a:xfrm>
          <a:prstGeom prst="rect">
            <a:avLst/>
          </a:prstGeom>
          <a:noFill/>
          <a:ln w="9525">
            <a:noFill/>
          </a:ln>
        </p:spPr>
        <p:txBody>
          <a:bodyPr>
            <a:spAutoFit/>
          </a:bodyPr>
          <a:p>
            <a:r>
              <a:rPr lang="zh-CN" altLang="en-US" b="1" dirty="0">
                <a:latin typeface="楷体" panose="02010609060101010101" pitchFamily="49" charset="-122"/>
              </a:rPr>
              <a:t>the people(who)</a:t>
            </a:r>
            <a:endParaRPr lang="zh-CN" altLang="en-US" b="1" dirty="0">
              <a:latin typeface="楷体" panose="02010609060101010101" pitchFamily="49" charset="-122"/>
            </a:endParaRPr>
          </a:p>
        </p:txBody>
      </p:sp>
      <p:sp>
        <p:nvSpPr>
          <p:cNvPr id="28681" name="Text Box 9"/>
          <p:cNvSpPr txBox="1"/>
          <p:nvPr/>
        </p:nvSpPr>
        <p:spPr>
          <a:xfrm>
            <a:off x="1044575" y="5084763"/>
            <a:ext cx="4679950" cy="639762"/>
          </a:xfrm>
          <a:prstGeom prst="rect">
            <a:avLst/>
          </a:prstGeom>
          <a:noFill/>
          <a:ln w="9525">
            <a:noFill/>
          </a:ln>
        </p:spPr>
        <p:txBody>
          <a:bodyPr>
            <a:spAutoFit/>
          </a:bodyPr>
          <a:p>
            <a:r>
              <a:rPr lang="zh-CN" altLang="en-US" b="1" dirty="0">
                <a:latin typeface="楷体" panose="02010609060101010101" pitchFamily="49" charset="-122"/>
              </a:rPr>
              <a:t>the special sentece</a:t>
            </a:r>
            <a:endParaRPr lang="zh-CN" altLang="en-US" b="1" dirty="0">
              <a:latin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blinds(horizontal)">
                                      <p:cBhvr>
                                        <p:cTn id="7" dur="500"/>
                                        <p:tgtEl>
                                          <p:spTgt spid="2867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677"/>
                                        </p:tgtEl>
                                        <p:attrNameLst>
                                          <p:attrName>style.visibility</p:attrName>
                                        </p:attrNameLst>
                                      </p:cBhvr>
                                      <p:to>
                                        <p:strVal val="visible"/>
                                      </p:to>
                                    </p:set>
                                    <p:anim calcmode="lin" valueType="num">
                                      <p:cBhvr additive="base">
                                        <p:cTn id="12" dur="500" fill="hold"/>
                                        <p:tgtEl>
                                          <p:spTgt spid="28677"/>
                                        </p:tgtEl>
                                        <p:attrNameLst>
                                          <p:attrName>ppt_x</p:attrName>
                                        </p:attrNameLst>
                                      </p:cBhvr>
                                      <p:tavLst>
                                        <p:tav tm="0">
                                          <p:val>
                                            <p:strVal val="#ppt_x"/>
                                          </p:val>
                                        </p:tav>
                                        <p:tav tm="100000">
                                          <p:val>
                                            <p:strVal val="#ppt_x"/>
                                          </p:val>
                                        </p:tav>
                                      </p:tavLst>
                                    </p:anim>
                                    <p:anim calcmode="lin" valueType="num">
                                      <p:cBhvr additive="base">
                                        <p:cTn id="13" dur="500" fill="hold"/>
                                        <p:tgtEl>
                                          <p:spTgt spid="2867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8679"/>
                                        </p:tgtEl>
                                        <p:attrNameLst>
                                          <p:attrName>style.visibility</p:attrName>
                                        </p:attrNameLst>
                                      </p:cBhvr>
                                      <p:to>
                                        <p:strVal val="visible"/>
                                      </p:to>
                                    </p:set>
                                    <p:animEffect transition="in" filter="box(in)">
                                      <p:cBhvr>
                                        <p:cTn id="18" dur="500"/>
                                        <p:tgtEl>
                                          <p:spTgt spid="28679"/>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8680"/>
                                        </p:tgtEl>
                                        <p:attrNameLst>
                                          <p:attrName>style.visibility</p:attrName>
                                        </p:attrNameLst>
                                      </p:cBhvr>
                                      <p:to>
                                        <p:strVal val="visible"/>
                                      </p:to>
                                    </p:set>
                                    <p:animEffect transition="in" filter="diamond(in)">
                                      <p:cBhvr>
                                        <p:cTn id="23" dur="2000"/>
                                        <p:tgtEl>
                                          <p:spTgt spid="28680"/>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28681"/>
                                        </p:tgtEl>
                                        <p:attrNameLst>
                                          <p:attrName>style.visibility</p:attrName>
                                        </p:attrNameLst>
                                      </p:cBhvr>
                                      <p:to>
                                        <p:strVal val="visible"/>
                                      </p:to>
                                    </p:set>
                                    <p:animEffect transition="in" filter="checkerboard(across)">
                                      <p:cBhvr>
                                        <p:cTn id="28" dur="500"/>
                                        <p:tgtEl>
                                          <p:spTgt spid="28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ldLvl="0"/>
      <p:bldP spid="28677" grpId="0" bldLvl="0"/>
      <p:bldP spid="28679" grpId="0" bldLvl="0"/>
      <p:bldP spid="28680" grpId="0" bldLvl="0"/>
      <p:bldP spid="28681"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ext Box 2"/>
          <p:cNvSpPr/>
          <p:nvPr>
            <p:ph type="title"/>
          </p:nvPr>
        </p:nvSpPr>
        <p:spPr>
          <a:xfrm>
            <a:off x="468313" y="820738"/>
            <a:ext cx="7620000" cy="1600200"/>
          </a:xfrm>
        </p:spPr>
        <p:txBody>
          <a:bodyPr vert="horz" wrap="square" lIns="91440" tIns="45720" rIns="91440" bIns="45720" anchor="ctr"/>
          <a:p>
            <a:pPr algn="l" eaLnBrk="1" hangingPunct="1">
              <a:spcBef>
                <a:spcPct val="50000"/>
              </a:spcBef>
            </a:pPr>
            <a:br>
              <a:rPr lang="zh-CN" altLang="en-US" dirty="0">
                <a:solidFill>
                  <a:srgbClr val="FF0F0F"/>
                </a:solidFill>
                <a:ea typeface="华文新魏" panose="02010800040101010101" pitchFamily="2" charset="-122"/>
              </a:rPr>
            </a:br>
            <a:br>
              <a:rPr lang="zh-CN" altLang="en-US" sz="7200" dirty="0"/>
            </a:br>
            <a:endParaRPr lang="zh-CN" altLang="en-US" sz="7200" dirty="0"/>
          </a:p>
        </p:txBody>
      </p:sp>
      <p:sp>
        <p:nvSpPr>
          <p:cNvPr id="10243" name="Text Box 3"/>
          <p:cNvSpPr txBox="1"/>
          <p:nvPr/>
        </p:nvSpPr>
        <p:spPr>
          <a:xfrm>
            <a:off x="323850" y="1557338"/>
            <a:ext cx="8569325" cy="1920875"/>
          </a:xfrm>
          <a:prstGeom prst="rect">
            <a:avLst/>
          </a:prstGeom>
          <a:noFill/>
          <a:ln w="9525">
            <a:noFill/>
          </a:ln>
        </p:spPr>
        <p:txBody>
          <a:bodyPr>
            <a:spAutoFit/>
          </a:bodyPr>
          <a:p>
            <a:pPr algn="ctr" eaLnBrk="1" hangingPunct="1">
              <a:spcBef>
                <a:spcPct val="50000"/>
              </a:spcBef>
            </a:pPr>
            <a:r>
              <a:rPr lang="zh-CN" altLang="en-US" sz="4800" b="1" dirty="0">
                <a:solidFill>
                  <a:schemeClr val="tx1"/>
                </a:solidFill>
                <a:latin typeface="楷体" panose="02010609060101010101" pitchFamily="49" charset="-122"/>
              </a:rPr>
              <a:t> </a:t>
            </a:r>
            <a:r>
              <a:rPr lang="zh-CN" altLang="en-US" sz="4800" b="1" dirty="0">
                <a:solidFill>
                  <a:schemeClr val="tx1"/>
                </a:solidFill>
                <a:latin typeface="Comic Sans MS" panose="030F0702030302020204" pitchFamily="66" charset="0"/>
              </a:rPr>
              <a:t>Questions for</a:t>
            </a:r>
            <a:r>
              <a:rPr lang="en-US" altLang="zh-CN" sz="4800" b="1" dirty="0">
                <a:solidFill>
                  <a:schemeClr val="tx1"/>
                </a:solidFill>
                <a:latin typeface="Comic Sans MS" panose="030F0702030302020204" pitchFamily="66" charset="0"/>
              </a:rPr>
              <a:t> details</a:t>
            </a:r>
            <a:r>
              <a:rPr lang="zh-CN" altLang="en-US" sz="4800" b="1" dirty="0">
                <a:solidFill>
                  <a:schemeClr val="tx1"/>
                </a:solidFill>
                <a:latin typeface="Comic Sans MS" panose="030F0702030302020204" pitchFamily="66" charset="0"/>
              </a:rPr>
              <a:t> in</a:t>
            </a:r>
            <a:endParaRPr lang="zh-CN" altLang="en-US" sz="4800" b="1" dirty="0">
              <a:solidFill>
                <a:schemeClr val="tx1"/>
              </a:solidFill>
              <a:latin typeface="Comic Sans MS" panose="030F0702030302020204" pitchFamily="66" charset="0"/>
            </a:endParaRPr>
          </a:p>
          <a:p>
            <a:pPr algn="ctr" eaLnBrk="1" hangingPunct="1">
              <a:spcBef>
                <a:spcPct val="50000"/>
              </a:spcBef>
            </a:pPr>
            <a:r>
              <a:rPr lang="en-US" altLang="zh-CN" sz="4800" b="1" dirty="0">
                <a:solidFill>
                  <a:schemeClr val="tx1"/>
                </a:solidFill>
                <a:latin typeface="Comic Sans MS" panose="030F0702030302020204" pitchFamily="66" charset="0"/>
              </a:rPr>
              <a:t>reading comprehension</a:t>
            </a:r>
            <a:r>
              <a:rPr lang="zh-CN" altLang="en-US" sz="4800" b="1" dirty="0">
                <a:solidFill>
                  <a:schemeClr val="tx1"/>
                </a:solidFill>
                <a:latin typeface="Comic Sans MS" panose="030F0702030302020204" pitchFamily="66" charset="0"/>
              </a:rPr>
              <a:t> </a:t>
            </a:r>
            <a:endParaRPr lang="zh-CN" altLang="en-US" sz="4800" b="1" dirty="0">
              <a:solidFill>
                <a:schemeClr val="tx1"/>
              </a:solidFill>
              <a:latin typeface="Comic Sans MS" panose="030F0702030302020204"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ext Box 2"/>
          <p:cNvSpPr txBox="1"/>
          <p:nvPr/>
        </p:nvSpPr>
        <p:spPr>
          <a:xfrm>
            <a:off x="0" y="49213"/>
            <a:ext cx="9144000" cy="4484687"/>
          </a:xfrm>
          <a:prstGeom prst="rect">
            <a:avLst/>
          </a:prstGeom>
          <a:noFill/>
          <a:ln w="9525">
            <a:noFill/>
          </a:ln>
        </p:spPr>
        <p:txBody>
          <a:bodyPr>
            <a:spAutoFit/>
          </a:bodyPr>
          <a:p>
            <a:pPr marL="457200" indent="-457200"/>
            <a:r>
              <a:rPr lang="zh-CN" altLang="en-US" sz="2400" b="1" dirty="0">
                <a:solidFill>
                  <a:srgbClr val="990033"/>
                </a:solidFill>
                <a:latin typeface="宋体" panose="02010600030101010101" pitchFamily="2" charset="-122"/>
                <a:ea typeface="宋体" panose="02010600030101010101" pitchFamily="2" charset="-122"/>
              </a:rPr>
              <a:t> </a:t>
            </a:r>
            <a:r>
              <a:rPr lang="en-US" altLang="zh-CN" sz="2400" b="1" dirty="0">
                <a:solidFill>
                  <a:srgbClr val="990033"/>
                </a:solidFill>
                <a:latin typeface="宋体" panose="02010600030101010101" pitchFamily="2" charset="-122"/>
                <a:ea typeface="宋体" panose="02010600030101010101" pitchFamily="2" charset="-122"/>
              </a:rPr>
              <a:t>  </a:t>
            </a:r>
            <a:r>
              <a:rPr lang="en-US" altLang="zh-CN" dirty="0">
                <a:latin typeface="Comic Sans MS" panose="030F0702030302020204" pitchFamily="66" charset="0"/>
              </a:rPr>
              <a:t>exercise</a:t>
            </a:r>
            <a:endParaRPr lang="zh-CN" altLang="en-US" sz="4000" b="1" dirty="0">
              <a:solidFill>
                <a:srgbClr val="0000FF"/>
              </a:solidFill>
              <a:latin typeface="Comic Sans MS" panose="030F0702030302020204" pitchFamily="66" charset="0"/>
              <a:ea typeface="宋体" panose="02010600030101010101" pitchFamily="2" charset="-122"/>
            </a:endParaRPr>
          </a:p>
          <a:p>
            <a:pPr marL="457200" indent="-457200"/>
            <a:r>
              <a:rPr lang="zh-CN" altLang="en-US" sz="2800" b="1" dirty="0">
                <a:solidFill>
                  <a:srgbClr val="990033"/>
                </a:solidFill>
                <a:latin typeface="宋体" panose="02010600030101010101" pitchFamily="2" charset="-122"/>
                <a:ea typeface="宋体" panose="02010600030101010101" pitchFamily="2" charset="-122"/>
              </a:rPr>
              <a:t>      </a:t>
            </a:r>
            <a:r>
              <a:rPr lang="en-US" altLang="zh-CN" sz="2800" b="1" dirty="0">
                <a:solidFill>
                  <a:srgbClr val="990033"/>
                </a:solidFill>
                <a:latin typeface="宋体" panose="02010600030101010101" pitchFamily="2" charset="-122"/>
                <a:ea typeface="宋体" panose="02010600030101010101" pitchFamily="2" charset="-122"/>
              </a:rPr>
              <a:t> </a:t>
            </a:r>
            <a:r>
              <a:rPr lang="zh-CN" altLang="en-US" sz="2800" b="1" dirty="0">
                <a:solidFill>
                  <a:schemeClr val="tx1"/>
                </a:solidFill>
                <a:latin typeface="宋体" panose="02010600030101010101" pitchFamily="2" charset="-122"/>
                <a:ea typeface="宋体" panose="02010600030101010101" pitchFamily="2" charset="-122"/>
              </a:rPr>
              <a:t>The human body is a living machine, and like all machines, it needs fuel to supply it with energy. That is the food we eat. But how much do we need to stay healthy? The energy value of food is usually measured in calories. A calorie is the amount of heat required to raise the temperature of 1kg of water by 1℃. The number of calories people need per day is different, as the chart shows</a:t>
            </a:r>
            <a:r>
              <a:rPr lang="zh-CN" altLang="en-US" sz="2800" b="1" dirty="0">
                <a:solidFill>
                  <a:schemeClr val="tx1"/>
                </a:solidFill>
                <a:latin typeface="Times New Roman" panose="02020603050405020304" pitchFamily="18" charset="0"/>
                <a:ea typeface="宋体" panose="02010600030101010101" pitchFamily="2" charset="-122"/>
              </a:rPr>
              <a:t>……</a:t>
            </a:r>
            <a:r>
              <a:rPr lang="zh-CN" altLang="en-US" sz="2800" b="1" dirty="0">
                <a:solidFill>
                  <a:schemeClr val="tx1"/>
                </a:solidFill>
                <a:latin typeface="宋体" panose="02010600030101010101" pitchFamily="2" charset="-122"/>
                <a:ea typeface="宋体" panose="02010600030101010101" pitchFamily="2" charset="-122"/>
              </a:rPr>
              <a:t> </a:t>
            </a:r>
            <a:endParaRPr lang="zh-CN" altLang="en-US" sz="2800" b="1" dirty="0">
              <a:solidFill>
                <a:schemeClr val="tx1"/>
              </a:solidFill>
              <a:latin typeface="宋体" panose="02010600030101010101" pitchFamily="2" charset="-122"/>
              <a:ea typeface="宋体" panose="02010600030101010101" pitchFamily="2" charset="-122"/>
            </a:endParaRPr>
          </a:p>
        </p:txBody>
      </p:sp>
      <p:graphicFrame>
        <p:nvGraphicFramePr>
          <p:cNvPr id="29699" name="Group 3"/>
          <p:cNvGraphicFramePr>
            <a:graphicFrameLocks noGrp="1"/>
          </p:cNvGraphicFramePr>
          <p:nvPr/>
        </p:nvGraphicFramePr>
        <p:xfrm>
          <a:off x="0" y="4648200"/>
          <a:ext cx="9144000" cy="2016125"/>
        </p:xfrm>
        <a:graphic>
          <a:graphicData uri="http://schemas.openxmlformats.org/drawingml/2006/table">
            <a:tbl>
              <a:tblPr/>
              <a:tblGrid>
                <a:gridCol w="4079875"/>
                <a:gridCol w="5064125"/>
              </a:tblGrid>
              <a:tr h="39687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CALORIES NEEDED </a:t>
                      </a:r>
                      <a:r>
                        <a:rPr kumimoji="0" 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a:t>
                      </a:r>
                      <a:r>
                        <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DAY</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Baby                       750</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Office worker                                       2,700</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Child aged 8           2,100      </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Woman feeding baby                          2,700</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Man over 70           2,100</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Boy aged 16                                          3,000</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Woman                   3,600</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Farmer                                                 2,600</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694" name="AutoShape 22">
            <a:hlinkClick r:id="" action="ppaction://hlinkshowjump?jump=nextslide"/>
          </p:cNvPr>
          <p:cNvSpPr/>
          <p:nvPr/>
        </p:nvSpPr>
        <p:spPr>
          <a:xfrm>
            <a:off x="8101013" y="4076700"/>
            <a:ext cx="838200" cy="457200"/>
          </a:xfrm>
          <a:prstGeom prst="actionButtonForwardNext">
            <a:avLst/>
          </a:prstGeom>
          <a:gradFill rotWithShape="0">
            <a:gsLst>
              <a:gs pos="0">
                <a:srgbClr val="DDEBCF">
                  <a:alpha val="100000"/>
                </a:srgbClr>
              </a:gs>
              <a:gs pos="50000">
                <a:srgbClr val="9CB86E">
                  <a:alpha val="100000"/>
                </a:srgbClr>
              </a:gs>
              <a:gs pos="100000">
                <a:srgbClr val="156B13">
                  <a:alpha val="100000"/>
                </a:srgbClr>
              </a:gs>
            </a:gsLst>
            <a:lin ang="5400000" scaled="1"/>
            <a:tileRect/>
          </a:gradFill>
          <a:ln w="9525" cap="flat" cmpd="sng">
            <a:solidFill>
              <a:srgbClr val="CCECFF"/>
            </a:solidFill>
            <a:prstDash val="solid"/>
            <a:miter/>
            <a:headEnd type="none" w="med" len="med"/>
            <a:tailEnd type="none" w="med" len="med"/>
          </a:ln>
        </p:spPr>
        <p:txBody>
          <a:bodyPr wrap="none" anchor="ctr"/>
          <a:p>
            <a:pPr>
              <a:spcBef>
                <a:spcPct val="50000"/>
              </a:spcBef>
            </a:pPr>
            <a:r>
              <a:rPr lang="zh-CN" altLang="en-US" sz="2000" dirty="0">
                <a:solidFill>
                  <a:srgbClr val="FF0000"/>
                </a:solidFill>
                <a:latin typeface="Times New Roman" panose="02020603050405020304" pitchFamily="18" charset="0"/>
                <a:ea typeface="隶书" panose="02010509060101010101" pitchFamily="1" charset="-122"/>
              </a:rPr>
              <a:t>练习题</a:t>
            </a:r>
            <a:endParaRPr lang="zh-CN" altLang="en-US" sz="2000" dirty="0">
              <a:solidFill>
                <a:srgbClr val="FF0000"/>
              </a:solidFill>
              <a:latin typeface="Times New Roman" panose="02020603050405020304" pitchFamily="18" charset="0"/>
              <a:ea typeface="隶书" panose="02010509060101010101" pitchFamily="1"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0-#ppt_w/2"/>
                                          </p:val>
                                        </p:tav>
                                        <p:tav tm="100000">
                                          <p:val>
                                            <p:strVal val="#ppt_x"/>
                                          </p:val>
                                        </p:tav>
                                      </p:tavLst>
                                    </p:anim>
                                    <p:anim calcmode="lin" valueType="num">
                                      <p:cBhvr additive="base">
                                        <p:cTn id="8" dur="500" fill="hold"/>
                                        <p:tgtEl>
                                          <p:spTgt spid="296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9699"/>
                                        </p:tgtEl>
                                        <p:attrNameLst>
                                          <p:attrName>style.visibility</p:attrName>
                                        </p:attrNameLst>
                                      </p:cBhvr>
                                      <p:to>
                                        <p:strVal val="visible"/>
                                      </p:to>
                                    </p:set>
                                    <p:anim calcmode="lin" valueType="num">
                                      <p:cBhvr additive="base">
                                        <p:cTn id="12" dur="500" fill="hold"/>
                                        <p:tgtEl>
                                          <p:spTgt spid="29699"/>
                                        </p:tgtEl>
                                        <p:attrNameLst>
                                          <p:attrName>ppt_x</p:attrName>
                                        </p:attrNameLst>
                                      </p:cBhvr>
                                      <p:tavLst>
                                        <p:tav tm="0">
                                          <p:val>
                                            <p:strVal val="0-#ppt_w/2"/>
                                          </p:val>
                                        </p:tav>
                                        <p:tav tm="100000">
                                          <p:val>
                                            <p:strVal val="#ppt_x"/>
                                          </p:val>
                                        </p:tav>
                                      </p:tavLst>
                                    </p:anim>
                                    <p:anim calcmode="lin" valueType="num">
                                      <p:cBhvr additive="base">
                                        <p:cTn id="13" dur="500" fill="hold"/>
                                        <p:tgtEl>
                                          <p:spTgt spid="296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p:nvPr/>
        </p:nvSpPr>
        <p:spPr>
          <a:xfrm>
            <a:off x="107950" y="176213"/>
            <a:ext cx="9144000" cy="1262062"/>
          </a:xfrm>
          <a:prstGeom prst="rect">
            <a:avLst/>
          </a:prstGeom>
          <a:noFill/>
          <a:ln w="9525">
            <a:noFill/>
          </a:ln>
        </p:spPr>
        <p:txBody>
          <a:bodyPr>
            <a:spAutoFit/>
          </a:bodyPr>
          <a:p>
            <a:r>
              <a:rPr lang="zh-CN" altLang="en-US" sz="2800" b="1" dirty="0">
                <a:solidFill>
                  <a:srgbClr val="A50021"/>
                </a:solidFill>
                <a:latin typeface="Times New Roman" panose="02020603050405020304" pitchFamily="18" charset="0"/>
                <a:ea typeface="宋体" panose="02010600030101010101" pitchFamily="2" charset="-122"/>
              </a:rPr>
              <a:t> </a:t>
            </a:r>
            <a:r>
              <a:rPr lang="zh-CN" altLang="en-US" sz="2400" b="1" dirty="0">
                <a:solidFill>
                  <a:schemeClr val="tx1"/>
                </a:solidFill>
                <a:latin typeface="Times New Roman" panose="02020603050405020304" pitchFamily="18" charset="0"/>
                <a:ea typeface="宋体" panose="02010600030101010101" pitchFamily="2" charset="-122"/>
              </a:rPr>
              <a:t>Q1) ____ calories are required to raise the temperature of 5kg of water from 35℃to 90℃.</a:t>
            </a:r>
            <a:endParaRPr lang="zh-CN" altLang="en-US" sz="2400" b="1" dirty="0">
              <a:solidFill>
                <a:schemeClr val="tx1"/>
              </a:solidFill>
              <a:latin typeface="Times New Roman" panose="02020603050405020304" pitchFamily="18" charset="0"/>
              <a:ea typeface="宋体" panose="02010600030101010101" pitchFamily="2" charset="-122"/>
            </a:endParaRPr>
          </a:p>
          <a:p>
            <a:r>
              <a:rPr lang="zh-CN" altLang="en-US" sz="2400" b="1" dirty="0">
                <a:solidFill>
                  <a:schemeClr val="tx1"/>
                </a:solidFill>
                <a:latin typeface="Times New Roman" panose="02020603050405020304" pitchFamily="18" charset="0"/>
                <a:ea typeface="宋体" panose="02010600030101010101" pitchFamily="2" charset="-122"/>
              </a:rPr>
              <a:t>  A. 55         B. 175         C. 325           D. 275</a:t>
            </a:r>
            <a:endParaRPr lang="zh-CN" altLang="en-US" sz="2400" b="1" dirty="0">
              <a:solidFill>
                <a:schemeClr val="tx1"/>
              </a:solidFill>
              <a:latin typeface="Times New Roman" panose="02020603050405020304" pitchFamily="18" charset="0"/>
              <a:ea typeface="宋体" panose="02010600030101010101" pitchFamily="2" charset="-122"/>
            </a:endParaRPr>
          </a:p>
        </p:txBody>
      </p:sp>
      <p:sp>
        <p:nvSpPr>
          <p:cNvPr id="30723" name="Rectangle 3"/>
          <p:cNvSpPr/>
          <p:nvPr/>
        </p:nvSpPr>
        <p:spPr>
          <a:xfrm>
            <a:off x="112713" y="1557338"/>
            <a:ext cx="9144000" cy="4278312"/>
          </a:xfrm>
          <a:prstGeom prst="rect">
            <a:avLst/>
          </a:prstGeom>
          <a:noFill/>
          <a:ln w="9525">
            <a:noFill/>
          </a:ln>
        </p:spPr>
        <p:txBody>
          <a:bodyPr>
            <a:spAutoFit/>
          </a:bodyPr>
          <a:p>
            <a:pPr>
              <a:spcBef>
                <a:spcPct val="50000"/>
              </a:spcBef>
            </a:pPr>
            <a:r>
              <a:rPr lang="zh-CN" altLang="en-US" sz="3200" b="1" dirty="0">
                <a:solidFill>
                  <a:srgbClr val="A50021"/>
                </a:solidFill>
                <a:latin typeface="Times New Roman" panose="02020603050405020304" pitchFamily="18" charset="0"/>
                <a:ea typeface="宋体" panose="02010600030101010101" pitchFamily="2" charset="-122"/>
              </a:rPr>
              <a:t> </a:t>
            </a:r>
            <a:r>
              <a:rPr lang="zh-CN" altLang="en-US" sz="2400" b="1" dirty="0">
                <a:solidFill>
                  <a:schemeClr val="tx1"/>
                </a:solidFill>
                <a:latin typeface="Times New Roman" panose="02020603050405020304" pitchFamily="18" charset="0"/>
                <a:ea typeface="宋体" panose="02010600030101010101" pitchFamily="2" charset="-122"/>
              </a:rPr>
              <a:t>Q2)   Which statement is TRUE according to the chart above?  </a:t>
            </a:r>
            <a:endParaRPr lang="en-US" altLang="zh-CN" sz="2400" b="1" dirty="0">
              <a:solidFill>
                <a:schemeClr val="tx1"/>
              </a:solidFill>
              <a:latin typeface="Times New Roman" panose="02020603050405020304" pitchFamily="18" charset="0"/>
              <a:ea typeface="宋体" panose="02010600030101010101" pitchFamily="2" charset="-122"/>
            </a:endParaRPr>
          </a:p>
          <a:p>
            <a:pPr>
              <a:spcBef>
                <a:spcPct val="50000"/>
              </a:spcBef>
            </a:pPr>
            <a:r>
              <a:rPr lang="zh-CN" altLang="en-US" sz="2400" b="1" dirty="0">
                <a:solidFill>
                  <a:schemeClr val="tx1"/>
                </a:solidFill>
                <a:latin typeface="Times New Roman" panose="02020603050405020304" pitchFamily="18" charset="0"/>
                <a:ea typeface="宋体" panose="02010600030101010101" pitchFamily="2" charset="-122"/>
              </a:rPr>
              <a:t>A.   A child aged 8 requires more than 3 times the amount of calories that a baby does.                         </a:t>
            </a:r>
            <a:endParaRPr lang="en-US" altLang="zh-CN" sz="2400" b="1" dirty="0">
              <a:solidFill>
                <a:schemeClr val="tx1"/>
              </a:solidFill>
              <a:latin typeface="Times New Roman" panose="02020603050405020304" pitchFamily="18" charset="0"/>
              <a:ea typeface="宋体" panose="02010600030101010101" pitchFamily="2" charset="-122"/>
            </a:endParaRPr>
          </a:p>
          <a:p>
            <a:pPr>
              <a:spcBef>
                <a:spcPct val="50000"/>
              </a:spcBef>
              <a:buAutoNum type="alphaUcPeriod" startAt="2"/>
            </a:pPr>
            <a:r>
              <a:rPr lang="zh-CN" altLang="en-US" sz="2400" b="1" dirty="0">
                <a:solidFill>
                  <a:schemeClr val="tx1"/>
                </a:solidFill>
                <a:latin typeface="Times New Roman" panose="02020603050405020304" pitchFamily="18" charset="0"/>
                <a:ea typeface="宋体" panose="02010600030101010101" pitchFamily="2" charset="-122"/>
              </a:rPr>
              <a:t>A boy aged 16 requires nearly twice the amount of calories that a boy aged 8 does.                           </a:t>
            </a:r>
            <a:endParaRPr lang="en-US" altLang="zh-CN" sz="2400" b="1" dirty="0">
              <a:solidFill>
                <a:schemeClr val="tx1"/>
              </a:solidFill>
              <a:latin typeface="Times New Roman" panose="02020603050405020304" pitchFamily="18" charset="0"/>
              <a:ea typeface="宋体" panose="02010600030101010101" pitchFamily="2" charset="-122"/>
            </a:endParaRPr>
          </a:p>
          <a:p>
            <a:pPr>
              <a:spcBef>
                <a:spcPct val="50000"/>
              </a:spcBef>
              <a:buAutoNum type="alphaUcPeriod" startAt="2"/>
            </a:pPr>
            <a:r>
              <a:rPr lang="zh-CN" altLang="en-US" sz="2400" b="1" dirty="0">
                <a:solidFill>
                  <a:schemeClr val="tx1"/>
                </a:solidFill>
                <a:latin typeface="Times New Roman" panose="02020603050405020304" pitchFamily="18" charset="0"/>
                <a:ea typeface="宋体" panose="02010600030101010101" pitchFamily="2" charset="-122"/>
              </a:rPr>
              <a:t>An office worker requires the same amount of calories per day as a woman feeding a baby does.  </a:t>
            </a:r>
            <a:endParaRPr lang="en-US" altLang="zh-CN" sz="2400" b="1" dirty="0">
              <a:solidFill>
                <a:schemeClr val="tx1"/>
              </a:solidFill>
              <a:latin typeface="Times New Roman" panose="02020603050405020304" pitchFamily="18" charset="0"/>
              <a:ea typeface="宋体" panose="02010600030101010101" pitchFamily="2" charset="-122"/>
            </a:endParaRPr>
          </a:p>
          <a:p>
            <a:pPr>
              <a:spcBef>
                <a:spcPct val="50000"/>
              </a:spcBef>
              <a:buAutoNum type="alphaUcPeriod" startAt="2"/>
            </a:pPr>
            <a:r>
              <a:rPr lang="zh-CN" altLang="en-US" sz="2400" b="1" dirty="0">
                <a:solidFill>
                  <a:schemeClr val="tx1"/>
                </a:solidFill>
                <a:latin typeface="Times New Roman" panose="02020603050405020304" pitchFamily="18" charset="0"/>
                <a:ea typeface="宋体" panose="02010600030101010101" pitchFamily="2" charset="-122"/>
              </a:rPr>
              <a:t>A farmer requires nearly 1.5 times the amount of calories that an office worker does.</a:t>
            </a:r>
            <a:endParaRPr lang="zh-CN" altLang="en-US" sz="2400" b="1" dirty="0">
              <a:solidFill>
                <a:schemeClr val="tx1"/>
              </a:solidFill>
              <a:latin typeface="Times New Roman" panose="02020603050405020304" pitchFamily="18" charset="0"/>
              <a:ea typeface="宋体" panose="02010600030101010101" pitchFamily="2" charset="-122"/>
            </a:endParaRPr>
          </a:p>
        </p:txBody>
      </p:sp>
      <p:sp>
        <p:nvSpPr>
          <p:cNvPr id="29700" name="AutoShape 6">
            <a:hlinkClick r:id="" action="ppaction://hlinkshowjump?jump=previousslide"/>
          </p:cNvPr>
          <p:cNvSpPr/>
          <p:nvPr/>
        </p:nvSpPr>
        <p:spPr>
          <a:xfrm>
            <a:off x="8101013" y="981075"/>
            <a:ext cx="838200" cy="457200"/>
          </a:xfrm>
          <a:prstGeom prst="actionButtonBlank">
            <a:avLst/>
          </a:prstGeom>
          <a:gradFill rotWithShape="0">
            <a:gsLst>
              <a:gs pos="0">
                <a:srgbClr val="5E9EFF">
                  <a:alpha val="100000"/>
                </a:srgbClr>
              </a:gs>
              <a:gs pos="39999">
                <a:srgbClr val="85C2FF">
                  <a:alpha val="100000"/>
                </a:srgbClr>
              </a:gs>
              <a:gs pos="70000">
                <a:srgbClr val="C4D6EB">
                  <a:alpha val="100000"/>
                </a:srgbClr>
              </a:gs>
              <a:gs pos="100000">
                <a:srgbClr val="FFEBFA">
                  <a:alpha val="100000"/>
                </a:srgbClr>
              </a:gs>
            </a:gsLst>
            <a:lin ang="5400000" scaled="1"/>
            <a:tileRect/>
          </a:gradFill>
          <a:ln w="9525" cap="flat" cmpd="sng">
            <a:solidFill>
              <a:srgbClr val="CCECFF"/>
            </a:solidFill>
            <a:prstDash val="solid"/>
            <a:miter/>
            <a:headEnd type="none" w="med" len="med"/>
            <a:tailEnd type="none" w="med" len="med"/>
          </a:ln>
        </p:spPr>
        <p:txBody>
          <a:bodyPr wrap="none" anchor="ctr"/>
          <a:p>
            <a:pPr>
              <a:spcBef>
                <a:spcPct val="50000"/>
              </a:spcBef>
            </a:pPr>
            <a:r>
              <a:rPr lang="zh-CN" altLang="en-US" sz="2400" dirty="0">
                <a:solidFill>
                  <a:srgbClr val="0000FF"/>
                </a:solidFill>
                <a:latin typeface="Times New Roman" panose="02020603050405020304" pitchFamily="18" charset="0"/>
                <a:ea typeface="隶书" panose="02010509060101010101" pitchFamily="1" charset="-122"/>
              </a:rPr>
              <a:t>文章</a:t>
            </a:r>
            <a:endParaRPr lang="zh-CN" altLang="en-US" sz="2400" dirty="0">
              <a:solidFill>
                <a:srgbClr val="0000FF"/>
              </a:solidFill>
              <a:latin typeface="Times New Roman" panose="02020603050405020304" pitchFamily="18" charset="0"/>
              <a:ea typeface="隶书" panose="02010509060101010101" pitchFamily="1"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0-#ppt_w/2"/>
                                          </p:val>
                                        </p:tav>
                                        <p:tav tm="100000">
                                          <p:val>
                                            <p:strVal val="#ppt_x"/>
                                          </p:val>
                                        </p:tav>
                                      </p:tavLst>
                                    </p:anim>
                                    <p:anim calcmode="lin" valueType="num">
                                      <p:cBhvr additive="base">
                                        <p:cTn id="8" dur="500" fill="hold"/>
                                        <p:tgtEl>
                                          <p:spTgt spid="307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0723"/>
                                        </p:tgtEl>
                                        <p:attrNameLst>
                                          <p:attrName>style.visibility</p:attrName>
                                        </p:attrNameLst>
                                      </p:cBhvr>
                                      <p:to>
                                        <p:strVal val="visible"/>
                                      </p:to>
                                    </p:set>
                                    <p:anim calcmode="lin" valueType="num">
                                      <p:cBhvr additive="base">
                                        <p:cTn id="12" dur="500" fill="hold"/>
                                        <p:tgtEl>
                                          <p:spTgt spid="30723"/>
                                        </p:tgtEl>
                                        <p:attrNameLst>
                                          <p:attrName>ppt_x</p:attrName>
                                        </p:attrNameLst>
                                      </p:cBhvr>
                                      <p:tavLst>
                                        <p:tav tm="0">
                                          <p:val>
                                            <p:strVal val="0-#ppt_w/2"/>
                                          </p:val>
                                        </p:tav>
                                        <p:tav tm="100000">
                                          <p:val>
                                            <p:strVal val="#ppt_x"/>
                                          </p:val>
                                        </p:tav>
                                      </p:tavLst>
                                    </p:anim>
                                    <p:anim calcmode="lin" valueType="num">
                                      <p:cBhvr additive="base">
                                        <p:cTn id="13" dur="500" fill="hold"/>
                                        <p:tgtEl>
                                          <p:spTgt spid="307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p:cNvSpPr>
          <p:nvPr>
            <p:ph type="title" sz="quarter"/>
          </p:nvPr>
        </p:nvSpPr>
        <p:spPr>
          <a:xfrm>
            <a:off x="395288" y="333375"/>
            <a:ext cx="8305800" cy="1143000"/>
          </a:xfrm>
        </p:spPr>
        <p:txBody>
          <a:bodyPr vert="horz" wrap="square" lIns="91440" tIns="45720" rIns="91440" bIns="45720" anchor="ctr"/>
          <a:p>
            <a:pPr eaLnBrk="1" hangingPunct="1"/>
            <a:r>
              <a:rPr lang="zh-CN" altLang="en-US" sz="3600" dirty="0"/>
              <a:t>高考英语阅读理解题考查方式</a:t>
            </a:r>
            <a:r>
              <a:rPr lang="zh-CN" altLang="en-US" sz="3600" dirty="0">
                <a:ea typeface="宋体" panose="02010600030101010101" pitchFamily="2" charset="-122"/>
              </a:rPr>
              <a:t>与比重</a:t>
            </a:r>
            <a:endParaRPr lang="zh-CN" altLang="en-US" sz="3600" dirty="0"/>
          </a:p>
        </p:txBody>
      </p:sp>
      <p:pic>
        <p:nvPicPr>
          <p:cNvPr id="12291" name="Picture 5" descr="H54G04TZLKUA]{V]WVK8QIW"/>
          <p:cNvPicPr>
            <a:picLocks noChangeAspect="1"/>
          </p:cNvPicPr>
          <p:nvPr/>
        </p:nvPicPr>
        <p:blipFill>
          <a:blip r:embed="rId1"/>
          <a:stretch>
            <a:fillRect/>
          </a:stretch>
        </p:blipFill>
        <p:spPr>
          <a:xfrm>
            <a:off x="1331913" y="1485900"/>
            <a:ext cx="6616700" cy="44513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linds(horizontal)">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2"/>
          <p:cNvPicPr>
            <a:picLocks noChangeAspect="1"/>
          </p:cNvPicPr>
          <p:nvPr/>
        </p:nvPicPr>
        <p:blipFill>
          <a:blip r:embed="rId1"/>
          <a:stretch>
            <a:fillRect/>
          </a:stretch>
        </p:blipFill>
        <p:spPr>
          <a:xfrm>
            <a:off x="0" y="0"/>
            <a:ext cx="5184775" cy="3892550"/>
          </a:xfrm>
          <a:prstGeom prst="rect">
            <a:avLst/>
          </a:prstGeom>
          <a:noFill/>
          <a:ln w="9525">
            <a:noFill/>
          </a:ln>
        </p:spPr>
      </p:pic>
      <p:sp>
        <p:nvSpPr>
          <p:cNvPr id="12291" name="Text Box 2"/>
          <p:cNvSpPr/>
          <p:nvPr>
            <p:ph type="title"/>
          </p:nvPr>
        </p:nvSpPr>
        <p:spPr>
          <a:xfrm>
            <a:off x="468313" y="820738"/>
            <a:ext cx="7620000" cy="1600200"/>
          </a:xfrm>
        </p:spPr>
        <p:txBody>
          <a:bodyPr vert="horz" wrap="square" lIns="91440" tIns="45720" rIns="91440" bIns="45720" anchor="ctr"/>
          <a:p>
            <a:pPr eaLnBrk="1" hangingPunct="1">
              <a:spcBef>
                <a:spcPct val="50000"/>
              </a:spcBef>
            </a:pPr>
            <a:br>
              <a:rPr lang="zh-CN" altLang="en-US" dirty="0">
                <a:solidFill>
                  <a:srgbClr val="FF0F0F"/>
                </a:solidFill>
                <a:ea typeface="华文新魏" panose="02010800040101010101" pitchFamily="2" charset="-122"/>
              </a:rPr>
            </a:br>
            <a:br>
              <a:rPr lang="zh-CN" altLang="en-US" sz="7200" dirty="0"/>
            </a:br>
            <a:endParaRPr lang="zh-CN" altLang="en-US" sz="7200" dirty="0"/>
          </a:p>
        </p:txBody>
      </p:sp>
      <p:sp>
        <p:nvSpPr>
          <p:cNvPr id="13316" name="Text Box 3"/>
          <p:cNvSpPr txBox="1"/>
          <p:nvPr/>
        </p:nvSpPr>
        <p:spPr>
          <a:xfrm>
            <a:off x="107950" y="3789363"/>
            <a:ext cx="8569325" cy="1846262"/>
          </a:xfrm>
          <a:prstGeom prst="rect">
            <a:avLst/>
          </a:prstGeom>
          <a:noFill/>
          <a:ln w="9525">
            <a:noFill/>
          </a:ln>
        </p:spPr>
        <p:txBody>
          <a:bodyPr>
            <a:spAutoFit/>
          </a:bodyPr>
          <a:p>
            <a:pPr>
              <a:spcBef>
                <a:spcPct val="20000"/>
              </a:spcBef>
            </a:pPr>
            <a:r>
              <a:rPr lang="en-US" altLang="zh-CN" b="1" dirty="0">
                <a:solidFill>
                  <a:schemeClr val="tx1"/>
                </a:solidFill>
                <a:latin typeface="Times New Roman" panose="02020603050405020304" pitchFamily="18" charset="0"/>
                <a:ea typeface="宋体" panose="02010600030101010101" pitchFamily="2" charset="-122"/>
              </a:rPr>
              <a:t> </a:t>
            </a:r>
            <a:r>
              <a:rPr lang="zh-CN" altLang="en-US" b="1" dirty="0">
                <a:solidFill>
                  <a:schemeClr val="tx1"/>
                </a:solidFill>
                <a:latin typeface="Times New Roman" panose="02020603050405020304" pitchFamily="18" charset="0"/>
                <a:ea typeface="宋体" panose="02010600030101010101" pitchFamily="2" charset="-122"/>
              </a:rPr>
              <a:t>(T</a:t>
            </a:r>
            <a:r>
              <a:rPr lang="en-US" altLang="zh-CN" b="1" dirty="0">
                <a:solidFill>
                  <a:schemeClr val="tx1"/>
                </a:solidFill>
                <a:latin typeface="Times New Roman" panose="02020603050405020304" pitchFamily="18" charset="0"/>
                <a:ea typeface="宋体" panose="02010600030101010101" pitchFamily="2" charset="-122"/>
              </a:rPr>
              <a:t>he first reading material</a:t>
            </a:r>
            <a:r>
              <a:rPr lang="zh-CN" altLang="en-US" b="1" dirty="0">
                <a:solidFill>
                  <a:schemeClr val="tx1"/>
                </a:solidFill>
                <a:latin typeface="Times New Roman" panose="02020603050405020304" pitchFamily="18" charset="0"/>
                <a:ea typeface="宋体" panose="02010600030101010101" pitchFamily="2" charset="-122"/>
              </a:rPr>
              <a:t>)</a:t>
            </a:r>
            <a:endParaRPr lang="en-US" altLang="zh-CN" b="1" dirty="0">
              <a:solidFill>
                <a:schemeClr val="tx1"/>
              </a:solidFill>
              <a:latin typeface="Times New Roman" panose="02020603050405020304" pitchFamily="18" charset="0"/>
              <a:ea typeface="宋体" panose="02010600030101010101" pitchFamily="2" charset="-122"/>
            </a:endParaRPr>
          </a:p>
          <a:p>
            <a:pPr>
              <a:spcBef>
                <a:spcPct val="20000"/>
              </a:spcBef>
            </a:pPr>
            <a:r>
              <a:rPr lang="en-US" altLang="zh-CN" b="1" dirty="0">
                <a:solidFill>
                  <a:schemeClr val="tx1"/>
                </a:solidFill>
                <a:latin typeface="Times New Roman" panose="02020603050405020304" pitchFamily="18" charset="0"/>
                <a:ea typeface="宋体" panose="02010600030101010101" pitchFamily="2" charset="-122"/>
              </a:rPr>
              <a:t>What should we prepare for our college life?</a:t>
            </a:r>
            <a:endParaRPr lang="zh-CN" altLang="en-US"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linds(horizontal)">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33"/>
          <p:cNvSpPr/>
          <p:nvPr/>
        </p:nvSpPr>
        <p:spPr>
          <a:xfrm>
            <a:off x="323850" y="44450"/>
            <a:ext cx="7396163" cy="6986588"/>
          </a:xfrm>
          <a:prstGeom prst="rect">
            <a:avLst/>
          </a:prstGeom>
          <a:noFill/>
          <a:ln w="9525">
            <a:noFill/>
          </a:ln>
        </p:spPr>
        <p:txBody>
          <a:bodyPr>
            <a:spAutoFit/>
          </a:bodyPr>
          <a:p>
            <a:pPr indent="722630" algn="just" eaLnBrk="1" hangingPunct="1">
              <a:spcBef>
                <a:spcPct val="50000"/>
              </a:spcBef>
            </a:pPr>
            <a:r>
              <a:rPr lang="en-US" altLang="zh-CN" sz="3200" dirty="0">
                <a:solidFill>
                  <a:schemeClr val="tx1"/>
                </a:solidFill>
                <a:latin typeface="Times New Roman" panose="02020603050405020304" pitchFamily="18" charset="0"/>
                <a:ea typeface="宋体" panose="02010600030101010101" pitchFamily="2" charset="-122"/>
              </a:rPr>
              <a:t>Tuition Fees(</a:t>
            </a:r>
            <a:r>
              <a:rPr lang="zh-CN" altLang="en-US" sz="3200" dirty="0">
                <a:solidFill>
                  <a:schemeClr val="tx1"/>
                </a:solidFill>
                <a:latin typeface="Times New Roman" panose="02020603050405020304" pitchFamily="18" charset="0"/>
                <a:ea typeface="宋体" panose="02010600030101010101" pitchFamily="2" charset="-122"/>
              </a:rPr>
              <a:t>学费</a:t>
            </a:r>
            <a:r>
              <a:rPr lang="en-US" altLang="zh-CN" sz="3200" dirty="0">
                <a:solidFill>
                  <a:schemeClr val="tx1"/>
                </a:solidFill>
                <a:latin typeface="Times New Roman" panose="02020603050405020304" pitchFamily="18" charset="0"/>
                <a:ea typeface="宋体" panose="02010600030101010101" pitchFamily="2" charset="-122"/>
              </a:rPr>
              <a:t>)</a:t>
            </a:r>
            <a:endParaRPr lang="en-US" altLang="zh-CN" sz="3200" dirty="0">
              <a:solidFill>
                <a:schemeClr val="tx1"/>
              </a:solidFill>
              <a:latin typeface="Times New Roman" panose="02020603050405020304" pitchFamily="18" charset="0"/>
              <a:ea typeface="宋体" panose="02010600030101010101" pitchFamily="2" charset="-122"/>
            </a:endParaRPr>
          </a:p>
          <a:p>
            <a:pPr indent="722630" algn="just" eaLnBrk="1" hangingPunct="1">
              <a:spcBef>
                <a:spcPct val="50000"/>
              </a:spcBef>
            </a:pPr>
            <a:r>
              <a:rPr lang="en-US" altLang="zh-CN" sz="3200" dirty="0">
                <a:solidFill>
                  <a:schemeClr val="tx1"/>
                </a:solidFill>
                <a:latin typeface="Times New Roman" panose="02020603050405020304" pitchFamily="18" charset="0"/>
                <a:ea typeface="宋体" panose="02010600030101010101" pitchFamily="2" charset="-122"/>
              </a:rPr>
              <a:t>Tuition fees are different from department to department</a:t>
            </a:r>
            <a:r>
              <a:rPr lang="zh-CN" altLang="en-US" sz="3200" dirty="0">
                <a:solidFill>
                  <a:schemeClr val="tx1"/>
                </a:solidFill>
                <a:latin typeface="Times New Roman" panose="02020603050405020304" pitchFamily="18" charset="0"/>
                <a:ea typeface="宋体" panose="02010600030101010101" pitchFamily="2" charset="-122"/>
              </a:rPr>
              <a:t>，</a:t>
            </a:r>
            <a:r>
              <a:rPr lang="en-US" altLang="zh-CN" sz="3200" dirty="0">
                <a:solidFill>
                  <a:schemeClr val="tx1"/>
                </a:solidFill>
                <a:latin typeface="Times New Roman" panose="02020603050405020304" pitchFamily="18" charset="0"/>
                <a:ea typeface="宋体" panose="02010600030101010101" pitchFamily="2" charset="-122"/>
              </a:rPr>
              <a:t>generally from 5000 to 6000 a year. For further information</a:t>
            </a:r>
            <a:r>
              <a:rPr lang="zh-CN" altLang="en-US" sz="3200" dirty="0">
                <a:solidFill>
                  <a:schemeClr val="tx1"/>
                </a:solidFill>
                <a:latin typeface="Times New Roman" panose="02020603050405020304" pitchFamily="18" charset="0"/>
                <a:ea typeface="宋体" panose="02010600030101010101" pitchFamily="2" charset="-122"/>
              </a:rPr>
              <a:t>：</a:t>
            </a:r>
            <a:r>
              <a:rPr lang="en-US" altLang="zh-CN" sz="3200" dirty="0">
                <a:solidFill>
                  <a:schemeClr val="tx1"/>
                </a:solidFill>
                <a:latin typeface="Times New Roman" panose="02020603050405020304" pitchFamily="18" charset="0"/>
                <a:ea typeface="宋体" panose="02010600030101010101" pitchFamily="2" charset="-122"/>
              </a:rPr>
              <a:t>tui@</a:t>
            </a:r>
            <a:r>
              <a:rPr lang="zh-CN" altLang="en-US" sz="3200" dirty="0">
                <a:solidFill>
                  <a:schemeClr val="tx1"/>
                </a:solidFill>
                <a:latin typeface="Times New Roman" panose="02020603050405020304" pitchFamily="18" charset="0"/>
                <a:ea typeface="宋体" panose="02010600030101010101" pitchFamily="2" charset="-122"/>
              </a:rPr>
              <a:t>xihu-</a:t>
            </a:r>
            <a:r>
              <a:rPr lang="en-US" altLang="zh-CN" sz="3200" dirty="0">
                <a:solidFill>
                  <a:schemeClr val="tx1"/>
                </a:solidFill>
                <a:latin typeface="Times New Roman" panose="02020603050405020304" pitchFamily="18" charset="0"/>
                <a:ea typeface="宋体" panose="02010600030101010101" pitchFamily="2" charset="-122"/>
              </a:rPr>
              <a:t>University.</a:t>
            </a:r>
            <a:r>
              <a:rPr lang="zh-CN" altLang="en-US" sz="3200" dirty="0">
                <a:solidFill>
                  <a:schemeClr val="tx1"/>
                </a:solidFill>
                <a:latin typeface="Times New Roman" panose="02020603050405020304" pitchFamily="18" charset="0"/>
                <a:ea typeface="宋体" panose="02010600030101010101" pitchFamily="2" charset="-122"/>
              </a:rPr>
              <a:t>com</a:t>
            </a:r>
            <a:endParaRPr lang="en-US" altLang="zh-CN" sz="3200" dirty="0">
              <a:solidFill>
                <a:schemeClr val="tx1"/>
              </a:solidFill>
              <a:latin typeface="Times New Roman" panose="02020603050405020304" pitchFamily="18" charset="0"/>
              <a:ea typeface="宋体" panose="02010600030101010101" pitchFamily="2" charset="-122"/>
            </a:endParaRPr>
          </a:p>
          <a:p>
            <a:pPr indent="722630" algn="just" eaLnBrk="1" hangingPunct="1">
              <a:spcBef>
                <a:spcPct val="50000"/>
              </a:spcBef>
            </a:pPr>
            <a:r>
              <a:rPr lang="en-US" altLang="zh-CN" sz="3200" dirty="0">
                <a:solidFill>
                  <a:schemeClr val="tx1"/>
                </a:solidFill>
                <a:latin typeface="Times New Roman" panose="02020603050405020304" pitchFamily="18" charset="0"/>
                <a:ea typeface="宋体" panose="02010600030101010101" pitchFamily="2" charset="-122"/>
              </a:rPr>
              <a:t>Accommodation(</a:t>
            </a:r>
            <a:r>
              <a:rPr lang="zh-CN" altLang="en-US" sz="3200" dirty="0">
                <a:solidFill>
                  <a:schemeClr val="tx1"/>
                </a:solidFill>
                <a:latin typeface="Times New Roman" panose="02020603050405020304" pitchFamily="18" charset="0"/>
                <a:ea typeface="宋体" panose="02010600030101010101" pitchFamily="2" charset="-122"/>
              </a:rPr>
              <a:t>住宿</a:t>
            </a:r>
            <a:r>
              <a:rPr lang="en-US" altLang="zh-CN" sz="3200" dirty="0">
                <a:solidFill>
                  <a:schemeClr val="tx1"/>
                </a:solidFill>
                <a:latin typeface="Times New Roman" panose="02020603050405020304" pitchFamily="18" charset="0"/>
                <a:ea typeface="宋体" panose="02010600030101010101" pitchFamily="2" charset="-122"/>
              </a:rPr>
              <a:t>)</a:t>
            </a:r>
            <a:endParaRPr lang="en-US" altLang="zh-CN" sz="3200" dirty="0">
              <a:solidFill>
                <a:schemeClr val="tx1"/>
              </a:solidFill>
              <a:latin typeface="Times New Roman" panose="02020603050405020304" pitchFamily="18" charset="0"/>
              <a:ea typeface="宋体" panose="02010600030101010101" pitchFamily="2" charset="-122"/>
            </a:endParaRPr>
          </a:p>
          <a:p>
            <a:pPr indent="722630" algn="just" eaLnBrk="1" hangingPunct="1">
              <a:spcBef>
                <a:spcPct val="50000"/>
              </a:spcBef>
            </a:pPr>
            <a:r>
              <a:rPr lang="en-US" altLang="zh-CN" sz="3200" dirty="0">
                <a:solidFill>
                  <a:schemeClr val="tx1"/>
                </a:solidFill>
                <a:latin typeface="Times New Roman" panose="02020603050405020304" pitchFamily="18" charset="0"/>
                <a:ea typeface="宋体" panose="02010600030101010101" pitchFamily="2" charset="-122"/>
              </a:rPr>
              <a:t>You can have a room in a 4­ bedroom flat</a:t>
            </a:r>
            <a:r>
              <a:rPr lang="zh-CN" altLang="en-US" sz="3200" dirty="0">
                <a:solidFill>
                  <a:schemeClr val="tx1"/>
                </a:solidFill>
                <a:latin typeface="Times New Roman" panose="02020603050405020304" pitchFamily="18" charset="0"/>
                <a:ea typeface="宋体" panose="02010600030101010101" pitchFamily="2" charset="-122"/>
              </a:rPr>
              <a:t>，</a:t>
            </a:r>
            <a:r>
              <a:rPr lang="en-US" altLang="zh-CN" sz="3200" dirty="0">
                <a:solidFill>
                  <a:schemeClr val="tx1"/>
                </a:solidFill>
                <a:latin typeface="Times New Roman" panose="02020603050405020304" pitchFamily="18" charset="0"/>
                <a:ea typeface="宋体" panose="02010600030101010101" pitchFamily="2" charset="-122"/>
              </a:rPr>
              <a:t>which will cost about 100 a month with other regular living costs of about 100 a month for one person. For further information</a:t>
            </a:r>
            <a:r>
              <a:rPr lang="zh-CN" altLang="en-US" sz="3200" dirty="0">
                <a:solidFill>
                  <a:schemeClr val="tx1"/>
                </a:solidFill>
                <a:latin typeface="Times New Roman" panose="02020603050405020304" pitchFamily="18" charset="0"/>
                <a:ea typeface="宋体" panose="02010600030101010101" pitchFamily="2" charset="-122"/>
              </a:rPr>
              <a:t>：</a:t>
            </a:r>
            <a:r>
              <a:rPr lang="en-US" altLang="zh-CN" sz="3200" dirty="0">
                <a:solidFill>
                  <a:schemeClr val="tx1"/>
                </a:solidFill>
                <a:latin typeface="Times New Roman" panose="02020603050405020304" pitchFamily="18" charset="0"/>
                <a:ea typeface="宋体" panose="02010600030101010101" pitchFamily="2" charset="-122"/>
              </a:rPr>
              <a:t>tui@</a:t>
            </a:r>
            <a:r>
              <a:rPr lang="zh-CN" altLang="en-US" sz="3200" dirty="0">
                <a:solidFill>
                  <a:schemeClr val="tx1"/>
                </a:solidFill>
                <a:latin typeface="Times New Roman" panose="02020603050405020304" pitchFamily="18" charset="0"/>
                <a:ea typeface="宋体" panose="02010600030101010101" pitchFamily="2" charset="-122"/>
              </a:rPr>
              <a:t>xihu-</a:t>
            </a:r>
            <a:r>
              <a:rPr lang="en-US" altLang="zh-CN" sz="3200" dirty="0">
                <a:solidFill>
                  <a:schemeClr val="tx1"/>
                </a:solidFill>
                <a:latin typeface="Times New Roman" panose="02020603050405020304" pitchFamily="18" charset="0"/>
                <a:ea typeface="宋体" panose="02010600030101010101" pitchFamily="2" charset="-122"/>
              </a:rPr>
              <a:t>University.</a:t>
            </a:r>
            <a:r>
              <a:rPr lang="zh-CN" altLang="en-US" sz="3200" dirty="0">
                <a:solidFill>
                  <a:schemeClr val="tx1"/>
                </a:solidFill>
                <a:latin typeface="Times New Roman" panose="02020603050405020304" pitchFamily="18" charset="0"/>
                <a:ea typeface="宋体" panose="02010600030101010101" pitchFamily="2" charset="-122"/>
              </a:rPr>
              <a:t>com</a:t>
            </a:r>
            <a:endParaRPr lang="en-US" altLang="zh-CN" sz="3200" dirty="0">
              <a:solidFill>
                <a:schemeClr val="tx1"/>
              </a:solidFill>
              <a:latin typeface="Times New Roman" panose="02020603050405020304" pitchFamily="18" charset="0"/>
              <a:ea typeface="宋体" panose="02010600030101010101" pitchFamily="2" charset="-122"/>
            </a:endParaRPr>
          </a:p>
          <a:p>
            <a:pPr indent="722630" algn="just" eaLnBrk="1" hangingPunct="1">
              <a:spcBef>
                <a:spcPct val="50000"/>
              </a:spcBef>
            </a:pPr>
            <a:endParaRPr lang="en-US" altLang="zh-CN" sz="32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ext Box 2"/>
          <p:cNvSpPr/>
          <p:nvPr>
            <p:ph type="title"/>
          </p:nvPr>
        </p:nvSpPr>
        <p:spPr>
          <a:xfrm>
            <a:off x="468313" y="820738"/>
            <a:ext cx="7620000" cy="1600200"/>
          </a:xfrm>
        </p:spPr>
        <p:txBody>
          <a:bodyPr vert="horz" wrap="square" lIns="91440" tIns="45720" rIns="91440" bIns="45720" anchor="ctr"/>
          <a:p>
            <a:pPr eaLnBrk="1" hangingPunct="1">
              <a:spcBef>
                <a:spcPct val="50000"/>
              </a:spcBef>
            </a:pPr>
            <a:br>
              <a:rPr lang="zh-CN" altLang="en-US" dirty="0">
                <a:solidFill>
                  <a:srgbClr val="FF0F0F"/>
                </a:solidFill>
                <a:ea typeface="华文新魏" panose="02010800040101010101" pitchFamily="2" charset="-122"/>
              </a:rPr>
            </a:br>
            <a:br>
              <a:rPr lang="zh-CN" altLang="en-US" sz="7200" dirty="0"/>
            </a:br>
            <a:endParaRPr lang="zh-CN" altLang="en-US" sz="7200" dirty="0"/>
          </a:p>
        </p:txBody>
      </p:sp>
      <p:sp>
        <p:nvSpPr>
          <p:cNvPr id="14339" name="Text Box 3"/>
          <p:cNvSpPr txBox="1"/>
          <p:nvPr/>
        </p:nvSpPr>
        <p:spPr>
          <a:xfrm>
            <a:off x="323850" y="1557338"/>
            <a:ext cx="8569325" cy="1189037"/>
          </a:xfrm>
          <a:prstGeom prst="rect">
            <a:avLst/>
          </a:prstGeom>
          <a:noFill/>
          <a:ln w="9525">
            <a:noFill/>
          </a:ln>
        </p:spPr>
        <p:txBody>
          <a:bodyPr>
            <a:spAutoFit/>
          </a:bodyPr>
          <a:p>
            <a:pPr algn="just" eaLnBrk="1" hangingPunct="1">
              <a:spcBef>
                <a:spcPct val="50000"/>
              </a:spcBef>
            </a:pPr>
            <a:r>
              <a:rPr lang="en-US" altLang="zh-CN" dirty="0">
                <a:solidFill>
                  <a:schemeClr val="tx1"/>
                </a:solidFill>
                <a:latin typeface="Times New Roman" panose="02020603050405020304" pitchFamily="18" charset="0"/>
                <a:ea typeface="宋体" panose="02010600030101010101" pitchFamily="2" charset="-122"/>
              </a:rPr>
              <a:t>You have to pay at least ________a year if you study at the University of </a:t>
            </a:r>
            <a:r>
              <a:rPr lang="zh-CN" altLang="en-US" dirty="0">
                <a:solidFill>
                  <a:schemeClr val="tx1"/>
                </a:solidFill>
                <a:latin typeface="Times New Roman" panose="02020603050405020304" pitchFamily="18" charset="0"/>
                <a:ea typeface="宋体" panose="02010600030101010101" pitchFamily="2" charset="-122"/>
              </a:rPr>
              <a:t> XIHU</a:t>
            </a:r>
            <a:r>
              <a:rPr lang="en-US" altLang="zh-CN" dirty="0">
                <a:solidFill>
                  <a:schemeClr val="tx1"/>
                </a:solidFill>
                <a:latin typeface="Times New Roman" panose="02020603050405020304" pitchFamily="18" charset="0"/>
                <a:ea typeface="宋体" panose="02010600030101010101" pitchFamily="2" charset="-122"/>
              </a:rPr>
              <a:t>.</a:t>
            </a:r>
            <a:endParaRPr lang="en-US" altLang="zh-CN"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ext Box 2"/>
          <p:cNvSpPr/>
          <p:nvPr>
            <p:ph type="title"/>
          </p:nvPr>
        </p:nvSpPr>
        <p:spPr>
          <a:xfrm>
            <a:off x="468313" y="820738"/>
            <a:ext cx="7620000" cy="1600200"/>
          </a:xfrm>
        </p:spPr>
        <p:txBody>
          <a:bodyPr vert="horz" wrap="square" lIns="91440" tIns="45720" rIns="91440" bIns="45720" anchor="ctr"/>
          <a:p>
            <a:pPr eaLnBrk="1" hangingPunct="1">
              <a:spcBef>
                <a:spcPct val="50000"/>
              </a:spcBef>
            </a:pPr>
            <a:br>
              <a:rPr lang="zh-CN" altLang="en-US" dirty="0">
                <a:solidFill>
                  <a:srgbClr val="FF0F0F"/>
                </a:solidFill>
                <a:ea typeface="华文新魏" panose="02010800040101010101" pitchFamily="2" charset="-122"/>
              </a:rPr>
            </a:br>
            <a:br>
              <a:rPr lang="zh-CN" altLang="en-US" sz="7200" dirty="0"/>
            </a:br>
            <a:endParaRPr lang="zh-CN" altLang="en-US" sz="7200" dirty="0"/>
          </a:p>
        </p:txBody>
      </p:sp>
      <p:sp>
        <p:nvSpPr>
          <p:cNvPr id="15363" name="Text Box 3"/>
          <p:cNvSpPr txBox="1"/>
          <p:nvPr/>
        </p:nvSpPr>
        <p:spPr>
          <a:xfrm>
            <a:off x="250825" y="1054100"/>
            <a:ext cx="8785225" cy="1846263"/>
          </a:xfrm>
          <a:prstGeom prst="rect">
            <a:avLst/>
          </a:prstGeom>
          <a:noFill/>
          <a:ln w="9525">
            <a:noFill/>
          </a:ln>
        </p:spPr>
        <p:txBody>
          <a:bodyPr>
            <a:spAutoFit/>
          </a:bodyPr>
          <a:p>
            <a:pPr>
              <a:spcBef>
                <a:spcPct val="20000"/>
              </a:spcBef>
            </a:pPr>
            <a:r>
              <a:rPr lang="zh-CN" altLang="en-US" b="1" dirty="0">
                <a:solidFill>
                  <a:schemeClr val="tx1"/>
                </a:solidFill>
                <a:latin typeface="Times New Roman" panose="02020603050405020304" pitchFamily="18" charset="0"/>
                <a:ea typeface="宋体" panose="02010600030101010101" pitchFamily="2" charset="-122"/>
              </a:rPr>
              <a:t>(</a:t>
            </a:r>
            <a:r>
              <a:rPr lang="en-US" altLang="zh-CN" b="1" dirty="0">
                <a:solidFill>
                  <a:schemeClr val="tx1"/>
                </a:solidFill>
                <a:latin typeface="Times New Roman" panose="02020603050405020304" pitchFamily="18" charset="0"/>
                <a:ea typeface="宋体" panose="02010600030101010101" pitchFamily="2" charset="-122"/>
              </a:rPr>
              <a:t> </a:t>
            </a:r>
            <a:r>
              <a:rPr lang="zh-CN" altLang="en-US" b="1" dirty="0">
                <a:solidFill>
                  <a:schemeClr val="tx1"/>
                </a:solidFill>
                <a:latin typeface="Times New Roman" panose="02020603050405020304" pitchFamily="18" charset="0"/>
                <a:ea typeface="宋体" panose="02010600030101010101" pitchFamily="2" charset="-122"/>
              </a:rPr>
              <a:t>T</a:t>
            </a:r>
            <a:r>
              <a:rPr lang="en-US" altLang="zh-CN" b="1" dirty="0">
                <a:solidFill>
                  <a:schemeClr val="tx1"/>
                </a:solidFill>
                <a:latin typeface="Times New Roman" panose="02020603050405020304" pitchFamily="18" charset="0"/>
                <a:ea typeface="宋体" panose="02010600030101010101" pitchFamily="2" charset="-122"/>
              </a:rPr>
              <a:t>he second reading material</a:t>
            </a:r>
            <a:r>
              <a:rPr lang="zh-CN" altLang="en-US" b="1" dirty="0">
                <a:solidFill>
                  <a:schemeClr val="tx1"/>
                </a:solidFill>
                <a:latin typeface="Times New Roman" panose="02020603050405020304" pitchFamily="18" charset="0"/>
                <a:ea typeface="宋体" panose="02010600030101010101" pitchFamily="2" charset="-122"/>
              </a:rPr>
              <a:t>)</a:t>
            </a:r>
            <a:endParaRPr lang="zh-CN" altLang="en-US" dirty="0">
              <a:solidFill>
                <a:schemeClr val="tx1"/>
              </a:solidFill>
              <a:latin typeface="Times New Roman" panose="02020603050405020304" pitchFamily="18" charset="0"/>
              <a:ea typeface="宋体" panose="02010600030101010101" pitchFamily="2" charset="-122"/>
            </a:endParaRPr>
          </a:p>
          <a:p>
            <a:pPr>
              <a:spcBef>
                <a:spcPct val="20000"/>
              </a:spcBef>
            </a:pPr>
            <a:r>
              <a:rPr lang="zh-CN" altLang="en-US" b="1" dirty="0">
                <a:solidFill>
                  <a:schemeClr val="tx1"/>
                </a:solidFill>
                <a:latin typeface="Times New Roman" panose="02020603050405020304" pitchFamily="18" charset="0"/>
                <a:ea typeface="宋体" panose="02010600030101010101" pitchFamily="2" charset="-122"/>
              </a:rPr>
              <a:t>What's your feeling about buying something in the supermaket?</a:t>
            </a:r>
            <a:endParaRPr lang="zh-CN" altLang="en-US" dirty="0">
              <a:solidFill>
                <a:schemeClr val="tx1"/>
              </a:solidFill>
              <a:latin typeface="Times New Roman" panose="02020603050405020304" pitchFamily="18" charset="0"/>
              <a:ea typeface="宋体" panose="02010600030101010101" pitchFamily="2" charset="-122"/>
            </a:endParaRPr>
          </a:p>
        </p:txBody>
      </p:sp>
      <p:pic>
        <p:nvPicPr>
          <p:cNvPr id="15364" name="Picture 4"/>
          <p:cNvPicPr>
            <a:picLocks noChangeAspect="1"/>
          </p:cNvPicPr>
          <p:nvPr/>
        </p:nvPicPr>
        <p:blipFill>
          <a:blip r:embed="rId1"/>
          <a:stretch>
            <a:fillRect/>
          </a:stretch>
        </p:blipFill>
        <p:spPr>
          <a:xfrm>
            <a:off x="539750" y="3070225"/>
            <a:ext cx="4032250" cy="267335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3"/>
          <p:cNvSpPr/>
          <p:nvPr/>
        </p:nvSpPr>
        <p:spPr>
          <a:xfrm>
            <a:off x="323850" y="0"/>
            <a:ext cx="7188200" cy="5499100"/>
          </a:xfrm>
          <a:prstGeom prst="rect">
            <a:avLst/>
          </a:prstGeom>
          <a:noFill/>
          <a:ln w="9525">
            <a:noFill/>
          </a:ln>
        </p:spPr>
        <p:txBody>
          <a:bodyPr>
            <a:spAutoFit/>
          </a:bodyPr>
          <a:p>
            <a:pPr indent="722630" algn="just">
              <a:lnSpc>
                <a:spcPct val="130000"/>
              </a:lnSpc>
              <a:spcBef>
                <a:spcPct val="50000"/>
              </a:spcBef>
            </a:pPr>
            <a:r>
              <a:rPr lang="en-US" altLang="zh-CN" sz="1800" dirty="0">
                <a:solidFill>
                  <a:schemeClr val="tx1"/>
                </a:solidFill>
                <a:latin typeface="Times New Roman" panose="02020603050405020304" pitchFamily="18" charset="0"/>
                <a:ea typeface="宋体" panose="02010600030101010101" pitchFamily="2" charset="-122"/>
              </a:rPr>
              <a:t> </a:t>
            </a:r>
            <a:r>
              <a:rPr lang="en-US" altLang="zh-CN" sz="2400" dirty="0">
                <a:solidFill>
                  <a:schemeClr val="tx1"/>
                </a:solidFill>
                <a:latin typeface="Times New Roman" panose="02020603050405020304" pitchFamily="18" charset="0"/>
                <a:ea typeface="宋体" panose="02010600030101010101" pitchFamily="2" charset="-122"/>
              </a:rPr>
              <a:t>People can use a home computer to make their shopping lists. Once at the </a:t>
            </a:r>
            <a:r>
              <a:rPr lang="zh-CN" altLang="en-US" sz="2400" dirty="0">
                <a:solidFill>
                  <a:schemeClr val="tx1"/>
                </a:solidFill>
                <a:latin typeface="Times New Roman" panose="02020603050405020304" pitchFamily="18" charset="0"/>
                <a:ea typeface="宋体" panose="02010600030101010101" pitchFamily="2" charset="-122"/>
              </a:rPr>
              <a:t>superma</a:t>
            </a:r>
            <a:r>
              <a:rPr lang="en-US" altLang="zh-CN" sz="2400" dirty="0">
                <a:solidFill>
                  <a:schemeClr val="tx1"/>
                </a:solidFill>
                <a:latin typeface="Times New Roman" panose="02020603050405020304" pitchFamily="18" charset="0"/>
                <a:ea typeface="宋体" panose="02010600030101010101" pitchFamily="2" charset="-122"/>
              </a:rPr>
              <a:t>r</a:t>
            </a:r>
            <a:r>
              <a:rPr lang="zh-CN" altLang="en-US" sz="2400" dirty="0">
                <a:solidFill>
                  <a:schemeClr val="tx1"/>
                </a:solidFill>
                <a:latin typeface="Times New Roman" panose="02020603050405020304" pitchFamily="18" charset="0"/>
                <a:ea typeface="宋体" panose="02010600030101010101" pitchFamily="2" charset="-122"/>
              </a:rPr>
              <a:t>ket，you</a:t>
            </a:r>
            <a:r>
              <a:rPr lang="en-US" altLang="zh-CN" sz="2400" dirty="0">
                <a:solidFill>
                  <a:schemeClr val="tx1"/>
                </a:solidFill>
                <a:latin typeface="Times New Roman" panose="02020603050405020304" pitchFamily="18" charset="0"/>
                <a:ea typeface="宋体" panose="02010600030101010101" pitchFamily="2" charset="-122"/>
              </a:rPr>
              <a:t> can use a  customer card to start a system(</a:t>
            </a:r>
            <a:r>
              <a:rPr lang="zh-CN" altLang="en-US" sz="2400" dirty="0">
                <a:solidFill>
                  <a:schemeClr val="tx1"/>
                </a:solidFill>
                <a:latin typeface="Times New Roman" panose="02020603050405020304" pitchFamily="18" charset="0"/>
                <a:ea typeface="宋体" panose="02010600030101010101" pitchFamily="2" charset="-122"/>
              </a:rPr>
              <a:t>系统</a:t>
            </a:r>
            <a:r>
              <a:rPr lang="en-US" altLang="zh-CN" sz="2400" dirty="0">
                <a:solidFill>
                  <a:schemeClr val="tx1"/>
                </a:solidFill>
                <a:latin typeface="Times New Roman" panose="02020603050405020304" pitchFamily="18" charset="0"/>
                <a:ea typeface="宋体" panose="02010600030101010101" pitchFamily="2" charset="-122"/>
              </a:rPr>
              <a:t>)that will organize the trip around the store. If you're looking for toothpicks</a:t>
            </a:r>
            <a:r>
              <a:rPr lang="zh-CN" altLang="en-US" sz="2400" dirty="0">
                <a:solidFill>
                  <a:schemeClr val="tx1"/>
                </a:solidFill>
                <a:latin typeface="Times New Roman" panose="02020603050405020304" pitchFamily="18" charset="0"/>
                <a:ea typeface="宋体" panose="02010600030101010101" pitchFamily="2" charset="-122"/>
              </a:rPr>
              <a:t>，</a:t>
            </a:r>
            <a:r>
              <a:rPr lang="en-US" altLang="zh-CN" sz="2400" dirty="0">
                <a:solidFill>
                  <a:schemeClr val="tx1"/>
                </a:solidFill>
                <a:latin typeface="Times New Roman" panose="02020603050405020304" pitchFamily="18" charset="0"/>
                <a:ea typeface="宋体" panose="02010600030101010101" pitchFamily="2" charset="-122"/>
              </a:rPr>
              <a:t>you type in the word or pick it from a list</a:t>
            </a:r>
            <a:r>
              <a:rPr lang="zh-CN" altLang="en-US" sz="2400" dirty="0">
                <a:solidFill>
                  <a:schemeClr val="tx1"/>
                </a:solidFill>
                <a:latin typeface="Times New Roman" panose="02020603050405020304" pitchFamily="18" charset="0"/>
                <a:ea typeface="宋体" panose="02010600030101010101" pitchFamily="2" charset="-122"/>
              </a:rPr>
              <a:t>，</a:t>
            </a:r>
            <a:r>
              <a:rPr lang="en-US" altLang="zh-CN" sz="2400" dirty="0">
                <a:solidFill>
                  <a:schemeClr val="tx1"/>
                </a:solidFill>
                <a:latin typeface="Times New Roman" panose="02020603050405020304" pitchFamily="18" charset="0"/>
                <a:ea typeface="宋体" panose="02010600030101010101" pitchFamily="2" charset="-122"/>
              </a:rPr>
              <a:t>and a map will appear on the screen showing where you are and where you can find them.</a:t>
            </a:r>
            <a:endParaRPr lang="en-US" altLang="zh-CN" sz="2400" dirty="0">
              <a:solidFill>
                <a:schemeClr val="tx1"/>
              </a:solidFill>
              <a:latin typeface="Times New Roman" panose="02020603050405020304" pitchFamily="18" charset="0"/>
              <a:ea typeface="宋体" panose="02010600030101010101" pitchFamily="2" charset="-122"/>
            </a:endParaRPr>
          </a:p>
          <a:p>
            <a:pPr indent="722630" algn="just">
              <a:lnSpc>
                <a:spcPct val="130000"/>
              </a:lnSpc>
              <a:spcBef>
                <a:spcPct val="50000"/>
              </a:spcBef>
            </a:pPr>
            <a:r>
              <a:rPr lang="en-US" altLang="zh-CN" sz="2400" dirty="0">
                <a:solidFill>
                  <a:schemeClr val="tx1"/>
                </a:solidFill>
                <a:latin typeface="Times New Roman" panose="02020603050405020304" pitchFamily="18" charset="0"/>
                <a:ea typeface="宋体" panose="02010600030101010101" pitchFamily="2" charset="-122"/>
              </a:rPr>
              <a:t>The devices also keeps a record of what you buy. When you've finished</a:t>
            </a:r>
            <a:r>
              <a:rPr lang="zh-CN" altLang="en-US" sz="2400" dirty="0">
                <a:solidFill>
                  <a:schemeClr val="tx1"/>
                </a:solidFill>
                <a:latin typeface="Times New Roman" panose="02020603050405020304" pitchFamily="18" charset="0"/>
                <a:ea typeface="宋体" panose="02010600030101010101" pitchFamily="2" charset="-122"/>
              </a:rPr>
              <a:t>，</a:t>
            </a:r>
            <a:r>
              <a:rPr lang="en-US" altLang="zh-CN" sz="2400" dirty="0">
                <a:solidFill>
                  <a:schemeClr val="tx1"/>
                </a:solidFill>
                <a:latin typeface="Times New Roman" panose="02020603050405020304" pitchFamily="18" charset="0"/>
                <a:ea typeface="宋体" panose="02010600030101010101" pitchFamily="2" charset="-122"/>
              </a:rPr>
              <a:t>the device figures out your bill. Then you go to the checker or place your card into a self­checkout stand and pay.</a:t>
            </a:r>
            <a:endParaRPr lang="en-US" altLang="zh-CN" sz="24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checkerboard(across)">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ext Box 2"/>
          <p:cNvSpPr/>
          <p:nvPr>
            <p:ph type="title"/>
          </p:nvPr>
        </p:nvSpPr>
        <p:spPr>
          <a:xfrm>
            <a:off x="468313" y="820738"/>
            <a:ext cx="7620000" cy="1600200"/>
          </a:xfrm>
        </p:spPr>
        <p:txBody>
          <a:bodyPr vert="horz" wrap="square" lIns="91440" tIns="45720" rIns="91440" bIns="45720" anchor="ctr"/>
          <a:p>
            <a:pPr eaLnBrk="1" hangingPunct="1">
              <a:spcBef>
                <a:spcPct val="50000"/>
              </a:spcBef>
            </a:pPr>
            <a:br>
              <a:rPr lang="zh-CN" altLang="en-US" dirty="0">
                <a:solidFill>
                  <a:srgbClr val="FF0F0F"/>
                </a:solidFill>
                <a:ea typeface="华文新魏" panose="02010800040101010101" pitchFamily="2" charset="-122"/>
              </a:rPr>
            </a:br>
            <a:br>
              <a:rPr lang="zh-CN" altLang="en-US" sz="7200" dirty="0"/>
            </a:br>
            <a:endParaRPr lang="zh-CN" altLang="en-US" sz="7200" dirty="0"/>
          </a:p>
        </p:txBody>
      </p:sp>
      <p:sp>
        <p:nvSpPr>
          <p:cNvPr id="17411" name="Text Box 3"/>
          <p:cNvSpPr txBox="1"/>
          <p:nvPr/>
        </p:nvSpPr>
        <p:spPr>
          <a:xfrm>
            <a:off x="323850" y="260350"/>
            <a:ext cx="8569325" cy="5270500"/>
          </a:xfrm>
          <a:prstGeom prst="rect">
            <a:avLst/>
          </a:prstGeom>
          <a:noFill/>
          <a:ln w="9525">
            <a:noFill/>
          </a:ln>
        </p:spPr>
        <p:txBody>
          <a:bodyPr>
            <a:spAutoFit/>
          </a:bodyPr>
          <a:p>
            <a:pPr algn="just">
              <a:lnSpc>
                <a:spcPct val="130000"/>
              </a:lnSpc>
              <a:spcBef>
                <a:spcPct val="50000"/>
              </a:spcBef>
            </a:pPr>
            <a:r>
              <a:rPr lang="zh-CN" altLang="en-US" sz="4000" dirty="0">
                <a:latin typeface="Times New Roman" panose="02020603050405020304" pitchFamily="18" charset="0"/>
              </a:rPr>
              <a:t>Put each thing in right order.</a:t>
            </a:r>
            <a:endParaRPr lang="en-US" altLang="zh-CN" sz="4000" dirty="0">
              <a:latin typeface="Times New Roman" panose="02020603050405020304" pitchFamily="18" charset="0"/>
            </a:endParaRPr>
          </a:p>
          <a:p>
            <a:pPr algn="just">
              <a:lnSpc>
                <a:spcPct val="130000"/>
              </a:lnSpc>
              <a:spcBef>
                <a:spcPct val="50000"/>
              </a:spcBef>
            </a:pPr>
            <a:r>
              <a:rPr lang="en-US" altLang="zh-CN" sz="4000" dirty="0">
                <a:latin typeface="Times New Roman" panose="02020603050405020304" pitchFamily="18" charset="0"/>
              </a:rPr>
              <a:t>a</a:t>
            </a:r>
            <a:r>
              <a:rPr lang="zh-CN" altLang="en-US" sz="4000" dirty="0">
                <a:latin typeface="Times New Roman" panose="02020603050405020304" pitchFamily="18" charset="0"/>
              </a:rPr>
              <a:t>．</a:t>
            </a:r>
            <a:r>
              <a:rPr lang="en-US" altLang="zh-CN" sz="4000" dirty="0">
                <a:latin typeface="Times New Roman" panose="02020603050405020304" pitchFamily="18" charset="0"/>
              </a:rPr>
              <a:t>Start the system.       </a:t>
            </a:r>
            <a:endParaRPr lang="en-US" altLang="zh-CN" sz="4000" dirty="0">
              <a:latin typeface="Times New Roman" panose="02020603050405020304" pitchFamily="18" charset="0"/>
            </a:endParaRPr>
          </a:p>
          <a:p>
            <a:pPr algn="just">
              <a:lnSpc>
                <a:spcPct val="130000"/>
              </a:lnSpc>
              <a:spcBef>
                <a:spcPct val="50000"/>
              </a:spcBef>
            </a:pPr>
            <a:r>
              <a:rPr lang="en-US" altLang="zh-CN" sz="4000" dirty="0">
                <a:latin typeface="Times New Roman" panose="02020603050405020304" pitchFamily="18" charset="0"/>
              </a:rPr>
              <a:t>b</a:t>
            </a:r>
            <a:r>
              <a:rPr lang="zh-CN" altLang="en-US" sz="4000" dirty="0">
                <a:latin typeface="Times New Roman" panose="02020603050405020304" pitchFamily="18" charset="0"/>
              </a:rPr>
              <a:t>．</a:t>
            </a:r>
            <a:r>
              <a:rPr lang="en-US" altLang="zh-CN" sz="4000" dirty="0">
                <a:latin typeface="Times New Roman" panose="02020603050405020304" pitchFamily="18" charset="0"/>
              </a:rPr>
              <a:t>Make a shopping list.</a:t>
            </a:r>
            <a:endParaRPr lang="en-US" altLang="zh-CN" sz="4000" dirty="0">
              <a:latin typeface="Times New Roman" panose="02020603050405020304" pitchFamily="18" charset="0"/>
            </a:endParaRPr>
          </a:p>
          <a:p>
            <a:pPr algn="just">
              <a:lnSpc>
                <a:spcPct val="130000"/>
              </a:lnSpc>
              <a:spcBef>
                <a:spcPct val="50000"/>
              </a:spcBef>
            </a:pPr>
            <a:r>
              <a:rPr lang="en-US" altLang="zh-CN" sz="4000" dirty="0">
                <a:latin typeface="Times New Roman" panose="02020603050405020304" pitchFamily="18" charset="0"/>
              </a:rPr>
              <a:t>c</a:t>
            </a:r>
            <a:r>
              <a:rPr lang="zh-CN" altLang="en-US" sz="4000" dirty="0">
                <a:latin typeface="Times New Roman" panose="02020603050405020304" pitchFamily="18" charset="0"/>
              </a:rPr>
              <a:t>．</a:t>
            </a:r>
            <a:r>
              <a:rPr lang="en-US" altLang="zh-CN" sz="4000" dirty="0">
                <a:latin typeface="Times New Roman" panose="02020603050405020304" pitchFamily="18" charset="0"/>
              </a:rPr>
              <a:t>Find the things you want.    </a:t>
            </a:r>
            <a:endParaRPr lang="en-US" altLang="zh-CN" sz="4000" dirty="0">
              <a:latin typeface="Times New Roman" panose="02020603050405020304" pitchFamily="18" charset="0"/>
            </a:endParaRPr>
          </a:p>
          <a:p>
            <a:pPr algn="just">
              <a:lnSpc>
                <a:spcPct val="130000"/>
              </a:lnSpc>
              <a:spcBef>
                <a:spcPct val="50000"/>
              </a:spcBef>
            </a:pPr>
            <a:r>
              <a:rPr lang="en-US" altLang="zh-CN" sz="4000" dirty="0">
                <a:latin typeface="Times New Roman" panose="02020603050405020304" pitchFamily="18" charset="0"/>
              </a:rPr>
              <a:t>d</a:t>
            </a:r>
            <a:r>
              <a:rPr lang="zh-CN" altLang="en-US" sz="4000" dirty="0">
                <a:latin typeface="Times New Roman" panose="02020603050405020304" pitchFamily="18" charset="0"/>
              </a:rPr>
              <a:t>．</a:t>
            </a:r>
            <a:r>
              <a:rPr lang="en-US" altLang="zh-CN" sz="4000" dirty="0">
                <a:latin typeface="Times New Roman" panose="02020603050405020304" pitchFamily="18" charset="0"/>
              </a:rPr>
              <a:t>Go to a self­checkout stand.</a:t>
            </a:r>
            <a:endParaRPr lang="en-US" altLang="zh-CN" sz="4000" dirty="0">
              <a:latin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3600" b="0" i="0" u="none" strike="noStrike" cap="none" normalizeH="0" baseline="0" smtClean="0">
            <a:ln>
              <a:noFill/>
            </a:ln>
            <a:solidFill>
              <a:schemeClr val="tx2"/>
            </a:solidFill>
            <a:effectLst/>
            <a:latin typeface="楷体" panose="02010609060101010101" pitchFamily="49" charset="-122"/>
            <a:ea typeface="楷体" panose="02010609060101010101"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3600" b="0" i="0" u="none" strike="noStrike" cap="none" normalizeH="0" baseline="0" smtClean="0">
            <a:ln>
              <a:noFill/>
            </a:ln>
            <a:solidFill>
              <a:schemeClr val="tx2"/>
            </a:solidFill>
            <a:effectLst/>
            <a:latin typeface="楷体" panose="02010609060101010101" pitchFamily="49" charset="-122"/>
            <a:ea typeface="楷体" panose="02010609060101010101" pitchFamily="49"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봄IIB"/>
        <a:ea typeface="-봄IIB"/>
        <a:cs typeface=""/>
      </a:majorFont>
      <a:minorFont>
        <a:latin typeface="-봄IIM"/>
        <a:ea typeface="-봄II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3600" b="0" i="0" u="none" strike="noStrike" cap="none" normalizeH="0" baseline="0" smtClean="0">
            <a:ln>
              <a:noFill/>
            </a:ln>
            <a:solidFill>
              <a:schemeClr val="tx2"/>
            </a:solidFill>
            <a:effectLst/>
            <a:latin typeface="楷体" panose="02010609060101010101" pitchFamily="49" charset="-122"/>
            <a:ea typeface="楷体" panose="02010609060101010101"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3600" b="0" i="0" u="none" strike="noStrike" cap="none" normalizeH="0" baseline="0" smtClean="0">
            <a:ln>
              <a:noFill/>
            </a:ln>
            <a:solidFill>
              <a:schemeClr val="tx2"/>
            </a:solidFill>
            <a:effectLst/>
            <a:latin typeface="楷体" panose="02010609060101010101" pitchFamily="49" charset="-122"/>
            <a:ea typeface="楷体" panose="02010609060101010101" pitchFamily="49" charset="-122"/>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기본 디자인">
  <a:themeElements>
    <a:clrScheme name="2_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기본 디자인">
      <a:majorFont>
        <a:latin typeface="-봄IIB"/>
        <a:ea typeface="-봄IIB"/>
        <a:cs typeface=""/>
      </a:majorFont>
      <a:minorFont>
        <a:latin typeface="-봄IIM"/>
        <a:ea typeface="-봄II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3600" b="0" i="0" u="none" strike="noStrike" cap="none" normalizeH="0" baseline="0" smtClean="0">
            <a:ln>
              <a:noFill/>
            </a:ln>
            <a:solidFill>
              <a:schemeClr val="tx2"/>
            </a:solidFill>
            <a:effectLst/>
            <a:latin typeface="楷体" panose="02010609060101010101" pitchFamily="49" charset="-122"/>
            <a:ea typeface="楷体" panose="02010609060101010101"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3600" b="0" i="0" u="none" strike="noStrike" cap="none" normalizeH="0" baseline="0" smtClean="0">
            <a:ln>
              <a:noFill/>
            </a:ln>
            <a:solidFill>
              <a:schemeClr val="tx2"/>
            </a:solidFill>
            <a:effectLst/>
            <a:latin typeface="楷体" panose="02010609060101010101" pitchFamily="49" charset="-122"/>
            <a:ea typeface="楷体" panose="02010609060101010101" pitchFamily="49" charset="-122"/>
          </a:defRPr>
        </a:defPPr>
      </a:lstStyle>
    </a:lnDef>
  </a:objectDefaults>
  <a:extraClrSchemeLst>
    <a:extraClrScheme>
      <a:clrScheme name="2_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4606</Words>
  <Application>WPS 演示</Application>
  <PresentationFormat/>
  <Paragraphs>152</Paragraphs>
  <Slides>21</Slides>
  <Notes>0</Notes>
  <HiddenSlides>0</HiddenSlides>
  <MMClips>1</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21</vt:i4>
      </vt:variant>
    </vt:vector>
  </HeadingPairs>
  <TitlesOfParts>
    <vt:vector size="40" baseType="lpstr">
      <vt:lpstr>Arial</vt:lpstr>
      <vt:lpstr>宋体</vt:lpstr>
      <vt:lpstr>Wingdings</vt:lpstr>
      <vt:lpstr>楷体</vt:lpstr>
      <vt:lpstr>Times New Roman</vt:lpstr>
      <vt:lpstr>-봄IIM</vt:lpstr>
      <vt:lpstr>-봄IIB</vt:lpstr>
      <vt:lpstr>Verdana</vt:lpstr>
      <vt:lpstr>黑体</vt:lpstr>
      <vt:lpstr>华文新魏</vt:lpstr>
      <vt:lpstr>Comic Sans MS</vt:lpstr>
      <vt:lpstr>微软雅黑</vt:lpstr>
      <vt:lpstr>Arial Unicode MS</vt:lpstr>
      <vt:lpstr>Calibri</vt:lpstr>
      <vt:lpstr>隶书</vt:lpstr>
      <vt:lpstr>Malgun Gothic</vt:lpstr>
      <vt:lpstr>默认设计模板</vt:lpstr>
      <vt:lpstr>기본 디자인</vt:lpstr>
      <vt:lpstr>2_기본 디자인</vt:lpstr>
      <vt:lpstr>PowerPoint 演示文稿</vt:lpstr>
      <vt:lpstr>  </vt:lpstr>
      <vt:lpstr>高考英语阅读理解题考查方式与比重</vt:lpstr>
      <vt:lpstr>  </vt:lpstr>
      <vt:lpstr>PowerPoint 演示文稿</vt:lpstr>
      <vt:lpstr>  </vt:lpstr>
      <vt:lpstr>  </vt:lpstr>
      <vt:lpstr>PowerPoint 演示文稿</vt:lpstr>
      <vt:lpstr>  </vt:lpstr>
      <vt:lpstr>  </vt:lpstr>
      <vt:lpstr>PowerPoint 演示文稿</vt:lpstr>
      <vt:lpstr>  </vt:lpstr>
      <vt:lpstr>  </vt:lpstr>
      <vt:lpstr>PowerPoint 演示文稿</vt:lpstr>
      <vt:lpstr>  </vt:lpstr>
      <vt:lpstr>  </vt:lpstr>
      <vt:lpstr>PowerPoint 演示文稿</vt:lpstr>
      <vt:lpstr>  </vt:lpstr>
      <vt:lpstr>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高三英语专题复习  </dc:title>
  <dc:creator>Administrator</dc:creator>
  <cp:lastModifiedBy>孤独的艺术家</cp:lastModifiedBy>
  <cp:revision>63</cp:revision>
  <dcterms:created xsi:type="dcterms:W3CDTF">2005-12-11T21:19:00Z</dcterms:created>
  <dcterms:modified xsi:type="dcterms:W3CDTF">2018-03-12T00:54:22Z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