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62" r:id="rId4"/>
    <p:sldId id="296" r:id="rId5"/>
    <p:sldId id="299" r:id="rId6"/>
    <p:sldId id="319" r:id="rId7"/>
    <p:sldId id="320" r:id="rId8"/>
    <p:sldId id="321" r:id="rId9"/>
    <p:sldId id="324" r:id="rId10"/>
    <p:sldId id="298" r:id="rId11"/>
    <p:sldId id="326" r:id="rId12"/>
    <p:sldId id="300" r:id="rId13"/>
    <p:sldId id="301" r:id="rId14"/>
    <p:sldId id="325" r:id="rId15"/>
    <p:sldId id="322" r:id="rId16"/>
    <p:sldId id="323" r:id="rId17"/>
    <p:sldId id="327" r:id="rId18"/>
    <p:sldId id="332" r:id="rId19"/>
    <p:sldId id="302" r:id="rId20"/>
    <p:sldId id="265" r:id="rId21"/>
    <p:sldId id="304" r:id="rId22"/>
    <p:sldId id="306" r:id="rId23"/>
    <p:sldId id="263" r:id="rId24"/>
    <p:sldId id="264" r:id="rId25"/>
    <p:sldId id="307" r:id="rId26"/>
    <p:sldId id="308" r:id="rId27"/>
    <p:sldId id="309" r:id="rId28"/>
    <p:sldId id="314" r:id="rId29"/>
    <p:sldId id="333" r:id="rId30"/>
    <p:sldId id="259" r:id="rId31"/>
    <p:sldId id="328" r:id="rId32"/>
    <p:sldId id="292" r:id="rId33"/>
    <p:sldId id="293" r:id="rId34"/>
    <p:sldId id="312" r:id="rId35"/>
    <p:sldId id="313" r:id="rId36"/>
    <p:sldId id="267" r:id="rId37"/>
    <p:sldId id="268" r:id="rId38"/>
    <p:sldId id="273" r:id="rId39"/>
    <p:sldId id="261" r:id="rId40"/>
    <p:sldId id="329" r:id="rId41"/>
    <p:sldId id="330" r:id="rId42"/>
    <p:sldId id="276"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9">
          <p15:clr>
            <a:srgbClr val="A4A3A4"/>
          </p15:clr>
        </p15:guide>
        <p15:guide id="2" pos="384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836" autoAdjust="0"/>
  </p:normalViewPr>
  <p:slideViewPr>
    <p:cSldViewPr snapToGrid="0" showGuides="1">
      <p:cViewPr varScale="1">
        <p:scale>
          <a:sx n="72" d="100"/>
          <a:sy n="72" d="100"/>
        </p:scale>
        <p:origin x="-366" y="-96"/>
      </p:cViewPr>
      <p:guideLst>
        <p:guide orient="horz" pos="3589"/>
        <p:guide pos="3844"/>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AD43C74-EB31-440F-87E4-56E98FEAC4A6}" type="doc">
      <dgm:prSet loTypeId="urn:microsoft.com/office/officeart/2005/8/layout/hProcess9#1" loCatId="process" qsTypeId="urn:microsoft.com/office/officeart/2005/8/quickstyle/simple1#1" qsCatId="simple" csTypeId="urn:microsoft.com/office/officeart/2005/8/colors/accent1_2#1" csCatId="accent1" phldr="1"/>
      <dgm:spPr/>
      <dgm:t>
        <a:bodyPr/>
        <a:lstStyle>
          <a:defPPr/>
        </a:lstStyle>
        <a:p>
          <a:endParaRPr/>
        </a:p>
      </dgm:t>
    </dgm:pt>
    <dgm:pt modelId="{39E9F4F6-C948-4772-ACF5-2FE9038C73AB}" type="parTrans" cxnId="{8B10CA6F-10B1-42FE-94EB-6266EE8BE235}">
      <dgm:prSet/>
      <dgm:spPr/>
      <dgm:t>
        <a:bodyPr/>
        <a:lstStyle>
          <a:defPPr/>
        </a:lstStyle>
        <a:p>
          <a:endParaRPr lang="zh-CN" altLang="en-US"/>
        </a:p>
      </dgm:t>
    </dgm:pt>
    <dgm:pt modelId="{3D7BDE24-BB50-421E-AEBE-C0F7B7ED84AA}">
      <dgm:prSet phldrT="[文本]" custT="1"/>
      <dgm:spPr/>
      <dgm:t>
        <a:bodyPr/>
        <a:lstStyle>
          <a:defPPr/>
        </a:lstStyle>
        <a:p>
          <a:endParaRPr lang="zh-CN" altLang="en-US" sz="3600"/>
        </a:p>
      </dgm:t>
    </dgm:pt>
    <dgm:pt modelId="{664CFF2C-44AE-462A-8DFF-E78B24791A77}" type="sibTrans" cxnId="{8B10CA6F-10B1-42FE-94EB-6266EE8BE235}">
      <dgm:prSet/>
      <dgm:spPr/>
      <dgm:t>
        <a:bodyPr/>
        <a:lstStyle>
          <a:defPPr/>
        </a:lstStyle>
        <a:p>
          <a:endParaRPr lang="zh-CN" altLang="en-US"/>
        </a:p>
      </dgm:t>
    </dgm:pt>
    <dgm:pt modelId="{634A32E9-D202-43E9-A032-7D6032AE9D20}" type="parTrans" cxnId="{77ADE544-FE58-43BE-BD78-FE3EFD6C95F3}">
      <dgm:prSet/>
      <dgm:spPr/>
      <dgm:t>
        <a:bodyPr/>
        <a:lstStyle>
          <a:defPPr/>
        </a:lstStyle>
        <a:p>
          <a:endParaRPr lang="zh-CN" altLang="en-US"/>
        </a:p>
      </dgm:t>
    </dgm:pt>
    <dgm:pt modelId="{24444FEB-341A-4511-B93D-6A7DD5FC7754}">
      <dgm:prSet phldrT="[文本]"/>
      <dgm:spPr/>
      <dgm:t>
        <a:bodyPr/>
        <a:lstStyle>
          <a:defPPr/>
        </a:lstStyle>
        <a:p>
          <a:endParaRPr lang="zh-CN" altLang="en-US"/>
        </a:p>
      </dgm:t>
    </dgm:pt>
    <dgm:pt modelId="{15BED35A-E17E-4945-B3A4-B0533F0991D5}" type="sibTrans" cxnId="{77ADE544-FE58-43BE-BD78-FE3EFD6C95F3}">
      <dgm:prSet/>
      <dgm:spPr/>
      <dgm:t>
        <a:bodyPr/>
        <a:lstStyle>
          <a:defPPr/>
        </a:lstStyle>
        <a:p>
          <a:endParaRPr lang="zh-CN" altLang="en-US"/>
        </a:p>
      </dgm:t>
    </dgm:pt>
    <dgm:pt modelId="{3944330A-44FE-45F0-B131-93660A7542B0}" type="parTrans" cxnId="{1DD7AC0F-1AEB-4BB2-B9A4-C1D0967441A9}">
      <dgm:prSet/>
      <dgm:spPr/>
      <dgm:t>
        <a:bodyPr/>
        <a:lstStyle>
          <a:defPPr/>
        </a:lstStyle>
        <a:p>
          <a:endParaRPr lang="zh-CN" altLang="en-US"/>
        </a:p>
      </dgm:t>
    </dgm:pt>
    <dgm:pt modelId="{8A950364-9B35-40A0-A8C6-47A8AB2BBCE6}">
      <dgm:prSet phldrT="[文本]"/>
      <dgm:spPr/>
      <dgm:t>
        <a:bodyPr/>
        <a:lstStyle>
          <a:defPPr/>
        </a:lstStyle>
        <a:p>
          <a:endParaRPr lang="zh-CN" altLang="en-US"/>
        </a:p>
      </dgm:t>
    </dgm:pt>
    <dgm:pt modelId="{DEA40999-5E72-4439-B100-080DD3A53D2E}" type="sibTrans" cxnId="{1DD7AC0F-1AEB-4BB2-B9A4-C1D0967441A9}">
      <dgm:prSet/>
      <dgm:spPr/>
      <dgm:t>
        <a:bodyPr/>
        <a:lstStyle>
          <a:defPPr/>
        </a:lstStyle>
        <a:p>
          <a:endParaRPr lang="zh-CN" altLang="en-US"/>
        </a:p>
      </dgm:t>
    </dgm:pt>
    <dgm:pt modelId="{FEA267D0-F5C6-4341-98E1-5D22511AA518}" type="pres">
      <dgm:prSet presAssocID="{7AD43C74-EB31-440F-87E4-56E98FEAC4A6}" presName="CompostProcess" presStyleCnt="0">
        <dgm:presLayoutVars>
          <dgm:dir/>
          <dgm:resizeHandles val="exact"/>
        </dgm:presLayoutVars>
      </dgm:prSet>
      <dgm:spPr/>
      <dgm:t>
        <a:bodyPr/>
        <a:lstStyle>
          <a:defPPr/>
        </a:lstStyle>
        <a:p>
          <a:endParaRPr/>
        </a:p>
      </dgm:t>
    </dgm:pt>
    <dgm:pt modelId="{B75E02F9-1F66-4CCE-8955-61998E96CB13}" type="pres">
      <dgm:prSet presAssocID="{7AD43C74-EB31-440F-87E4-56E98FEAC4A6}" presName="arrow" presStyleLbl="bgShp" presStyleIdx="0" presStyleCnt="1" custScaleX="117647"/>
      <dgm:spPr/>
      <dgm:t>
        <a:bodyPr/>
        <a:lstStyle>
          <a:defPPr/>
        </a:lstStyle>
        <a:p>
          <a:endParaRPr/>
        </a:p>
      </dgm:t>
    </dgm:pt>
    <dgm:pt modelId="{AC9B5549-4D22-4FD4-BCB8-44150C574B69}" type="pres">
      <dgm:prSet presAssocID="{7AD43C74-EB31-440F-87E4-56E98FEAC4A6}" presName="linearProcess" presStyleCnt="0"/>
      <dgm:spPr/>
      <dgm:t>
        <a:bodyPr/>
        <a:lstStyle>
          <a:defPPr/>
        </a:lstStyle>
        <a:p>
          <a:endParaRPr/>
        </a:p>
      </dgm:t>
    </dgm:pt>
    <dgm:pt modelId="{81A499D2-A761-4B9D-A59E-6C8C3B6A1076}" type="pres">
      <dgm:prSet presAssocID="{3D7BDE24-BB50-421E-AEBE-C0F7B7ED84AA}" presName="textNode" presStyleLbl="node1" presStyleIdx="0" presStyleCnt="3">
        <dgm:presLayoutVars>
          <dgm:bulletEnabled val="1"/>
        </dgm:presLayoutVars>
      </dgm:prSet>
      <dgm:spPr/>
      <dgm:t>
        <a:bodyPr/>
        <a:lstStyle>
          <a:defPPr/>
        </a:lstStyle>
        <a:p>
          <a:endParaRPr lang="zh-CN" altLang="en-US"/>
        </a:p>
      </dgm:t>
    </dgm:pt>
    <dgm:pt modelId="{FAF5AD5E-DF44-47E5-8F93-5FF698F7B57C}" type="pres">
      <dgm:prSet presAssocID="{664CFF2C-44AE-462A-8DFF-E78B24791A77}" presName="sibTrans" presStyleCnt="0"/>
      <dgm:spPr/>
      <dgm:t>
        <a:bodyPr/>
        <a:lstStyle>
          <a:defPPr/>
        </a:lstStyle>
        <a:p>
          <a:endParaRPr/>
        </a:p>
      </dgm:t>
    </dgm:pt>
    <dgm:pt modelId="{604CDA8D-0570-4B82-A420-0003376B73FD}" type="pres">
      <dgm:prSet presAssocID="{24444FEB-341A-4511-B93D-6A7DD5FC7754}" presName="textNode" presStyleLbl="node1" presStyleIdx="1" presStyleCnt="3">
        <dgm:presLayoutVars>
          <dgm:bulletEnabled val="1"/>
        </dgm:presLayoutVars>
      </dgm:prSet>
      <dgm:spPr/>
      <dgm:t>
        <a:bodyPr/>
        <a:lstStyle>
          <a:defPPr/>
        </a:lstStyle>
        <a:p>
          <a:endParaRPr lang="zh-CN" altLang="en-US"/>
        </a:p>
      </dgm:t>
    </dgm:pt>
    <dgm:pt modelId="{E1155835-FE1B-4956-8781-872EB7DEB024}" type="pres">
      <dgm:prSet presAssocID="{15BED35A-E17E-4945-B3A4-B0533F0991D5}" presName="sibTrans" presStyleCnt="0"/>
      <dgm:spPr/>
      <dgm:t>
        <a:bodyPr/>
        <a:lstStyle>
          <a:defPPr/>
        </a:lstStyle>
        <a:p>
          <a:endParaRPr/>
        </a:p>
      </dgm:t>
    </dgm:pt>
    <dgm:pt modelId="{EB48F8A6-BDD8-4CAF-995B-A4BEE8485558}" type="pres">
      <dgm:prSet presAssocID="{8A950364-9B35-40A0-A8C6-47A8AB2BBCE6}" presName="textNode" presStyleLbl="node1" presStyleIdx="2" presStyleCnt="3">
        <dgm:presLayoutVars>
          <dgm:bulletEnabled val="1"/>
        </dgm:presLayoutVars>
      </dgm:prSet>
      <dgm:spPr/>
      <dgm:t>
        <a:bodyPr/>
        <a:lstStyle>
          <a:defPPr/>
        </a:lstStyle>
        <a:p>
          <a:endParaRPr lang="zh-CN" altLang="en-US"/>
        </a:p>
      </dgm:t>
    </dgm:pt>
  </dgm:ptLst>
  <dgm:cxnLst>
    <dgm:cxn modelId="{77ADE544-FE58-43BE-BD78-FE3EFD6C95F3}" srcId="{7AD43C74-EB31-440F-87E4-56E98FEAC4A6}" destId="{24444FEB-341A-4511-B93D-6A7DD5FC7754}" srcOrd="1" destOrd="0" parTransId="{634A32E9-D202-43E9-A032-7D6032AE9D20}" sibTransId="{15BED35A-E17E-4945-B3A4-B0533F0991D5}"/>
    <dgm:cxn modelId="{1DD7AC0F-1AEB-4BB2-B9A4-C1D0967441A9}" srcId="{7AD43C74-EB31-440F-87E4-56E98FEAC4A6}" destId="{8A950364-9B35-40A0-A8C6-47A8AB2BBCE6}" srcOrd="2" destOrd="0" parTransId="{3944330A-44FE-45F0-B131-93660A7542B0}" sibTransId="{DEA40999-5E72-4439-B100-080DD3A53D2E}"/>
    <dgm:cxn modelId="{504DF17E-2E8D-4867-AF83-EACD47A78F98}" type="presOf" srcId="{3D7BDE24-BB50-421E-AEBE-C0F7B7ED84AA}" destId="{81A499D2-A761-4B9D-A59E-6C8C3B6A1076}" srcOrd="0" destOrd="0" presId="urn:microsoft.com/office/officeart/2005/8/layout/hProcess9#1"/>
    <dgm:cxn modelId="{8B10CA6F-10B1-42FE-94EB-6266EE8BE235}" srcId="{7AD43C74-EB31-440F-87E4-56E98FEAC4A6}" destId="{3D7BDE24-BB50-421E-AEBE-C0F7B7ED84AA}" srcOrd="0" destOrd="0" parTransId="{39E9F4F6-C948-4772-ACF5-2FE9038C73AB}" sibTransId="{664CFF2C-44AE-462A-8DFF-E78B24791A77}"/>
    <dgm:cxn modelId="{19AFB703-8632-4BB9-A568-36CC32CE469D}" type="presOf" srcId="{8A950364-9B35-40A0-A8C6-47A8AB2BBCE6}" destId="{EB48F8A6-BDD8-4CAF-995B-A4BEE8485558}" srcOrd="0" destOrd="0" presId="urn:microsoft.com/office/officeart/2005/8/layout/hProcess9#1"/>
    <dgm:cxn modelId="{7DCCCCFF-6E5B-4AE9-B9A7-EE77DFBE9DD5}" type="presOf" srcId="{7AD43C74-EB31-440F-87E4-56E98FEAC4A6}" destId="{FEA267D0-F5C6-4341-98E1-5D22511AA518}" srcOrd="0" destOrd="0" presId="urn:microsoft.com/office/officeart/2005/8/layout/hProcess9#1"/>
    <dgm:cxn modelId="{EACCB08E-35E1-4FF5-953F-5A19EECCEF7B}" type="presOf" srcId="{24444FEB-341A-4511-B93D-6A7DD5FC7754}" destId="{604CDA8D-0570-4B82-A420-0003376B73FD}" srcOrd="0" destOrd="0" presId="urn:microsoft.com/office/officeart/2005/8/layout/hProcess9#1"/>
    <dgm:cxn modelId="{52382B15-AA94-4644-B1ED-10DD9FD92665}" type="presParOf" srcId="{FEA267D0-F5C6-4341-98E1-5D22511AA518}" destId="{B75E02F9-1F66-4CCE-8955-61998E96CB13}" srcOrd="0" destOrd="0" presId="urn:microsoft.com/office/officeart/2005/8/layout/hProcess9#1"/>
    <dgm:cxn modelId="{4484705F-70FE-44CB-93A7-C5D15BDABB72}" type="presParOf" srcId="{FEA267D0-F5C6-4341-98E1-5D22511AA518}" destId="{AC9B5549-4D22-4FD4-BCB8-44150C574B69}" srcOrd="1" destOrd="0" presId="urn:microsoft.com/office/officeart/2005/8/layout/hProcess9#1"/>
    <dgm:cxn modelId="{C685B39A-9E5D-4F63-A7FF-9AD901D8E774}" type="presParOf" srcId="{AC9B5549-4D22-4FD4-BCB8-44150C574B69}" destId="{81A499D2-A761-4B9D-A59E-6C8C3B6A1076}" srcOrd="0" destOrd="0" presId="urn:microsoft.com/office/officeart/2005/8/layout/hProcess9#1"/>
    <dgm:cxn modelId="{4A31CF30-E05B-492B-9C4F-1656F502209D}" type="presParOf" srcId="{AC9B5549-4D22-4FD4-BCB8-44150C574B69}" destId="{FAF5AD5E-DF44-47E5-8F93-5FF698F7B57C}" srcOrd="1" destOrd="0" presId="urn:microsoft.com/office/officeart/2005/8/layout/hProcess9#1"/>
    <dgm:cxn modelId="{F0040DB5-83FF-442E-8E31-91CB3F9131B9}" type="presParOf" srcId="{AC9B5549-4D22-4FD4-BCB8-44150C574B69}" destId="{604CDA8D-0570-4B82-A420-0003376B73FD}" srcOrd="2" destOrd="0" presId="urn:microsoft.com/office/officeart/2005/8/layout/hProcess9#1"/>
    <dgm:cxn modelId="{E96B7407-DB3B-4EB6-95E9-3A28C88A2807}" type="presParOf" srcId="{AC9B5549-4D22-4FD4-BCB8-44150C574B69}" destId="{E1155835-FE1B-4956-8781-872EB7DEB024}" srcOrd="3" destOrd="0" presId="urn:microsoft.com/office/officeart/2005/8/layout/hProcess9#1"/>
    <dgm:cxn modelId="{2F8B45F4-E39D-467F-BB17-E747ABD20ADF}" type="presParOf" srcId="{AC9B5549-4D22-4FD4-BCB8-44150C574B69}" destId="{EB48F8A6-BDD8-4CAF-995B-A4BEE8485558}" srcOrd="4" destOrd="0" presId="urn:microsoft.com/office/officeart/2005/8/layout/hProcess9#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E02F9-1F66-4CCE-8955-61998E96CB13}">
      <dsp:nvSpPr>
        <dsp:cNvPr id="0" name=""/>
        <dsp:cNvSpPr/>
      </dsp:nvSpPr>
      <dsp:spPr>
        <a:xfrm>
          <a:off x="2" y="0"/>
          <a:ext cx="8127995"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A499D2-A761-4B9D-A59E-6C8C3B6A1076}">
      <dsp:nvSpPr>
        <dsp:cNvPr id="0" name=""/>
        <dsp:cNvSpPr/>
      </dsp:nvSpPr>
      <dsp:spPr>
        <a:xfrm>
          <a:off x="0" y="1625600"/>
          <a:ext cx="24384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zh-CN" altLang="en-US" sz="3600" kern="1200"/>
        </a:p>
      </dsp:txBody>
      <dsp:txXfrm>
        <a:off x="105807" y="1731407"/>
        <a:ext cx="2226786" cy="1955852"/>
      </dsp:txXfrm>
    </dsp:sp>
    <dsp:sp modelId="{604CDA8D-0570-4B82-A420-0003376B73FD}">
      <dsp:nvSpPr>
        <dsp:cNvPr id="0" name=""/>
        <dsp:cNvSpPr/>
      </dsp:nvSpPr>
      <dsp:spPr>
        <a:xfrm>
          <a:off x="2844799" y="1625600"/>
          <a:ext cx="24384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zh-CN" altLang="en-US" sz="6500" kern="1200"/>
        </a:p>
      </dsp:txBody>
      <dsp:txXfrm>
        <a:off x="2950606" y="1731407"/>
        <a:ext cx="2226786" cy="1955852"/>
      </dsp:txXfrm>
    </dsp:sp>
    <dsp:sp modelId="{EB48F8A6-BDD8-4CAF-995B-A4BEE8485558}">
      <dsp:nvSpPr>
        <dsp:cNvPr id="0" name=""/>
        <dsp:cNvSpPr/>
      </dsp:nvSpPr>
      <dsp:spPr>
        <a:xfrm>
          <a:off x="5689600" y="1625600"/>
          <a:ext cx="24384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zh-CN" altLang="en-US" sz="6500" kern="1200"/>
        </a:p>
      </dsp:txBody>
      <dsp:txXfrm>
        <a:off x="5795407" y="1731407"/>
        <a:ext cx="2226786"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defPPr/>
            <a:lvl1pPr algn="r">
              <a:defRPr sz="1200"/>
            </a:lvl1pPr>
          </a:lstStyle>
          <a:p>
            <a:fld id="{98E3D46D-08CB-4925-95BF-0E07A148DC87}" type="datetimeFigureOut">
              <a:rPr lang="zh-CN" altLang="en-US" smtClean="0"/>
              <a:pPr/>
              <a:t>2020/7/6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defPPr/>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defPPr/>
            <a:lvl1pPr algn="r">
              <a:defRPr sz="1200"/>
            </a:lvl1pPr>
          </a:lstStyle>
          <a:p>
            <a:fld id="{B20227D4-4B8E-4316-8E22-FFFABE776F1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42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endParaRPr lang="zh-CN" altLang="en-US"/>
          </a:p>
        </p:txBody>
      </p:sp>
      <p:sp>
        <p:nvSpPr>
          <p:cNvPr id="4" name="灯片编号占位符 3"/>
          <p:cNvSpPr>
            <a:spLocks noGrp="1"/>
          </p:cNvSpPr>
          <p:nvPr>
            <p:ph type="sldNum" sz="quarter" idx="5"/>
          </p:nvPr>
        </p:nvSpPr>
        <p:spPr/>
        <p:txBody>
          <a:bodyPr/>
          <a:lstStyle>
            <a:defPPr/>
          </a:lstStyle>
          <a:p>
            <a:fld id="{B20227D4-4B8E-4316-8E22-FFFABE776F1C}"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sz="200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defPPr/>
          </a:lstStyle>
          <a:p>
            <a:r>
              <a:rPr lang="zh-CN" altLang="en-US"/>
              <a:t>单击此处编辑母版标题样式</a:t>
            </a:r>
          </a:p>
        </p:txBody>
      </p:sp>
      <p:sp>
        <p:nvSpPr>
          <p:cNvPr id="3" name="内容占位符 2"/>
          <p:cNvSpPr>
            <a:spLocks noGrp="1"/>
          </p:cNvSpPr>
          <p:nvPr>
            <p:ph idx="1"/>
          </p:nvPr>
        </p:nvSpPr>
        <p:spPr/>
        <p:txBody>
          <a:bodyPr/>
          <a:lstStyle>
            <a:def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defPPr/>
          </a:lstStyle>
          <a:p>
            <a:fld id="{B228928A-603C-45DC-A6B6-545A9A461BA3}" type="datetimeFigureOut">
              <a:rPr lang="zh-CN" altLang="en-US" smtClean="0"/>
              <a:pPr/>
              <a:t>2020/7/6 Monday</a:t>
            </a:fld>
            <a:endParaRPr lang="zh-CN" altLang="en-US"/>
          </a:p>
        </p:txBody>
      </p:sp>
      <p:sp>
        <p:nvSpPr>
          <p:cNvPr id="5" name="页脚占位符 4"/>
          <p:cNvSpPr>
            <a:spLocks noGrp="1"/>
          </p:cNvSpPr>
          <p:nvPr>
            <p:ph type="ftr" sz="quarter" idx="11"/>
          </p:nvPr>
        </p:nvSpPr>
        <p:spPr/>
        <p:txBody>
          <a:bodyPr/>
          <a:lstStyle>
            <a:defPPr/>
          </a:lstStyle>
          <a:p>
            <a:endParaRPr lang="zh-CN" altLang="en-US"/>
          </a:p>
        </p:txBody>
      </p:sp>
      <p:sp>
        <p:nvSpPr>
          <p:cNvPr id="6" name="灯片编号占位符 5"/>
          <p:cNvSpPr>
            <a:spLocks noGrp="1"/>
          </p:cNvSpPr>
          <p:nvPr>
            <p:ph type="sldNum" sz="quarter" idx="12"/>
          </p:nvPr>
        </p:nvSpPr>
        <p:spPr/>
        <p:txBody>
          <a:bodyPr/>
          <a:lstStyle>
            <a:defPPr/>
          </a:lstStyle>
          <a:p>
            <a:fld id="{C3C6AB19-263C-49F7-A1CB-2A657C30F87F}" type="slidenum">
              <a:rPr lang="zh-CN" altLang="en-US" smtClean="0"/>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19487" y="852487"/>
            <a:ext cx="5153025" cy="5153025"/>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lvl1pPr algn="l">
              <a:defRPr sz="1200">
                <a:solidFill>
                  <a:schemeClr val="tx1">
                    <a:tint val="75000"/>
                  </a:schemeClr>
                </a:solidFill>
              </a:defRPr>
            </a:lvl1pPr>
          </a:lstStyle>
          <a:p>
            <a:fld id="{B228928A-603C-45DC-A6B6-545A9A461BA3}" type="datetimeFigureOut">
              <a:rPr lang="zh-CN" altLang="en-US" smtClean="0"/>
              <a:pPr/>
              <a:t>2020/7/6 Monday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lvl1pPr algn="r">
              <a:defRPr sz="1200">
                <a:solidFill>
                  <a:schemeClr val="tx1">
                    <a:tint val="75000"/>
                  </a:schemeClr>
                </a:solidFill>
              </a:defRPr>
            </a:lvl1pPr>
          </a:lstStyle>
          <a:p>
            <a:fld id="{C3C6AB19-263C-49F7-A1CB-2A657C30F87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386885" y="3802582"/>
            <a:ext cx="1946497" cy="3226905"/>
          </a:xfrm>
          <a:prstGeom prst="rect">
            <a:avLst/>
          </a:prstGeom>
          <a:effectLst>
            <a:outerShdw blurRad="101600" dist="25400" dir="2700000" sx="103000" sy="103000" algn="tl" rotWithShape="0">
              <a:prstClr val="black">
                <a:alpha val="36000"/>
              </a:prstClr>
            </a:outerShdw>
          </a:effectLst>
        </p:spPr>
      </p:pic>
      <p:pic>
        <p:nvPicPr>
          <p:cNvPr id="10" name="图片 9"/>
          <p:cNvPicPr>
            <a:picLocks noChangeAspect="1"/>
          </p:cNvPicPr>
          <p:nvPr/>
        </p:nvPicPr>
        <p:blipFill>
          <a:blip r:embed="rId4">
            <a:extLst>
              <a:ext uri="{BEBA8EAE-BF5A-486C-A8C5-ECC9F3942E4B}">
                <a14:imgProps xmlns:a14="http://schemas.microsoft.com/office/drawing/2010/main">
                  <a14:imgLayer r:embed="rId5">
                    <a14:imgEffect>
                      <a14:saturation sat="80000"/>
                    </a14:imgEffect>
                  </a14:imgLayer>
                </a14:imgProps>
              </a:ext>
            </a:extLst>
          </a:blip>
          <a:stretch>
            <a:fillRect/>
          </a:stretch>
        </p:blipFill>
        <p:spPr>
          <a:xfrm>
            <a:off x="8524270" y="-1638942"/>
            <a:ext cx="3920512" cy="6858000"/>
          </a:xfrm>
          <a:prstGeom prst="rect">
            <a:avLst/>
          </a:prstGeom>
          <a:effectLst>
            <a:outerShdw blurRad="101600" dist="38100" dir="8100000" sx="103000" sy="103000" algn="tr" rotWithShape="0">
              <a:prstClr val="black">
                <a:alpha val="34000"/>
              </a:prstClr>
            </a:outerShdw>
          </a:effectLst>
        </p:spPr>
      </p:pic>
      <p:grpSp>
        <p:nvGrpSpPr>
          <p:cNvPr id="19" name="组合 18"/>
          <p:cNvGrpSpPr/>
          <p:nvPr/>
        </p:nvGrpSpPr>
        <p:grpSpPr>
          <a:xfrm>
            <a:off x="8395619" y="3491565"/>
            <a:ext cx="1219197" cy="1219200"/>
            <a:chOff x="4706555" y="1279427"/>
            <a:chExt cx="629417" cy="1260336"/>
          </a:xfrm>
        </p:grpSpPr>
        <p:sp>
          <p:nvSpPr>
            <p:cNvPr id="12" name="椭圆 11"/>
            <p:cNvSpPr/>
            <p:nvPr/>
          </p:nvSpPr>
          <p:spPr>
            <a:xfrm>
              <a:off x="4706555" y="1279427"/>
              <a:ext cx="629417" cy="1260336"/>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16" name="文本框 15"/>
            <p:cNvSpPr txBox="1"/>
            <p:nvPr/>
          </p:nvSpPr>
          <p:spPr>
            <a:xfrm>
              <a:off x="4821051" y="1524874"/>
              <a:ext cx="400425" cy="795402"/>
            </a:xfrm>
            <a:prstGeom prst="rect">
              <a:avLst/>
            </a:prstGeom>
            <a:solidFill>
              <a:srgbClr val="338459"/>
            </a:solidFill>
            <a:ln>
              <a:noFill/>
            </a:ln>
          </p:spPr>
          <p:txBody>
            <a:bodyPr wrap="square" rtlCol="0">
              <a:spAutoFit/>
            </a:bodyPr>
            <a:lstStyle>
              <a:defPPr/>
            </a:lstStyle>
            <a:p>
              <a:pPr algn="ctr"/>
              <a:r>
                <a:rPr lang="zh-CN" altLang="en-US" sz="4400" b="1" smtClean="0">
                  <a:solidFill>
                    <a:schemeClr val="bg1"/>
                  </a:solidFill>
                  <a:latin typeface="微软雅黑" panose="020B0503020204020204" pitchFamily="34" charset="-122"/>
                  <a:ea typeface="微软雅黑" panose="020B0503020204020204" pitchFamily="34" charset="-122"/>
                </a:rPr>
                <a:t>课</a:t>
              </a:r>
              <a:endParaRPr lang="zh-CN" altLang="en-US" sz="4400" b="1">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512748" y="2239330"/>
            <a:ext cx="1219197" cy="1219200"/>
            <a:chOff x="4706555" y="1279427"/>
            <a:chExt cx="629417" cy="1260336"/>
          </a:xfrm>
        </p:grpSpPr>
        <p:sp>
          <p:nvSpPr>
            <p:cNvPr id="21" name="椭圆 20"/>
            <p:cNvSpPr/>
            <p:nvPr/>
          </p:nvSpPr>
          <p:spPr>
            <a:xfrm>
              <a:off x="4706555" y="1279427"/>
              <a:ext cx="629417" cy="1260336"/>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22" name="文本框 15"/>
            <p:cNvSpPr txBox="1"/>
            <p:nvPr/>
          </p:nvSpPr>
          <p:spPr>
            <a:xfrm>
              <a:off x="4821051" y="1524874"/>
              <a:ext cx="400425" cy="795402"/>
            </a:xfrm>
            <a:prstGeom prst="rect">
              <a:avLst/>
            </a:prstGeom>
            <a:solidFill>
              <a:srgbClr val="338459"/>
            </a:solidFill>
            <a:ln>
              <a:noFill/>
            </a:ln>
          </p:spPr>
          <p:txBody>
            <a:bodyPr wrap="square" rtlCol="0">
              <a:spAutoFit/>
            </a:bodyPr>
            <a:lstStyle>
              <a:defPPr/>
            </a:lstStyle>
            <a:p>
              <a:pPr algn="ctr"/>
              <a:r>
                <a:rPr lang="zh-CN" altLang="en-US" sz="4400" b="1" smtClean="0">
                  <a:solidFill>
                    <a:schemeClr val="bg1"/>
                  </a:solidFill>
                  <a:latin typeface="微软雅黑" panose="020B0503020204020204" pitchFamily="34" charset="-122"/>
                  <a:ea typeface="微软雅黑" panose="020B0503020204020204" pitchFamily="34" charset="-122"/>
                </a:rPr>
                <a:t>后</a:t>
              </a:r>
              <a:endParaRPr lang="zh-CN" altLang="en-US" sz="4400" b="1">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731944" y="2226774"/>
            <a:ext cx="1219197" cy="1219200"/>
            <a:chOff x="4706555" y="1279427"/>
            <a:chExt cx="629417" cy="1260336"/>
          </a:xfrm>
        </p:grpSpPr>
        <p:sp>
          <p:nvSpPr>
            <p:cNvPr id="26" name="椭圆 25"/>
            <p:cNvSpPr/>
            <p:nvPr/>
          </p:nvSpPr>
          <p:spPr>
            <a:xfrm>
              <a:off x="4706555" y="1279427"/>
              <a:ext cx="629417" cy="1260336"/>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27" name="文本框 15"/>
            <p:cNvSpPr txBox="1"/>
            <p:nvPr/>
          </p:nvSpPr>
          <p:spPr>
            <a:xfrm>
              <a:off x="4821051" y="1524874"/>
              <a:ext cx="400425" cy="795402"/>
            </a:xfrm>
            <a:prstGeom prst="rect">
              <a:avLst/>
            </a:prstGeom>
            <a:solidFill>
              <a:srgbClr val="338459"/>
            </a:solidFill>
            <a:ln>
              <a:noFill/>
            </a:ln>
          </p:spPr>
          <p:txBody>
            <a:bodyPr wrap="square" rtlCol="0">
              <a:spAutoFit/>
            </a:bodyPr>
            <a:lstStyle>
              <a:defPPr/>
            </a:lstStyle>
            <a:p>
              <a:pPr algn="ctr"/>
              <a:r>
                <a:rPr lang="zh-CN" altLang="en-US" sz="4400" b="1" smtClean="0">
                  <a:solidFill>
                    <a:schemeClr val="bg1"/>
                  </a:solidFill>
                  <a:latin typeface="微软雅黑" panose="020B0503020204020204" pitchFamily="34" charset="-122"/>
                  <a:ea typeface="微软雅黑" panose="020B0503020204020204" pitchFamily="34" charset="-122"/>
                </a:rPr>
                <a:t>续</a:t>
              </a:r>
              <a:endParaRPr lang="zh-CN" altLang="en-US" sz="4400" b="1">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951142" y="2226774"/>
            <a:ext cx="1219197" cy="1219200"/>
            <a:chOff x="4706555" y="1279427"/>
            <a:chExt cx="629417" cy="1260336"/>
          </a:xfrm>
        </p:grpSpPr>
        <p:sp>
          <p:nvSpPr>
            <p:cNvPr id="29" name="椭圆 28"/>
            <p:cNvSpPr/>
            <p:nvPr/>
          </p:nvSpPr>
          <p:spPr>
            <a:xfrm>
              <a:off x="4706555" y="1279427"/>
              <a:ext cx="629417" cy="1260336"/>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1" name="文本框 15"/>
            <p:cNvSpPr txBox="1"/>
            <p:nvPr/>
          </p:nvSpPr>
          <p:spPr>
            <a:xfrm>
              <a:off x="4821051" y="1524874"/>
              <a:ext cx="400425" cy="795402"/>
            </a:xfrm>
            <a:prstGeom prst="rect">
              <a:avLst/>
            </a:prstGeom>
            <a:solidFill>
              <a:srgbClr val="338459"/>
            </a:solidFill>
            <a:ln>
              <a:noFill/>
            </a:ln>
          </p:spPr>
          <p:txBody>
            <a:bodyPr wrap="square" rtlCol="0">
              <a:spAutoFit/>
            </a:bodyPr>
            <a:lstStyle>
              <a:defPPr/>
            </a:lstStyle>
            <a:p>
              <a:pPr algn="ctr"/>
              <a:r>
                <a:rPr lang="zh-CN" altLang="en-US" sz="4400" b="1" smtClean="0">
                  <a:solidFill>
                    <a:schemeClr val="bg1"/>
                  </a:solidFill>
                  <a:latin typeface="微软雅黑" panose="020B0503020204020204" pitchFamily="34" charset="-122"/>
                  <a:ea typeface="微软雅黑" panose="020B0503020204020204" pitchFamily="34" charset="-122"/>
                </a:rPr>
                <a:t>写</a:t>
              </a:r>
              <a:endParaRPr lang="zh-CN" altLang="en-US" sz="4400" b="1">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957225" y="3497495"/>
            <a:ext cx="1219197" cy="1219200"/>
            <a:chOff x="4706555" y="1279427"/>
            <a:chExt cx="629417" cy="1260336"/>
          </a:xfrm>
        </p:grpSpPr>
        <p:sp>
          <p:nvSpPr>
            <p:cNvPr id="33" name="椭圆 32"/>
            <p:cNvSpPr/>
            <p:nvPr/>
          </p:nvSpPr>
          <p:spPr>
            <a:xfrm>
              <a:off x="4706555" y="1279427"/>
              <a:ext cx="629417" cy="1260336"/>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4" name="文本框 15"/>
            <p:cNvSpPr txBox="1"/>
            <p:nvPr/>
          </p:nvSpPr>
          <p:spPr>
            <a:xfrm>
              <a:off x="4821051" y="1524874"/>
              <a:ext cx="400425" cy="795402"/>
            </a:xfrm>
            <a:prstGeom prst="rect">
              <a:avLst/>
            </a:prstGeom>
            <a:solidFill>
              <a:srgbClr val="338459"/>
            </a:solidFill>
            <a:ln>
              <a:noFill/>
            </a:ln>
          </p:spPr>
          <p:txBody>
            <a:bodyPr wrap="square" rtlCol="0">
              <a:spAutoFit/>
            </a:bodyPr>
            <a:lstStyle>
              <a:defPPr/>
            </a:lstStyle>
            <a:p>
              <a:pPr algn="ctr"/>
              <a:r>
                <a:rPr lang="zh-CN" altLang="en-US" sz="4400" b="1">
                  <a:solidFill>
                    <a:schemeClr val="bg1"/>
                  </a:solidFill>
                  <a:latin typeface="微软雅黑" panose="020B0503020204020204" pitchFamily="34" charset="-122"/>
                  <a:ea typeface="微软雅黑" panose="020B0503020204020204" pitchFamily="34" charset="-122"/>
                </a:rPr>
                <a:t>公</a:t>
              </a:r>
            </a:p>
          </p:txBody>
        </p:sp>
      </p:grpSp>
      <p:grpSp>
        <p:nvGrpSpPr>
          <p:cNvPr id="35" name="组合 34"/>
          <p:cNvGrpSpPr/>
          <p:nvPr/>
        </p:nvGrpSpPr>
        <p:grpSpPr>
          <a:xfrm>
            <a:off x="7176422" y="3484939"/>
            <a:ext cx="1219197" cy="1219200"/>
            <a:chOff x="4706555" y="1279427"/>
            <a:chExt cx="629417" cy="1260336"/>
          </a:xfrm>
        </p:grpSpPr>
        <p:sp>
          <p:nvSpPr>
            <p:cNvPr id="36" name="椭圆 35"/>
            <p:cNvSpPr/>
            <p:nvPr/>
          </p:nvSpPr>
          <p:spPr>
            <a:xfrm>
              <a:off x="4706555" y="1279427"/>
              <a:ext cx="629417" cy="1260336"/>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7" name="文本框 15"/>
            <p:cNvSpPr txBox="1"/>
            <p:nvPr/>
          </p:nvSpPr>
          <p:spPr>
            <a:xfrm>
              <a:off x="4821051" y="1524874"/>
              <a:ext cx="400425" cy="795402"/>
            </a:xfrm>
            <a:prstGeom prst="rect">
              <a:avLst/>
            </a:prstGeom>
            <a:solidFill>
              <a:srgbClr val="338459"/>
            </a:solidFill>
            <a:ln>
              <a:noFill/>
            </a:ln>
          </p:spPr>
          <p:txBody>
            <a:bodyPr wrap="square" rtlCol="0">
              <a:spAutoFit/>
            </a:bodyPr>
            <a:lstStyle>
              <a:defPPr/>
            </a:lstStyle>
            <a:p>
              <a:pPr algn="ctr"/>
              <a:r>
                <a:rPr lang="zh-CN" altLang="en-US" sz="4400" b="1" smtClean="0">
                  <a:solidFill>
                    <a:schemeClr val="bg1"/>
                  </a:solidFill>
                  <a:latin typeface="微软雅黑" panose="020B0503020204020204" pitchFamily="34" charset="-122"/>
                  <a:ea typeface="微软雅黑" panose="020B0503020204020204" pitchFamily="34" charset="-122"/>
                </a:rPr>
                <a:t>开</a:t>
              </a:r>
              <a:endParaRPr lang="zh-CN" altLang="en-US" sz="4400" b="1">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3257301" y="2239330"/>
            <a:ext cx="1219197" cy="1219200"/>
            <a:chOff x="4706555" y="1279427"/>
            <a:chExt cx="629417" cy="1260336"/>
          </a:xfrm>
        </p:grpSpPr>
        <p:sp>
          <p:nvSpPr>
            <p:cNvPr id="39" name="椭圆 38"/>
            <p:cNvSpPr/>
            <p:nvPr/>
          </p:nvSpPr>
          <p:spPr>
            <a:xfrm>
              <a:off x="4706555" y="1279427"/>
              <a:ext cx="629417" cy="1260336"/>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40" name="文本框 15"/>
            <p:cNvSpPr txBox="1"/>
            <p:nvPr/>
          </p:nvSpPr>
          <p:spPr>
            <a:xfrm>
              <a:off x="4821051" y="1524874"/>
              <a:ext cx="400425" cy="795402"/>
            </a:xfrm>
            <a:prstGeom prst="rect">
              <a:avLst/>
            </a:prstGeom>
            <a:solidFill>
              <a:srgbClr val="338459"/>
            </a:solidFill>
            <a:ln>
              <a:noFill/>
            </a:ln>
          </p:spPr>
          <p:txBody>
            <a:bodyPr wrap="square" rtlCol="0">
              <a:spAutoFit/>
            </a:bodyPr>
            <a:lstStyle>
              <a:defPPr/>
            </a:lstStyle>
            <a:p>
              <a:pPr algn="ctr"/>
              <a:r>
                <a:rPr lang="zh-CN" altLang="en-US" sz="4400" b="1">
                  <a:solidFill>
                    <a:schemeClr val="bg1"/>
                  </a:solidFill>
                  <a:latin typeface="微软雅黑" panose="020B0503020204020204" pitchFamily="34" charset="-122"/>
                  <a:ea typeface="微软雅黑" panose="020B0503020204020204" pitchFamily="34" charset="-122"/>
                </a:rPr>
                <a:t>读</a:t>
              </a:r>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258419" y="2399390"/>
            <a:ext cx="2300268" cy="119072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defPPr/>
          </a:lstStyle>
          <a:p>
            <a:pPr algn="ctr"/>
            <a:endParaRPr lang="zh-CN" altLang="en-US"/>
          </a:p>
        </p:txBody>
      </p:sp>
      <p:sp>
        <p:nvSpPr>
          <p:cNvPr id="20" name="椭圆 19"/>
          <p:cNvSpPr/>
          <p:nvPr/>
        </p:nvSpPr>
        <p:spPr>
          <a:xfrm>
            <a:off x="1258419" y="3668962"/>
            <a:ext cx="2300268" cy="1207694"/>
          </a:xfrm>
          <a:prstGeom prst="ellipse">
            <a:avLst/>
          </a:prstGeom>
          <a:solidFill>
            <a:srgbClr val="E523A0"/>
          </a:solidFill>
        </p:spPr>
        <p:style>
          <a:lnRef idx="0">
            <a:schemeClr val="accent6"/>
          </a:lnRef>
          <a:fillRef idx="3">
            <a:schemeClr val="accent6"/>
          </a:fillRef>
          <a:effectRef idx="3">
            <a:schemeClr val="accent6"/>
          </a:effectRef>
          <a:fontRef idx="minor">
            <a:schemeClr val="lt1"/>
          </a:fontRef>
        </p:style>
        <p:txBody>
          <a:bodyPr rtlCol="0" anchor="ctr"/>
          <a:lstStyle>
            <a:defPPr/>
          </a:lstStyle>
          <a:p>
            <a:pPr algn="ctr"/>
            <a:endParaRPr lang="zh-CN" altLang="en-US"/>
          </a:p>
        </p:txBody>
      </p:sp>
      <p:sp>
        <p:nvSpPr>
          <p:cNvPr id="21" name="椭圆 20"/>
          <p:cNvSpPr/>
          <p:nvPr/>
        </p:nvSpPr>
        <p:spPr>
          <a:xfrm>
            <a:off x="1280427" y="4956169"/>
            <a:ext cx="2300268" cy="123000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lstStyle>
          <a:p>
            <a:pPr algn="ctr"/>
            <a:endParaRPr lang="zh-CN" altLang="en-US"/>
          </a:p>
        </p:txBody>
      </p:sp>
      <p:sp>
        <p:nvSpPr>
          <p:cNvPr id="22" name="椭圆 21"/>
          <p:cNvSpPr/>
          <p:nvPr/>
        </p:nvSpPr>
        <p:spPr>
          <a:xfrm>
            <a:off x="1302436" y="1106732"/>
            <a:ext cx="2256251" cy="122927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defPPr/>
          </a:lstStyle>
          <a:p>
            <a:pPr algn="ctr"/>
            <a:endParaRPr lang="zh-CN" altLang="en-US"/>
          </a:p>
        </p:txBody>
      </p:sp>
      <p:sp>
        <p:nvSpPr>
          <p:cNvPr id="23" name="文本框 20"/>
          <p:cNvSpPr txBox="1"/>
          <p:nvPr/>
        </p:nvSpPr>
        <p:spPr>
          <a:xfrm>
            <a:off x="1535396" y="1398201"/>
            <a:ext cx="1642999"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600" b="1" smtClean="0">
                <a:latin typeface="微软雅黑" panose="020B0503020204020204" pitchFamily="34" charset="-122"/>
                <a:ea typeface="微软雅黑" panose="020B0503020204020204" pitchFamily="34" charset="-122"/>
              </a:rPr>
              <a:t>What</a:t>
            </a:r>
            <a:endParaRPr lang="zh-CN" altLang="en-US" sz="3600" b="1">
              <a:latin typeface="方正幼线简体" panose="03000509000000000000" pitchFamily="65" charset="-122"/>
              <a:ea typeface="方正幼线简体" panose="03000509000000000000" pitchFamily="65" charset="-122"/>
            </a:endParaRPr>
          </a:p>
        </p:txBody>
      </p:sp>
      <p:sp>
        <p:nvSpPr>
          <p:cNvPr id="25" name="文本框 20"/>
          <p:cNvSpPr txBox="1"/>
          <p:nvPr/>
        </p:nvSpPr>
        <p:spPr>
          <a:xfrm>
            <a:off x="1483278" y="5248003"/>
            <a:ext cx="1894565"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600" b="1" smtClean="0">
                <a:latin typeface="微软雅黑" panose="020B0503020204020204" pitchFamily="34" charset="-122"/>
                <a:ea typeface="微软雅黑" panose="020B0503020204020204" pitchFamily="34" charset="-122"/>
              </a:rPr>
              <a:t>Where</a:t>
            </a:r>
            <a:endParaRPr lang="zh-CN" altLang="en-US" sz="3600" b="1">
              <a:latin typeface="方正幼线简体" panose="03000509000000000000" pitchFamily="65" charset="-122"/>
              <a:ea typeface="方正幼线简体" panose="03000509000000000000" pitchFamily="65" charset="-122"/>
            </a:endParaRPr>
          </a:p>
        </p:txBody>
      </p:sp>
      <p:sp>
        <p:nvSpPr>
          <p:cNvPr id="26" name="文本框 20"/>
          <p:cNvSpPr txBox="1"/>
          <p:nvPr/>
        </p:nvSpPr>
        <p:spPr>
          <a:xfrm>
            <a:off x="1655277" y="4006725"/>
            <a:ext cx="1642999" cy="646331"/>
          </a:xfrm>
          <a:prstGeom prst="rect">
            <a:avLst/>
          </a:prstGeom>
          <a:noFill/>
        </p:spPr>
        <p:txBody>
          <a:bodyPr wrap="square" rtlCol="0">
            <a:spAutoFit/>
          </a:bodyPr>
          <a:lstStyle>
            <a:defPPr/>
          </a:lstStyle>
          <a:p>
            <a:r>
              <a:rPr lang="en-US" altLang="zh-CN" sz="3600" b="1" smtClean="0">
                <a:latin typeface="微软雅黑" panose="020B0503020204020204" pitchFamily="34" charset="-122"/>
                <a:ea typeface="微软雅黑" panose="020B0503020204020204" pitchFamily="34" charset="-122"/>
              </a:rPr>
              <a:t>When</a:t>
            </a:r>
            <a:endParaRPr lang="zh-CN" altLang="en-US" sz="3600" b="1">
              <a:latin typeface="方正幼线简体" panose="03000509000000000000" pitchFamily="65" charset="-122"/>
              <a:ea typeface="方正幼线简体" panose="03000509000000000000" pitchFamily="65" charset="-122"/>
            </a:endParaRPr>
          </a:p>
        </p:txBody>
      </p:sp>
      <p:sp>
        <p:nvSpPr>
          <p:cNvPr id="38" name="文本框 20"/>
          <p:cNvSpPr txBox="1"/>
          <p:nvPr/>
        </p:nvSpPr>
        <p:spPr>
          <a:xfrm>
            <a:off x="1587053" y="2671588"/>
            <a:ext cx="1642999"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600" b="1" smtClean="0">
                <a:latin typeface="微软雅黑" panose="020B0503020204020204" pitchFamily="34" charset="-122"/>
                <a:ea typeface="微软雅黑" panose="020B0503020204020204" pitchFamily="34" charset="-122"/>
              </a:rPr>
              <a:t>Who</a:t>
            </a:r>
            <a:endParaRPr lang="zh-CN" altLang="en-US" sz="3600" b="1">
              <a:latin typeface="方正幼线简体" panose="03000509000000000000" pitchFamily="65" charset="-122"/>
              <a:ea typeface="方正幼线简体" panose="03000509000000000000" pitchFamily="65" charset="-122"/>
            </a:endParaRPr>
          </a:p>
        </p:txBody>
      </p:sp>
      <p:sp>
        <p:nvSpPr>
          <p:cNvPr id="7" name="左箭头 6"/>
          <p:cNvSpPr/>
          <p:nvPr/>
        </p:nvSpPr>
        <p:spPr>
          <a:xfrm>
            <a:off x="3383991" y="3671137"/>
            <a:ext cx="6980345" cy="1317505"/>
          </a:xfrm>
          <a:prstGeom prst="leftArrow">
            <a:avLst>
              <a:gd name="adj1" fmla="val 72818"/>
              <a:gd name="adj2" fmla="val 48099"/>
            </a:avLst>
          </a:prstGeom>
          <a:solidFill>
            <a:srgbClr val="E523A0"/>
          </a:solidFill>
          <a:ln>
            <a:solidFill>
              <a:srgbClr val="E52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9" name="左箭头 38"/>
          <p:cNvSpPr/>
          <p:nvPr/>
        </p:nvSpPr>
        <p:spPr>
          <a:xfrm>
            <a:off x="3383992" y="4952521"/>
            <a:ext cx="6980344" cy="1317505"/>
          </a:xfrm>
          <a:prstGeom prst="leftArrow">
            <a:avLst>
              <a:gd name="adj1" fmla="val 72818"/>
              <a:gd name="adj2" fmla="val 50000"/>
            </a:avLst>
          </a:prstGeom>
        </p:spPr>
        <p:style>
          <a:lnRef idx="1">
            <a:schemeClr val="accent5"/>
          </a:lnRef>
          <a:fillRef idx="3">
            <a:schemeClr val="accent5"/>
          </a:fillRef>
          <a:effectRef idx="2">
            <a:schemeClr val="accent5"/>
          </a:effectRef>
          <a:fontRef idx="minor">
            <a:schemeClr val="lt1"/>
          </a:fontRef>
        </p:style>
        <p:txBody>
          <a:bodyPr rtlCol="0" anchor="ctr"/>
          <a:lstStyle>
            <a:defPPr/>
          </a:lstStyle>
          <a:p>
            <a:pPr algn="ctr"/>
            <a:endParaRPr lang="zh-CN" altLang="en-US"/>
          </a:p>
        </p:txBody>
      </p:sp>
      <p:sp>
        <p:nvSpPr>
          <p:cNvPr id="40" name="左箭头 39"/>
          <p:cNvSpPr/>
          <p:nvPr/>
        </p:nvSpPr>
        <p:spPr>
          <a:xfrm>
            <a:off x="3383992" y="1033952"/>
            <a:ext cx="6980345" cy="1317505"/>
          </a:xfrm>
          <a:prstGeom prst="leftArrow">
            <a:avLst>
              <a:gd name="adj1" fmla="val 70916"/>
              <a:gd name="adj2" fmla="val 50000"/>
            </a:avLst>
          </a:prstGeom>
        </p:spPr>
        <p:style>
          <a:lnRef idx="1">
            <a:schemeClr val="accent4"/>
          </a:lnRef>
          <a:fillRef idx="3">
            <a:schemeClr val="accent4"/>
          </a:fillRef>
          <a:effectRef idx="2">
            <a:schemeClr val="accent4"/>
          </a:effectRef>
          <a:fontRef idx="minor">
            <a:schemeClr val="lt1"/>
          </a:fontRef>
        </p:style>
        <p:txBody>
          <a:bodyPr rtlCol="0" anchor="ctr"/>
          <a:lstStyle>
            <a:defPPr/>
          </a:lstStyle>
          <a:p>
            <a:pPr algn="ctr"/>
            <a:endParaRPr lang="zh-CN" altLang="en-US"/>
          </a:p>
        </p:txBody>
      </p:sp>
      <p:sp>
        <p:nvSpPr>
          <p:cNvPr id="41" name="左箭头 40"/>
          <p:cNvSpPr/>
          <p:nvPr/>
        </p:nvSpPr>
        <p:spPr>
          <a:xfrm>
            <a:off x="3383992" y="2351457"/>
            <a:ext cx="6980346" cy="1317505"/>
          </a:xfrm>
          <a:prstGeom prst="leftArrow">
            <a:avLst>
              <a:gd name="adj1" fmla="val 72818"/>
              <a:gd name="adj2" fmla="val 50000"/>
            </a:avLst>
          </a:prstGeom>
        </p:spPr>
        <p:style>
          <a:lnRef idx="1">
            <a:schemeClr val="accent6"/>
          </a:lnRef>
          <a:fillRef idx="3">
            <a:schemeClr val="accent6"/>
          </a:fillRef>
          <a:effectRef idx="2">
            <a:schemeClr val="accent6"/>
          </a:effectRef>
          <a:fontRef idx="minor">
            <a:schemeClr val="lt1"/>
          </a:fontRef>
        </p:style>
        <p:txBody>
          <a:bodyPr rtlCol="0" anchor="ctr"/>
          <a:lstStyle>
            <a:defPPr/>
          </a:lstStyle>
          <a:p>
            <a:pPr algn="ctr"/>
            <a:endParaRPr lang="zh-CN" altLang="en-US"/>
          </a:p>
        </p:txBody>
      </p:sp>
      <p:sp>
        <p:nvSpPr>
          <p:cNvPr id="42" name="文本框 20"/>
          <p:cNvSpPr txBox="1"/>
          <p:nvPr/>
        </p:nvSpPr>
        <p:spPr>
          <a:xfrm>
            <a:off x="4823791" y="2628609"/>
            <a:ext cx="4412974"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smtClean="0">
                <a:latin typeface="微软雅黑" panose="020B0503020204020204" pitchFamily="34" charset="-122"/>
                <a:ea typeface="微软雅黑" panose="020B0503020204020204" pitchFamily="34" charset="-122"/>
              </a:rPr>
              <a:t>I, Steve, forester</a:t>
            </a:r>
            <a:endParaRPr lang="zh-CN" altLang="en-US" sz="3200" b="1">
              <a:latin typeface="方正幼线简体" panose="03000509000000000000" pitchFamily="65" charset="-122"/>
              <a:ea typeface="方正幼线简体" panose="03000509000000000000" pitchFamily="65" charset="-122"/>
            </a:endParaRPr>
          </a:p>
        </p:txBody>
      </p:sp>
      <p:sp>
        <p:nvSpPr>
          <p:cNvPr id="43" name="文本框 20"/>
          <p:cNvSpPr txBox="1"/>
          <p:nvPr/>
        </p:nvSpPr>
        <p:spPr>
          <a:xfrm>
            <a:off x="5674105" y="4006725"/>
            <a:ext cx="3009786"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smtClean="0">
                <a:latin typeface="微软雅黑" panose="020B0503020204020204" pitchFamily="34" charset="-122"/>
                <a:ea typeface="微软雅黑" panose="020B0503020204020204" pitchFamily="34" charset="-122"/>
              </a:rPr>
              <a:t>In spring</a:t>
            </a:r>
            <a:endParaRPr lang="zh-CN" altLang="en-US" sz="3200" b="1">
              <a:latin typeface="方正幼线简体" panose="03000509000000000000" pitchFamily="65" charset="-122"/>
              <a:ea typeface="方正幼线简体" panose="03000509000000000000" pitchFamily="65" charset="-122"/>
            </a:endParaRPr>
          </a:p>
        </p:txBody>
      </p:sp>
      <p:sp>
        <p:nvSpPr>
          <p:cNvPr id="44" name="文本框 20"/>
          <p:cNvSpPr txBox="1"/>
          <p:nvPr/>
        </p:nvSpPr>
        <p:spPr>
          <a:xfrm>
            <a:off x="5539408" y="5288107"/>
            <a:ext cx="3244445"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smtClean="0">
                <a:latin typeface="微软雅黑" panose="020B0503020204020204" pitchFamily="34" charset="-122"/>
                <a:ea typeface="微软雅黑" panose="020B0503020204020204" pitchFamily="34" charset="-122"/>
              </a:rPr>
              <a:t>In a forest </a:t>
            </a:r>
            <a:endParaRPr lang="zh-CN" altLang="en-US" sz="3200" b="1">
              <a:latin typeface="方正幼线简体" panose="03000509000000000000" pitchFamily="65" charset="-122"/>
              <a:ea typeface="方正幼线简体" panose="03000509000000000000" pitchFamily="65" charset="-122"/>
            </a:endParaRPr>
          </a:p>
        </p:txBody>
      </p:sp>
      <p:sp>
        <p:nvSpPr>
          <p:cNvPr id="45" name="文本框 20"/>
          <p:cNvSpPr txBox="1"/>
          <p:nvPr/>
        </p:nvSpPr>
        <p:spPr>
          <a:xfrm>
            <a:off x="3661790" y="1369538"/>
            <a:ext cx="6424747"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600" b="1" smtClean="0">
                <a:latin typeface="微软雅黑" panose="020B0503020204020204" pitchFamily="34" charset="-122"/>
                <a:ea typeface="微软雅黑" panose="020B0503020204020204" pitchFamily="34" charset="-122"/>
              </a:rPr>
              <a:t>An </a:t>
            </a:r>
            <a:r>
              <a:rPr lang="en-US" altLang="zh-CN" sz="3200" b="1">
                <a:latin typeface="微软雅黑" panose="020B0503020204020204" pitchFamily="34" charset="-122"/>
                <a:ea typeface="微软雅黑" panose="020B0503020204020204" pitchFamily="34" charset="-122"/>
              </a:rPr>
              <a:t>a</a:t>
            </a:r>
            <a:r>
              <a:rPr lang="en-US" altLang="zh-CN" sz="3200" b="1" smtClean="0">
                <a:latin typeface="微软雅黑" panose="020B0503020204020204" pitchFamily="34" charset="-122"/>
                <a:ea typeface="微软雅黑" panose="020B0503020204020204" pitchFamily="34" charset="-122"/>
              </a:rPr>
              <a:t>dventurous fishing trip</a:t>
            </a:r>
            <a:endParaRPr lang="en-US" altLang="zh-CN" sz="3200" b="1">
              <a:latin typeface="微软雅黑" panose="020B0503020204020204" pitchFamily="34" charset="-122"/>
              <a:ea typeface="微软雅黑" panose="020B0503020204020204" pitchFamily="34" charset="-122"/>
            </a:endParaRPr>
          </a:p>
        </p:txBody>
      </p:sp>
      <p:sp>
        <p:nvSpPr>
          <p:cNvPr id="2" name="矩形 1"/>
          <p:cNvSpPr/>
          <p:nvPr/>
        </p:nvSpPr>
        <p:spPr>
          <a:xfrm>
            <a:off x="4702972" y="230919"/>
            <a:ext cx="2763898" cy="769441"/>
          </a:xfrm>
          <a:prstGeom prst="rect">
            <a:avLst/>
          </a:prstGeom>
        </p:spPr>
        <p:txBody>
          <a:bodyPr wrap="none">
            <a:spAutoFit/>
          </a:bodyPr>
          <a:lstStyle>
            <a:defPPr/>
          </a:lstStyle>
          <a:p>
            <a:r>
              <a:rPr lang="en-US" altLang="zh-CN" sz="4400" b="1" smtClean="0">
                <a:latin typeface="微软雅黑" panose="020B0503020204020204" pitchFamily="34" charset="-122"/>
                <a:ea typeface="微软雅黑" panose="020B0503020204020204" pitchFamily="34" charset="-122"/>
              </a:rPr>
              <a:t>Elements</a:t>
            </a:r>
            <a:endParaRPr lang="zh-CN" altLang="en-US" sz="4400" b="1">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桌面\u=1537150496,2109582158&amp;fm=214&amp;gp=0.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859" y="185529"/>
            <a:ext cx="11064532" cy="6486939"/>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205948" y="649234"/>
            <a:ext cx="6612836" cy="90187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lstStyle>
          <a:p>
            <a:pPr algn="ctr"/>
            <a:endParaRPr lang="zh-CN" altLang="en-US"/>
          </a:p>
        </p:txBody>
      </p:sp>
      <p:sp>
        <p:nvSpPr>
          <p:cNvPr id="17" name="文本框 20"/>
          <p:cNvSpPr txBox="1"/>
          <p:nvPr/>
        </p:nvSpPr>
        <p:spPr>
          <a:xfrm>
            <a:off x="1554678" y="715450"/>
            <a:ext cx="6153909" cy="769441"/>
          </a:xfrm>
          <a:prstGeom prst="rect">
            <a:avLst/>
          </a:prstGeom>
          <a:noFill/>
        </p:spPr>
        <p:txBody>
          <a:bodyPr wrap="square" rtlCol="0">
            <a:spAutoFit/>
          </a:bodyPr>
          <a:lstStyle>
            <a:defPPr/>
          </a:lstStyle>
          <a:p>
            <a:r>
              <a:rPr lang="en-US" altLang="zh-CN" sz="3600" b="1" smtClean="0">
                <a:solidFill>
                  <a:schemeClr val="bg1"/>
                </a:solidFill>
                <a:latin typeface="方正幼线简体" panose="03000509000000000000" pitchFamily="65" charset="-122"/>
                <a:ea typeface="方正幼线简体" panose="03000509000000000000" pitchFamily="65" charset="-122"/>
              </a:rPr>
              <a:t>   </a:t>
            </a:r>
            <a:r>
              <a:rPr lang="en-US" altLang="zh-CN" sz="4400" b="1" smtClean="0">
                <a:solidFill>
                  <a:srgbClr val="FFFF00"/>
                </a:solidFill>
                <a:latin typeface="微软雅黑" panose="020B0503020204020204" pitchFamily="34" charset="-122"/>
                <a:ea typeface="微软雅黑" panose="020B0503020204020204" pitchFamily="34" charset="-122"/>
              </a:rPr>
              <a:t>Step 2 </a:t>
            </a:r>
            <a:r>
              <a:rPr lang="en-US" altLang="zh-CN" sz="3200" b="1" smtClean="0">
                <a:solidFill>
                  <a:srgbClr val="FFFF00"/>
                </a:solidFill>
                <a:latin typeface="微软雅黑" panose="020B0503020204020204" pitchFamily="34" charset="-122"/>
                <a:ea typeface="微软雅黑" panose="020B0503020204020204" pitchFamily="34" charset="-122"/>
              </a:rPr>
              <a:t> </a:t>
            </a:r>
            <a:r>
              <a:rPr lang="en-US" altLang="zh-CN" sz="3600" b="1">
                <a:solidFill>
                  <a:schemeClr val="bg1"/>
                </a:solidFill>
                <a:latin typeface="微软雅黑" panose="020B0503020204020204" pitchFamily="34" charset="-122"/>
                <a:ea typeface="微软雅黑" panose="020B0503020204020204" pitchFamily="34" charset="-122"/>
              </a:rPr>
              <a:t>Read for plots</a:t>
            </a:r>
            <a:endParaRPr lang="zh-CN" altLang="en-US" sz="3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212003" y="4504254"/>
            <a:ext cx="149059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659244" y="1570871"/>
            <a:ext cx="2180636" cy="29333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839880" y="1570871"/>
            <a:ext cx="2203870" cy="29333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043750" y="4493988"/>
            <a:ext cx="478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文本框 20"/>
          <p:cNvSpPr txBox="1"/>
          <p:nvPr/>
        </p:nvSpPr>
        <p:spPr>
          <a:xfrm>
            <a:off x="580353" y="4605595"/>
            <a:ext cx="4303187" cy="1138773"/>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smtClean="0">
                <a:latin typeface="微软雅黑" panose="020B0503020204020204" pitchFamily="34" charset="-122"/>
                <a:ea typeface="微软雅黑" panose="020B0503020204020204" pitchFamily="34" charset="-122"/>
              </a:rPr>
              <a:t>Beginning </a:t>
            </a:r>
          </a:p>
          <a:p>
            <a:r>
              <a:rPr lang="en-US" altLang="zh-CN" sz="3200" b="1"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(character and setting)</a:t>
            </a:r>
            <a:endParaRPr lang="zh-CN" altLang="en-US" sz="3200" b="1">
              <a:solidFill>
                <a:srgbClr val="0000FF"/>
              </a:solidFill>
              <a:latin typeface="Times New Roman" pitchFamily="18" charset="0"/>
              <a:ea typeface="方正幼线简体" panose="03000509000000000000" pitchFamily="65" charset="-122"/>
              <a:cs typeface="Times New Roman" panose="02020603050405020304" pitchFamily="18" charset="0"/>
            </a:endParaRPr>
          </a:p>
        </p:txBody>
      </p:sp>
      <p:sp>
        <p:nvSpPr>
          <p:cNvPr id="31" name="文本框 20"/>
          <p:cNvSpPr txBox="1"/>
          <p:nvPr/>
        </p:nvSpPr>
        <p:spPr>
          <a:xfrm>
            <a:off x="1704075" y="2391232"/>
            <a:ext cx="2842913"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smtClean="0">
                <a:latin typeface="微软雅黑" panose="020B0503020204020204" pitchFamily="34" charset="-122"/>
                <a:ea typeface="微软雅黑" panose="020B0503020204020204" pitchFamily="34" charset="-122"/>
              </a:rPr>
              <a:t>Process</a:t>
            </a:r>
          </a:p>
        </p:txBody>
      </p:sp>
      <p:sp>
        <p:nvSpPr>
          <p:cNvPr id="32" name="文本框 20"/>
          <p:cNvSpPr txBox="1"/>
          <p:nvPr/>
        </p:nvSpPr>
        <p:spPr>
          <a:xfrm>
            <a:off x="3423267" y="432098"/>
            <a:ext cx="6065289" cy="1138773"/>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smtClean="0">
                <a:latin typeface="微软雅黑" panose="020B0503020204020204" pitchFamily="34" charset="-122"/>
                <a:ea typeface="微软雅黑" panose="020B0503020204020204" pitchFamily="34" charset="-122"/>
              </a:rPr>
              <a:t>Climax </a:t>
            </a:r>
          </a:p>
          <a:p>
            <a:r>
              <a:rPr lang="en-US" altLang="zh-CN" sz="32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main problem or conflict)</a:t>
            </a:r>
            <a:endParaRPr lang="zh-CN" altLang="en-US" sz="3200" b="1">
              <a:solidFill>
                <a:srgbClr val="0000FF"/>
              </a:solidFill>
              <a:latin typeface="Times New Roman" panose="02020603050405020304" pitchFamily="18" charset="0"/>
              <a:ea typeface="方正幼线简体" panose="03000509000000000000" pitchFamily="65" charset="-122"/>
              <a:cs typeface="Times New Roman" panose="02020603050405020304" pitchFamily="18" charset="0"/>
            </a:endParaRPr>
          </a:p>
        </p:txBody>
      </p:sp>
      <p:sp>
        <p:nvSpPr>
          <p:cNvPr id="37" name="文本框 20"/>
          <p:cNvSpPr txBox="1"/>
          <p:nvPr/>
        </p:nvSpPr>
        <p:spPr>
          <a:xfrm>
            <a:off x="5836117" y="4570207"/>
            <a:ext cx="6179153" cy="1631216"/>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smtClean="0">
                <a:latin typeface="微软雅黑" panose="020B0503020204020204" pitchFamily="34" charset="-122"/>
                <a:ea typeface="微软雅黑" panose="020B0503020204020204" pitchFamily="34" charset="-122"/>
              </a:rPr>
              <a:t>Ending</a:t>
            </a:r>
          </a:p>
          <a:p>
            <a:r>
              <a:rPr lang="en-US" altLang="zh-CN" sz="3200" b="1"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 </a:t>
            </a:r>
            <a:r>
              <a:rPr lang="en-US" altLang="zh-CN" sz="32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time to solve the </a:t>
            </a:r>
            <a:r>
              <a:rPr lang="en-US" altLang="zh-CN" sz="3200" b="1"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problem</a:t>
            </a:r>
          </a:p>
          <a:p>
            <a:r>
              <a:rPr lang="en-US" altLang="zh-CN" sz="32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 how things end up)</a:t>
            </a:r>
            <a:endParaRPr lang="zh-CN" altLang="en-US" sz="3200" b="1">
              <a:solidFill>
                <a:srgbClr val="0000FF"/>
              </a:solidFill>
              <a:latin typeface="Times New Roman" panose="02020603050405020304" pitchFamily="18" charset="0"/>
              <a:ea typeface="方正幼线简体" panose="03000509000000000000" pitchFamily="65" charset="-122"/>
              <a:cs typeface="Times New Roman" panose="02020603050405020304" pitchFamily="18" charset="0"/>
            </a:endParaRPr>
          </a:p>
        </p:txBody>
      </p:sp>
      <p:sp>
        <p:nvSpPr>
          <p:cNvPr id="46" name="文本框 20"/>
          <p:cNvSpPr txBox="1"/>
          <p:nvPr/>
        </p:nvSpPr>
        <p:spPr>
          <a:xfrm>
            <a:off x="8487813" y="3506973"/>
            <a:ext cx="875763" cy="1446550"/>
          </a:xfrm>
          <a:prstGeom prst="rect">
            <a:avLst/>
          </a:prstGeom>
          <a:noFill/>
        </p:spPr>
        <p:txBody>
          <a:bodyPr wrap="square" rtlCol="0">
            <a:spAutoFit/>
          </a:bodyPr>
          <a:lstStyle>
            <a:defPPr/>
          </a:lstStyle>
          <a:p>
            <a:r>
              <a:rPr lang="en-US" altLang="zh-CN" sz="8800" b="1" smtClean="0">
                <a:solidFill>
                  <a:srgbClr val="FF00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8800" b="1">
              <a:solidFill>
                <a:srgbClr val="FF00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7" name="文本框 20"/>
          <p:cNvSpPr txBox="1"/>
          <p:nvPr/>
        </p:nvSpPr>
        <p:spPr>
          <a:xfrm>
            <a:off x="3125532" y="3616617"/>
            <a:ext cx="4481848"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smtClean="0">
                <a:solidFill>
                  <a:srgbClr val="FF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Story Mountain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timg (2)_副本.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50980" y="1975195"/>
            <a:ext cx="9748103" cy="3997238"/>
          </a:xfrm>
          <a:prstGeom prst="rect">
            <a:avLst/>
          </a:prstGeom>
          <a:noFill/>
          <a:extLst>
            <a:ext uri="{909E8E84-426E-40DD-AFC4-6F175D3DCCD1}">
              <a14:hiddenFill xmlns:a14="http://schemas.microsoft.com/office/drawing/2010/main">
                <a:solidFill>
                  <a:srgbClr val="FFFFFF"/>
                </a:solidFill>
              </a14:hiddenFill>
            </a:ext>
          </a:extLst>
        </p:spPr>
      </p:pic>
      <p:sp>
        <p:nvSpPr>
          <p:cNvPr id="2" name="圆角矩形 1"/>
          <p:cNvSpPr/>
          <p:nvPr/>
        </p:nvSpPr>
        <p:spPr>
          <a:xfrm>
            <a:off x="1739795" y="6082686"/>
            <a:ext cx="2229633" cy="65383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defPPr/>
          </a:lstStyle>
          <a:p>
            <a:pPr algn="ctr"/>
            <a:endParaRPr lang="zh-CN" altLang="en-US"/>
          </a:p>
        </p:txBody>
      </p:sp>
      <p:sp>
        <p:nvSpPr>
          <p:cNvPr id="19" name="文本框 20"/>
          <p:cNvSpPr txBox="1"/>
          <p:nvPr/>
        </p:nvSpPr>
        <p:spPr>
          <a:xfrm>
            <a:off x="1589752" y="6090190"/>
            <a:ext cx="2640904"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smtClean="0">
                <a:latin typeface="微软雅黑" panose="020B0503020204020204" pitchFamily="34" charset="-122"/>
                <a:ea typeface="微软雅黑" panose="020B0503020204020204" pitchFamily="34" charset="-122"/>
              </a:rPr>
              <a:t>Beginning</a:t>
            </a:r>
            <a:endParaRPr lang="zh-CN" altLang="en-US" sz="3600" b="1">
              <a:latin typeface="方正幼线简体" panose="03000509000000000000" pitchFamily="65" charset="-122"/>
              <a:ea typeface="方正幼线简体" panose="03000509000000000000" pitchFamily="65" charset="-122"/>
            </a:endParaRPr>
          </a:p>
        </p:txBody>
      </p:sp>
      <p:sp>
        <p:nvSpPr>
          <p:cNvPr id="20" name="圆角矩形 19"/>
          <p:cNvSpPr/>
          <p:nvPr/>
        </p:nvSpPr>
        <p:spPr>
          <a:xfrm>
            <a:off x="4478002" y="4869748"/>
            <a:ext cx="1908949" cy="6538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lstStyle>
          <a:p>
            <a:pPr algn="ctr"/>
            <a:endParaRPr lang="zh-CN" altLang="en-US"/>
          </a:p>
        </p:txBody>
      </p:sp>
      <p:sp>
        <p:nvSpPr>
          <p:cNvPr id="21" name="文本框 20"/>
          <p:cNvSpPr txBox="1"/>
          <p:nvPr/>
        </p:nvSpPr>
        <p:spPr>
          <a:xfrm>
            <a:off x="4478002" y="4869748"/>
            <a:ext cx="1958783"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smtClean="0">
                <a:latin typeface="微软雅黑" panose="020B0503020204020204" pitchFamily="34" charset="-122"/>
                <a:ea typeface="微软雅黑" panose="020B0503020204020204" pitchFamily="34" charset="-122"/>
              </a:rPr>
              <a:t>Process</a:t>
            </a:r>
            <a:endParaRPr lang="zh-CN" altLang="en-US" sz="3600" b="1">
              <a:latin typeface="方正幼线简体" panose="03000509000000000000" pitchFamily="65" charset="-122"/>
              <a:ea typeface="方正幼线简体" panose="03000509000000000000" pitchFamily="65" charset="-122"/>
            </a:endParaRPr>
          </a:p>
        </p:txBody>
      </p:sp>
      <p:sp>
        <p:nvSpPr>
          <p:cNvPr id="22" name="圆角矩形 21"/>
          <p:cNvSpPr/>
          <p:nvPr/>
        </p:nvSpPr>
        <p:spPr>
          <a:xfrm>
            <a:off x="7010347" y="3669337"/>
            <a:ext cx="1908949" cy="6538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lstStyle>
          <a:p>
            <a:pPr algn="ctr"/>
            <a:endParaRPr lang="zh-CN" altLang="en-US"/>
          </a:p>
        </p:txBody>
      </p:sp>
      <p:sp>
        <p:nvSpPr>
          <p:cNvPr id="23" name="文本框 20"/>
          <p:cNvSpPr txBox="1"/>
          <p:nvPr/>
        </p:nvSpPr>
        <p:spPr>
          <a:xfrm>
            <a:off x="7010347" y="3676841"/>
            <a:ext cx="1958783"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smtClean="0">
                <a:latin typeface="微软雅黑" panose="020B0503020204020204" pitchFamily="34" charset="-122"/>
                <a:ea typeface="微软雅黑" panose="020B0503020204020204" pitchFamily="34" charset="-122"/>
              </a:rPr>
              <a:t>Climax</a:t>
            </a:r>
            <a:endParaRPr lang="zh-CN" altLang="en-US" sz="3600" b="1">
              <a:latin typeface="方正幼线简体" panose="03000509000000000000" pitchFamily="65" charset="-122"/>
              <a:ea typeface="方正幼线简体" panose="03000509000000000000" pitchFamily="65" charset="-122"/>
            </a:endParaRPr>
          </a:p>
        </p:txBody>
      </p:sp>
      <p:sp>
        <p:nvSpPr>
          <p:cNvPr id="25" name="圆角矩形 24"/>
          <p:cNvSpPr/>
          <p:nvPr/>
        </p:nvSpPr>
        <p:spPr>
          <a:xfrm>
            <a:off x="9540605" y="2416734"/>
            <a:ext cx="1908949" cy="653835"/>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defPPr/>
          </a:lstStyle>
          <a:p>
            <a:pPr algn="ctr"/>
            <a:endParaRPr lang="zh-CN" altLang="en-US"/>
          </a:p>
        </p:txBody>
      </p:sp>
      <p:sp>
        <p:nvSpPr>
          <p:cNvPr id="26" name="文本框 20"/>
          <p:cNvSpPr txBox="1"/>
          <p:nvPr/>
        </p:nvSpPr>
        <p:spPr>
          <a:xfrm>
            <a:off x="9540605" y="2416734"/>
            <a:ext cx="1958783"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smtClean="0">
                <a:latin typeface="微软雅黑" panose="020B0503020204020204" pitchFamily="34" charset="-122"/>
                <a:ea typeface="微软雅黑" panose="020B0503020204020204" pitchFamily="34" charset="-122"/>
              </a:rPr>
              <a:t>Ending</a:t>
            </a:r>
            <a:endParaRPr lang="zh-CN" altLang="en-US" sz="3600" b="1">
              <a:latin typeface="方正幼线简体" panose="03000509000000000000" pitchFamily="65" charset="-122"/>
              <a:ea typeface="方正幼线简体" panose="03000509000000000000" pitchFamily="65" charset="-122"/>
            </a:endParaRPr>
          </a:p>
        </p:txBody>
      </p:sp>
      <p:sp>
        <p:nvSpPr>
          <p:cNvPr id="34" name="文本框 20"/>
          <p:cNvSpPr txBox="1"/>
          <p:nvPr/>
        </p:nvSpPr>
        <p:spPr>
          <a:xfrm>
            <a:off x="2854611" y="4315750"/>
            <a:ext cx="994776" cy="1107996"/>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6600" b="1"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zh-CN" altLang="en-US" sz="6600" b="1">
              <a:effectLst>
                <a:outerShdw blurRad="38100" dist="38100" dir="2700000" algn="tl">
                  <a:srgbClr val="000000">
                    <a:alpha val="43137"/>
                  </a:srgbClr>
                </a:outerShdw>
              </a:effectLst>
              <a:latin typeface="方正幼线简体" panose="03000509000000000000" pitchFamily="65" charset="-122"/>
              <a:ea typeface="方正幼线简体" panose="03000509000000000000" pitchFamily="65" charset="-122"/>
            </a:endParaRPr>
          </a:p>
        </p:txBody>
      </p:sp>
      <p:sp>
        <p:nvSpPr>
          <p:cNvPr id="35" name="文本框 20"/>
          <p:cNvSpPr txBox="1"/>
          <p:nvPr/>
        </p:nvSpPr>
        <p:spPr>
          <a:xfrm>
            <a:off x="5086332" y="3226541"/>
            <a:ext cx="994776" cy="1107996"/>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6600" b="1"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zh-CN" altLang="en-US" sz="6600" b="1">
              <a:effectLst>
                <a:outerShdw blurRad="38100" dist="38100" dir="2700000" algn="tl">
                  <a:srgbClr val="000000">
                    <a:alpha val="43137"/>
                  </a:srgbClr>
                </a:outerShdw>
              </a:effectLst>
              <a:latin typeface="方正幼线简体" panose="03000509000000000000" pitchFamily="65" charset="-122"/>
              <a:ea typeface="方正幼线简体" panose="03000509000000000000" pitchFamily="65" charset="-122"/>
            </a:endParaRPr>
          </a:p>
        </p:txBody>
      </p:sp>
      <p:sp>
        <p:nvSpPr>
          <p:cNvPr id="36" name="文本框 20"/>
          <p:cNvSpPr txBox="1"/>
          <p:nvPr/>
        </p:nvSpPr>
        <p:spPr>
          <a:xfrm>
            <a:off x="7265860" y="2152451"/>
            <a:ext cx="994776" cy="1107996"/>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6600" b="1"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zh-CN" altLang="en-US" sz="6600" b="1">
              <a:effectLst>
                <a:outerShdw blurRad="38100" dist="38100" dir="2700000" algn="tl">
                  <a:srgbClr val="000000">
                    <a:alpha val="43137"/>
                  </a:srgbClr>
                </a:outerShdw>
              </a:effectLst>
              <a:latin typeface="方正幼线简体" panose="03000509000000000000" pitchFamily="65" charset="-122"/>
              <a:ea typeface="方正幼线简体" panose="03000509000000000000" pitchFamily="65" charset="-122"/>
            </a:endParaRPr>
          </a:p>
        </p:txBody>
      </p:sp>
      <p:sp>
        <p:nvSpPr>
          <p:cNvPr id="39" name="文本框 20"/>
          <p:cNvSpPr txBox="1"/>
          <p:nvPr/>
        </p:nvSpPr>
        <p:spPr>
          <a:xfrm>
            <a:off x="9826316" y="728566"/>
            <a:ext cx="875763" cy="1446550"/>
          </a:xfrm>
          <a:prstGeom prst="rect">
            <a:avLst/>
          </a:prstGeom>
          <a:noFill/>
        </p:spPr>
        <p:txBody>
          <a:bodyPr wrap="square" rtlCol="0">
            <a:spAutoFit/>
          </a:bodyPr>
          <a:lstStyle>
            <a:defPPr/>
          </a:lstStyle>
          <a:p>
            <a:r>
              <a:rPr lang="en-US" altLang="zh-CN" sz="8800" b="1" smtClean="0">
                <a:solidFill>
                  <a:srgbClr val="FF00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8800" b="1">
              <a:solidFill>
                <a:srgbClr val="FF00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0" name="文本框 20"/>
          <p:cNvSpPr txBox="1"/>
          <p:nvPr/>
        </p:nvSpPr>
        <p:spPr>
          <a:xfrm>
            <a:off x="100705" y="239777"/>
            <a:ext cx="9725611" cy="2985433"/>
          </a:xfrm>
          <a:prstGeom prst="rect">
            <a:avLst/>
          </a:prstGeom>
          <a:noFill/>
        </p:spPr>
        <p:txBody>
          <a:bodyPr wrap="square" rtlCol="0">
            <a:spAutoFit/>
          </a:bodyPr>
          <a:lstStyle>
            <a:defPPr/>
          </a:lstStyle>
          <a:p>
            <a:r>
              <a:rPr lang="en-US" altLang="zh-CN" sz="3600" smtClean="0">
                <a:latin typeface="Times New Roman" panose="02020603050405020304" pitchFamily="18" charset="0"/>
                <a:ea typeface="方正幼线简体" panose="03000509000000000000" pitchFamily="65" charset="-122"/>
                <a:cs typeface="Times New Roman" panose="02020603050405020304" pitchFamily="18" charset="0"/>
              </a:rPr>
              <a:t>1. </a:t>
            </a:r>
            <a:r>
              <a:rPr lang="en-US" altLang="zh-CN" sz="3600">
                <a:latin typeface="Times New Roman" panose="02020603050405020304" pitchFamily="18" charset="0"/>
                <a:ea typeface="方正幼线简体" panose="03000509000000000000" pitchFamily="65" charset="-122"/>
                <a:cs typeface="Times New Roman" panose="02020603050405020304" pitchFamily="18" charset="0"/>
              </a:rPr>
              <a:t>Steve asked me to go </a:t>
            </a:r>
            <a:r>
              <a:rPr lang="en-US" altLang="zh-CN" sz="3600" smtClean="0">
                <a:latin typeface="Times New Roman" panose="02020603050405020304" pitchFamily="18" charset="0"/>
                <a:ea typeface="方正幼线简体" panose="03000509000000000000" pitchFamily="65" charset="-122"/>
                <a:cs typeface="Times New Roman" panose="02020603050405020304" pitchFamily="18" charset="0"/>
              </a:rPr>
              <a:t>on </a:t>
            </a:r>
            <a:r>
              <a:rPr lang="en-US" altLang="zh-CN" sz="3600">
                <a:latin typeface="Times New Roman" panose="02020603050405020304" pitchFamily="18" charset="0"/>
                <a:ea typeface="方正幼线简体" panose="03000509000000000000" pitchFamily="65" charset="-122"/>
                <a:cs typeface="Times New Roman" panose="02020603050405020304" pitchFamily="18" charset="0"/>
              </a:rPr>
              <a:t>a spring fishing </a:t>
            </a:r>
            <a:r>
              <a:rPr lang="en-US" altLang="zh-CN" sz="3600" smtClean="0">
                <a:latin typeface="Times New Roman" panose="02020603050405020304" pitchFamily="18" charset="0"/>
                <a:ea typeface="方正幼线简体" panose="03000509000000000000" pitchFamily="65" charset="-122"/>
                <a:cs typeface="Times New Roman" panose="02020603050405020304" pitchFamily="18" charset="0"/>
              </a:rPr>
              <a:t>trip.</a:t>
            </a:r>
          </a:p>
          <a:p>
            <a:r>
              <a:rPr lang="en-US" altLang="zh-CN" sz="3600" smtClean="0">
                <a:latin typeface="Times New Roman" panose="02020603050405020304" pitchFamily="18" charset="0"/>
                <a:ea typeface="方正幼线简体" panose="03000509000000000000" pitchFamily="65" charset="-122"/>
                <a:cs typeface="Times New Roman" panose="02020603050405020304" pitchFamily="18" charset="0"/>
              </a:rPr>
              <a:t>2</a:t>
            </a:r>
            <a:r>
              <a:rPr lang="en-US" altLang="zh-CN" sz="3600">
                <a:latin typeface="Times New Roman" panose="02020603050405020304" pitchFamily="18" charset="0"/>
                <a:ea typeface="方正幼线简体" panose="03000509000000000000" pitchFamily="65" charset="-122"/>
                <a:cs typeface="Times New Roman" panose="02020603050405020304" pitchFamily="18" charset="0"/>
              </a:rPr>
              <a:t>. </a:t>
            </a:r>
            <a:r>
              <a:rPr lang="en-US" altLang="zh-CN" sz="3600" smtClean="0">
                <a:latin typeface="Times New Roman" panose="02020603050405020304" pitchFamily="18" charset="0"/>
                <a:ea typeface="方正幼线简体" panose="03000509000000000000" pitchFamily="65" charset="-122"/>
                <a:cs typeface="Times New Roman" panose="02020603050405020304" pitchFamily="18" charset="0"/>
              </a:rPr>
              <a:t>We </a:t>
            </a:r>
            <a:r>
              <a:rPr lang="en-US" altLang="zh-CN" sz="3600">
                <a:latin typeface="Times New Roman" panose="02020603050405020304" pitchFamily="18" charset="0"/>
                <a:ea typeface="方正幼线简体" panose="03000509000000000000" pitchFamily="65" charset="-122"/>
                <a:cs typeface="Times New Roman" panose="02020603050405020304" pitchFamily="18" charset="0"/>
              </a:rPr>
              <a:t>reached the campsite and set up the </a:t>
            </a:r>
            <a:r>
              <a:rPr lang="en-US" altLang="zh-CN" sz="3600" smtClean="0">
                <a:latin typeface="Times New Roman" panose="02020603050405020304" pitchFamily="18" charset="0"/>
                <a:ea typeface="方正幼线简体" panose="03000509000000000000" pitchFamily="65" charset="-122"/>
                <a:cs typeface="Times New Roman" panose="02020603050405020304" pitchFamily="18" charset="0"/>
              </a:rPr>
              <a:t>camp.</a:t>
            </a:r>
            <a:br>
              <a:rPr lang="en-US" altLang="zh-CN" sz="3600" smtClean="0">
                <a:latin typeface="Times New Roman" panose="02020603050405020304" pitchFamily="18" charset="0"/>
                <a:ea typeface="方正幼线简体" panose="03000509000000000000" pitchFamily="65" charset="-122"/>
                <a:cs typeface="Times New Roman" panose="02020603050405020304" pitchFamily="18" charset="0"/>
              </a:rPr>
            </a:br>
            <a:r>
              <a:rPr lang="en-US" altLang="zh-CN" sz="3600" smtClean="0">
                <a:latin typeface="Times New Roman" panose="02020603050405020304" pitchFamily="18" charset="0"/>
                <a:ea typeface="方正幼线简体" panose="03000509000000000000" pitchFamily="65" charset="-122"/>
                <a:cs typeface="Times New Roman" panose="02020603050405020304" pitchFamily="18" charset="0"/>
              </a:rPr>
              <a:t>3. </a:t>
            </a:r>
            <a:r>
              <a:rPr lang="en-US" altLang="zh-CN" sz="3600">
                <a:latin typeface="Times New Roman" panose="02020603050405020304" pitchFamily="18" charset="0"/>
                <a:ea typeface="方正幼线简体" panose="03000509000000000000" pitchFamily="65" charset="-122"/>
                <a:cs typeface="Times New Roman" panose="02020603050405020304" pitchFamily="18" charset="0"/>
              </a:rPr>
              <a:t>Our tent was on </a:t>
            </a:r>
            <a:r>
              <a:rPr lang="en-US" altLang="zh-CN" sz="3600" smtClean="0">
                <a:latin typeface="Times New Roman" panose="02020603050405020304" pitchFamily="18" charset="0"/>
                <a:ea typeface="方正幼线简体" panose="03000509000000000000" pitchFamily="65" charset="-122"/>
                <a:cs typeface="Times New Roman" panose="02020603050405020304" pitchFamily="18" charset="0"/>
              </a:rPr>
              <a:t>fire and we escaped to </a:t>
            </a:r>
          </a:p>
          <a:p>
            <a:r>
              <a:rPr lang="en-US" altLang="zh-CN" sz="3600">
                <a:latin typeface="Times New Roman" panose="02020603050405020304" pitchFamily="18" charset="0"/>
                <a:ea typeface="方正幼线简体" panose="03000509000000000000" pitchFamily="65" charset="-122"/>
                <a:cs typeface="Times New Roman" panose="02020603050405020304" pitchFamily="18" charset="0"/>
              </a:rPr>
              <a:t> </a:t>
            </a:r>
            <a:r>
              <a:rPr lang="en-US" altLang="zh-CN" sz="3600" smtClean="0">
                <a:latin typeface="Times New Roman" panose="02020603050405020304" pitchFamily="18" charset="0"/>
                <a:ea typeface="方正幼线简体" panose="03000509000000000000" pitchFamily="65" charset="-122"/>
                <a:cs typeface="Times New Roman" panose="02020603050405020304" pitchFamily="18" charset="0"/>
              </a:rPr>
              <a:t>   the icy lake.</a:t>
            </a:r>
          </a:p>
          <a:p>
            <a:r>
              <a:rPr lang="en-US" altLang="zh-CN" sz="3600" smtClean="0">
                <a:latin typeface="Times New Roman" panose="02020603050405020304" pitchFamily="18" charset="0"/>
                <a:ea typeface="方正幼线简体" panose="03000509000000000000" pitchFamily="65" charset="-122"/>
                <a:cs typeface="Times New Roman" panose="02020603050405020304" pitchFamily="18" charset="0"/>
              </a:rPr>
              <a:t>4. </a:t>
            </a:r>
            <a:r>
              <a:rPr lang="en-US" altLang="zh-CN" sz="4400" b="1"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Documents and Settings\Administrator\桌面\Hunter.x.Hunter.full.1994303.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4313" y="92765"/>
            <a:ext cx="11290852" cy="660662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205948" y="596225"/>
            <a:ext cx="6374296" cy="90187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lstStyle>
          <a:p>
            <a:pPr algn="ctr"/>
            <a:endParaRPr lang="zh-CN" altLang="en-US"/>
          </a:p>
        </p:txBody>
      </p:sp>
      <p:sp>
        <p:nvSpPr>
          <p:cNvPr id="17" name="文本框 20"/>
          <p:cNvSpPr txBox="1"/>
          <p:nvPr/>
        </p:nvSpPr>
        <p:spPr>
          <a:xfrm>
            <a:off x="1554678" y="662441"/>
            <a:ext cx="6153909" cy="769441"/>
          </a:xfrm>
          <a:prstGeom prst="rect">
            <a:avLst/>
          </a:prstGeom>
          <a:noFill/>
        </p:spPr>
        <p:txBody>
          <a:bodyPr wrap="square" rtlCol="0">
            <a:spAutoFit/>
          </a:bodyPr>
          <a:lstStyle>
            <a:defPPr/>
          </a:lstStyle>
          <a:p>
            <a:r>
              <a:rPr lang="en-US" altLang="zh-CN" sz="3600" b="1" smtClean="0">
                <a:solidFill>
                  <a:schemeClr val="bg1"/>
                </a:solidFill>
                <a:latin typeface="方正幼线简体" panose="03000509000000000000" pitchFamily="65" charset="-122"/>
                <a:ea typeface="方正幼线简体" panose="03000509000000000000" pitchFamily="65" charset="-122"/>
              </a:rPr>
              <a:t>   </a:t>
            </a:r>
            <a:r>
              <a:rPr lang="en-US" altLang="zh-CN" sz="4400" b="1" smtClean="0">
                <a:solidFill>
                  <a:srgbClr val="FFFF00"/>
                </a:solidFill>
                <a:latin typeface="微软雅黑" panose="020B0503020204020204" pitchFamily="34" charset="-122"/>
                <a:ea typeface="微软雅黑" panose="020B0503020204020204" pitchFamily="34" charset="-122"/>
              </a:rPr>
              <a:t>Step 3 </a:t>
            </a:r>
            <a:r>
              <a:rPr lang="en-US" altLang="zh-CN" sz="3200" b="1" smtClean="0">
                <a:solidFill>
                  <a:srgbClr val="FFFF00"/>
                </a:solidFill>
                <a:latin typeface="微软雅黑" panose="020B0503020204020204" pitchFamily="34" charset="-122"/>
                <a:ea typeface="微软雅黑" panose="020B0503020204020204" pitchFamily="34" charset="-122"/>
              </a:rPr>
              <a:t> </a:t>
            </a:r>
            <a:r>
              <a:rPr lang="en-US" altLang="zh-CN" sz="3600" b="1">
                <a:solidFill>
                  <a:schemeClr val="bg1"/>
                </a:solidFill>
                <a:latin typeface="微软雅黑" panose="020B0503020204020204" pitchFamily="34" charset="-122"/>
                <a:ea typeface="微软雅黑" panose="020B0503020204020204" pitchFamily="34" charset="-122"/>
              </a:rPr>
              <a:t>Gather ideas</a:t>
            </a:r>
            <a:endParaRPr lang="zh-CN" altLang="en-US" sz="3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271347" y="485883"/>
          <a:ext cx="11629105" cy="5836082"/>
        </p:xfrm>
        <a:graphic>
          <a:graphicData uri="http://schemas.openxmlformats.org/drawingml/2006/table">
            <a:tbl>
              <a:tblPr/>
              <a:tblGrid>
                <a:gridCol w="2475005">
                  <a:extLst>
                    <a:ext uri="{9D8B030D-6E8A-4147-A177-3AD203B41FA5}">
                      <a16:colId xmlns:a16="http://schemas.microsoft.com/office/drawing/2014/main" val="20000"/>
                    </a:ext>
                  </a:extLst>
                </a:gridCol>
                <a:gridCol w="9154100">
                  <a:extLst>
                    <a:ext uri="{9D8B030D-6E8A-4147-A177-3AD203B41FA5}">
                      <a16:colId xmlns:a16="http://schemas.microsoft.com/office/drawing/2014/main" val="20001"/>
                    </a:ext>
                  </a:extLst>
                </a:gridCol>
              </a:tblGrid>
              <a:tr h="1331999">
                <a:tc>
                  <a:txBody>
                    <a:bodyPr/>
                    <a:lstStyle>
                      <a:defPPr/>
                    </a:lstStyle>
                    <a:p>
                      <a:pPr marL="0" algn="ctr" defTabSz="914400" rtl="0" eaLnBrk="1" latinLnBrk="0" hangingPunct="1"/>
                      <a:r>
                        <a:rPr lang="en-US" altLang="zh-CN" sz="3200" b="1" kern="1200" smtClean="0">
                          <a:solidFill>
                            <a:schemeClr val="tx1"/>
                          </a:solidFill>
                          <a:latin typeface="Times New Roman" panose="02020603050405020304" pitchFamily="18" charset="0"/>
                          <a:ea typeface="+mn-ea"/>
                          <a:cs typeface="Times New Roman" panose="02020603050405020304" pitchFamily="18" charset="0"/>
                        </a:rPr>
                        <a:t>Setting</a:t>
                      </a:r>
                    </a:p>
                    <a:p>
                      <a:pPr marL="0" algn="ctr" defTabSz="914400" rtl="0" eaLnBrk="1" latinLnBrk="0" hangingPunct="1"/>
                      <a:r>
                        <a:rPr lang="en-US" altLang="zh-CN" sz="3200" b="1" kern="1200" smtClean="0">
                          <a:solidFill>
                            <a:schemeClr val="tx1"/>
                          </a:solidFill>
                          <a:latin typeface="Times New Roman" panose="02020603050405020304" pitchFamily="18" charset="0"/>
                          <a:ea typeface="+mn-ea"/>
                          <a:cs typeface="Times New Roman" panose="02020603050405020304" pitchFamily="18" charset="0"/>
                        </a:rPr>
                        <a:t>(time / place)</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defPPr/>
                    </a:lstStyle>
                    <a:p>
                      <a:pPr algn="l"/>
                      <a:r>
                        <a:rPr lang="en-US" altLang="zh-CN" sz="3200" b="0" smtClean="0">
                          <a:solidFill>
                            <a:schemeClr val="tx1"/>
                          </a:solidFill>
                          <a:latin typeface="Times New Roman" panose="02020603050405020304" pitchFamily="18" charset="0"/>
                          <a:cs typeface="Times New Roman" panose="02020603050405020304" pitchFamily="18" charset="0"/>
                        </a:rPr>
                        <a:t>Time: spring</a:t>
                      </a:r>
                    </a:p>
                    <a:p>
                      <a:pPr algn="l"/>
                      <a:r>
                        <a:rPr lang="en-US" altLang="zh-CN" sz="3200" b="0" smtClean="0">
                          <a:solidFill>
                            <a:schemeClr val="tx1"/>
                          </a:solidFill>
                          <a:latin typeface="Times New Roman" panose="02020603050405020304" pitchFamily="18" charset="0"/>
                          <a:cs typeface="Times New Roman" panose="02020603050405020304" pitchFamily="18" charset="0"/>
                        </a:rPr>
                        <a:t>Place: Superior</a:t>
                      </a:r>
                      <a:r>
                        <a:rPr lang="en-US" altLang="zh-CN" sz="3200" b="0" baseline="0" smtClean="0">
                          <a:solidFill>
                            <a:schemeClr val="tx1"/>
                          </a:solidFill>
                          <a:latin typeface="Times New Roman" panose="02020603050405020304" pitchFamily="18" charset="0"/>
                          <a:cs typeface="Times New Roman" panose="02020603050405020304" pitchFamily="18" charset="0"/>
                        </a:rPr>
                        <a:t> </a:t>
                      </a:r>
                      <a:r>
                        <a:rPr lang="en-US" altLang="zh-CN" sz="3200" b="0" smtClean="0">
                          <a:solidFill>
                            <a:schemeClr val="tx1"/>
                          </a:solidFill>
                          <a:latin typeface="Times New Roman" panose="02020603050405020304" pitchFamily="18" charset="0"/>
                          <a:cs typeface="Times New Roman" panose="02020603050405020304" pitchFamily="18" charset="0"/>
                        </a:rPr>
                        <a:t>National Forest in northern Minnesota</a:t>
                      </a:r>
                      <a:endParaRPr lang="zh-CN" altLang="en-US" sz="3200" b="0">
                        <a:solidFill>
                          <a:schemeClr val="tx1"/>
                        </a:solidFill>
                        <a:latin typeface="Times New Roman"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1070861">
                <a:tc>
                  <a:txBody>
                    <a:bodyPr/>
                    <a:lstStyle>
                      <a:defPPr/>
                    </a:lstStyle>
                    <a:p>
                      <a:pPr marL="0" algn="ctr" defTabSz="914400" rtl="0" eaLnBrk="1" latinLnBrk="0" hangingPunct="1"/>
                      <a:r>
                        <a:rPr lang="en-US" altLang="zh-CN" sz="3200" b="1" kern="1200" smtClean="0">
                          <a:solidFill>
                            <a:schemeClr val="tx1"/>
                          </a:solidFill>
                          <a:latin typeface="Times New Roman" panose="02020603050405020304" pitchFamily="18" charset="0"/>
                          <a:ea typeface="+mn-ea"/>
                          <a:cs typeface="Times New Roman" panose="02020603050405020304" pitchFamily="18" charset="0"/>
                        </a:rPr>
                        <a:t>Characters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defPPr/>
                    </a:lstStyle>
                    <a:p>
                      <a:r>
                        <a:rPr lang="en-US" altLang="zh-CN" sz="3200" smtClean="0">
                          <a:latin typeface="Times New Roman" panose="02020603050405020304" pitchFamily="18" charset="0"/>
                          <a:cs typeface="Times New Roman" panose="02020603050405020304" pitchFamily="18" charset="0"/>
                        </a:rPr>
                        <a:t>I, Steve, forester</a:t>
                      </a:r>
                      <a:endParaRPr lang="zh-CN" altLang="en-US" sz="3200">
                        <a:latin typeface="Times New Roman"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272209">
                <a:tc>
                  <a:txBody>
                    <a:bodyPr/>
                    <a:lstStyle>
                      <a:defPPr/>
                    </a:lstStyle>
                    <a:p>
                      <a:pPr marL="0" algn="ctr" defTabSz="914400" rtl="0" eaLnBrk="1" latinLnBrk="0" hangingPunct="1"/>
                      <a:r>
                        <a:rPr lang="en-US" altLang="zh-CN" sz="3200" b="1" kern="1200" smtClean="0">
                          <a:solidFill>
                            <a:schemeClr val="tx1"/>
                          </a:solidFill>
                          <a:latin typeface="Times New Roman" panose="02020603050405020304" pitchFamily="18" charset="0"/>
                          <a:ea typeface="+mn-ea"/>
                          <a:cs typeface="Times New Roman" panose="02020603050405020304" pitchFamily="18" charset="0"/>
                        </a:rPr>
                        <a:t>Plot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defPPr/>
                    </a:lstStyle>
                    <a:p>
                      <a:pPr marL="0" marR="0" indent="0" algn="l" defTabSz="914400" rtl="0" eaLnBrk="1" fontAlgn="auto" latinLnBrk="0" hangingPunct="1">
                        <a:lnSpc>
                          <a:spcPct val="100000"/>
                        </a:lnSpc>
                        <a:spcBef>
                          <a:spcPct val="0"/>
                        </a:spcBef>
                        <a:spcAft>
                          <a:spcPct val="0"/>
                        </a:spcAft>
                        <a:buClrTx/>
                        <a:buSzTx/>
                        <a:buFontTx/>
                        <a:buNone/>
                        <a:defRPr/>
                      </a:pPr>
                      <a:r>
                        <a:rPr lang="en-US" altLang="zh-CN" sz="3200" b="0" smtClean="0">
                          <a:solidFill>
                            <a:schemeClr val="tx1"/>
                          </a:solidFill>
                          <a:latin typeface="Times New Roman" panose="02020603050405020304" pitchFamily="18" charset="0"/>
                          <a:cs typeface="Times New Roman" panose="02020603050405020304" pitchFamily="18" charset="0"/>
                        </a:rPr>
                        <a:t>Steve asked me to go on a spring fishing trip.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2"/>
                  </a:ext>
                </a:extLst>
              </a:tr>
              <a:tr h="1192696">
                <a:tc>
                  <a:txBody>
                    <a:bodyPr/>
                    <a:lstStyle>
                      <a:defPPr/>
                    </a:lstStyle>
                    <a:p>
                      <a:pPr marL="0" algn="ctr" defTabSz="914400" rtl="0" eaLnBrk="1" latinLnBrk="0" hangingPunct="1"/>
                      <a:r>
                        <a:rPr lang="en-US" altLang="zh-CN" sz="3200" b="1" kern="1200" smtClean="0">
                          <a:solidFill>
                            <a:schemeClr val="tx1"/>
                          </a:solidFill>
                          <a:latin typeface="Times New Roman" panose="02020603050405020304" pitchFamily="18" charset="0"/>
                          <a:ea typeface="+mn-ea"/>
                          <a:cs typeface="Times New Roman" panose="02020603050405020304" pitchFamily="18" charset="0"/>
                        </a:rPr>
                        <a:t>Problem</a:t>
                      </a:r>
                      <a:endParaRPr lang="zh-CN" altLang="en-US" sz="3200" b="1" kern="1200">
                        <a:solidFill>
                          <a:schemeClr val="tx1"/>
                        </a:solidFill>
                        <a:latin typeface="Times New Roman"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defPPr/>
                    </a:lstStyle>
                    <a:p>
                      <a:r>
                        <a:rPr lang="en-US" altLang="zh-CN" sz="3200" smtClean="0">
                          <a:latin typeface="Times New Roman" panose="02020603050405020304" pitchFamily="18" charset="0"/>
                          <a:cs typeface="Times New Roman" panose="02020603050405020304" pitchFamily="18" charset="0"/>
                        </a:rPr>
                        <a:t>Our tent was on fire.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968317">
                <a:tc>
                  <a:txBody>
                    <a:bodyPr/>
                    <a:lstStyle>
                      <a:defPPr/>
                    </a:lstStyle>
                    <a:p>
                      <a:pPr marL="0" algn="ctr" defTabSz="914400" rtl="0" eaLnBrk="1" latinLnBrk="0" hangingPunct="1"/>
                      <a:r>
                        <a:rPr lang="en-US" altLang="zh-CN" sz="3200" b="1" kern="1200" smtClean="0">
                          <a:solidFill>
                            <a:schemeClr val="tx1"/>
                          </a:solidFill>
                          <a:latin typeface="Times New Roman" panose="02020603050405020304" pitchFamily="18" charset="0"/>
                          <a:ea typeface="+mn-ea"/>
                          <a:cs typeface="Times New Roman" panose="02020603050405020304" pitchFamily="18" charset="0"/>
                        </a:rPr>
                        <a:t>Ending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defP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sz="3200" b="1" smtClean="0">
                        <a:solidFill>
                          <a:schemeClr val="bg1"/>
                        </a:solidFill>
                        <a:latin typeface="Times New Roman"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
        <p:nvSpPr>
          <p:cNvPr id="6" name="文本框 20"/>
          <p:cNvSpPr txBox="1"/>
          <p:nvPr/>
        </p:nvSpPr>
        <p:spPr>
          <a:xfrm>
            <a:off x="2834810" y="5306302"/>
            <a:ext cx="875763" cy="1015663"/>
          </a:xfrm>
          <a:prstGeom prst="rect">
            <a:avLst/>
          </a:prstGeom>
          <a:noFill/>
        </p:spPr>
        <p:txBody>
          <a:bodyPr wrap="square" rtlCol="0">
            <a:spAutoFit/>
          </a:bodyPr>
          <a:lstStyle>
            <a:defPPr/>
          </a:lstStyle>
          <a:p>
            <a:r>
              <a:rPr lang="en-US" altLang="zh-CN" sz="6000" b="1" smtClean="0">
                <a:solidFill>
                  <a:srgbClr val="FF00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6000" b="1">
              <a:solidFill>
                <a:srgbClr val="FF00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37323" y="1524000"/>
            <a:ext cx="11251094" cy="4121427"/>
          </a:xfrm>
          <a:prstGeom prst="roundRect">
            <a:avLst/>
          </a:prstGeom>
          <a:solidFill>
            <a:schemeClr val="accent5">
              <a:lumMod val="20000"/>
              <a:lumOff val="80000"/>
            </a:schemeClr>
          </a:solidFill>
          <a:ln>
            <a:solidFill>
              <a:schemeClr val="accent5">
                <a:lumMod val="20000"/>
                <a:lumOff val="80000"/>
              </a:schemeClr>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defPPr/>
          </a:lstStyle>
          <a:p>
            <a:pPr algn="ctr"/>
            <a:endParaRPr lang="zh-CN" altLang="en-US"/>
          </a:p>
        </p:txBody>
      </p:sp>
      <p:sp>
        <p:nvSpPr>
          <p:cNvPr id="28" name="文本框 20"/>
          <p:cNvSpPr txBox="1"/>
          <p:nvPr/>
        </p:nvSpPr>
        <p:spPr>
          <a:xfrm>
            <a:off x="993913" y="820773"/>
            <a:ext cx="2663687" cy="584775"/>
          </a:xfrm>
          <a:prstGeom prst="rect">
            <a:avLst/>
          </a:prstGeom>
          <a:noFill/>
        </p:spPr>
        <p:txBody>
          <a:bodyPr wrap="square" rtlCol="0">
            <a:spAutoFit/>
          </a:bodyPr>
          <a:lstStyle>
            <a:defPPr/>
          </a:lstStyle>
          <a:p>
            <a:pPr algn="just"/>
            <a:r>
              <a:rPr lang="zh-CN" altLang="en-US" sz="3200" b="1" smtClean="0">
                <a:solidFill>
                  <a:srgbClr val="FF0000"/>
                </a:solidFill>
                <a:latin typeface="微软雅黑" panose="020B0503020204020204" pitchFamily="34" charset="-122"/>
                <a:ea typeface="微软雅黑" panose="020B0503020204020204" pitchFamily="34" charset="-122"/>
              </a:rPr>
              <a:t>信息整理：</a:t>
            </a:r>
            <a:endParaRPr lang="en-US" altLang="zh-CN" sz="3200" b="1" smtClean="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437323" y="927653"/>
            <a:ext cx="437320" cy="42406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lstStyle>
          <a:p>
            <a:pPr algn="ctr"/>
            <a:endParaRPr lang="zh-CN" altLang="en-US"/>
          </a:p>
        </p:txBody>
      </p:sp>
      <p:sp>
        <p:nvSpPr>
          <p:cNvPr id="11" name="文本框 20"/>
          <p:cNvSpPr txBox="1"/>
          <p:nvPr/>
        </p:nvSpPr>
        <p:spPr>
          <a:xfrm>
            <a:off x="927652" y="2061219"/>
            <a:ext cx="10270435" cy="3046988"/>
          </a:xfrm>
          <a:prstGeom prst="rect">
            <a:avLst/>
          </a:prstGeom>
          <a:noFill/>
        </p:spPr>
        <p:txBody>
          <a:bodyPr wrap="square" rtlCol="0">
            <a:spAutoFit/>
          </a:bodyPr>
          <a:lstStyle>
            <a:defPPr/>
          </a:lstStyle>
          <a:p>
            <a:pPr algn="just"/>
            <a:r>
              <a:rPr lang="zh-CN" altLang="en-US" sz="3200" b="1" smtClean="0">
                <a:latin typeface="微软雅黑" panose="020B0503020204020204" pitchFamily="34" charset="-122"/>
                <a:ea typeface="微软雅黑" panose="020B0503020204020204" pitchFamily="34" charset="-122"/>
                <a:cs typeface="Times New Roman" panose="02020603050405020304" pitchFamily="18" charset="0"/>
              </a:rPr>
              <a:t>体裁：</a:t>
            </a:r>
            <a:r>
              <a:rPr lang="zh-CN" altLang="en-US" sz="3200" b="1" smtClean="0">
                <a:latin typeface="Times New Roman" panose="02020603050405020304" pitchFamily="18" charset="0"/>
                <a:ea typeface="方正幼线简体" panose="03000509000000000000" pitchFamily="65" charset="-122"/>
                <a:cs typeface="Times New Roman" panose="02020603050405020304" pitchFamily="18" charset="0"/>
              </a:rPr>
              <a:t>记叙文</a:t>
            </a:r>
            <a:endParaRPr lang="en-US" altLang="zh-CN" sz="3200" b="1" smtClean="0">
              <a:latin typeface="Times New Roman" panose="02020603050405020304" pitchFamily="18" charset="0"/>
              <a:ea typeface="方正幼线简体" panose="03000509000000000000" pitchFamily="65" charset="-122"/>
              <a:cs typeface="Times New Roman" panose="02020603050405020304" pitchFamily="18" charset="0"/>
            </a:endParaRPr>
          </a:p>
          <a:p>
            <a:pPr algn="just"/>
            <a:r>
              <a:rPr lang="zh-CN" altLang="en-US" sz="3200" b="1" smtClean="0">
                <a:latin typeface="微软雅黑" panose="020B0503020204020204" pitchFamily="34" charset="-122"/>
                <a:ea typeface="微软雅黑" panose="020B0503020204020204" pitchFamily="34" charset="-122"/>
                <a:cs typeface="Times New Roman" panose="02020603050405020304" pitchFamily="18" charset="0"/>
              </a:rPr>
              <a:t>时态：</a:t>
            </a:r>
            <a:r>
              <a:rPr lang="zh-CN" altLang="en-US" sz="3200" b="1" smtClean="0">
                <a:latin typeface="Times New Roman" panose="02020603050405020304" pitchFamily="18" charset="0"/>
                <a:ea typeface="方正幼线简体" panose="03000509000000000000" pitchFamily="65" charset="-122"/>
                <a:cs typeface="Times New Roman" panose="02020603050405020304" pitchFamily="18" charset="0"/>
              </a:rPr>
              <a:t>一般过去时</a:t>
            </a:r>
            <a:endParaRPr lang="en-US" altLang="zh-CN" sz="3200" b="1" smtClean="0">
              <a:latin typeface="Times New Roman" panose="02020603050405020304" pitchFamily="18" charset="0"/>
              <a:ea typeface="方正幼线简体" panose="03000509000000000000" pitchFamily="65" charset="-122"/>
              <a:cs typeface="Times New Roman" panose="02020603050405020304" pitchFamily="18" charset="0"/>
            </a:endParaRPr>
          </a:p>
          <a:p>
            <a:pPr algn="just"/>
            <a:r>
              <a:rPr lang="zh-CN" altLang="en-US" sz="3200" b="1" smtClean="0">
                <a:latin typeface="微软雅黑" panose="020B0503020204020204" pitchFamily="34" charset="-122"/>
                <a:ea typeface="微软雅黑" panose="020B0503020204020204" pitchFamily="34" charset="-122"/>
                <a:cs typeface="Times New Roman" panose="02020603050405020304" pitchFamily="18" charset="0"/>
              </a:rPr>
              <a:t>原文</a:t>
            </a:r>
            <a:r>
              <a:rPr lang="zh-CN" altLang="en-US" sz="3200" b="1">
                <a:latin typeface="微软雅黑" panose="020B0503020204020204" pitchFamily="34" charset="-122"/>
                <a:ea typeface="微软雅黑" panose="020B0503020204020204" pitchFamily="34" charset="-122"/>
                <a:cs typeface="Times New Roman" panose="02020603050405020304" pitchFamily="18" charset="0"/>
              </a:rPr>
              <a:t>核心信息解读</a:t>
            </a:r>
            <a:r>
              <a:rPr lang="zh-CN" altLang="en-US" sz="3200" b="1"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3200" b="1" smtClean="0">
                <a:latin typeface="Times New Roman" panose="02020603050405020304" pitchFamily="18" charset="0"/>
                <a:ea typeface="方正幼线简体" panose="03000509000000000000" pitchFamily="65" charset="-122"/>
                <a:cs typeface="Times New Roman" panose="02020603050405020304" pitchFamily="18" charset="0"/>
              </a:rPr>
              <a:t>“我”</a:t>
            </a:r>
            <a:r>
              <a:rPr lang="zh-CN" altLang="en-US" sz="3200" b="1">
                <a:latin typeface="Times New Roman" panose="02020603050405020304" pitchFamily="18" charset="0"/>
                <a:ea typeface="方正幼线简体" panose="03000509000000000000" pitchFamily="65" charset="-122"/>
                <a:cs typeface="Times New Roman" panose="02020603050405020304" pitchFamily="18" charset="0"/>
              </a:rPr>
              <a:t>和表哥去森林里露营，夜里下起了雪，天很冷，表哥生起了</a:t>
            </a:r>
            <a:r>
              <a:rPr lang="zh-CN" altLang="en-US" sz="3200" b="1" smtClean="0">
                <a:latin typeface="Times New Roman" panose="02020603050405020304" pitchFamily="18" charset="0"/>
                <a:ea typeface="方正幼线简体" panose="03000509000000000000" pitchFamily="65" charset="-122"/>
                <a:cs typeface="Times New Roman" panose="02020603050405020304" pitchFamily="18" charset="0"/>
              </a:rPr>
              <a:t>篝火</a:t>
            </a:r>
            <a:r>
              <a:rPr lang="zh-CN" altLang="en-US" sz="3200" b="1">
                <a:latin typeface="Times New Roman" panose="02020603050405020304" pitchFamily="18" charset="0"/>
                <a:ea typeface="方正幼线简体" panose="03000509000000000000" pitchFamily="65" charset="-122"/>
                <a:cs typeface="Times New Roman" panose="02020603050405020304" pitchFamily="18" charset="0"/>
              </a:rPr>
              <a:t>，</a:t>
            </a:r>
            <a:r>
              <a:rPr lang="zh-CN" altLang="en-US" sz="3200" b="1" smtClean="0">
                <a:latin typeface="Times New Roman" panose="02020603050405020304" pitchFamily="18" charset="0"/>
                <a:ea typeface="方正幼线简体" panose="03000509000000000000" pitchFamily="65" charset="-122"/>
                <a:cs typeface="Times New Roman" panose="02020603050405020304" pitchFamily="18" charset="0"/>
              </a:rPr>
              <a:t>“我们”</a:t>
            </a:r>
            <a:r>
              <a:rPr lang="zh-CN" altLang="en-US" sz="3200" b="1">
                <a:latin typeface="Times New Roman" panose="02020603050405020304" pitchFamily="18" charset="0"/>
                <a:ea typeface="方正幼线简体" panose="03000509000000000000" pitchFamily="65" charset="-122"/>
                <a:cs typeface="Times New Roman" panose="02020603050405020304" pitchFamily="18" charset="0"/>
              </a:rPr>
              <a:t>在温暖中入睡了。睡着后，帐篷起火了，“我们”匆忙逃了出来，但帐篷烧毁了</a:t>
            </a:r>
            <a:r>
              <a:rPr lang="en-US" altLang="zh-CN" sz="3200" b="1">
                <a:latin typeface="Times New Roman" panose="02020603050405020304" pitchFamily="18" charset="0"/>
                <a:ea typeface="方正幼线简体" panose="03000509000000000000" pitchFamily="65" charset="-122"/>
                <a:cs typeface="Times New Roman" panose="02020603050405020304" pitchFamily="18" charset="0"/>
              </a:rPr>
              <a:t>……</a:t>
            </a:r>
            <a:endParaRPr lang="zh-CN" altLang="en-US" sz="3200" b="1">
              <a:latin typeface="Times New Roman" pitchFamily="18" charset="0"/>
              <a:ea typeface="方正幼线简体" panose="03000509000000000000" pitchFamily="65" charset="-122"/>
              <a:cs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istrator\桌面\night-driving-jeep.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585" y="176691"/>
            <a:ext cx="11171581" cy="649356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205947" y="862279"/>
            <a:ext cx="7765775" cy="101953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lstStyle>
          <a:p>
            <a:pPr algn="ctr"/>
            <a:endParaRPr lang="zh-CN" altLang="en-US"/>
          </a:p>
        </p:txBody>
      </p:sp>
      <p:sp>
        <p:nvSpPr>
          <p:cNvPr id="6" name="文本框 20"/>
          <p:cNvSpPr txBox="1"/>
          <p:nvPr/>
        </p:nvSpPr>
        <p:spPr>
          <a:xfrm>
            <a:off x="1667148" y="987323"/>
            <a:ext cx="7108415" cy="769441"/>
          </a:xfrm>
          <a:prstGeom prst="rect">
            <a:avLst/>
          </a:prstGeom>
          <a:noFill/>
        </p:spPr>
        <p:txBody>
          <a:bodyPr wrap="square" rtlCol="0">
            <a:spAutoFit/>
          </a:bodyPr>
          <a:lstStyle>
            <a:defPPr/>
          </a:lstStyle>
          <a:p>
            <a:r>
              <a:rPr lang="en-US" altLang="zh-CN" sz="4400" b="1" smtClean="0">
                <a:solidFill>
                  <a:srgbClr val="FFFF00"/>
                </a:solidFill>
                <a:latin typeface="微软雅黑" panose="020B0503020204020204" pitchFamily="34" charset="-122"/>
                <a:ea typeface="微软雅黑" panose="020B0503020204020204" pitchFamily="34" charset="-122"/>
              </a:rPr>
              <a:t>Step </a:t>
            </a:r>
            <a:r>
              <a:rPr lang="en-US" altLang="zh-CN" sz="4400" b="1">
                <a:solidFill>
                  <a:srgbClr val="FFFF00"/>
                </a:solidFill>
                <a:latin typeface="微软雅黑" panose="020B0503020204020204" pitchFamily="34" charset="-122"/>
                <a:ea typeface="微软雅黑" panose="020B0503020204020204" pitchFamily="34" charset="-122"/>
              </a:rPr>
              <a:t>4</a:t>
            </a:r>
            <a:r>
              <a:rPr lang="en-US" altLang="zh-CN" sz="3200" b="1" smtClean="0">
                <a:solidFill>
                  <a:srgbClr val="FFFF00"/>
                </a:solidFill>
                <a:latin typeface="微软雅黑" panose="020B0503020204020204" pitchFamily="34" charset="-122"/>
                <a:ea typeface="微软雅黑" panose="020B0503020204020204" pitchFamily="34" charset="-122"/>
              </a:rPr>
              <a:t>  </a:t>
            </a:r>
            <a:r>
              <a:rPr lang="en-US" altLang="zh-CN" sz="3600" b="1" smtClean="0">
                <a:solidFill>
                  <a:schemeClr val="bg1"/>
                </a:solidFill>
                <a:latin typeface="微软雅黑" panose="020B0503020204020204" pitchFamily="34" charset="-122"/>
                <a:ea typeface="微软雅黑" panose="020B0503020204020204" pitchFamily="34" charset="-122"/>
              </a:rPr>
              <a:t>Make  predictions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0"/>
          <p:cNvSpPr txBox="1"/>
          <p:nvPr/>
        </p:nvSpPr>
        <p:spPr>
          <a:xfrm>
            <a:off x="874641" y="86027"/>
            <a:ext cx="4505739" cy="584775"/>
          </a:xfrm>
          <a:prstGeom prst="rect">
            <a:avLst/>
          </a:prstGeom>
          <a:noFill/>
        </p:spPr>
        <p:txBody>
          <a:bodyPr wrap="square" rtlCol="0">
            <a:spAutoFit/>
          </a:bodyPr>
          <a:lstStyle>
            <a:defPPr/>
          </a:lstStyle>
          <a:p>
            <a:pPr algn="just"/>
            <a:r>
              <a:rPr lang="zh-CN" altLang="en-US" sz="3200" b="1" smtClean="0">
                <a:solidFill>
                  <a:srgbClr val="FF0000"/>
                </a:solidFill>
                <a:latin typeface="微软雅黑" panose="020B0503020204020204" pitchFamily="34" charset="-122"/>
                <a:ea typeface="微软雅黑" panose="020B0503020204020204" pitchFamily="34" charset="-122"/>
              </a:rPr>
              <a:t>可用于续写的已知信息：</a:t>
            </a:r>
            <a:endParaRPr lang="en-US" altLang="zh-CN" sz="3200" b="1" smtClean="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318051" y="192907"/>
            <a:ext cx="437320" cy="42406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lstStyle>
          <a:p>
            <a:pPr algn="ctr"/>
            <a:endParaRPr lang="zh-CN" altLang="en-US"/>
          </a:p>
        </p:txBody>
      </p:sp>
      <p:graphicFrame>
        <p:nvGraphicFramePr>
          <p:cNvPr id="6" name="表格 5"/>
          <p:cNvGraphicFramePr>
            <a:graphicFrameLocks noGrp="1"/>
          </p:cNvGraphicFramePr>
          <p:nvPr/>
        </p:nvGraphicFramePr>
        <p:xfrm>
          <a:off x="318051" y="802844"/>
          <a:ext cx="11622155" cy="5944345"/>
        </p:xfrm>
        <a:graphic>
          <a:graphicData uri="http://schemas.openxmlformats.org/drawingml/2006/table">
            <a:tbl>
              <a:tblPr/>
              <a:tblGrid>
                <a:gridCol w="1590261">
                  <a:extLst>
                    <a:ext uri="{9D8B030D-6E8A-4147-A177-3AD203B41FA5}">
                      <a16:colId xmlns:a16="http://schemas.microsoft.com/office/drawing/2014/main" val="20000"/>
                    </a:ext>
                  </a:extLst>
                </a:gridCol>
                <a:gridCol w="2319130">
                  <a:extLst>
                    <a:ext uri="{9D8B030D-6E8A-4147-A177-3AD203B41FA5}">
                      <a16:colId xmlns:a16="http://schemas.microsoft.com/office/drawing/2014/main" val="20001"/>
                    </a:ext>
                  </a:extLst>
                </a:gridCol>
                <a:gridCol w="7712764">
                  <a:extLst>
                    <a:ext uri="{9D8B030D-6E8A-4147-A177-3AD203B41FA5}">
                      <a16:colId xmlns:a16="http://schemas.microsoft.com/office/drawing/2014/main" val="20002"/>
                    </a:ext>
                  </a:extLst>
                </a:gridCol>
              </a:tblGrid>
              <a:tr h="521555">
                <a:tc rowSpan="4">
                  <a:txBody>
                    <a:bodyPr/>
                    <a:lstStyle>
                      <a:defPPr/>
                    </a:lstStyle>
                    <a:p>
                      <a:pPr algn="ctr"/>
                      <a:r>
                        <a:rPr lang="zh-CN" altLang="en-US" sz="3200" b="1" smtClean="0">
                          <a:latin typeface="微软雅黑" panose="020B0503020204020204" pitchFamily="34" charset="-122"/>
                          <a:ea typeface="微软雅黑" panose="020B0503020204020204" pitchFamily="34" charset="-122"/>
                          <a:cs typeface="Times New Roman" panose="02020603050405020304" pitchFamily="18" charset="0"/>
                        </a:rPr>
                        <a:t>划线词</a:t>
                      </a:r>
                      <a:endParaRPr lang="zh-CN" altLang="en-US" sz="3200" b="1">
                        <a:latin typeface="Times New Roman" panose="02020603050405020304" pitchFamily="18" charset="0"/>
                        <a:cs typeface="Times New Roman" panose="02020603050405020304" pitchFamily="18" charset="0"/>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defPPr/>
                    </a:lstStyle>
                    <a:p>
                      <a:r>
                        <a:rPr lang="en-US" altLang="zh-CN" sz="3200" b="1" smtClean="0">
                          <a:latin typeface="Times New Roman" panose="02020603050405020304" pitchFamily="18" charset="0"/>
                          <a:cs typeface="Times New Roman" panose="02020603050405020304" pitchFamily="18" charset="0"/>
                        </a:rPr>
                        <a:t>Character</a:t>
                      </a:r>
                      <a:endParaRPr lang="zh-CN" altLang="en-US" sz="32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defPPr/>
                    </a:lstStyle>
                    <a:p>
                      <a:r>
                        <a:rPr lang="en-US" altLang="zh-CN" sz="3200" b="0" smtClean="0">
                          <a:latin typeface="Times New Roman" panose="02020603050405020304" pitchFamily="18" charset="0"/>
                          <a:cs typeface="Times New Roman" panose="02020603050405020304" pitchFamily="18" charset="0"/>
                        </a:rPr>
                        <a:t>Steve, forester</a:t>
                      </a:r>
                      <a:endParaRPr lang="zh-CN" altLang="en-US" sz="3200" b="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525531">
                <a:tc vMerge="1">
                  <a:txBody>
                    <a:bodyPr/>
                    <a:lstStyle>
                      <a:defPPr/>
                    </a:lstStyle>
                    <a:p>
                      <a:endParaRPr/>
                    </a:p>
                  </a:txBody>
                  <a:tcPr/>
                </a:tc>
                <a:tc>
                  <a:txBody>
                    <a:bodyPr/>
                    <a:lstStyle>
                      <a:defPPr/>
                    </a:lstStyle>
                    <a:p>
                      <a:r>
                        <a:rPr lang="en-US" altLang="zh-CN" sz="3200" b="1" smtClean="0">
                          <a:latin typeface="Times New Roman" panose="02020603050405020304" pitchFamily="18" charset="0"/>
                          <a:cs typeface="Times New Roman" panose="02020603050405020304" pitchFamily="18" charset="0"/>
                        </a:rPr>
                        <a:t>Setting</a:t>
                      </a:r>
                      <a:endParaRPr lang="zh-CN" altLang="en-US" sz="32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defPPr/>
                    </a:lstStyle>
                    <a:p>
                      <a:r>
                        <a:rPr lang="en-US" altLang="zh-CN" sz="3200" b="0" smtClean="0">
                          <a:latin typeface="Times New Roman" panose="02020603050405020304" pitchFamily="18" charset="0"/>
                          <a:cs typeface="Times New Roman" panose="02020603050405020304" pitchFamily="18" charset="0"/>
                        </a:rPr>
                        <a:t>clothes, supplies,</a:t>
                      </a:r>
                      <a:r>
                        <a:rPr lang="en-US" altLang="zh-CN" sz="3200" b="0" baseline="0" smtClean="0">
                          <a:latin typeface="Times New Roman" panose="02020603050405020304" pitchFamily="18" charset="0"/>
                          <a:cs typeface="Times New Roman" panose="02020603050405020304" pitchFamily="18" charset="0"/>
                        </a:rPr>
                        <a:t> </a:t>
                      </a:r>
                      <a:r>
                        <a:rPr lang="en-US" altLang="zh-CN" sz="3200" b="0" smtClean="0">
                          <a:latin typeface="Times New Roman" panose="02020603050405020304" pitchFamily="18" charset="0"/>
                          <a:cs typeface="Times New Roman" panose="02020603050405020304" pitchFamily="18" charset="0"/>
                        </a:rPr>
                        <a:t>campsite,</a:t>
                      </a:r>
                      <a:r>
                        <a:rPr lang="en-US" altLang="zh-CN" sz="3200" b="0" baseline="0" smtClean="0">
                          <a:latin typeface="Times New Roman" panose="02020603050405020304" pitchFamily="18" charset="0"/>
                          <a:cs typeface="Times New Roman" panose="02020603050405020304" pitchFamily="18" charset="0"/>
                        </a:rPr>
                        <a:t> </a:t>
                      </a:r>
                      <a:r>
                        <a:rPr lang="en-US" altLang="zh-CN" sz="3200" b="0" smtClean="0">
                          <a:latin typeface="Times New Roman" panose="02020603050405020304" pitchFamily="18" charset="0"/>
                          <a:cs typeface="Times New Roman" panose="02020603050405020304" pitchFamily="18" charset="0"/>
                        </a:rPr>
                        <a:t>forest, fire</a:t>
                      </a:r>
                      <a:endParaRPr lang="zh-CN" altLang="en-US" sz="3200" b="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01785">
                <a:tc vMerge="1">
                  <a:txBody>
                    <a:bodyPr/>
                    <a:lstStyle>
                      <a:defPPr/>
                    </a:lstStyle>
                    <a:p>
                      <a:endParaRPr/>
                    </a:p>
                  </a:txBody>
                  <a:tcPr/>
                </a:tc>
                <a:tc>
                  <a:txBody>
                    <a:bodyPr/>
                    <a:lstStyle>
                      <a:defPPr/>
                    </a:lstStyle>
                    <a:p>
                      <a:r>
                        <a:rPr lang="en-US" altLang="zh-CN" sz="3200" b="1" smtClean="0">
                          <a:latin typeface="Times New Roman" panose="02020603050405020304" pitchFamily="18" charset="0"/>
                          <a:cs typeface="Times New Roman" panose="02020603050405020304" pitchFamily="18" charset="0"/>
                        </a:rPr>
                        <a:t>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defPPr/>
                    </a:lstStyle>
                    <a:p>
                      <a:r>
                        <a:rPr lang="en-US" altLang="zh-CN" sz="3200" b="0" smtClean="0">
                          <a:latin typeface="Times New Roman" panose="02020603050405020304" pitchFamily="18" charset="0"/>
                          <a:cs typeface="Times New Roman" panose="02020603050405020304" pitchFamily="18" charset="0"/>
                        </a:rPr>
                        <a:t>found, endangering</a:t>
                      </a:r>
                      <a:endParaRPr lang="zh-CN" altLang="en-US" sz="3200" b="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365015">
                <a:tc vMerge="1">
                  <a:txBody>
                    <a:bodyPr/>
                    <a:lstStyle>
                      <a:defPPr/>
                    </a:lstStyle>
                    <a:p>
                      <a:endParaRPr/>
                    </a:p>
                  </a:txBody>
                  <a:tcPr/>
                </a:tc>
                <a:tc>
                  <a:txBody>
                    <a:bodyPr/>
                    <a:lstStyle>
                      <a:defPPr/>
                    </a:lstStyle>
                    <a:p>
                      <a:r>
                        <a:rPr lang="en-US" altLang="zh-CN" sz="3200" b="1" smtClean="0">
                          <a:latin typeface="Times New Roman" panose="02020603050405020304" pitchFamily="18" charset="0"/>
                          <a:cs typeface="Times New Roman" panose="02020603050405020304" pitchFamily="18" charset="0"/>
                        </a:rPr>
                        <a:t>Mood</a:t>
                      </a:r>
                      <a:endParaRPr lang="zh-CN" altLang="en-US" sz="3200" b="1">
                        <a:latin typeface="Times New Roman"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defPPr/>
                    </a:lstStyle>
                    <a:p>
                      <a:r>
                        <a:rPr lang="en-US" altLang="zh-CN" sz="3200" b="0" smtClean="0">
                          <a:latin typeface="Times New Roman" panose="02020603050405020304" pitchFamily="18" charset="0"/>
                          <a:cs typeface="Times New Roman" panose="02020603050405020304" pitchFamily="18" charset="0"/>
                        </a:rPr>
                        <a:t>frightened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1394143">
                <a:tc>
                  <a:txBody>
                    <a:bodyPr/>
                    <a:lstStyle>
                      <a:defPPr/>
                    </a:lstStyle>
                    <a:p>
                      <a:pPr marL="0" algn="ctr" defTabSz="914400" rtl="0" eaLnBrk="1" latinLnBrk="0" hangingPunct="1"/>
                      <a:r>
                        <a:rPr lang="zh-CN" altLang="en-US" sz="3200" b="1" kern="120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段首句</a:t>
                      </a:r>
                      <a:endParaRPr lang="zh-CN" altLang="en-US" sz="3200" b="1" kern="120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defPPr/>
                    </a:lstStyle>
                    <a:p>
                      <a:r>
                        <a:rPr lang="en-US" altLang="zh-CN" sz="3200" b="1" smtClean="0">
                          <a:latin typeface="Times New Roman" panose="02020603050405020304" pitchFamily="18" charset="0"/>
                          <a:cs typeface="Times New Roman" panose="02020603050405020304" pitchFamily="18" charset="0"/>
                        </a:rPr>
                        <a:t>Para. 1: </a:t>
                      </a:r>
                      <a:r>
                        <a:rPr lang="en-US" altLang="zh-CN" sz="3200" b="0" smtClean="0">
                          <a:latin typeface="Times New Roman" panose="02020603050405020304" pitchFamily="18" charset="0"/>
                          <a:cs typeface="Times New Roman" panose="02020603050405020304" pitchFamily="18" charset="0"/>
                        </a:rPr>
                        <a:t>Later, as we stood by the burning tent to keep warm, we considered our </a:t>
                      </a:r>
                      <a:r>
                        <a:rPr lang="en-US" altLang="zh-CN" sz="3200" b="0" smtClean="0">
                          <a:solidFill>
                            <a:srgbClr val="FF0000"/>
                          </a:solidFill>
                          <a:latin typeface="Times New Roman" panose="02020603050405020304" pitchFamily="18" charset="0"/>
                          <a:cs typeface="Times New Roman" panose="02020603050405020304" pitchFamily="18" charset="0"/>
                        </a:rPr>
                        <a:t>difficult situation</a:t>
                      </a:r>
                      <a:r>
                        <a:rPr lang="en-US" altLang="zh-CN" sz="3200" b="0" smtClean="0">
                          <a:latin typeface="Times New Roman" panose="02020603050405020304" pitchFamily="18" charset="0"/>
                          <a:cs typeface="Times New Roman" panose="02020603050405020304" pitchFamily="18" charset="0"/>
                        </a:rPr>
                        <a:t>. </a:t>
                      </a:r>
                    </a:p>
                    <a:p>
                      <a:r>
                        <a:rPr lang="en-US" altLang="zh-CN" sz="3200" b="0" smtClean="0">
                          <a:latin typeface="Times New Roman" panose="02020603050405020304" pitchFamily="18" charset="0"/>
                          <a:cs typeface="Times New Roman" panose="02020603050405020304" pitchFamily="18" charset="0"/>
                        </a:rPr>
                        <a:t>(</a:t>
                      </a:r>
                      <a:r>
                        <a:rPr lang="zh-CN" altLang="en-US" sz="3200" b="0" smtClean="0">
                          <a:latin typeface="Times New Roman" panose="02020603050405020304" pitchFamily="18" charset="0"/>
                          <a:cs typeface="Times New Roman" panose="02020603050405020304" pitchFamily="18" charset="0"/>
                        </a:rPr>
                        <a:t>续写部分可详细描写具体困境，比如衣服等物品烧毁，在森林中远离人烟，无法求助等。</a:t>
                      </a:r>
                      <a:r>
                        <a:rPr lang="en-US" altLang="zh-CN" sz="3200" b="0" smtClean="0">
                          <a:latin typeface="Times New Roman" panose="02020603050405020304" pitchFamily="18" charset="0"/>
                          <a:cs typeface="Times New Roman" panose="02020603050405020304" pitchFamily="18" charset="0"/>
                        </a:rPr>
                        <a:t>)</a:t>
                      </a:r>
                    </a:p>
                    <a:p>
                      <a:r>
                        <a:rPr lang="en-US" altLang="zh-CN" sz="3200" b="1" smtClean="0">
                          <a:latin typeface="Times New Roman" panose="02020603050405020304" pitchFamily="18" charset="0"/>
                          <a:cs typeface="Times New Roman" panose="02020603050405020304" pitchFamily="18" charset="0"/>
                        </a:rPr>
                        <a:t>Para. 2:</a:t>
                      </a:r>
                      <a:r>
                        <a:rPr lang="en-US" altLang="zh-CN" sz="3200" b="1" baseline="0" smtClean="0">
                          <a:latin typeface="Times New Roman" panose="02020603050405020304" pitchFamily="18" charset="0"/>
                          <a:cs typeface="Times New Roman" panose="02020603050405020304" pitchFamily="18" charset="0"/>
                        </a:rPr>
                        <a:t> </a:t>
                      </a:r>
                      <a:r>
                        <a:rPr lang="en-US" altLang="zh-CN" sz="3200" b="0" smtClean="0">
                          <a:latin typeface="Times New Roman" panose="02020603050405020304" pitchFamily="18" charset="0"/>
                          <a:cs typeface="Times New Roman" panose="02020603050405020304" pitchFamily="18" charset="0"/>
                        </a:rPr>
                        <a:t>Suddenly, we heard a </a:t>
                      </a:r>
                      <a:r>
                        <a:rPr lang="en-US" altLang="zh-CN" sz="3200" b="0" smtClean="0">
                          <a:solidFill>
                            <a:srgbClr val="FF0000"/>
                          </a:solidFill>
                          <a:latin typeface="Times New Roman" panose="02020603050405020304" pitchFamily="18" charset="0"/>
                          <a:cs typeface="Times New Roman" panose="02020603050405020304" pitchFamily="18" charset="0"/>
                        </a:rPr>
                        <a:t>noise</a:t>
                      </a:r>
                      <a:r>
                        <a:rPr lang="en-US" altLang="zh-CN" sz="3200" b="0" smtClean="0">
                          <a:latin typeface="Times New Roman" panose="02020603050405020304" pitchFamily="18" charset="0"/>
                          <a:cs typeface="Times New Roman" panose="02020603050405020304" pitchFamily="18" charset="0"/>
                        </a:rPr>
                        <a:t> in the forest.</a:t>
                      </a:r>
                    </a:p>
                    <a:p>
                      <a:r>
                        <a:rPr lang="en-US" altLang="zh-CN" sz="3200" b="0" smtClean="0">
                          <a:latin typeface="Times New Roman" panose="02020603050405020304" pitchFamily="18" charset="0"/>
                          <a:cs typeface="Times New Roman" panose="02020603050405020304" pitchFamily="18" charset="0"/>
                        </a:rPr>
                        <a:t>(</a:t>
                      </a:r>
                      <a:r>
                        <a:rPr lang="zh-CN" altLang="en-US" sz="3200" b="0" smtClean="0">
                          <a:latin typeface="Times New Roman" panose="02020603050405020304" pitchFamily="18" charset="0"/>
                          <a:cs typeface="Times New Roman" panose="02020603050405020304" pitchFamily="18" charset="0"/>
                        </a:rPr>
                        <a:t>续写部分可写声音的来源，发出声音者可以是提供救助的人。</a:t>
                      </a:r>
                      <a:r>
                        <a:rPr lang="en-US" altLang="zh-CN" sz="3200" b="0" smtClean="0">
                          <a:latin typeface="Times New Roman" panose="02020603050405020304" pitchFamily="18" charset="0"/>
                          <a:cs typeface="Times New Roman" panose="02020603050405020304" pitchFamily="18" charset="0"/>
                        </a:rPr>
                        <a:t>)</a:t>
                      </a:r>
                      <a:endParaRPr lang="zh-CN" altLang="en-US" sz="3200" b="0">
                        <a:latin typeface="Times New Roman"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defPPr/>
                    </a:lstStyle>
                    <a:p>
                      <a:endParaRPr/>
                    </a:p>
                  </a:txBody>
                  <a:tcPr/>
                </a:tc>
                <a:extLst>
                  <a:ext uri="{0D108BD9-81ED-4DB2-BD59-A6C34878D82A}">
                    <a16:rowId xmlns:a16="http://schemas.microsoft.com/office/drawing/2014/main" val="10004"/>
                  </a:ext>
                </a:extLst>
              </a:tr>
            </a:tbl>
          </a:graphicData>
        </a:graphic>
      </p:graphicFrame>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4" name="文本框 3"/>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34"/>
          <p:cNvSpPr/>
          <p:nvPr/>
        </p:nvSpPr>
        <p:spPr>
          <a:xfrm>
            <a:off x="284921" y="927649"/>
            <a:ext cx="11251094" cy="2637186"/>
          </a:xfrm>
          <a:prstGeom prst="roundRect">
            <a:avLst/>
          </a:prstGeom>
          <a:solidFill>
            <a:schemeClr val="accent5">
              <a:lumMod val="20000"/>
              <a:lumOff val="80000"/>
            </a:schemeClr>
          </a:solidFill>
          <a:ln>
            <a:solidFill>
              <a:schemeClr val="accent5">
                <a:lumMod val="20000"/>
                <a:lumOff val="80000"/>
              </a:schemeClr>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defPPr/>
          </a:lstStyle>
          <a:p>
            <a:pPr algn="ctr"/>
            <a:endParaRPr lang="zh-CN" altLang="en-US"/>
          </a:p>
        </p:txBody>
      </p:sp>
      <p:sp>
        <p:nvSpPr>
          <p:cNvPr id="28" name="文本框 20"/>
          <p:cNvSpPr txBox="1"/>
          <p:nvPr/>
        </p:nvSpPr>
        <p:spPr>
          <a:xfrm>
            <a:off x="1364973" y="342873"/>
            <a:ext cx="2544418" cy="584775"/>
          </a:xfrm>
          <a:prstGeom prst="rect">
            <a:avLst/>
          </a:prstGeom>
          <a:noFill/>
        </p:spPr>
        <p:txBody>
          <a:bodyPr wrap="square" rtlCol="0">
            <a:spAutoFit/>
          </a:bodyPr>
          <a:lstStyle>
            <a:defPPr/>
          </a:lstStyle>
          <a:p>
            <a:pPr algn="just"/>
            <a:r>
              <a:rPr lang="zh-CN" altLang="en-US" sz="3200" b="1" smtClean="0">
                <a:solidFill>
                  <a:srgbClr val="FF0000"/>
                </a:solidFill>
                <a:latin typeface="微软雅黑" panose="020B0503020204020204" pitchFamily="34" charset="-122"/>
                <a:ea typeface="微软雅黑" panose="020B0503020204020204" pitchFamily="34" charset="-122"/>
              </a:rPr>
              <a:t>写作思路：</a:t>
            </a:r>
            <a:endParaRPr lang="en-US" altLang="zh-CN" sz="3200" b="1" smtClean="0">
              <a:solidFill>
                <a:srgbClr val="FF0000"/>
              </a:solidFill>
              <a:latin typeface="微软雅黑" panose="020B0503020204020204" pitchFamily="34" charset="-122"/>
              <a:ea typeface="微软雅黑" panose="020B0503020204020204" pitchFamily="34" charset="-122"/>
            </a:endParaRPr>
          </a:p>
        </p:txBody>
      </p:sp>
      <p:sp>
        <p:nvSpPr>
          <p:cNvPr id="33" name="矩形 32"/>
          <p:cNvSpPr/>
          <p:nvPr/>
        </p:nvSpPr>
        <p:spPr>
          <a:xfrm>
            <a:off x="821635" y="423227"/>
            <a:ext cx="437320" cy="42406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lstStyle>
          <a:p>
            <a:pPr algn="ctr"/>
            <a:endParaRPr lang="zh-CN" altLang="en-US"/>
          </a:p>
        </p:txBody>
      </p:sp>
      <p:sp>
        <p:nvSpPr>
          <p:cNvPr id="34" name="文本框 20"/>
          <p:cNvSpPr txBox="1"/>
          <p:nvPr/>
        </p:nvSpPr>
        <p:spPr>
          <a:xfrm>
            <a:off x="669233" y="1215190"/>
            <a:ext cx="10402956" cy="2062103"/>
          </a:xfrm>
          <a:prstGeom prst="rect">
            <a:avLst/>
          </a:prstGeom>
          <a:noFill/>
        </p:spPr>
        <p:txBody>
          <a:bodyPr wrap="square" rtlCol="0">
            <a:spAutoFit/>
          </a:bodyPr>
          <a:lstStyle>
            <a:defPPr/>
          </a:lstStyle>
          <a:p>
            <a:pPr algn="just"/>
            <a:r>
              <a:rPr lang="zh-CN" altLang="en-US" sz="3200" b="1" smtClean="0">
                <a:latin typeface="Times New Roman" panose="02020603050405020304" pitchFamily="18" charset="0"/>
                <a:ea typeface="方正幼线简体" panose="03000509000000000000" pitchFamily="65" charset="-122"/>
                <a:cs typeface="Times New Roman" panose="02020603050405020304" pitchFamily="18" charset="0"/>
              </a:rPr>
              <a:t>      “我们”在荒芜人烟的森林深处，孤立无援，随身物品也都随着帐篷一起烧毁了，正当不知道该怎么办的时候，林中传来了声响，发现是护林人开着车过来了。原来护林人看到了火光，过来一探究竟，结果“我们”得救了。</a:t>
            </a:r>
            <a:endParaRPr lang="en-US" altLang="zh-CN" sz="3200" b="1" smtClean="0">
              <a:latin typeface="Times New Roman" panose="02020603050405020304" pitchFamily="18" charset="0"/>
              <a:ea typeface="方正幼线简体" panose="03000509000000000000" pitchFamily="65" charset="-122"/>
              <a:cs typeface="Times New Roman" panose="02020603050405020304" pitchFamily="18" charset="0"/>
            </a:endParaRPr>
          </a:p>
        </p:txBody>
      </p:sp>
      <p:sp>
        <p:nvSpPr>
          <p:cNvPr id="36" name="圆角矩形 35"/>
          <p:cNvSpPr/>
          <p:nvPr/>
        </p:nvSpPr>
        <p:spPr>
          <a:xfrm>
            <a:off x="284921" y="4461765"/>
            <a:ext cx="11251094" cy="2204077"/>
          </a:xfrm>
          <a:prstGeom prst="roundRect">
            <a:avLst/>
          </a:prstGeom>
          <a:solidFill>
            <a:schemeClr val="accent5">
              <a:lumMod val="20000"/>
              <a:lumOff val="80000"/>
            </a:schemeClr>
          </a:solidFill>
          <a:ln>
            <a:solidFill>
              <a:schemeClr val="accent5">
                <a:lumMod val="20000"/>
                <a:lumOff val="80000"/>
              </a:schemeClr>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defPPr/>
          </a:lstStyle>
          <a:p>
            <a:pPr algn="ctr"/>
            <a:endParaRPr lang="zh-CN" altLang="en-US"/>
          </a:p>
        </p:txBody>
      </p:sp>
      <p:sp>
        <p:nvSpPr>
          <p:cNvPr id="38" name="文本框 20"/>
          <p:cNvSpPr txBox="1"/>
          <p:nvPr/>
        </p:nvSpPr>
        <p:spPr>
          <a:xfrm>
            <a:off x="1311964" y="3876991"/>
            <a:ext cx="2544418" cy="584775"/>
          </a:xfrm>
          <a:prstGeom prst="rect">
            <a:avLst/>
          </a:prstGeom>
          <a:noFill/>
        </p:spPr>
        <p:txBody>
          <a:bodyPr wrap="square" rtlCol="0">
            <a:spAutoFit/>
          </a:bodyPr>
          <a:lstStyle>
            <a:defPPr/>
          </a:lstStyle>
          <a:p>
            <a:pPr algn="just"/>
            <a:r>
              <a:rPr lang="zh-CN" altLang="en-US" sz="3200" b="1" smtClean="0">
                <a:solidFill>
                  <a:srgbClr val="FF0000"/>
                </a:solidFill>
                <a:latin typeface="微软雅黑" panose="020B0503020204020204" pitchFamily="34" charset="-122"/>
                <a:ea typeface="微软雅黑" panose="020B0503020204020204" pitchFamily="34" charset="-122"/>
              </a:rPr>
              <a:t>构思的理由：</a:t>
            </a:r>
            <a:endParaRPr lang="en-US" altLang="zh-CN" sz="3200" b="1" smtClean="0">
              <a:solidFill>
                <a:srgbClr val="FF0000"/>
              </a:solidFill>
              <a:latin typeface="微软雅黑" panose="020B0503020204020204" pitchFamily="34" charset="-122"/>
              <a:ea typeface="微软雅黑" panose="020B0503020204020204" pitchFamily="34" charset="-122"/>
            </a:endParaRPr>
          </a:p>
        </p:txBody>
      </p:sp>
      <p:sp>
        <p:nvSpPr>
          <p:cNvPr id="39" name="矩形 38"/>
          <p:cNvSpPr/>
          <p:nvPr/>
        </p:nvSpPr>
        <p:spPr>
          <a:xfrm>
            <a:off x="821635" y="3959030"/>
            <a:ext cx="437320" cy="42406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lstStyle>
          <a:p>
            <a:pPr algn="ctr"/>
            <a:endParaRPr lang="zh-CN" altLang="en-US"/>
          </a:p>
        </p:txBody>
      </p:sp>
      <p:sp>
        <p:nvSpPr>
          <p:cNvPr id="40" name="文本框 20"/>
          <p:cNvSpPr txBox="1"/>
          <p:nvPr/>
        </p:nvSpPr>
        <p:spPr>
          <a:xfrm>
            <a:off x="669233" y="4675486"/>
            <a:ext cx="10402956" cy="1569660"/>
          </a:xfrm>
          <a:prstGeom prst="rect">
            <a:avLst/>
          </a:prstGeom>
          <a:noFill/>
        </p:spPr>
        <p:txBody>
          <a:bodyPr wrap="square" rtlCol="0">
            <a:spAutoFit/>
          </a:bodyPr>
          <a:lstStyle>
            <a:defPPr/>
          </a:lstStyle>
          <a:p>
            <a:pPr algn="just"/>
            <a:r>
              <a:rPr lang="zh-CN" altLang="en-US" sz="3200" b="1" smtClean="0">
                <a:latin typeface="Times New Roman" panose="02020603050405020304" pitchFamily="18" charset="0"/>
                <a:ea typeface="方正幼线简体" panose="03000509000000000000" pitchFamily="65" charset="-122"/>
                <a:cs typeface="Times New Roman" panose="02020603050405020304" pitchFamily="18" charset="0"/>
              </a:rPr>
              <a:t>      文章中出现过</a:t>
            </a:r>
            <a:r>
              <a:rPr lang="en-US" altLang="zh-CN" sz="3200" b="1" smtClean="0">
                <a:latin typeface="Times New Roman" panose="02020603050405020304" pitchFamily="18" charset="0"/>
                <a:ea typeface="方正幼线简体" panose="03000509000000000000" pitchFamily="65" charset="-122"/>
                <a:cs typeface="Times New Roman" panose="02020603050405020304" pitchFamily="18" charset="0"/>
              </a:rPr>
              <a:t>forester (</a:t>
            </a:r>
            <a:r>
              <a:rPr lang="zh-CN" altLang="en-US" sz="3200" b="1" smtClean="0">
                <a:latin typeface="Times New Roman" panose="02020603050405020304" pitchFamily="18" charset="0"/>
                <a:ea typeface="方正幼线简体" panose="03000509000000000000" pitchFamily="65" charset="-122"/>
                <a:cs typeface="Times New Roman" panose="02020603050405020304" pitchFamily="18" charset="0"/>
              </a:rPr>
              <a:t>护林人</a:t>
            </a:r>
            <a:r>
              <a:rPr lang="en-US" altLang="zh-CN" sz="3200" b="1" smtClean="0">
                <a:latin typeface="Times New Roman" panose="02020603050405020304" pitchFamily="18" charset="0"/>
                <a:ea typeface="方正幼线简体" panose="03000509000000000000" pitchFamily="65" charset="-122"/>
                <a:cs typeface="Times New Roman" panose="02020603050405020304" pitchFamily="18" charset="0"/>
              </a:rPr>
              <a:t>)</a:t>
            </a:r>
            <a:r>
              <a:rPr lang="zh-CN" altLang="en-US" sz="3200" b="1" smtClean="0">
                <a:latin typeface="Times New Roman" panose="02020603050405020304" pitchFamily="18" charset="0"/>
                <a:ea typeface="方正幼线简体" panose="03000509000000000000" pitchFamily="65" charset="-122"/>
                <a:cs typeface="Times New Roman" panose="02020603050405020304" pitchFamily="18" charset="0"/>
              </a:rPr>
              <a:t>，这是极其有用的信息，另外根据常识可知，护林人最重要的工作之一就是侦查火情，所以森林中有火情的话，护林人一定会一探究竟。</a:t>
            </a:r>
            <a:endParaRPr lang="zh-CN" altLang="en-US" sz="3200" b="1">
              <a:latin typeface="Times New Roman" panose="02020603050405020304" pitchFamily="18" charset="0"/>
              <a:ea typeface="方正幼线简体" panose="03000509000000000000" pitchFamily="65" charset="-122"/>
              <a:cs typeface="Times New Roman" panose="02020603050405020304" pitchFamily="18" charset="0"/>
            </a:endParaRPr>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1602015" y="2725952"/>
            <a:ext cx="2340430" cy="2340430"/>
          </a:xfrm>
          <a:prstGeom prst="rect">
            <a:avLst/>
          </a:prstGeom>
          <a:effectLst>
            <a:outerShdw blurRad="152400" dist="38100" dir="2700000" sx="101000" sy="101000" algn="tl" rotWithShape="0">
              <a:prstClr val="black">
                <a:alpha val="43000"/>
              </a:prstClr>
            </a:outerShdw>
          </a:effectLst>
        </p:spPr>
      </p:pic>
      <p:sp>
        <p:nvSpPr>
          <p:cNvPr id="2" name="矩形 1"/>
          <p:cNvSpPr/>
          <p:nvPr/>
        </p:nvSpPr>
        <p:spPr>
          <a:xfrm>
            <a:off x="1306287" y="1738086"/>
            <a:ext cx="1465943" cy="3381828"/>
          </a:xfrm>
          <a:prstGeom prst="rect">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 name="文本框 2"/>
          <p:cNvSpPr txBox="1"/>
          <p:nvPr/>
        </p:nvSpPr>
        <p:spPr>
          <a:xfrm>
            <a:off x="1608371" y="2558143"/>
            <a:ext cx="861774" cy="1741714"/>
          </a:xfrm>
          <a:prstGeom prst="rect">
            <a:avLst/>
          </a:prstGeom>
          <a:noFill/>
        </p:spPr>
        <p:txBody>
          <a:bodyPr vert="eaVert" wrap="square" rtlCol="0">
            <a:spAutoFit/>
          </a:bodyPr>
          <a:lstStyle>
            <a:defPPr/>
          </a:lstStyle>
          <a:p>
            <a:pPr algn="ctr"/>
            <a:r>
              <a:rPr lang="zh-CN" altLang="en-US" sz="4400">
                <a:solidFill>
                  <a:schemeClr val="bg1"/>
                </a:solidFill>
              </a:rPr>
              <a:t>目录</a:t>
            </a:r>
          </a:p>
        </p:txBody>
      </p:sp>
      <p:sp>
        <p:nvSpPr>
          <p:cNvPr id="21" name="文本框 20"/>
          <p:cNvSpPr txBox="1"/>
          <p:nvPr/>
        </p:nvSpPr>
        <p:spPr>
          <a:xfrm>
            <a:off x="4942864" y="2148263"/>
            <a:ext cx="5698631" cy="769441"/>
          </a:xfrm>
          <a:prstGeom prst="rect">
            <a:avLst/>
          </a:prstGeom>
          <a:noFill/>
        </p:spPr>
        <p:txBody>
          <a:bodyPr wrap="square" rtlCol="0">
            <a:spAutoFit/>
          </a:bodyPr>
          <a:lstStyle>
            <a:defPPr/>
          </a:lstStyle>
          <a:p>
            <a:r>
              <a:rPr lang="zh-CN" altLang="en-US" sz="4400" b="1">
                <a:solidFill>
                  <a:srgbClr val="338459"/>
                </a:solidFill>
                <a:latin typeface="方正幼线简体" panose="03000509000000000000" pitchFamily="65" charset="-122"/>
                <a:ea typeface="方正幼线简体" panose="03000509000000000000" pitchFamily="65" charset="-122"/>
              </a:rPr>
              <a:t>如何</a:t>
            </a:r>
            <a:r>
              <a:rPr lang="zh-CN" altLang="en-US" sz="4400" b="1" smtClean="0">
                <a:solidFill>
                  <a:srgbClr val="338459"/>
                </a:solidFill>
                <a:latin typeface="方正幼线简体" panose="03000509000000000000" pitchFamily="65" charset="-122"/>
                <a:ea typeface="方正幼线简体" panose="03000509000000000000" pitchFamily="65" charset="-122"/>
              </a:rPr>
              <a:t>构思续写的内容</a:t>
            </a:r>
            <a:endParaRPr lang="zh-CN" altLang="en-US" sz="4400" b="1">
              <a:solidFill>
                <a:srgbClr val="338459"/>
              </a:solidFill>
              <a:latin typeface="方正幼线简体" panose="03000509000000000000" pitchFamily="65" charset="-122"/>
              <a:ea typeface="方正幼线简体" panose="03000509000000000000" pitchFamily="65" charset="-122"/>
            </a:endParaRPr>
          </a:p>
        </p:txBody>
      </p:sp>
      <p:sp>
        <p:nvSpPr>
          <p:cNvPr id="34" name="文本框 33"/>
          <p:cNvSpPr txBox="1"/>
          <p:nvPr/>
        </p:nvSpPr>
        <p:spPr>
          <a:xfrm>
            <a:off x="4942865" y="3883821"/>
            <a:ext cx="5478790" cy="769441"/>
          </a:xfrm>
          <a:prstGeom prst="rect">
            <a:avLst/>
          </a:prstGeom>
          <a:noFill/>
        </p:spPr>
        <p:txBody>
          <a:bodyPr wrap="square" rtlCol="0">
            <a:spAutoFit/>
          </a:bodyPr>
          <a:lstStyle>
            <a:defPPr/>
          </a:lstStyle>
          <a:p>
            <a:r>
              <a:rPr lang="zh-CN" altLang="en-US" sz="4400" b="1" smtClean="0">
                <a:solidFill>
                  <a:srgbClr val="338459"/>
                </a:solidFill>
                <a:latin typeface="方正幼线简体" panose="03000509000000000000" pitchFamily="65" charset="-122"/>
                <a:ea typeface="方正幼线简体" panose="03000509000000000000" pitchFamily="65" charset="-122"/>
              </a:rPr>
              <a:t>读后续写的高分攻略</a:t>
            </a:r>
            <a:endParaRPr lang="zh-CN" altLang="en-US" sz="4400" b="1">
              <a:solidFill>
                <a:srgbClr val="338459"/>
              </a:solidFill>
              <a:latin typeface="方正幼线简体" panose="03000509000000000000" pitchFamily="65" charset="-122"/>
              <a:ea typeface="方正幼线简体" panose="03000509000000000000" pitchFamily="65" charset="-122"/>
            </a:endParaRPr>
          </a:p>
        </p:txBody>
      </p:sp>
      <p:sp>
        <p:nvSpPr>
          <p:cNvPr id="45" name="椭圆 44"/>
          <p:cNvSpPr/>
          <p:nvPr/>
        </p:nvSpPr>
        <p:spPr>
          <a:xfrm>
            <a:off x="4083485" y="3874758"/>
            <a:ext cx="760777" cy="744455"/>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en-US" altLang="zh-CN" sz="3600" smtClean="0"/>
              <a:t>2</a:t>
            </a:r>
            <a:endParaRPr lang="zh-CN" altLang="en-US" sz="3600"/>
          </a:p>
        </p:txBody>
      </p:sp>
      <p:sp>
        <p:nvSpPr>
          <p:cNvPr id="17" name="椭圆 16"/>
          <p:cNvSpPr/>
          <p:nvPr/>
        </p:nvSpPr>
        <p:spPr>
          <a:xfrm>
            <a:off x="4083484" y="2138109"/>
            <a:ext cx="760777" cy="744455"/>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r>
              <a:rPr lang="en-US" altLang="zh-CN" sz="3600" smtClean="0"/>
              <a:t>1</a:t>
            </a:r>
            <a:endParaRPr lang="zh-CN" altLang="en-US" sz="36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8" name="圆角矩形 7"/>
          <p:cNvSpPr/>
          <p:nvPr/>
        </p:nvSpPr>
        <p:spPr>
          <a:xfrm>
            <a:off x="225287" y="148692"/>
            <a:ext cx="11741426" cy="65038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defPPr/>
          </a:lstStyle>
          <a:p>
            <a:pPr algn="ctr"/>
            <a:endParaRPr lang="zh-CN" altLang="en-US"/>
          </a:p>
        </p:txBody>
      </p:sp>
      <p:sp>
        <p:nvSpPr>
          <p:cNvPr id="18" name="文本框 20"/>
          <p:cNvSpPr txBox="1"/>
          <p:nvPr/>
        </p:nvSpPr>
        <p:spPr>
          <a:xfrm>
            <a:off x="1057722" y="281214"/>
            <a:ext cx="5647878" cy="646331"/>
          </a:xfrm>
          <a:prstGeom prst="rect">
            <a:avLst/>
          </a:prstGeom>
          <a:noFill/>
        </p:spPr>
        <p:txBody>
          <a:bodyPr wrap="square" rtlCol="0">
            <a:spAutoFit/>
          </a:bodyPr>
          <a:lstStyle>
            <a:defPPr/>
          </a:lstStyle>
          <a:p>
            <a:r>
              <a:rPr lang="en-US" altLang="zh-CN" sz="3600" b="1" i="1" smtClean="0">
                <a:latin typeface="微软雅黑" panose="020B0503020204020204" pitchFamily="34" charset="-122"/>
                <a:ea typeface="微软雅黑" panose="020B0503020204020204" pitchFamily="34" charset="-122"/>
              </a:rPr>
              <a:t>One </a:t>
            </a:r>
            <a:r>
              <a:rPr lang="en-US" altLang="zh-CN" sz="3600" b="1" i="1">
                <a:latin typeface="微软雅黑" panose="020B0503020204020204" pitchFamily="34" charset="-122"/>
                <a:ea typeface="微软雅黑" panose="020B0503020204020204" pitchFamily="34" charset="-122"/>
              </a:rPr>
              <a:t>possible version:</a:t>
            </a:r>
            <a:endParaRPr lang="zh-CN" altLang="en-US" sz="3600" b="1" i="1">
              <a:latin typeface="方正幼线简体" panose="03000509000000000000" pitchFamily="65" charset="-122"/>
              <a:ea typeface="方正幼线简体" panose="03000509000000000000" pitchFamily="65" charset="-122"/>
            </a:endParaRPr>
          </a:p>
        </p:txBody>
      </p:sp>
      <p:sp>
        <p:nvSpPr>
          <p:cNvPr id="19" name="文本框 20"/>
          <p:cNvSpPr txBox="1"/>
          <p:nvPr/>
        </p:nvSpPr>
        <p:spPr>
          <a:xfrm>
            <a:off x="664693" y="1206598"/>
            <a:ext cx="10862611" cy="5078313"/>
          </a:xfrm>
          <a:prstGeom prst="rect">
            <a:avLst/>
          </a:prstGeom>
          <a:noFill/>
        </p:spPr>
        <p:txBody>
          <a:bodyPr wrap="square" rtlCol="0">
            <a:spAutoFit/>
          </a:bodyPr>
          <a:lstStyle>
            <a:defPPr/>
          </a:lstStyle>
          <a:p>
            <a:pPr algn="just"/>
            <a:r>
              <a:rPr lang="en-US" altLang="zh-CN" sz="3600" b="1" smtClean="0">
                <a:latin typeface="Times New Roman" panose="02020603050405020304" pitchFamily="18" charset="0"/>
                <a:ea typeface="微软雅黑" panose="020B0503020204020204" pitchFamily="34" charset="-122"/>
                <a:cs typeface="Times New Roman" panose="02020603050405020304" pitchFamily="18" charset="0"/>
              </a:rPr>
              <a:t>Paragraph </a:t>
            </a:r>
            <a:r>
              <a:rPr lang="en-US" altLang="zh-CN" sz="3600" b="1">
                <a:latin typeface="Times New Roman" panose="02020603050405020304" pitchFamily="18" charset="0"/>
                <a:ea typeface="微软雅黑" panose="020B0503020204020204" pitchFamily="34" charset="-122"/>
                <a:cs typeface="Times New Roman" panose="02020603050405020304" pitchFamily="18" charset="0"/>
              </a:rPr>
              <a:t>1:  </a:t>
            </a:r>
          </a:p>
          <a:p>
            <a:pPr algn="just"/>
            <a:r>
              <a:rPr lang="en-US" altLang="zh-CN" sz="3600" i="1" smtClean="0">
                <a:latin typeface="Times New Roman" panose="02020603050405020304" pitchFamily="18" charset="0"/>
                <a:ea typeface="微软雅黑" panose="020B0503020204020204" pitchFamily="34" charset="-122"/>
                <a:cs typeface="Times New Roman" panose="02020603050405020304" pitchFamily="18" charset="0"/>
              </a:rPr>
              <a:t>         Later</a:t>
            </a:r>
            <a:r>
              <a:rPr lang="en-US" altLang="zh-CN" sz="3600" i="1">
                <a:latin typeface="Times New Roman" panose="02020603050405020304" pitchFamily="18" charset="0"/>
                <a:ea typeface="微软雅黑" panose="020B0503020204020204" pitchFamily="34" charset="-122"/>
                <a:cs typeface="Times New Roman" panose="02020603050405020304" pitchFamily="18" charset="0"/>
              </a:rPr>
              <a:t>, as we stood by the burning tent to keep warm, we considered our difficult situation.</a:t>
            </a:r>
            <a:r>
              <a:rPr lang="en-US" altLang="zh-CN" sz="3600">
                <a:latin typeface="Times New Roman" panose="02020603050405020304" pitchFamily="18" charset="0"/>
                <a:ea typeface="微软雅黑" panose="020B0503020204020204" pitchFamily="34" charset="-122"/>
                <a:cs typeface="Times New Roman" panose="02020603050405020304" pitchFamily="18" charset="0"/>
              </a:rPr>
              <a:t> Our </a:t>
            </a:r>
            <a:r>
              <a:rPr lang="en-US" altLang="zh-CN" sz="3600" u="sng">
                <a:latin typeface="Times New Roman" panose="02020603050405020304" pitchFamily="18" charset="0"/>
                <a:ea typeface="微软雅黑" panose="020B0503020204020204" pitchFamily="34" charset="-122"/>
                <a:cs typeface="Times New Roman" panose="02020603050405020304" pitchFamily="18" charset="0"/>
              </a:rPr>
              <a:t>campsite</a:t>
            </a:r>
            <a:r>
              <a:rPr lang="en-US" altLang="zh-CN" sz="3600">
                <a:latin typeface="Times New Roman" panose="02020603050405020304" pitchFamily="18" charset="0"/>
                <a:ea typeface="微软雅黑" panose="020B0503020204020204" pitchFamily="34" charset="-122"/>
                <a:cs typeface="Times New Roman" panose="02020603050405020304" pitchFamily="18" charset="0"/>
              </a:rPr>
              <a:t> was in the deep of the </a:t>
            </a:r>
            <a:r>
              <a:rPr lang="en-US" altLang="zh-CN" sz="3600" u="sng">
                <a:latin typeface="Times New Roman" panose="02020603050405020304" pitchFamily="18" charset="0"/>
                <a:ea typeface="微软雅黑" panose="020B0503020204020204" pitchFamily="34" charset="-122"/>
                <a:cs typeface="Times New Roman" panose="02020603050405020304" pitchFamily="18" charset="0"/>
              </a:rPr>
              <a:t>forest</a:t>
            </a:r>
            <a:r>
              <a:rPr lang="en-US" altLang="zh-CN" sz="3600">
                <a:latin typeface="Times New Roman" panose="02020603050405020304" pitchFamily="18" charset="0"/>
                <a:ea typeface="微软雅黑" panose="020B0503020204020204" pitchFamily="34" charset="-122"/>
                <a:cs typeface="Times New Roman" panose="02020603050405020304" pitchFamily="18" charset="0"/>
              </a:rPr>
              <a:t>, really far away from the highway. We were in the middle of nowhere, wearing only underwear, with our </a:t>
            </a:r>
            <a:r>
              <a:rPr lang="en-US" altLang="zh-CN" sz="3600" u="sng">
                <a:latin typeface="Times New Roman" panose="02020603050405020304" pitchFamily="18" charset="0"/>
                <a:ea typeface="微软雅黑" panose="020B0503020204020204" pitchFamily="34" charset="-122"/>
                <a:cs typeface="Times New Roman" panose="02020603050405020304" pitchFamily="18" charset="0"/>
              </a:rPr>
              <a:t>supplies</a:t>
            </a:r>
            <a:r>
              <a:rPr lang="en-US" altLang="zh-CN" sz="3600">
                <a:latin typeface="Times New Roman" panose="02020603050405020304" pitchFamily="18" charset="0"/>
                <a:ea typeface="微软雅黑" panose="020B0503020204020204" pitchFamily="34" charset="-122"/>
                <a:cs typeface="Times New Roman" panose="02020603050405020304" pitchFamily="18" charset="0"/>
              </a:rPr>
              <a:t> burnt into ashes, including our cellphones. Even </a:t>
            </a:r>
            <a:r>
              <a:rPr lang="en-US" altLang="zh-CN" sz="3600" u="sng">
                <a:latin typeface="Times New Roman" panose="02020603050405020304" pitchFamily="18" charset="0"/>
                <a:ea typeface="微软雅黑" panose="020B0503020204020204" pitchFamily="34" charset="-122"/>
                <a:cs typeface="Times New Roman" panose="02020603050405020304" pitchFamily="18" charset="0"/>
              </a:rPr>
              <a:t>Steve</a:t>
            </a:r>
            <a:r>
              <a:rPr lang="en-US" altLang="zh-CN" sz="3600">
                <a:latin typeface="Times New Roman" panose="02020603050405020304" pitchFamily="18" charset="0"/>
                <a:ea typeface="微软雅黑" panose="020B0503020204020204" pitchFamily="34" charset="-122"/>
                <a:cs typeface="Times New Roman" panose="02020603050405020304" pitchFamily="18" charset="0"/>
              </a:rPr>
              <a:t> was unsure what to do next. The only thing we could do was just sit in the cold air and wonder how to get out of the forest</a:t>
            </a:r>
            <a:r>
              <a:rPr lang="en-US" altLang="zh-CN" sz="360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3600">
              <a:latin typeface="Times New Roman" pitchFamily="18" charset="0"/>
              <a:ea typeface="微软雅黑" panose="020B0503020204020204" pitchFamily="34" charset="-122"/>
              <a:cs typeface="Times New Roman" panose="02020603050405020304" pitchFamily="18" charset="0"/>
            </a:endParaRPr>
          </a:p>
        </p:txBody>
      </p:sp>
      <p:cxnSp>
        <p:nvCxnSpPr>
          <p:cNvPr id="10" name="直接连接符 9"/>
          <p:cNvCxnSpPr/>
          <p:nvPr/>
        </p:nvCxnSpPr>
        <p:spPr>
          <a:xfrm>
            <a:off x="1057722" y="1046063"/>
            <a:ext cx="976930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8" name="圆角矩形 7"/>
          <p:cNvSpPr/>
          <p:nvPr/>
        </p:nvSpPr>
        <p:spPr>
          <a:xfrm>
            <a:off x="225287" y="148692"/>
            <a:ext cx="11741426" cy="65038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defPPr/>
          </a:lstStyle>
          <a:p>
            <a:pPr algn="ctr"/>
            <a:endParaRPr lang="zh-CN" altLang="en-US"/>
          </a:p>
        </p:txBody>
      </p:sp>
      <p:sp>
        <p:nvSpPr>
          <p:cNvPr id="18" name="文本框 20"/>
          <p:cNvSpPr txBox="1"/>
          <p:nvPr/>
        </p:nvSpPr>
        <p:spPr>
          <a:xfrm>
            <a:off x="695009" y="169196"/>
            <a:ext cx="4084523"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a:latin typeface="微软雅黑" panose="020B0503020204020204" pitchFamily="34" charset="-122"/>
                <a:ea typeface="微软雅黑" panose="020B0503020204020204" pitchFamily="34" charset="-122"/>
              </a:rPr>
              <a:t>Paragraph </a:t>
            </a:r>
            <a:r>
              <a:rPr lang="en-US" altLang="zh-CN" sz="3200" b="1" smtClean="0">
                <a:latin typeface="微软雅黑" panose="020B0503020204020204" pitchFamily="34" charset="-122"/>
                <a:ea typeface="微软雅黑" panose="020B0503020204020204" pitchFamily="34" charset="-122"/>
              </a:rPr>
              <a:t>2:</a:t>
            </a:r>
            <a:endParaRPr lang="zh-CN" altLang="en-US" sz="3600" b="1">
              <a:latin typeface="方正幼线简体" panose="03000509000000000000" pitchFamily="65" charset="-122"/>
              <a:ea typeface="方正幼线简体" panose="03000509000000000000" pitchFamily="65" charset="-122"/>
            </a:endParaRPr>
          </a:p>
        </p:txBody>
      </p:sp>
      <p:sp>
        <p:nvSpPr>
          <p:cNvPr id="19" name="文本框 20"/>
          <p:cNvSpPr txBox="1"/>
          <p:nvPr/>
        </p:nvSpPr>
        <p:spPr>
          <a:xfrm>
            <a:off x="512295" y="900289"/>
            <a:ext cx="11167409" cy="5632311"/>
          </a:xfrm>
          <a:prstGeom prst="rect">
            <a:avLst/>
          </a:prstGeom>
          <a:noFill/>
        </p:spPr>
        <p:txBody>
          <a:bodyPr wrap="square" rtlCol="0">
            <a:spAutoFit/>
          </a:bodyPr>
          <a:lstStyle>
            <a:defPPr/>
          </a:lstStyle>
          <a:p>
            <a:pPr algn="just"/>
            <a:r>
              <a:rPr lang="en-US" altLang="zh-CN" sz="3600" b="1" smtClean="0">
                <a:latin typeface="方正幼线简体" panose="03000509000000000000" pitchFamily="65" charset="-122"/>
                <a:ea typeface="方正幼线简体" panose="03000509000000000000" pitchFamily="65" charset="-122"/>
              </a:rPr>
              <a:t>       </a:t>
            </a:r>
            <a:r>
              <a:rPr lang="en-US" altLang="zh-CN" sz="3600" i="1" smtClean="0">
                <a:latin typeface="Times New Roman" panose="02020603050405020304" pitchFamily="18" charset="0"/>
                <a:ea typeface="微软雅黑" panose="020B0503020204020204" pitchFamily="34" charset="-122"/>
                <a:cs typeface="Times New Roman" panose="02020603050405020304" pitchFamily="18" charset="0"/>
              </a:rPr>
              <a:t>Suddenly</a:t>
            </a:r>
            <a:r>
              <a:rPr lang="en-US" altLang="zh-CN" sz="3600" i="1">
                <a:latin typeface="Times New Roman" panose="02020603050405020304" pitchFamily="18" charset="0"/>
                <a:ea typeface="微软雅黑" panose="020B0503020204020204" pitchFamily="34" charset="-122"/>
                <a:cs typeface="Times New Roman" panose="02020603050405020304" pitchFamily="18" charset="0"/>
              </a:rPr>
              <a:t>, we heard a noise in the forest.</a:t>
            </a:r>
            <a:r>
              <a:rPr lang="en-US" altLang="zh-CN" sz="3600">
                <a:latin typeface="Times New Roman" panose="02020603050405020304" pitchFamily="18" charset="0"/>
                <a:ea typeface="微软雅黑" panose="020B0503020204020204" pitchFamily="34" charset="-122"/>
                <a:cs typeface="Times New Roman" panose="02020603050405020304" pitchFamily="18" charset="0"/>
              </a:rPr>
              <a:t> Anxiously we listened and stared into the darkness. A jeep appeared. A </a:t>
            </a:r>
            <a:r>
              <a:rPr lang="en-US" altLang="zh-CN" sz="3600" u="sng">
                <a:latin typeface="Times New Roman" panose="02020603050405020304" pitchFamily="18" charset="0"/>
                <a:ea typeface="微软雅黑" panose="020B0503020204020204" pitchFamily="34" charset="-122"/>
                <a:cs typeface="Times New Roman" panose="02020603050405020304" pitchFamily="18" charset="0"/>
              </a:rPr>
              <a:t>forester</a:t>
            </a:r>
            <a:r>
              <a:rPr lang="en-US" altLang="zh-CN" sz="3600">
                <a:latin typeface="Times New Roman" panose="02020603050405020304" pitchFamily="18" charset="0"/>
                <a:ea typeface="微软雅黑" panose="020B0503020204020204" pitchFamily="34" charset="-122"/>
                <a:cs typeface="Times New Roman" panose="02020603050405020304" pitchFamily="18" charset="0"/>
              </a:rPr>
              <a:t> had spotted the light from the fire and had come to have a check. We jumped into the warm vehicle and the forester drove us to the ranger station, where we were given clothes and were able to call our parents. Steve and I had many more camping adventures from then on, but it was on this trip that Steve began to treat me more like a friend rather than a younger cousin. Our friendship continues to this day.</a:t>
            </a:r>
            <a:endParaRPr lang="zh-CN" altLang="en-US" sz="3600">
              <a:latin typeface="Times New Roman" pitchFamily="18" charset="0"/>
              <a:ea typeface="方正幼线简体" panose="03000509000000000000" pitchFamily="65" charset="-122"/>
              <a:cs typeface="Times New Roman" panose="02020603050405020304" pitchFamily="18" charset="0"/>
            </a:endParaRPr>
          </a:p>
        </p:txBody>
      </p:sp>
      <p:cxnSp>
        <p:nvCxnSpPr>
          <p:cNvPr id="10" name="直接连接符 9"/>
          <p:cNvCxnSpPr/>
          <p:nvPr/>
        </p:nvCxnSpPr>
        <p:spPr>
          <a:xfrm>
            <a:off x="1057722" y="900289"/>
            <a:ext cx="976930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28964" y="216135"/>
            <a:ext cx="781877" cy="738935"/>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4" name="文本框 3"/>
          <p:cNvSpPr txBox="1"/>
          <p:nvPr/>
        </p:nvSpPr>
        <p:spPr>
          <a:xfrm>
            <a:off x="674738" y="308739"/>
            <a:ext cx="503387" cy="646331"/>
          </a:xfrm>
          <a:prstGeom prst="rect">
            <a:avLst/>
          </a:prstGeom>
          <a:noFill/>
        </p:spPr>
        <p:txBody>
          <a:bodyPr wrap="square" rtlCol="0">
            <a:spAutoFit/>
          </a:bodyPr>
          <a:lstStyle>
            <a:defPPr/>
          </a:lstStyle>
          <a:p>
            <a:pPr algn="ctr"/>
            <a:r>
              <a:rPr lang="en-US" altLang="zh-CN" sz="3600" b="1" smtClean="0">
                <a:solidFill>
                  <a:schemeClr val="bg1"/>
                </a:solidFill>
                <a:latin typeface="微软雅黑" panose="020B0503020204020204" pitchFamily="34" charset="-122"/>
                <a:ea typeface="微软雅黑" panose="020B0503020204020204" pitchFamily="34" charset="-122"/>
              </a:rPr>
              <a:t>2</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17" name="文本框 20"/>
          <p:cNvSpPr txBox="1"/>
          <p:nvPr/>
        </p:nvSpPr>
        <p:spPr>
          <a:xfrm>
            <a:off x="1498207" y="317902"/>
            <a:ext cx="4576916" cy="646331"/>
          </a:xfrm>
          <a:prstGeom prst="rect">
            <a:avLst/>
          </a:prstGeom>
          <a:noFill/>
        </p:spPr>
        <p:txBody>
          <a:bodyPr wrap="square" rtlCol="0">
            <a:spAutoFit/>
          </a:bodyPr>
          <a:lstStyle>
            <a:defPPr/>
          </a:lstStyle>
          <a:p>
            <a:r>
              <a:rPr lang="zh-CN" altLang="en-US" sz="3600" b="1">
                <a:solidFill>
                  <a:srgbClr val="338459"/>
                </a:solidFill>
                <a:latin typeface="微软雅黑" panose="020B0503020204020204" pitchFamily="34" charset="-122"/>
                <a:ea typeface="微软雅黑" panose="020B0503020204020204" pitchFamily="34" charset="-122"/>
              </a:rPr>
              <a:t>读后续写</a:t>
            </a:r>
            <a:r>
              <a:rPr lang="zh-CN" altLang="en-US" sz="3600" b="1" smtClean="0">
                <a:solidFill>
                  <a:srgbClr val="338459"/>
                </a:solidFill>
                <a:latin typeface="微软雅黑" panose="020B0503020204020204" pitchFamily="34" charset="-122"/>
                <a:ea typeface="微软雅黑" panose="020B0503020204020204" pitchFamily="34" charset="-122"/>
              </a:rPr>
              <a:t>的高分攻略</a:t>
            </a:r>
            <a:endParaRPr lang="zh-CN" altLang="en-US" sz="3600" b="1">
              <a:solidFill>
                <a:srgbClr val="338459"/>
              </a:solidFill>
              <a:latin typeface="微软雅黑" panose="020B0503020204020204" pitchFamily="34" charset="-122"/>
              <a:ea typeface="微软雅黑" panose="020B0503020204020204" pitchFamily="34" charset="-122"/>
            </a:endParaRPr>
          </a:p>
        </p:txBody>
      </p:sp>
      <p:sp>
        <p:nvSpPr>
          <p:cNvPr id="42" name="椭圆 41"/>
          <p:cNvSpPr/>
          <p:nvPr/>
        </p:nvSpPr>
        <p:spPr>
          <a:xfrm>
            <a:off x="4379192" y="1578212"/>
            <a:ext cx="390938" cy="36946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defPPr/>
          </a:lstStyle>
          <a:p>
            <a:pPr algn="ctr"/>
            <a:endParaRPr lang="zh-CN" altLang="en-US"/>
          </a:p>
        </p:txBody>
      </p:sp>
      <p:sp>
        <p:nvSpPr>
          <p:cNvPr id="43" name="椭圆 42"/>
          <p:cNvSpPr/>
          <p:nvPr/>
        </p:nvSpPr>
        <p:spPr>
          <a:xfrm>
            <a:off x="4379192" y="2631584"/>
            <a:ext cx="390938" cy="36946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defPPr/>
          </a:lstStyle>
          <a:p>
            <a:pPr algn="ctr"/>
            <a:endParaRPr lang="zh-CN" altLang="en-US"/>
          </a:p>
        </p:txBody>
      </p:sp>
      <p:sp>
        <p:nvSpPr>
          <p:cNvPr id="44" name="椭圆 43"/>
          <p:cNvSpPr/>
          <p:nvPr/>
        </p:nvSpPr>
        <p:spPr>
          <a:xfrm>
            <a:off x="4381184" y="3729707"/>
            <a:ext cx="390938" cy="36946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defPPr/>
          </a:lstStyle>
          <a:p>
            <a:pPr algn="ctr"/>
            <a:endParaRPr lang="zh-CN" altLang="en-US"/>
          </a:p>
        </p:txBody>
      </p:sp>
      <p:sp>
        <p:nvSpPr>
          <p:cNvPr id="45" name="椭圆 44"/>
          <p:cNvSpPr/>
          <p:nvPr/>
        </p:nvSpPr>
        <p:spPr>
          <a:xfrm>
            <a:off x="4379192" y="4873417"/>
            <a:ext cx="390938" cy="36946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defPPr/>
          </a:lstStyle>
          <a:p>
            <a:pPr algn="ctr"/>
            <a:endParaRPr lang="zh-CN" altLang="en-US"/>
          </a:p>
        </p:txBody>
      </p:sp>
      <p:sp>
        <p:nvSpPr>
          <p:cNvPr id="46" name="椭圆 45"/>
          <p:cNvSpPr/>
          <p:nvPr/>
        </p:nvSpPr>
        <p:spPr>
          <a:xfrm>
            <a:off x="4379192" y="5890201"/>
            <a:ext cx="390938" cy="36946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defPPr/>
          </a:lstStyle>
          <a:p>
            <a:pPr algn="ctr"/>
            <a:endParaRPr lang="zh-CN" altLang="en-US"/>
          </a:p>
        </p:txBody>
      </p:sp>
      <p:pic>
        <p:nvPicPr>
          <p:cNvPr id="47" name="图片 46"/>
          <p:cNvPicPr>
            <a:picLocks noChangeAspect="1"/>
          </p:cNvPicPr>
          <p:nvPr/>
        </p:nvPicPr>
        <p:blipFill>
          <a:blip r:embed="rId3"/>
          <a:stretch>
            <a:fillRect/>
          </a:stretch>
        </p:blipFill>
        <p:spPr>
          <a:xfrm>
            <a:off x="-243784" y="4382474"/>
            <a:ext cx="2340430" cy="2340430"/>
          </a:xfrm>
          <a:prstGeom prst="rect">
            <a:avLst/>
          </a:prstGeom>
          <a:effectLst>
            <a:outerShdw blurRad="152400" dist="38100" dir="2700000" sx="101000" sy="101000" algn="tl" rotWithShape="0">
              <a:prstClr val="black">
                <a:alpha val="43000"/>
              </a:prstClr>
            </a:outerShdw>
          </a:effectLst>
        </p:spPr>
      </p:pic>
      <p:sp>
        <p:nvSpPr>
          <p:cNvPr id="12" name="文本框 20"/>
          <p:cNvSpPr txBox="1"/>
          <p:nvPr/>
        </p:nvSpPr>
        <p:spPr>
          <a:xfrm>
            <a:off x="2899655" y="2760279"/>
            <a:ext cx="696863" cy="2308324"/>
          </a:xfrm>
          <a:prstGeom prst="rect">
            <a:avLst/>
          </a:prstGeom>
          <a:solidFill>
            <a:srgbClr val="FFC000"/>
          </a:solidFill>
        </p:spPr>
        <p:txBody>
          <a:bodyPr wrap="square" rtlCol="0">
            <a:spAutoFit/>
          </a:bodyPr>
          <a:lstStyle>
            <a:defPPr/>
          </a:lstStyle>
          <a:p>
            <a:r>
              <a:rPr lang="zh-CN" altLang="en-US" sz="3600" b="1" smtClean="0">
                <a:solidFill>
                  <a:srgbClr val="338459"/>
                </a:solidFill>
                <a:latin typeface="微软雅黑" panose="020B0503020204020204" pitchFamily="34" charset="-122"/>
                <a:ea typeface="微软雅黑" panose="020B0503020204020204" pitchFamily="34" charset="-122"/>
              </a:rPr>
              <a:t>评</a:t>
            </a:r>
            <a:endParaRPr lang="en-US" altLang="zh-CN" sz="3600" b="1" smtClean="0">
              <a:solidFill>
                <a:srgbClr val="338459"/>
              </a:solidFill>
              <a:latin typeface="微软雅黑" panose="020B0503020204020204" pitchFamily="34" charset="-122"/>
              <a:ea typeface="微软雅黑" panose="020B0503020204020204" pitchFamily="34" charset="-122"/>
            </a:endParaRPr>
          </a:p>
          <a:p>
            <a:r>
              <a:rPr lang="zh-CN" altLang="en-US" sz="3600" b="1" smtClean="0">
                <a:solidFill>
                  <a:srgbClr val="338459"/>
                </a:solidFill>
                <a:latin typeface="微软雅黑" panose="020B0503020204020204" pitchFamily="34" charset="-122"/>
                <a:ea typeface="微软雅黑" panose="020B0503020204020204" pitchFamily="34" charset="-122"/>
              </a:rPr>
              <a:t>分</a:t>
            </a:r>
            <a:endParaRPr lang="en-US" altLang="zh-CN" sz="3600" b="1" smtClean="0">
              <a:solidFill>
                <a:srgbClr val="338459"/>
              </a:solidFill>
              <a:latin typeface="微软雅黑" panose="020B0503020204020204" pitchFamily="34" charset="-122"/>
              <a:ea typeface="微软雅黑" panose="020B0503020204020204" pitchFamily="34" charset="-122"/>
            </a:endParaRPr>
          </a:p>
          <a:p>
            <a:r>
              <a:rPr lang="zh-CN" altLang="en-US" sz="3600" b="1" smtClean="0">
                <a:solidFill>
                  <a:srgbClr val="338459"/>
                </a:solidFill>
                <a:latin typeface="微软雅黑" panose="020B0503020204020204" pitchFamily="34" charset="-122"/>
                <a:ea typeface="微软雅黑" panose="020B0503020204020204" pitchFamily="34" charset="-122"/>
              </a:rPr>
              <a:t>标</a:t>
            </a:r>
            <a:endParaRPr lang="en-US" altLang="zh-CN" sz="3600" b="1" smtClean="0">
              <a:solidFill>
                <a:srgbClr val="338459"/>
              </a:solidFill>
              <a:latin typeface="微软雅黑" panose="020B0503020204020204" pitchFamily="34" charset="-122"/>
              <a:ea typeface="微软雅黑" panose="020B0503020204020204" pitchFamily="34" charset="-122"/>
            </a:endParaRPr>
          </a:p>
          <a:p>
            <a:r>
              <a:rPr lang="zh-CN" altLang="en-US" sz="3600" b="1" smtClean="0">
                <a:solidFill>
                  <a:srgbClr val="338459"/>
                </a:solidFill>
                <a:latin typeface="微软雅黑" panose="020B0503020204020204" pitchFamily="34" charset="-122"/>
                <a:ea typeface="微软雅黑" panose="020B0503020204020204" pitchFamily="34" charset="-122"/>
              </a:rPr>
              <a:t>准</a:t>
            </a:r>
            <a:endParaRPr lang="zh-CN" altLang="en-US" sz="3600" b="1">
              <a:solidFill>
                <a:srgbClr val="338459"/>
              </a:solidFill>
              <a:latin typeface="微软雅黑" panose="020B0503020204020204" pitchFamily="34" charset="-122"/>
              <a:ea typeface="微软雅黑" panose="020B0503020204020204" pitchFamily="34" charset="-122"/>
            </a:endParaRPr>
          </a:p>
        </p:txBody>
      </p:sp>
      <p:sp>
        <p:nvSpPr>
          <p:cNvPr id="2" name="左大括号 1"/>
          <p:cNvSpPr/>
          <p:nvPr/>
        </p:nvSpPr>
        <p:spPr>
          <a:xfrm>
            <a:off x="3841683" y="1762946"/>
            <a:ext cx="357809" cy="4496723"/>
          </a:xfrm>
          <a:prstGeom prst="leftBrace">
            <a:avLst>
              <a:gd name="adj1" fmla="val 104629"/>
              <a:gd name="adj2" fmla="val 49679"/>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defPPr/>
          </a:lstStyle>
          <a:p>
            <a:pPr algn="ctr"/>
            <a:endParaRPr lang="zh-CN" altLang="en-US"/>
          </a:p>
        </p:txBody>
      </p:sp>
      <p:sp>
        <p:nvSpPr>
          <p:cNvPr id="14" name="文本框 20"/>
          <p:cNvSpPr txBox="1"/>
          <p:nvPr/>
        </p:nvSpPr>
        <p:spPr>
          <a:xfrm>
            <a:off x="5034703" y="1011828"/>
            <a:ext cx="4576916" cy="5632311"/>
          </a:xfrm>
          <a:prstGeom prst="rect">
            <a:avLst/>
          </a:prstGeom>
          <a:noFill/>
        </p:spPr>
        <p:txBody>
          <a:bodyPr wrap="square" rtlCol="0">
            <a:spAutoFit/>
          </a:bodyPr>
          <a:lstStyle>
            <a:defPPr/>
          </a:lstStyle>
          <a:p>
            <a:pPr>
              <a:lnSpc>
                <a:spcPct val="200000"/>
              </a:lnSpc>
            </a:pPr>
            <a:r>
              <a:rPr lang="zh-CN" altLang="en-US" sz="3600" b="1" smtClean="0">
                <a:latin typeface="微软雅黑" panose="020B0503020204020204" pitchFamily="34" charset="-122"/>
                <a:ea typeface="微软雅黑" panose="020B0503020204020204" pitchFamily="34" charset="-122"/>
              </a:rPr>
              <a:t>第五档：</a:t>
            </a:r>
            <a:r>
              <a:rPr lang="en-US" altLang="zh-CN" sz="3600" b="1" smtClean="0">
                <a:latin typeface="微软雅黑" panose="020B0503020204020204" pitchFamily="34" charset="-122"/>
                <a:ea typeface="微软雅黑" panose="020B0503020204020204" pitchFamily="34" charset="-122"/>
              </a:rPr>
              <a:t>21</a:t>
            </a:r>
            <a:r>
              <a:rPr lang="zh-CN" altLang="en-US" sz="3600" b="1" smtClean="0">
                <a:latin typeface="微软雅黑" panose="020B0503020204020204" pitchFamily="34" charset="-122"/>
                <a:ea typeface="微软雅黑" panose="020B0503020204020204" pitchFamily="34" charset="-122"/>
              </a:rPr>
              <a:t>分</a:t>
            </a:r>
            <a:r>
              <a:rPr lang="en-US" altLang="zh-CN" sz="3600" b="1" smtClean="0">
                <a:latin typeface="微软雅黑" panose="020B0503020204020204" pitchFamily="34" charset="-122"/>
                <a:ea typeface="微软雅黑" panose="020B0503020204020204" pitchFamily="34" charset="-122"/>
              </a:rPr>
              <a:t>-25</a:t>
            </a:r>
            <a:r>
              <a:rPr lang="zh-CN" altLang="en-US" sz="3600" b="1" smtClean="0">
                <a:latin typeface="微软雅黑" panose="020B0503020204020204" pitchFamily="34" charset="-122"/>
                <a:ea typeface="微软雅黑" panose="020B0503020204020204" pitchFamily="34" charset="-122"/>
              </a:rPr>
              <a:t>分</a:t>
            </a:r>
            <a:endParaRPr lang="en-US" altLang="zh-CN" sz="3600" b="1" smtClean="0">
              <a:latin typeface="微软雅黑" panose="020B0503020204020204" pitchFamily="34" charset="-122"/>
              <a:ea typeface="微软雅黑" panose="020B0503020204020204" pitchFamily="34" charset="-122"/>
            </a:endParaRPr>
          </a:p>
          <a:p>
            <a:pPr>
              <a:lnSpc>
                <a:spcPct val="200000"/>
              </a:lnSpc>
            </a:pPr>
            <a:r>
              <a:rPr lang="zh-CN" altLang="en-US" sz="3600" b="1" smtClean="0">
                <a:latin typeface="微软雅黑" panose="020B0503020204020204" pitchFamily="34" charset="-122"/>
                <a:ea typeface="微软雅黑" panose="020B0503020204020204" pitchFamily="34" charset="-122"/>
              </a:rPr>
              <a:t>第四档：</a:t>
            </a:r>
            <a:r>
              <a:rPr lang="en-US" altLang="zh-CN" sz="3600" b="1" smtClean="0">
                <a:latin typeface="微软雅黑" panose="020B0503020204020204" pitchFamily="34" charset="-122"/>
                <a:ea typeface="微软雅黑" panose="020B0503020204020204" pitchFamily="34" charset="-122"/>
              </a:rPr>
              <a:t>16</a:t>
            </a:r>
            <a:r>
              <a:rPr lang="zh-CN" altLang="en-US" sz="3600" b="1" smtClean="0">
                <a:latin typeface="微软雅黑" panose="020B0503020204020204" pitchFamily="34" charset="-122"/>
                <a:ea typeface="微软雅黑" panose="020B0503020204020204" pitchFamily="34" charset="-122"/>
              </a:rPr>
              <a:t>分</a:t>
            </a:r>
            <a:r>
              <a:rPr lang="en-US" altLang="zh-CN" sz="3600" b="1">
                <a:latin typeface="微软雅黑" panose="020B0503020204020204" pitchFamily="34" charset="-122"/>
                <a:ea typeface="微软雅黑" panose="020B0503020204020204" pitchFamily="34" charset="-122"/>
              </a:rPr>
              <a:t>-</a:t>
            </a:r>
            <a:r>
              <a:rPr lang="en-US" altLang="zh-CN" sz="3600" b="1" smtClean="0">
                <a:latin typeface="微软雅黑" panose="020B0503020204020204" pitchFamily="34" charset="-122"/>
                <a:ea typeface="微软雅黑" panose="020B0503020204020204" pitchFamily="34" charset="-122"/>
              </a:rPr>
              <a:t>20</a:t>
            </a:r>
            <a:r>
              <a:rPr lang="zh-CN" altLang="en-US" sz="3600" b="1" smtClean="0">
                <a:latin typeface="微软雅黑" panose="020B0503020204020204" pitchFamily="34" charset="-122"/>
                <a:ea typeface="微软雅黑" panose="020B0503020204020204" pitchFamily="34" charset="-122"/>
              </a:rPr>
              <a:t>分</a:t>
            </a:r>
            <a:endParaRPr lang="zh-CN" altLang="en-US" sz="3600" b="1">
              <a:latin typeface="微软雅黑" panose="020B0503020204020204" pitchFamily="34" charset="-122"/>
              <a:ea typeface="微软雅黑" panose="020B0503020204020204" pitchFamily="34" charset="-122"/>
            </a:endParaRPr>
          </a:p>
          <a:p>
            <a:pPr>
              <a:lnSpc>
                <a:spcPct val="200000"/>
              </a:lnSpc>
            </a:pPr>
            <a:r>
              <a:rPr lang="zh-CN" altLang="en-US" sz="3600" b="1" smtClean="0">
                <a:latin typeface="微软雅黑" panose="020B0503020204020204" pitchFamily="34" charset="-122"/>
                <a:ea typeface="微软雅黑" panose="020B0503020204020204" pitchFamily="34" charset="-122"/>
              </a:rPr>
              <a:t>第三档：</a:t>
            </a:r>
            <a:r>
              <a:rPr lang="en-US" altLang="zh-CN" sz="3600" b="1" smtClean="0">
                <a:latin typeface="微软雅黑" panose="020B0503020204020204" pitchFamily="34" charset="-122"/>
                <a:ea typeface="微软雅黑" panose="020B0503020204020204" pitchFamily="34" charset="-122"/>
              </a:rPr>
              <a:t>11</a:t>
            </a:r>
            <a:r>
              <a:rPr lang="zh-CN" altLang="en-US" sz="3600" b="1">
                <a:latin typeface="微软雅黑" panose="020B0503020204020204" pitchFamily="34" charset="-122"/>
                <a:ea typeface="微软雅黑" panose="020B0503020204020204" pitchFamily="34" charset="-122"/>
              </a:rPr>
              <a:t>分</a:t>
            </a:r>
            <a:r>
              <a:rPr lang="en-US" altLang="zh-CN" sz="3600" b="1" smtClean="0">
                <a:latin typeface="微软雅黑" panose="020B0503020204020204" pitchFamily="34" charset="-122"/>
                <a:ea typeface="微软雅黑" panose="020B0503020204020204" pitchFamily="34" charset="-122"/>
              </a:rPr>
              <a:t>-15</a:t>
            </a:r>
            <a:r>
              <a:rPr lang="zh-CN" altLang="en-US" sz="3600" b="1">
                <a:latin typeface="微软雅黑" panose="020B0503020204020204" pitchFamily="34" charset="-122"/>
                <a:ea typeface="微软雅黑" panose="020B0503020204020204" pitchFamily="34" charset="-122"/>
              </a:rPr>
              <a:t>分</a:t>
            </a:r>
          </a:p>
          <a:p>
            <a:pPr>
              <a:lnSpc>
                <a:spcPct val="200000"/>
              </a:lnSpc>
            </a:pPr>
            <a:r>
              <a:rPr lang="zh-CN" altLang="en-US" sz="3600" b="1" smtClean="0">
                <a:latin typeface="微软雅黑" panose="020B0503020204020204" pitchFamily="34" charset="-122"/>
                <a:ea typeface="微软雅黑" panose="020B0503020204020204" pitchFamily="34" charset="-122"/>
              </a:rPr>
              <a:t>第二档：</a:t>
            </a:r>
            <a:r>
              <a:rPr lang="en-US" altLang="zh-CN" sz="3600" b="1" smtClean="0">
                <a:latin typeface="微软雅黑" panose="020B0503020204020204" pitchFamily="34" charset="-122"/>
                <a:ea typeface="微软雅黑" panose="020B0503020204020204" pitchFamily="34" charset="-122"/>
              </a:rPr>
              <a:t>6</a:t>
            </a:r>
            <a:r>
              <a:rPr lang="zh-CN" altLang="en-US" sz="3600" b="1" smtClean="0">
                <a:latin typeface="微软雅黑" panose="020B0503020204020204" pitchFamily="34" charset="-122"/>
                <a:ea typeface="微软雅黑" panose="020B0503020204020204" pitchFamily="34" charset="-122"/>
              </a:rPr>
              <a:t>分</a:t>
            </a:r>
            <a:r>
              <a:rPr lang="en-US" altLang="zh-CN" sz="3600" b="1" smtClean="0">
                <a:latin typeface="微软雅黑" panose="020B0503020204020204" pitchFamily="34" charset="-122"/>
                <a:ea typeface="微软雅黑" panose="020B0503020204020204" pitchFamily="34" charset="-122"/>
              </a:rPr>
              <a:t>-10</a:t>
            </a:r>
            <a:r>
              <a:rPr lang="zh-CN" altLang="en-US" sz="3600" b="1" smtClean="0">
                <a:latin typeface="微软雅黑" panose="020B0503020204020204" pitchFamily="34" charset="-122"/>
                <a:ea typeface="微软雅黑" panose="020B0503020204020204" pitchFamily="34" charset="-122"/>
              </a:rPr>
              <a:t>分</a:t>
            </a:r>
            <a:endParaRPr lang="zh-CN" altLang="en-US" sz="3600" b="1">
              <a:latin typeface="微软雅黑" panose="020B0503020204020204" pitchFamily="34" charset="-122"/>
              <a:ea typeface="微软雅黑" panose="020B0503020204020204" pitchFamily="34" charset="-122"/>
            </a:endParaRPr>
          </a:p>
          <a:p>
            <a:pPr>
              <a:lnSpc>
                <a:spcPct val="200000"/>
              </a:lnSpc>
            </a:pPr>
            <a:r>
              <a:rPr lang="zh-CN" altLang="en-US" sz="3600" b="1" smtClean="0">
                <a:latin typeface="微软雅黑" panose="020B0503020204020204" pitchFamily="34" charset="-122"/>
                <a:ea typeface="微软雅黑" panose="020B0503020204020204" pitchFamily="34" charset="-122"/>
              </a:rPr>
              <a:t>第一档：</a:t>
            </a:r>
            <a:r>
              <a:rPr lang="en-US" altLang="zh-CN" sz="3600" b="1" smtClean="0">
                <a:latin typeface="微软雅黑" panose="020B0503020204020204" pitchFamily="34" charset="-122"/>
                <a:ea typeface="微软雅黑" panose="020B0503020204020204" pitchFamily="34" charset="-122"/>
              </a:rPr>
              <a:t>1</a:t>
            </a:r>
            <a:r>
              <a:rPr lang="zh-CN" altLang="en-US" sz="3600" b="1">
                <a:latin typeface="微软雅黑" panose="020B0503020204020204" pitchFamily="34" charset="-122"/>
                <a:ea typeface="微软雅黑" panose="020B0503020204020204" pitchFamily="34" charset="-122"/>
              </a:rPr>
              <a:t>分</a:t>
            </a:r>
            <a:r>
              <a:rPr lang="en-US" altLang="zh-CN" sz="3600" b="1" smtClean="0">
                <a:latin typeface="微软雅黑" panose="020B0503020204020204" pitchFamily="34" charset="-122"/>
                <a:ea typeface="微软雅黑" panose="020B0503020204020204" pitchFamily="34" charset="-122"/>
              </a:rPr>
              <a:t>-5</a:t>
            </a:r>
            <a:r>
              <a:rPr lang="zh-CN" altLang="en-US" sz="3600" b="1" smtClean="0">
                <a:latin typeface="微软雅黑" panose="020B0503020204020204" pitchFamily="34" charset="-122"/>
                <a:ea typeface="微软雅黑" panose="020B0503020204020204" pitchFamily="34" charset="-122"/>
              </a:rPr>
              <a:t>分</a:t>
            </a:r>
            <a:endParaRPr lang="zh-CN" altLang="en-US" sz="3600" b="1">
              <a:latin typeface="微软雅黑" panose="020B0503020204020204" pitchFamily="34" charset="-122"/>
              <a:ea typeface="微软雅黑" panose="020B0503020204020204" pitchFamily="34" charset="-122"/>
            </a:endParaRPr>
          </a:p>
        </p:txBody>
      </p:sp>
      <p:sp>
        <p:nvSpPr>
          <p:cNvPr id="5" name="文本框 4"/>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6" name="文本框 5"/>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圆角矩形 42"/>
          <p:cNvSpPr/>
          <p:nvPr/>
        </p:nvSpPr>
        <p:spPr>
          <a:xfrm>
            <a:off x="153022" y="644317"/>
            <a:ext cx="11919708" cy="5942013"/>
          </a:xfrm>
          <a:prstGeom prst="roundRect">
            <a:avLst/>
          </a:prstGeom>
          <a:solidFill>
            <a:schemeClr val="accent5">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27" name="燕尾形 26"/>
          <p:cNvSpPr/>
          <p:nvPr/>
        </p:nvSpPr>
        <p:spPr>
          <a:xfrm>
            <a:off x="153022" y="284749"/>
            <a:ext cx="4445483" cy="719137"/>
          </a:xfrm>
          <a:prstGeom prst="chevron">
            <a:avLst/>
          </a:prstGeom>
        </p:spPr>
        <p:style>
          <a:lnRef idx="0">
            <a:schemeClr val="accent1"/>
          </a:lnRef>
          <a:fillRef idx="3">
            <a:schemeClr val="accent1"/>
          </a:fillRef>
          <a:effectRef idx="3">
            <a:schemeClr val="accent1"/>
          </a:effectRef>
          <a:fontRef idx="minor">
            <a:schemeClr val="lt1"/>
          </a:fontRef>
        </p:style>
        <p:txBody>
          <a:bodyPr anchor="ctr"/>
          <a:lstStyle>
            <a:defPPr/>
          </a:lstStyle>
          <a:p>
            <a:pPr algn="ctr">
              <a:defRPr/>
            </a:pPr>
            <a:endParaRPr lang="zh-CN" altLang="en-US" noProof="1"/>
          </a:p>
        </p:txBody>
      </p:sp>
      <p:sp>
        <p:nvSpPr>
          <p:cNvPr id="30" name="文本框 8"/>
          <p:cNvSpPr txBox="1"/>
          <p:nvPr/>
        </p:nvSpPr>
        <p:spPr>
          <a:xfrm>
            <a:off x="532434" y="370474"/>
            <a:ext cx="3865112" cy="523220"/>
          </a:xfrm>
          <a:prstGeom prst="rect">
            <a:avLst/>
          </a:prstGeom>
          <a:noFill/>
        </p:spPr>
        <p:txBody>
          <a:bodyPr wrap="square">
            <a:spAutoFit/>
          </a:bodyPr>
          <a:lstStyle>
            <a:defPPr/>
          </a:lstStyle>
          <a:p>
            <a:pPr>
              <a:defRPr/>
            </a:pPr>
            <a:r>
              <a:rPr lang="zh-CN" altLang="en-US" sz="2800" b="1" noProof="1">
                <a:solidFill>
                  <a:schemeClr val="bg1"/>
                </a:solidFill>
                <a:latin typeface="微软雅黑" panose="020B0503020204020204" pitchFamily="34" charset="-122"/>
                <a:ea typeface="微软雅黑" panose="020B0503020204020204" pitchFamily="34" charset="-122"/>
                <a:cs typeface="+mn-ea"/>
              </a:rPr>
              <a:t>第五档： </a:t>
            </a:r>
            <a:r>
              <a:rPr lang="en-US" altLang="zh-CN" sz="2800" b="1" noProof="1" smtClean="0">
                <a:solidFill>
                  <a:schemeClr val="bg1"/>
                </a:solidFill>
                <a:latin typeface="微软雅黑" panose="020B0503020204020204" pitchFamily="34" charset="-122"/>
                <a:ea typeface="微软雅黑" panose="020B0503020204020204" pitchFamily="34" charset="-122"/>
                <a:cs typeface="+mn-ea"/>
              </a:rPr>
              <a:t>21</a:t>
            </a:r>
            <a:r>
              <a:rPr lang="zh-CN" altLang="en-US" sz="2800" b="1" noProof="1" smtClean="0">
                <a:solidFill>
                  <a:schemeClr val="bg1"/>
                </a:solidFill>
                <a:latin typeface="微软雅黑" panose="020B0503020204020204" pitchFamily="34" charset="-122"/>
                <a:ea typeface="微软雅黑" panose="020B0503020204020204" pitchFamily="34" charset="-122"/>
                <a:cs typeface="+mn-ea"/>
              </a:rPr>
              <a:t>分</a:t>
            </a:r>
            <a:r>
              <a:rPr lang="en-US" altLang="zh-CN" sz="2800" b="1" noProof="1" smtClean="0">
                <a:solidFill>
                  <a:schemeClr val="bg1"/>
                </a:solidFill>
                <a:latin typeface="微软雅黑" panose="020B0503020204020204" pitchFamily="34" charset="-122"/>
                <a:ea typeface="微软雅黑" panose="020B0503020204020204" pitchFamily="34" charset="-122"/>
                <a:cs typeface="+mn-ea"/>
              </a:rPr>
              <a:t>-25</a:t>
            </a:r>
            <a:r>
              <a:rPr lang="zh-CN" altLang="en-US" sz="2800" b="1" noProof="1" smtClean="0">
                <a:solidFill>
                  <a:schemeClr val="bg1"/>
                </a:solidFill>
                <a:latin typeface="微软雅黑" panose="020B0503020204020204" pitchFamily="34" charset="-122"/>
                <a:ea typeface="微软雅黑" panose="020B0503020204020204" pitchFamily="34" charset="-122"/>
                <a:cs typeface="+mn-ea"/>
              </a:rPr>
              <a:t>分</a:t>
            </a:r>
            <a:endParaRPr lang="en-US" altLang="zh-CN" sz="2800" b="1" noProof="1">
              <a:solidFill>
                <a:schemeClr val="bg1"/>
              </a:solidFill>
              <a:latin typeface="微软雅黑" panose="020B0503020204020204" pitchFamily="34" charset="-122"/>
              <a:ea typeface="微软雅黑" panose="020B0503020204020204" pitchFamily="34" charset="-122"/>
            </a:endParaRPr>
          </a:p>
        </p:txBody>
      </p:sp>
      <p:sp>
        <p:nvSpPr>
          <p:cNvPr id="34" name="文本框 2"/>
          <p:cNvSpPr txBox="1">
            <a:spLocks noChangeArrowheads="1"/>
          </p:cNvSpPr>
          <p:nvPr/>
        </p:nvSpPr>
        <p:spPr bwMode="auto">
          <a:xfrm>
            <a:off x="325299" y="1468980"/>
            <a:ext cx="10607744" cy="4524315"/>
          </a:xfrm>
          <a:prstGeom prst="rect">
            <a:avLst/>
          </a:prstGeom>
          <a:noFill/>
          <a:ln w="9525">
            <a:noFill/>
            <a:miter lim="800000"/>
          </a:ln>
        </p:spPr>
        <p:txBody>
          <a:bodyPr wrap="square">
            <a:spAutoFit/>
          </a:bodyPr>
          <a:lstStyle>
            <a:defPPr/>
          </a:lstStyle>
          <a:p>
            <a:pPr marL="457200" indent="-457200">
              <a:lnSpc>
                <a:spcPct val="150000"/>
              </a:lnSpc>
              <a:buFont typeface="Arial" panose="020B0604020202020204" pitchFamily="34" charset="0"/>
              <a:buChar char="•"/>
            </a:pPr>
            <a:r>
              <a:rPr lang="zh-CN" altLang="en-US" sz="3200" b="1">
                <a:latin typeface="宋体" panose="02010600030101010101" pitchFamily="2" charset="-122"/>
                <a:sym typeface="宋体" panose="02010600030101010101" pitchFamily="2" charset="-122"/>
              </a:rPr>
              <a:t>与所给短文</a:t>
            </a:r>
            <a:r>
              <a:rPr lang="zh-CN" altLang="en-US" sz="3200" b="1">
                <a:solidFill>
                  <a:srgbClr val="FF0000"/>
                </a:solidFill>
                <a:latin typeface="宋体" panose="02010600030101010101" pitchFamily="2" charset="-122"/>
                <a:sym typeface="宋体" panose="02010600030101010101" pitchFamily="2" charset="-122"/>
              </a:rPr>
              <a:t>融洽度高</a:t>
            </a:r>
            <a:r>
              <a:rPr lang="zh-CN" altLang="en-US" sz="3200" b="1">
                <a:latin typeface="宋体" panose="02010600030101010101" pitchFamily="2" charset="-122"/>
                <a:sym typeface="宋体" panose="02010600030101010101" pitchFamily="2" charset="-122"/>
              </a:rPr>
              <a:t>，与所提供各段落开头语</a:t>
            </a:r>
            <a:r>
              <a:rPr lang="zh-CN" altLang="en-US" sz="3200" b="1">
                <a:solidFill>
                  <a:srgbClr val="FF0000"/>
                </a:solidFill>
                <a:latin typeface="宋体" panose="02010600030101010101" pitchFamily="2" charset="-122"/>
                <a:sym typeface="宋体" panose="02010600030101010101" pitchFamily="2" charset="-122"/>
              </a:rPr>
              <a:t>衔接合理</a:t>
            </a:r>
            <a:r>
              <a:rPr lang="zh-CN" altLang="en-US" sz="3200" b="1">
                <a:latin typeface="宋体" panose="02010600030101010101" pitchFamily="2" charset="-122"/>
                <a:sym typeface="宋体" panose="02010600030101010101" pitchFamily="2" charset="-122"/>
              </a:rPr>
              <a:t>。</a:t>
            </a:r>
            <a:endParaRPr lang="zh-CN" altLang="en-US" sz="3200" b="1">
              <a:latin typeface="宋体" panose="02010600030101010101" pitchFamily="2" charset="-122"/>
            </a:endParaRPr>
          </a:p>
          <a:p>
            <a:pPr marL="457200" indent="-457200">
              <a:lnSpc>
                <a:spcPct val="150000"/>
              </a:lnSpc>
              <a:buFont typeface="Arial" panose="020B0604020202020204" pitchFamily="34" charset="0"/>
              <a:buChar char="•"/>
            </a:pPr>
            <a:r>
              <a:rPr lang="zh-CN" altLang="en-US" sz="3200" b="1">
                <a:latin typeface="宋体" panose="02010600030101010101" pitchFamily="2" charset="-122"/>
                <a:sym typeface="宋体" panose="02010600030101010101" pitchFamily="2" charset="-122"/>
              </a:rPr>
              <a:t>内容丰富，应用了</a:t>
            </a:r>
            <a:r>
              <a:rPr lang="en-US" altLang="zh-CN" sz="3200" b="1">
                <a:solidFill>
                  <a:srgbClr val="FF0000"/>
                </a:solidFill>
                <a:latin typeface="宋体" panose="02010600030101010101" pitchFamily="2" charset="-122"/>
                <a:sym typeface="宋体" panose="02010600030101010101" pitchFamily="2" charset="-122"/>
              </a:rPr>
              <a:t>5</a:t>
            </a:r>
            <a:r>
              <a:rPr lang="zh-CN" altLang="en-US" sz="3200" b="1">
                <a:solidFill>
                  <a:srgbClr val="FF0000"/>
                </a:solidFill>
                <a:latin typeface="宋体" panose="02010600030101010101" pitchFamily="2" charset="-122"/>
                <a:sym typeface="宋体" panose="02010600030101010101" pitchFamily="2" charset="-122"/>
              </a:rPr>
              <a:t>个以上</a:t>
            </a:r>
            <a:r>
              <a:rPr lang="zh-CN" altLang="en-US" sz="3200" b="1">
                <a:latin typeface="宋体" panose="02010600030101010101" pitchFamily="2" charset="-122"/>
                <a:sym typeface="宋体" panose="02010600030101010101" pitchFamily="2" charset="-122"/>
              </a:rPr>
              <a:t>短文中标出的关键词语。</a:t>
            </a:r>
            <a:endParaRPr lang="zh-CN" altLang="en-US" sz="3200" b="1">
              <a:latin typeface="宋体" panose="02010600030101010101" pitchFamily="2" charset="-122"/>
            </a:endParaRPr>
          </a:p>
          <a:p>
            <a:pPr marL="457200" indent="-457200">
              <a:lnSpc>
                <a:spcPct val="150000"/>
              </a:lnSpc>
              <a:buFont typeface="Arial" panose="020B0604020202020204" pitchFamily="34" charset="0"/>
              <a:buChar char="•"/>
            </a:pPr>
            <a:r>
              <a:rPr lang="zh-CN" altLang="en-US" sz="3200" b="1">
                <a:latin typeface="宋体" panose="02010600030101010101" pitchFamily="2" charset="-122"/>
                <a:sym typeface="宋体" panose="02010600030101010101" pitchFamily="2" charset="-122"/>
              </a:rPr>
              <a:t>所使用</a:t>
            </a:r>
            <a:r>
              <a:rPr lang="zh-CN" altLang="en-US" sz="3200" b="1">
                <a:solidFill>
                  <a:srgbClr val="FF0000"/>
                </a:solidFill>
                <a:latin typeface="宋体" panose="02010600030101010101" pitchFamily="2" charset="-122"/>
                <a:sym typeface="宋体" panose="02010600030101010101" pitchFamily="2" charset="-122"/>
              </a:rPr>
              <a:t>语法结构和词汇丰富，准确</a:t>
            </a:r>
            <a:r>
              <a:rPr lang="zh-CN" altLang="en-US" sz="3200" b="1">
                <a:latin typeface="宋体" panose="02010600030101010101" pitchFamily="2" charset="-122"/>
                <a:sym typeface="宋体" panose="02010600030101010101" pitchFamily="2" charset="-122"/>
              </a:rPr>
              <a:t>，可能有些许错误，但完全不影响意义表达。</a:t>
            </a:r>
            <a:endParaRPr lang="zh-CN" altLang="en-US" sz="3200" b="1">
              <a:latin typeface="宋体" panose="02010600030101010101" pitchFamily="2" charset="-122"/>
            </a:endParaRPr>
          </a:p>
          <a:p>
            <a:pPr marL="457200" indent="-457200">
              <a:lnSpc>
                <a:spcPct val="150000"/>
              </a:lnSpc>
              <a:buFont typeface="Arial" panose="020B0604020202020204" pitchFamily="34" charset="0"/>
              <a:buChar char="•"/>
            </a:pPr>
            <a:r>
              <a:rPr lang="zh-CN" altLang="en-US" sz="3200" b="1">
                <a:latin typeface="宋体" panose="02010600030101010101" pitchFamily="2" charset="-122"/>
                <a:sym typeface="宋体" panose="02010600030101010101" pitchFamily="2" charset="-122"/>
              </a:rPr>
              <a:t>有效地使用了语句间的连接成分，使所续写短文</a:t>
            </a:r>
            <a:r>
              <a:rPr lang="zh-CN" altLang="en-US" sz="3200" b="1">
                <a:solidFill>
                  <a:srgbClr val="FF0000"/>
                </a:solidFill>
                <a:latin typeface="宋体" panose="02010600030101010101" pitchFamily="2" charset="-122"/>
                <a:sym typeface="宋体" panose="02010600030101010101" pitchFamily="2" charset="-122"/>
              </a:rPr>
              <a:t>结构紧凑</a:t>
            </a:r>
            <a:r>
              <a:rPr lang="zh-CN" altLang="en-US" sz="3200" b="1">
                <a:latin typeface="宋体" panose="02010600030101010101" pitchFamily="2" charset="-122"/>
                <a:sym typeface="宋体" panose="02010600030101010101" pitchFamily="2" charset="-122"/>
              </a:rPr>
              <a:t>。</a:t>
            </a:r>
            <a:endParaRPr lang="zh-CN" altLang="en-US" sz="3200">
              <a:latin typeface="宋体" panose="02010600030101010101" pitchFamily="2" charset="-122"/>
            </a:endParaRPr>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10816" y="1003886"/>
            <a:ext cx="11383619" cy="5582444"/>
          </a:xfrm>
          <a:prstGeom prst="roundRect">
            <a:avLst/>
          </a:prstGeom>
          <a:solidFill>
            <a:schemeClr val="accent5">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0" name="燕尾形 29"/>
          <p:cNvSpPr/>
          <p:nvPr/>
        </p:nvSpPr>
        <p:spPr>
          <a:xfrm>
            <a:off x="255721" y="284749"/>
            <a:ext cx="4445483" cy="719137"/>
          </a:xfrm>
          <a:prstGeom prst="chevron">
            <a:avLst/>
          </a:prstGeom>
        </p:spPr>
        <p:style>
          <a:lnRef idx="0">
            <a:schemeClr val="accent1"/>
          </a:lnRef>
          <a:fillRef idx="3">
            <a:schemeClr val="accent1"/>
          </a:fillRef>
          <a:effectRef idx="3">
            <a:schemeClr val="accent1"/>
          </a:effectRef>
          <a:fontRef idx="minor">
            <a:schemeClr val="lt1"/>
          </a:fontRef>
        </p:style>
        <p:txBody>
          <a:bodyPr anchor="ctr"/>
          <a:lstStyle>
            <a:defPPr/>
          </a:lstStyle>
          <a:p>
            <a:pPr algn="ctr">
              <a:defRPr/>
            </a:pPr>
            <a:endParaRPr lang="zh-CN" altLang="en-US" noProof="1"/>
          </a:p>
        </p:txBody>
      </p:sp>
      <p:sp>
        <p:nvSpPr>
          <p:cNvPr id="26" name="内容占位符 2"/>
          <p:cNvSpPr txBox="1">
            <a:spLocks noChangeArrowheads="1"/>
          </p:cNvSpPr>
          <p:nvPr/>
        </p:nvSpPr>
        <p:spPr bwMode="auto">
          <a:xfrm>
            <a:off x="709613" y="1230689"/>
            <a:ext cx="10986053" cy="4856024"/>
          </a:xfrm>
          <a:prstGeom prst="rect">
            <a:avLst/>
          </a:prstGeom>
          <a:noFill/>
          <a:ln w="9525">
            <a:noFill/>
            <a:miter lim="800000"/>
          </a:ln>
        </p:spPr>
        <p:txBody>
          <a:bodyPr/>
          <a:lstStyle>
            <a:defPPr/>
          </a:lstStyle>
          <a:p>
            <a:pPr marL="457200" indent="-457200">
              <a:lnSpc>
                <a:spcPct val="150000"/>
              </a:lnSpc>
              <a:buFont typeface="Arial" panose="020B0604020202020204" pitchFamily="34" charset="0"/>
              <a:buChar char="•"/>
            </a:pPr>
            <a:r>
              <a:rPr lang="zh-CN" altLang="en-US" sz="3200" b="1">
                <a:latin typeface="宋体" panose="02010600030101010101" pitchFamily="2" charset="-122"/>
              </a:rPr>
              <a:t>与所给短文融洽度较高，与所提供各段落开头语衔接较为合理。</a:t>
            </a:r>
          </a:p>
          <a:p>
            <a:pPr marL="457200" indent="-457200">
              <a:lnSpc>
                <a:spcPct val="150000"/>
              </a:lnSpc>
              <a:buFont typeface="Arial" panose="020B0604020202020204" pitchFamily="34" charset="0"/>
              <a:buChar char="•"/>
            </a:pPr>
            <a:r>
              <a:rPr lang="zh-CN" altLang="en-US" sz="3200" b="1">
                <a:latin typeface="宋体" panose="02010600030101010101" pitchFamily="2" charset="-122"/>
              </a:rPr>
              <a:t>内容比较丰富，应用了</a:t>
            </a:r>
            <a:r>
              <a:rPr lang="en-US" altLang="zh-CN" sz="3200" b="1">
                <a:latin typeface="宋体" panose="02010600030101010101" pitchFamily="2" charset="-122"/>
              </a:rPr>
              <a:t>5</a:t>
            </a:r>
            <a:r>
              <a:rPr lang="zh-CN" altLang="en-US" sz="3200" b="1">
                <a:latin typeface="宋体" panose="02010600030101010101" pitchFamily="2" charset="-122"/>
              </a:rPr>
              <a:t>个以上短文所标出的关键词语。</a:t>
            </a:r>
          </a:p>
          <a:p>
            <a:pPr marL="457200" indent="-457200">
              <a:lnSpc>
                <a:spcPct val="150000"/>
              </a:lnSpc>
              <a:buFont typeface="Arial" panose="020B0604020202020204" pitchFamily="34" charset="0"/>
              <a:buChar char="•"/>
            </a:pPr>
            <a:r>
              <a:rPr lang="zh-CN" altLang="en-US" sz="3200" b="1">
                <a:latin typeface="宋体" panose="02010600030101010101" pitchFamily="2" charset="-122"/>
              </a:rPr>
              <a:t>所使用的语法结构和词汇较为丰富、准确，可能有些许错误，但不影响意义表达。</a:t>
            </a:r>
          </a:p>
          <a:p>
            <a:pPr marL="457200" indent="-457200">
              <a:lnSpc>
                <a:spcPct val="150000"/>
              </a:lnSpc>
              <a:buFont typeface="Arial" panose="020B0604020202020204" pitchFamily="34" charset="0"/>
              <a:buChar char="•"/>
            </a:pPr>
            <a:r>
              <a:rPr lang="zh-CN" altLang="en-US" sz="3200" b="1">
                <a:latin typeface="宋体" panose="02010600030101010101" pitchFamily="2" charset="-122"/>
              </a:rPr>
              <a:t>比较有效地使用了语句间的连接成分，使所续写短文结构紧凑。</a:t>
            </a:r>
          </a:p>
        </p:txBody>
      </p:sp>
      <p:sp>
        <p:nvSpPr>
          <p:cNvPr id="28" name="文本框 8"/>
          <p:cNvSpPr txBox="1"/>
          <p:nvPr/>
        </p:nvSpPr>
        <p:spPr>
          <a:xfrm>
            <a:off x="709613" y="382707"/>
            <a:ext cx="3627165" cy="523220"/>
          </a:xfrm>
          <a:prstGeom prst="rect">
            <a:avLst/>
          </a:prstGeom>
          <a:noFill/>
        </p:spPr>
        <p:txBody>
          <a:bodyPr wrap="square">
            <a:spAutoFit/>
          </a:bodyPr>
          <a:lstStyle>
            <a:defPPr/>
          </a:lstStyle>
          <a:p>
            <a:pPr>
              <a:defRPr/>
            </a:pPr>
            <a:r>
              <a:rPr lang="zh-CN" altLang="en-US" sz="2800" b="1" noProof="1">
                <a:solidFill>
                  <a:schemeClr val="bg1"/>
                </a:solidFill>
                <a:latin typeface="微软雅黑" panose="020B0503020204020204" pitchFamily="34" charset="-122"/>
                <a:ea typeface="微软雅黑" panose="020B0503020204020204" pitchFamily="34" charset="-122"/>
                <a:cs typeface="+mn-ea"/>
              </a:rPr>
              <a:t>第四档： </a:t>
            </a:r>
            <a:r>
              <a:rPr lang="en-US" altLang="zh-CN" sz="2800" b="1" noProof="1">
                <a:solidFill>
                  <a:schemeClr val="bg1"/>
                </a:solidFill>
                <a:latin typeface="微软雅黑" panose="020B0503020204020204" pitchFamily="34" charset="-122"/>
                <a:ea typeface="微软雅黑" panose="020B0503020204020204" pitchFamily="34" charset="-122"/>
                <a:cs typeface="+mn-ea"/>
              </a:rPr>
              <a:t>16</a:t>
            </a:r>
            <a:r>
              <a:rPr lang="zh-CN" altLang="en-US" sz="2800" b="1" noProof="1">
                <a:solidFill>
                  <a:schemeClr val="bg1"/>
                </a:solidFill>
                <a:latin typeface="微软雅黑" panose="020B0503020204020204" pitchFamily="34" charset="-122"/>
                <a:ea typeface="微软雅黑" panose="020B0503020204020204" pitchFamily="34" charset="-122"/>
                <a:cs typeface="+mn-ea"/>
              </a:rPr>
              <a:t>分</a:t>
            </a:r>
            <a:r>
              <a:rPr lang="en-US" altLang="zh-CN" sz="2800" b="1" noProof="1">
                <a:solidFill>
                  <a:schemeClr val="bg1"/>
                </a:solidFill>
                <a:latin typeface="微软雅黑" panose="020B0503020204020204" pitchFamily="34" charset="-122"/>
                <a:ea typeface="微软雅黑" panose="020B0503020204020204" pitchFamily="34" charset="-122"/>
                <a:cs typeface="+mn-ea"/>
              </a:rPr>
              <a:t>-20</a:t>
            </a:r>
            <a:r>
              <a:rPr lang="zh-CN" altLang="en-US" sz="2800" b="1" noProof="1">
                <a:solidFill>
                  <a:schemeClr val="bg1"/>
                </a:solidFill>
                <a:latin typeface="微软雅黑" panose="020B0503020204020204" pitchFamily="34" charset="-122"/>
                <a:ea typeface="微软雅黑" panose="020B0503020204020204" pitchFamily="34" charset="-122"/>
                <a:cs typeface="+mn-ea"/>
              </a:rPr>
              <a:t>分</a:t>
            </a:r>
            <a:endParaRPr lang="en-US" altLang="zh-CN" sz="2800" b="1" noProof="1">
              <a:solidFill>
                <a:schemeClr val="bg1"/>
              </a:solidFill>
              <a:latin typeface="微软雅黑" panose="020B0503020204020204" pitchFamily="34" charset="-122"/>
              <a:ea typeface="微软雅黑" panose="020B0503020204020204" pitchFamily="34" charset="-122"/>
              <a:cs typeface="+mn-ea"/>
            </a:endParaRPr>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10816" y="1003886"/>
            <a:ext cx="11383619" cy="5582444"/>
          </a:xfrm>
          <a:prstGeom prst="roundRect">
            <a:avLst/>
          </a:prstGeom>
          <a:solidFill>
            <a:schemeClr val="accent5">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0" name="燕尾形 29"/>
          <p:cNvSpPr/>
          <p:nvPr/>
        </p:nvSpPr>
        <p:spPr>
          <a:xfrm>
            <a:off x="255721" y="284749"/>
            <a:ext cx="4445483" cy="719137"/>
          </a:xfrm>
          <a:prstGeom prst="chevron">
            <a:avLst/>
          </a:prstGeom>
        </p:spPr>
        <p:style>
          <a:lnRef idx="0">
            <a:schemeClr val="accent1"/>
          </a:lnRef>
          <a:fillRef idx="3">
            <a:schemeClr val="accent1"/>
          </a:fillRef>
          <a:effectRef idx="3">
            <a:schemeClr val="accent1"/>
          </a:effectRef>
          <a:fontRef idx="minor">
            <a:schemeClr val="lt1"/>
          </a:fontRef>
        </p:style>
        <p:txBody>
          <a:bodyPr anchor="ctr"/>
          <a:lstStyle>
            <a:defPPr/>
          </a:lstStyle>
          <a:p>
            <a:pPr algn="ctr">
              <a:defRPr/>
            </a:pPr>
            <a:endParaRPr lang="zh-CN" altLang="en-US" noProof="1"/>
          </a:p>
        </p:txBody>
      </p:sp>
      <p:sp>
        <p:nvSpPr>
          <p:cNvPr id="5" name="标题 1"/>
          <p:cNvSpPr txBox="1"/>
          <p:nvPr/>
        </p:nvSpPr>
        <p:spPr>
          <a:xfrm>
            <a:off x="642607" y="423068"/>
            <a:ext cx="3942646" cy="700088"/>
          </a:xfrm>
          <a:prstGeom prst="rect">
            <a:avLst/>
          </a:prstGeom>
        </p:spPr>
        <p:txBody>
          <a:bodyPr/>
          <a:lst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800" b="1">
                <a:solidFill>
                  <a:schemeClr val="bg1"/>
                </a:solidFill>
                <a:latin typeface="微软雅黑" panose="020B0503020204020204" pitchFamily="34" charset="-122"/>
                <a:ea typeface="微软雅黑" panose="020B0503020204020204" pitchFamily="34" charset="-122"/>
                <a:cs typeface="+mn-ea"/>
              </a:rPr>
              <a:t>第三档（</a:t>
            </a:r>
            <a:r>
              <a:rPr lang="en-US" altLang="zh-CN" sz="2800" b="1">
                <a:solidFill>
                  <a:schemeClr val="bg1"/>
                </a:solidFill>
                <a:latin typeface="微软雅黑" panose="020B0503020204020204" pitchFamily="34" charset="-122"/>
                <a:ea typeface="微软雅黑" panose="020B0503020204020204" pitchFamily="34" charset="-122"/>
                <a:cs typeface="+mn-ea"/>
              </a:rPr>
              <a:t>11</a:t>
            </a:r>
            <a:r>
              <a:rPr lang="zh-CN" altLang="en-US" sz="2800" b="1">
                <a:solidFill>
                  <a:schemeClr val="bg1"/>
                </a:solidFill>
                <a:latin typeface="微软雅黑" panose="020B0503020204020204" pitchFamily="34" charset="-122"/>
                <a:ea typeface="微软雅黑" panose="020B0503020204020204" pitchFamily="34" charset="-122"/>
                <a:cs typeface="+mn-ea"/>
              </a:rPr>
              <a:t>分</a:t>
            </a:r>
            <a:r>
              <a:rPr lang="en-US" altLang="zh-CN" sz="2800" b="1">
                <a:solidFill>
                  <a:schemeClr val="bg1"/>
                </a:solidFill>
                <a:latin typeface="微软雅黑" panose="020B0503020204020204" pitchFamily="34" charset="-122"/>
                <a:ea typeface="微软雅黑" panose="020B0503020204020204" pitchFamily="34" charset="-122"/>
                <a:cs typeface="+mn-ea"/>
              </a:rPr>
              <a:t>-15</a:t>
            </a:r>
            <a:r>
              <a:rPr lang="zh-CN" altLang="en-US" sz="2800" b="1">
                <a:solidFill>
                  <a:schemeClr val="bg1"/>
                </a:solidFill>
                <a:latin typeface="微软雅黑" panose="020B0503020204020204" pitchFamily="34" charset="-122"/>
                <a:ea typeface="微软雅黑" panose="020B0503020204020204" pitchFamily="34" charset="-122"/>
                <a:cs typeface="+mn-ea"/>
              </a:rPr>
              <a:t>分</a:t>
            </a:r>
            <a:r>
              <a:rPr lang="zh-CN" altLang="en-US" sz="2800" b="1" smtClean="0">
                <a:solidFill>
                  <a:schemeClr val="bg1"/>
                </a:solidFill>
                <a:latin typeface="微软雅黑" panose="020B0503020204020204" pitchFamily="34" charset="-122"/>
                <a:ea typeface="微软雅黑" panose="020B0503020204020204" pitchFamily="34" charset="-122"/>
                <a:cs typeface="+mn-ea"/>
              </a:rPr>
              <a:t>）</a:t>
            </a:r>
            <a:endParaRPr lang="zh-CN" altLang="en-US" sz="2800" b="1">
              <a:solidFill>
                <a:schemeClr val="bg1"/>
              </a:solidFill>
              <a:latin typeface="微软雅黑" panose="020B0503020204020204" pitchFamily="34" charset="-122"/>
              <a:ea typeface="微软雅黑" panose="020B0503020204020204" pitchFamily="34" charset="-122"/>
              <a:cs typeface="+mn-ea"/>
            </a:endParaRPr>
          </a:p>
        </p:txBody>
      </p:sp>
      <p:sp>
        <p:nvSpPr>
          <p:cNvPr id="6" name="内容占位符 2"/>
          <p:cNvSpPr txBox="1"/>
          <p:nvPr/>
        </p:nvSpPr>
        <p:spPr>
          <a:xfrm>
            <a:off x="533423" y="1518908"/>
            <a:ext cx="10885487" cy="3927735"/>
          </a:xfrm>
          <a:prstGeom prst="rect">
            <a:avLst/>
          </a:prstGeom>
        </p:spPr>
        <p:txBody>
          <a:bodyPr/>
          <a:lst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1" smtClean="0"/>
              <a:t>与所给短文关系较为密切，与所提供各段落开头语有一定程度的衔接；</a:t>
            </a:r>
            <a:endParaRPr lang="zh-CN" altLang="en-US" sz="3200" smtClean="0"/>
          </a:p>
          <a:p>
            <a:r>
              <a:rPr lang="zh-CN" altLang="en-US" sz="3200" b="1" smtClean="0"/>
              <a:t>写出了若干有关内容，应用了</a:t>
            </a:r>
            <a:r>
              <a:rPr lang="en-US" altLang="zh-CN" sz="3200" b="1" smtClean="0"/>
              <a:t>4</a:t>
            </a:r>
            <a:r>
              <a:rPr lang="zh-CN" altLang="en-US" sz="3200" b="1" smtClean="0"/>
              <a:t>个以上短文中标出的关键词语；</a:t>
            </a:r>
            <a:endParaRPr lang="zh-CN" altLang="en-US" sz="3200" smtClean="0"/>
          </a:p>
          <a:p>
            <a:r>
              <a:rPr lang="zh-CN" altLang="en-US" sz="3200" b="1" smtClean="0"/>
              <a:t>应用的语法结构和词汇能满足任务的要求，虽有一些错误，但不影响意义的表达；</a:t>
            </a:r>
            <a:endParaRPr lang="zh-CN" altLang="en-US" sz="3200" smtClean="0"/>
          </a:p>
          <a:p>
            <a:r>
              <a:rPr lang="zh-CN" altLang="en-US" sz="3200" b="1" smtClean="0"/>
              <a:t>应用简单的语句间的连接成分，使全文内容连贯。</a:t>
            </a:r>
            <a:endParaRPr lang="zh-CN" altLang="en-US" sz="3200" smtClean="0"/>
          </a:p>
          <a:p>
            <a:endParaRPr lang="zh-CN" altLang="en-US"/>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10816" y="1003886"/>
            <a:ext cx="11383619" cy="5184879"/>
          </a:xfrm>
          <a:prstGeom prst="roundRect">
            <a:avLst/>
          </a:prstGeom>
          <a:solidFill>
            <a:schemeClr val="accent5">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0" name="燕尾形 29"/>
          <p:cNvSpPr/>
          <p:nvPr/>
        </p:nvSpPr>
        <p:spPr>
          <a:xfrm>
            <a:off x="255721" y="284749"/>
            <a:ext cx="4445483" cy="719137"/>
          </a:xfrm>
          <a:prstGeom prst="chevron">
            <a:avLst/>
          </a:prstGeom>
        </p:spPr>
        <p:style>
          <a:lnRef idx="0">
            <a:schemeClr val="accent1"/>
          </a:lnRef>
          <a:fillRef idx="3">
            <a:schemeClr val="accent1"/>
          </a:fillRef>
          <a:effectRef idx="3">
            <a:schemeClr val="accent1"/>
          </a:effectRef>
          <a:fontRef idx="minor">
            <a:schemeClr val="lt1"/>
          </a:fontRef>
        </p:style>
        <p:txBody>
          <a:bodyPr anchor="ctr"/>
          <a:lstStyle>
            <a:defPPr/>
          </a:lstStyle>
          <a:p>
            <a:pPr algn="ctr">
              <a:defRPr/>
            </a:pPr>
            <a:endParaRPr lang="zh-CN" altLang="en-US" noProof="1"/>
          </a:p>
        </p:txBody>
      </p:sp>
      <p:sp>
        <p:nvSpPr>
          <p:cNvPr id="5" name="标题 1"/>
          <p:cNvSpPr txBox="1"/>
          <p:nvPr/>
        </p:nvSpPr>
        <p:spPr>
          <a:xfrm>
            <a:off x="770624" y="434973"/>
            <a:ext cx="3930580" cy="700088"/>
          </a:xfrm>
          <a:prstGeom prst="rect">
            <a:avLst/>
          </a:prstGeom>
        </p:spPr>
        <p:txBody>
          <a:bodyPr/>
          <a:lst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a:solidFill>
                  <a:schemeClr val="bg1"/>
                </a:solidFill>
                <a:latin typeface="微软雅黑" panose="020B0503020204020204" pitchFamily="34" charset="-122"/>
                <a:ea typeface="微软雅黑" panose="020B0503020204020204" pitchFamily="34" charset="-122"/>
                <a:cs typeface="+mn-ea"/>
              </a:rPr>
              <a:t>第二档（</a:t>
            </a:r>
            <a:r>
              <a:rPr lang="en-US" altLang="zh-CN" sz="2800" b="1">
                <a:solidFill>
                  <a:schemeClr val="bg1"/>
                </a:solidFill>
                <a:latin typeface="微软雅黑" panose="020B0503020204020204" pitchFamily="34" charset="-122"/>
                <a:ea typeface="微软雅黑" panose="020B0503020204020204" pitchFamily="34" charset="-122"/>
                <a:cs typeface="+mn-ea"/>
              </a:rPr>
              <a:t>6</a:t>
            </a:r>
            <a:r>
              <a:rPr lang="zh-CN" altLang="en-US" sz="2800" b="1">
                <a:solidFill>
                  <a:schemeClr val="bg1"/>
                </a:solidFill>
                <a:latin typeface="微软雅黑" panose="020B0503020204020204" pitchFamily="34" charset="-122"/>
                <a:ea typeface="微软雅黑" panose="020B0503020204020204" pitchFamily="34" charset="-122"/>
                <a:cs typeface="+mn-ea"/>
              </a:rPr>
              <a:t>分</a:t>
            </a:r>
            <a:r>
              <a:rPr lang="en-US" altLang="zh-CN" sz="2800" b="1">
                <a:solidFill>
                  <a:schemeClr val="bg1"/>
                </a:solidFill>
                <a:latin typeface="微软雅黑" panose="020B0503020204020204" pitchFamily="34" charset="-122"/>
                <a:ea typeface="微软雅黑" panose="020B0503020204020204" pitchFamily="34" charset="-122"/>
                <a:cs typeface="+mn-ea"/>
              </a:rPr>
              <a:t>-10</a:t>
            </a:r>
            <a:r>
              <a:rPr lang="zh-CN" altLang="en-US" sz="2800" b="1">
                <a:solidFill>
                  <a:schemeClr val="bg1"/>
                </a:solidFill>
                <a:latin typeface="微软雅黑" panose="020B0503020204020204" pitchFamily="34" charset="-122"/>
                <a:ea typeface="微软雅黑" panose="020B0503020204020204" pitchFamily="34" charset="-122"/>
                <a:cs typeface="+mn-ea"/>
              </a:rPr>
              <a:t>分）</a:t>
            </a:r>
            <a:br>
              <a:rPr lang="zh-CN" altLang="en-US" sz="2800" b="1">
                <a:solidFill>
                  <a:schemeClr val="bg1"/>
                </a:solidFill>
                <a:latin typeface="微软雅黑" panose="020B0503020204020204" pitchFamily="34" charset="-122"/>
                <a:ea typeface="微软雅黑" panose="020B0503020204020204" pitchFamily="34" charset="-122"/>
                <a:cs typeface="+mn-ea"/>
              </a:rPr>
            </a:br>
            <a:endParaRPr lang="zh-CN" altLang="en-US" sz="2800" b="1">
              <a:solidFill>
                <a:schemeClr val="bg1"/>
              </a:solidFill>
              <a:latin typeface="微软雅黑" panose="020B0503020204020204" pitchFamily="34" charset="-122"/>
              <a:ea typeface="微软雅黑" panose="020B0503020204020204" pitchFamily="34" charset="-122"/>
              <a:cs typeface="+mn-ea"/>
            </a:endParaRPr>
          </a:p>
        </p:txBody>
      </p:sp>
      <p:sp>
        <p:nvSpPr>
          <p:cNvPr id="6" name="内容占位符 2"/>
          <p:cNvSpPr txBox="1"/>
          <p:nvPr/>
        </p:nvSpPr>
        <p:spPr>
          <a:xfrm>
            <a:off x="601663" y="1539875"/>
            <a:ext cx="10885487" cy="4913313"/>
          </a:xfrm>
          <a:prstGeom prst="rect">
            <a:avLst/>
          </a:prstGeom>
        </p:spPr>
        <p:txBody>
          <a:bodyPr/>
          <a:lst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1" smtClean="0"/>
              <a:t>与所给短文有一定的关系，与所提供各段落开头语有一定程度的衔接；</a:t>
            </a:r>
            <a:endParaRPr lang="zh-CN" altLang="en-US" sz="3200" smtClean="0"/>
          </a:p>
          <a:p>
            <a:r>
              <a:rPr lang="zh-CN" altLang="en-US" sz="3200" b="1" smtClean="0"/>
              <a:t>写出了一些有关内容，应用了</a:t>
            </a:r>
            <a:r>
              <a:rPr lang="en-US" altLang="zh-CN" sz="3200" b="1" smtClean="0"/>
              <a:t>3</a:t>
            </a:r>
            <a:r>
              <a:rPr lang="zh-CN" altLang="en-US" sz="3200" b="1" smtClean="0"/>
              <a:t>个以上短文中标出的关键词语；</a:t>
            </a:r>
            <a:endParaRPr lang="zh-CN" altLang="en-US" sz="3200" smtClean="0"/>
          </a:p>
          <a:p>
            <a:r>
              <a:rPr lang="zh-CN" altLang="en-US" sz="3200" b="1" smtClean="0"/>
              <a:t>语法结构单调、词汇项目有限，有些语法结构和词汇方面的错误，影响了意义的表达；</a:t>
            </a:r>
            <a:endParaRPr lang="zh-CN" altLang="en-US" sz="3200" smtClean="0"/>
          </a:p>
          <a:p>
            <a:r>
              <a:rPr lang="zh-CN" altLang="en-US" sz="3200" b="1" smtClean="0"/>
              <a:t>较少使用语句间的连接成分，全文内容缺少连贯性。</a:t>
            </a:r>
            <a:endParaRPr lang="zh-CN" altLang="en-US" sz="3200" smtClean="0"/>
          </a:p>
          <a:p>
            <a:endParaRPr lang="zh-CN" altLang="en-US"/>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10816" y="1003886"/>
            <a:ext cx="11383619" cy="4721053"/>
          </a:xfrm>
          <a:prstGeom prst="roundRect">
            <a:avLst/>
          </a:prstGeom>
          <a:solidFill>
            <a:schemeClr val="accent5">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0" name="燕尾形 29"/>
          <p:cNvSpPr/>
          <p:nvPr/>
        </p:nvSpPr>
        <p:spPr>
          <a:xfrm>
            <a:off x="255721" y="284749"/>
            <a:ext cx="4445483" cy="719137"/>
          </a:xfrm>
          <a:prstGeom prst="chevron">
            <a:avLst/>
          </a:prstGeom>
        </p:spPr>
        <p:style>
          <a:lnRef idx="0">
            <a:schemeClr val="accent1"/>
          </a:lnRef>
          <a:fillRef idx="3">
            <a:schemeClr val="accent1"/>
          </a:fillRef>
          <a:effectRef idx="3">
            <a:schemeClr val="accent1"/>
          </a:effectRef>
          <a:fontRef idx="minor">
            <a:schemeClr val="lt1"/>
          </a:fontRef>
        </p:style>
        <p:txBody>
          <a:bodyPr anchor="ctr"/>
          <a:lstStyle>
            <a:defPPr/>
          </a:lstStyle>
          <a:p>
            <a:pPr algn="ctr">
              <a:defRPr/>
            </a:pPr>
            <a:endParaRPr lang="zh-CN" altLang="en-US" noProof="1"/>
          </a:p>
        </p:txBody>
      </p:sp>
      <p:sp>
        <p:nvSpPr>
          <p:cNvPr id="5" name="标题 1"/>
          <p:cNvSpPr txBox="1"/>
          <p:nvPr/>
        </p:nvSpPr>
        <p:spPr>
          <a:xfrm>
            <a:off x="738656" y="446623"/>
            <a:ext cx="3479612" cy="700088"/>
          </a:xfrm>
          <a:prstGeom prst="rect">
            <a:avLst/>
          </a:prstGeom>
        </p:spPr>
        <p:txBody>
          <a:bodyPr/>
          <a:lst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a:solidFill>
                  <a:schemeClr val="bg1"/>
                </a:solidFill>
                <a:latin typeface="微软雅黑" panose="020B0503020204020204" pitchFamily="34" charset="-122"/>
                <a:ea typeface="微软雅黑" panose="020B0503020204020204" pitchFamily="34" charset="-122"/>
                <a:cs typeface="+mn-ea"/>
              </a:rPr>
              <a:t>第一档（</a:t>
            </a:r>
            <a:r>
              <a:rPr lang="en-US" altLang="zh-CN" sz="2800" b="1">
                <a:solidFill>
                  <a:schemeClr val="bg1"/>
                </a:solidFill>
                <a:latin typeface="微软雅黑" panose="020B0503020204020204" pitchFamily="34" charset="-122"/>
                <a:ea typeface="微软雅黑" panose="020B0503020204020204" pitchFamily="34" charset="-122"/>
                <a:cs typeface="+mn-ea"/>
              </a:rPr>
              <a:t>1</a:t>
            </a:r>
            <a:r>
              <a:rPr lang="zh-CN" altLang="en-US" sz="2800" b="1">
                <a:solidFill>
                  <a:schemeClr val="bg1"/>
                </a:solidFill>
                <a:latin typeface="微软雅黑" panose="020B0503020204020204" pitchFamily="34" charset="-122"/>
                <a:ea typeface="微软雅黑" panose="020B0503020204020204" pitchFamily="34" charset="-122"/>
                <a:cs typeface="+mn-ea"/>
              </a:rPr>
              <a:t>分</a:t>
            </a:r>
            <a:r>
              <a:rPr lang="en-US" altLang="zh-CN" sz="2800" b="1">
                <a:solidFill>
                  <a:schemeClr val="bg1"/>
                </a:solidFill>
                <a:latin typeface="微软雅黑" panose="020B0503020204020204" pitchFamily="34" charset="-122"/>
                <a:ea typeface="微软雅黑" panose="020B0503020204020204" pitchFamily="34" charset="-122"/>
                <a:cs typeface="+mn-ea"/>
              </a:rPr>
              <a:t>-5</a:t>
            </a:r>
            <a:r>
              <a:rPr lang="zh-CN" altLang="en-US" sz="2800" b="1">
                <a:solidFill>
                  <a:schemeClr val="bg1"/>
                </a:solidFill>
                <a:latin typeface="微软雅黑" panose="020B0503020204020204" pitchFamily="34" charset="-122"/>
                <a:ea typeface="微软雅黑" panose="020B0503020204020204" pitchFamily="34" charset="-122"/>
                <a:cs typeface="+mn-ea"/>
              </a:rPr>
              <a:t>分）</a:t>
            </a:r>
            <a:br>
              <a:rPr lang="zh-CN" altLang="en-US" sz="2800" b="1">
                <a:solidFill>
                  <a:schemeClr val="bg1"/>
                </a:solidFill>
                <a:latin typeface="微软雅黑" panose="020B0503020204020204" pitchFamily="34" charset="-122"/>
                <a:ea typeface="微软雅黑" panose="020B0503020204020204" pitchFamily="34" charset="-122"/>
                <a:cs typeface="+mn-ea"/>
              </a:rPr>
            </a:br>
            <a:endParaRPr lang="zh-CN" altLang="en-US" sz="2800" b="1">
              <a:solidFill>
                <a:schemeClr val="bg1"/>
              </a:solidFill>
              <a:latin typeface="微软雅黑" panose="020B0503020204020204" pitchFamily="34" charset="-122"/>
              <a:ea typeface="微软雅黑" panose="020B0503020204020204" pitchFamily="34" charset="-122"/>
              <a:cs typeface="+mn-ea"/>
            </a:endParaRPr>
          </a:p>
        </p:txBody>
      </p:sp>
      <p:sp>
        <p:nvSpPr>
          <p:cNvPr id="6" name="内容占位符 2"/>
          <p:cNvSpPr txBox="1"/>
          <p:nvPr/>
        </p:nvSpPr>
        <p:spPr>
          <a:xfrm>
            <a:off x="601662" y="1649567"/>
            <a:ext cx="10885487" cy="3429690"/>
          </a:xfrm>
          <a:prstGeom prst="rect">
            <a:avLst/>
          </a:prstGeom>
        </p:spPr>
        <p:txBody>
          <a:bodyPr/>
          <a:lst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1" smtClean="0"/>
              <a:t>与所给短文和开头语的衔接较差；</a:t>
            </a:r>
            <a:endParaRPr lang="zh-CN" altLang="en-US" sz="3200" smtClean="0"/>
          </a:p>
          <a:p>
            <a:r>
              <a:rPr lang="zh-CN" altLang="en-US" sz="3200" b="1" smtClean="0"/>
              <a:t>产出内容太少，很少使用短文中标出的关键词语；</a:t>
            </a:r>
            <a:endParaRPr lang="zh-CN" altLang="en-US" sz="3200" smtClean="0"/>
          </a:p>
          <a:p>
            <a:r>
              <a:rPr lang="zh-CN" altLang="en-US" sz="3200" b="1" smtClean="0"/>
              <a:t>语法结构单调、词汇项目很有限，有较多语法结构和词汇方面的错误，严重影响了意义的表达；</a:t>
            </a:r>
            <a:endParaRPr lang="zh-CN" altLang="en-US" sz="3200" smtClean="0"/>
          </a:p>
          <a:p>
            <a:r>
              <a:rPr lang="zh-CN" altLang="en-US" sz="3200" b="1" smtClean="0"/>
              <a:t>缺乏语句间的连接成分，全文内容不连贯。</a:t>
            </a:r>
            <a:endParaRPr lang="zh-CN" altLang="en-US" sz="3200" smtClean="0"/>
          </a:p>
          <a:p>
            <a:endParaRPr lang="zh-CN" altLang="en-US"/>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255721" y="691011"/>
            <a:ext cx="11529391" cy="595022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solidFill>
                <a:schemeClr val="accent1">
                  <a:lumMod val="20000"/>
                  <a:lumOff val="80000"/>
                </a:schemeClr>
              </a:solidFill>
            </a:endParaRPr>
          </a:p>
        </p:txBody>
      </p:sp>
      <p:sp>
        <p:nvSpPr>
          <p:cNvPr id="14" name="燕尾形 13"/>
          <p:cNvSpPr/>
          <p:nvPr/>
        </p:nvSpPr>
        <p:spPr>
          <a:xfrm>
            <a:off x="255721" y="172279"/>
            <a:ext cx="5960050" cy="831608"/>
          </a:xfrm>
          <a:prstGeom prst="chevron">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defPPr/>
          </a:lstStyle>
          <a:p>
            <a:pPr algn="ctr">
              <a:defRPr/>
            </a:pPr>
            <a:endParaRPr lang="zh-CN" altLang="en-US" noProof="1"/>
          </a:p>
        </p:txBody>
      </p:sp>
      <p:sp>
        <p:nvSpPr>
          <p:cNvPr id="7" name="标题 1"/>
          <p:cNvSpPr txBox="1"/>
          <p:nvPr>
            <p:custDataLst>
              <p:tags r:id="rId1"/>
            </p:custDataLst>
          </p:nvPr>
        </p:nvSpPr>
        <p:spPr>
          <a:xfrm>
            <a:off x="883005" y="340968"/>
            <a:ext cx="4705482" cy="700087"/>
          </a:xfrm>
          <a:prstGeom prst="rect">
            <a:avLst/>
          </a:prstGeom>
        </p:spPr>
        <p:txBody>
          <a:bodyPr/>
          <a:lst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smtClean="0">
                <a:latin typeface="微软雅黑" panose="020B0503020204020204" pitchFamily="34" charset="-122"/>
                <a:ea typeface="微软雅黑" panose="020B0503020204020204" pitchFamily="34" charset="-122"/>
              </a:rPr>
              <a:t>续写中常出现的问题</a:t>
            </a:r>
          </a:p>
        </p:txBody>
      </p:sp>
      <p:sp>
        <p:nvSpPr>
          <p:cNvPr id="8" name="TextBox 2"/>
          <p:cNvSpPr txBox="1">
            <a:spLocks noChangeArrowheads="1"/>
          </p:cNvSpPr>
          <p:nvPr/>
        </p:nvSpPr>
        <p:spPr bwMode="auto">
          <a:xfrm>
            <a:off x="690116" y="1114321"/>
            <a:ext cx="11051310" cy="5262979"/>
          </a:xfrm>
          <a:prstGeom prst="rect">
            <a:avLst/>
          </a:prstGeom>
          <a:noFill/>
          <a:ln w="9525">
            <a:noFill/>
            <a:miter lim="800000"/>
          </a:ln>
        </p:spPr>
        <p:txBody>
          <a:bodyPr wrap="square">
            <a:spAutoFit/>
          </a:bodyPr>
          <a:lstStyle>
            <a:defPPr/>
          </a:lstStyle>
          <a:p>
            <a:pPr>
              <a:lnSpc>
                <a:spcPct val="150000"/>
              </a:lnSpc>
            </a:pPr>
            <a:r>
              <a:rPr lang="zh-CN" altLang="en-US" sz="3200" b="1" smtClean="0">
                <a:latin typeface="宋体" panose="02010600030101010101" pitchFamily="2" charset="-122"/>
                <a:ea typeface="宋体" panose="02010600030101010101" pitchFamily="2" charset="-122"/>
              </a:rPr>
              <a:t>一</a:t>
            </a:r>
            <a:r>
              <a:rPr lang="zh-CN" altLang="en-US" sz="3200" b="1">
                <a:latin typeface="宋体" panose="02010600030101010101" pitchFamily="2" charset="-122"/>
                <a:ea typeface="宋体" panose="02010600030101010101" pitchFamily="2" charset="-122"/>
              </a:rPr>
              <a:t>、</a:t>
            </a:r>
            <a:r>
              <a:rPr lang="zh-CN" altLang="en-US" sz="3200" b="1" smtClean="0">
                <a:latin typeface="宋体" panose="02010600030101010101" pitchFamily="2" charset="-122"/>
                <a:ea typeface="宋体" panose="02010600030101010101" pitchFamily="2" charset="-122"/>
              </a:rPr>
              <a:t>书写</a:t>
            </a:r>
            <a:r>
              <a:rPr lang="zh-CN" altLang="en-US" sz="3200" b="1">
                <a:solidFill>
                  <a:srgbClr val="FF0000"/>
                </a:solidFill>
                <a:latin typeface="宋体" panose="02010600030101010101" pitchFamily="2" charset="-122"/>
                <a:ea typeface="宋体" panose="02010600030101010101" pitchFamily="2" charset="-122"/>
              </a:rPr>
              <a:t>潦草</a:t>
            </a:r>
            <a:r>
              <a:rPr lang="zh-CN" altLang="en-US" sz="3200" b="1">
                <a:latin typeface="宋体" panose="02010600030101010101" pitchFamily="2" charset="-122"/>
                <a:ea typeface="宋体" panose="02010600030101010101" pitchFamily="2" charset="-122"/>
              </a:rPr>
              <a:t>，卷面</a:t>
            </a:r>
            <a:r>
              <a:rPr lang="zh-CN" altLang="en-US" sz="3200" b="1" smtClean="0">
                <a:solidFill>
                  <a:srgbClr val="FF0000"/>
                </a:solidFill>
                <a:latin typeface="宋体" panose="02010600030101010101" pitchFamily="2" charset="-122"/>
                <a:ea typeface="宋体" panose="02010600030101010101" pitchFamily="2" charset="-122"/>
              </a:rPr>
              <a:t>涂改</a:t>
            </a:r>
            <a:r>
              <a:rPr lang="zh-CN" altLang="en-US" sz="3200" b="1" smtClean="0">
                <a:latin typeface="宋体" panose="02010600030101010101" pitchFamily="2" charset="-122"/>
                <a:ea typeface="宋体" panose="02010600030101010101" pitchFamily="2" charset="-122"/>
              </a:rPr>
              <a:t>；</a:t>
            </a:r>
            <a:endParaRPr lang="en-US" altLang="zh-CN" sz="3200" b="1" smtClean="0">
              <a:latin typeface="宋体" panose="02010600030101010101" pitchFamily="2" charset="-122"/>
              <a:ea typeface="宋体" panose="02010600030101010101" pitchFamily="2" charset="-122"/>
            </a:endParaRPr>
          </a:p>
          <a:p>
            <a:pPr lvl="0">
              <a:lnSpc>
                <a:spcPct val="150000"/>
              </a:lnSpc>
            </a:pPr>
            <a:r>
              <a:rPr lang="zh-CN" altLang="en-US" sz="3200" b="1" smtClean="0">
                <a:latin typeface="宋体" panose="02010600030101010101" pitchFamily="2" charset="-122"/>
                <a:ea typeface="宋体" panose="02010600030101010101" pitchFamily="2" charset="-122"/>
              </a:rPr>
              <a:t>二、</a:t>
            </a:r>
            <a:r>
              <a:rPr lang="en-US" altLang="zh-CN" sz="3200" b="1" err="1">
                <a:latin typeface="宋体" panose="02010600030101010101" pitchFamily="2" charset="-122"/>
                <a:ea typeface="宋体" panose="02010600030101010101" pitchFamily="2" charset="-122"/>
              </a:rPr>
              <a:t>上下文的</a:t>
            </a:r>
            <a:r>
              <a:rPr lang="en-US" altLang="zh-CN" sz="3200" b="1" err="1">
                <a:solidFill>
                  <a:srgbClr val="FF0000"/>
                </a:solidFill>
                <a:latin typeface="宋体" panose="02010600030101010101" pitchFamily="2" charset="-122"/>
                <a:ea typeface="宋体" panose="02010600030101010101" pitchFamily="2" charset="-122"/>
              </a:rPr>
              <a:t>连贯性</a:t>
            </a:r>
            <a:r>
              <a:rPr lang="zh-CN" altLang="en-US" sz="3200" b="1" smtClean="0">
                <a:solidFill>
                  <a:srgbClr val="FF0000"/>
                </a:solidFill>
                <a:latin typeface="宋体" panose="02010600030101010101" pitchFamily="2" charset="-122"/>
                <a:ea typeface="宋体" panose="02010600030101010101" pitchFamily="2" charset="-122"/>
              </a:rPr>
              <a:t>差</a:t>
            </a:r>
            <a:r>
              <a:rPr lang="zh-CN" altLang="en-US" sz="3200" b="1" smtClean="0">
                <a:latin typeface="宋体" panose="02010600030101010101" pitchFamily="2" charset="-122"/>
                <a:ea typeface="宋体" panose="02010600030101010101" pitchFamily="2" charset="-122"/>
              </a:rPr>
              <a:t>；</a:t>
            </a:r>
            <a:endParaRPr lang="en-US" altLang="zh-CN" sz="3200" b="1" smtClean="0">
              <a:latin typeface="宋体" panose="02010600030101010101" pitchFamily="2" charset="-122"/>
              <a:ea typeface="宋体" panose="02010600030101010101" pitchFamily="2" charset="-122"/>
            </a:endParaRPr>
          </a:p>
          <a:p>
            <a:pPr>
              <a:lnSpc>
                <a:spcPct val="150000"/>
              </a:lnSpc>
            </a:pPr>
            <a:r>
              <a:rPr lang="zh-CN" altLang="en-US" sz="3200" b="1">
                <a:latin typeface="宋体" panose="02010600030101010101" pitchFamily="2" charset="-122"/>
                <a:ea typeface="宋体" panose="02010600030101010101" pitchFamily="2" charset="-122"/>
              </a:rPr>
              <a:t>三</a:t>
            </a:r>
            <a:r>
              <a:rPr lang="zh-CN" altLang="en-US" sz="3200" b="1" smtClean="0">
                <a:latin typeface="宋体" panose="02010600030101010101" pitchFamily="2" charset="-122"/>
                <a:ea typeface="宋体" panose="02010600030101010101" pitchFamily="2" charset="-122"/>
              </a:rPr>
              <a:t>、</a:t>
            </a:r>
            <a:r>
              <a:rPr lang="zh-CN" altLang="en-US" sz="3200" b="1">
                <a:latin typeface="宋体" panose="02010600030101010101" pitchFamily="2" charset="-122"/>
                <a:ea typeface="宋体" panose="02010600030101010101" pitchFamily="2" charset="-122"/>
              </a:rPr>
              <a:t>错词错句多，好词好句</a:t>
            </a:r>
            <a:r>
              <a:rPr lang="zh-CN" altLang="en-US" sz="3200" b="1" smtClean="0">
                <a:latin typeface="宋体" panose="02010600030101010101" pitchFamily="2" charset="-122"/>
                <a:ea typeface="宋体" panose="02010600030101010101" pitchFamily="2" charset="-122"/>
              </a:rPr>
              <a:t>少；</a:t>
            </a:r>
            <a:endParaRPr lang="en-US" altLang="zh-CN" sz="3200" b="1" smtClean="0">
              <a:latin typeface="宋体" panose="02010600030101010101" pitchFamily="2" charset="-122"/>
              <a:ea typeface="宋体" panose="02010600030101010101" pitchFamily="2" charset="-122"/>
            </a:endParaRPr>
          </a:p>
          <a:p>
            <a:pPr>
              <a:lnSpc>
                <a:spcPct val="150000"/>
              </a:lnSpc>
            </a:pPr>
            <a:r>
              <a:rPr lang="zh-CN" altLang="en-US" sz="3200" b="1">
                <a:latin typeface="宋体" panose="02010600030101010101" pitchFamily="2" charset="-122"/>
                <a:ea typeface="宋体" panose="02010600030101010101" pitchFamily="2" charset="-122"/>
              </a:rPr>
              <a:t>四</a:t>
            </a:r>
            <a:r>
              <a:rPr lang="zh-CN" altLang="en-US" sz="3200" b="1" smtClean="0">
                <a:latin typeface="宋体" panose="02010600030101010101" pitchFamily="2" charset="-122"/>
                <a:ea typeface="宋体" panose="02010600030101010101" pitchFamily="2" charset="-122"/>
              </a:rPr>
              <a:t>、</a:t>
            </a:r>
            <a:r>
              <a:rPr lang="zh-CN" altLang="en-US" sz="3200" b="1" smtClean="0">
                <a:latin typeface="宋体" panose="02010600030101010101" pitchFamily="2" charset="-122"/>
                <a:ea typeface="宋体" panose="02010600030101010101" pitchFamily="2" charset="-122"/>
                <a:sym typeface="+mn-ea"/>
              </a:rPr>
              <a:t>没有</a:t>
            </a:r>
            <a:r>
              <a:rPr lang="zh-CN" altLang="en-US" sz="3200" b="1">
                <a:solidFill>
                  <a:srgbClr val="FF0000"/>
                </a:solidFill>
                <a:latin typeface="宋体" panose="02010600030101010101" pitchFamily="2" charset="-122"/>
                <a:ea typeface="宋体" panose="02010600030101010101" pitchFamily="2" charset="-122"/>
                <a:sym typeface="+mn-ea"/>
              </a:rPr>
              <a:t>丰富和生动的细节</a:t>
            </a:r>
            <a:r>
              <a:rPr lang="zh-CN" altLang="en-US" sz="3200" b="1" smtClean="0">
                <a:latin typeface="宋体" panose="02010600030101010101" pitchFamily="2" charset="-122"/>
                <a:ea typeface="宋体" panose="02010600030101010101" pitchFamily="2" charset="-122"/>
                <a:sym typeface="+mn-ea"/>
              </a:rPr>
              <a:t>推动情节</a:t>
            </a:r>
            <a:r>
              <a:rPr lang="zh-CN" altLang="en-US" sz="3200" b="1">
                <a:latin typeface="宋体" panose="02010600030101010101" pitchFamily="2" charset="-122"/>
                <a:ea typeface="宋体" panose="02010600030101010101" pitchFamily="2" charset="-122"/>
                <a:sym typeface="+mn-ea"/>
              </a:rPr>
              <a:t>的</a:t>
            </a:r>
            <a:r>
              <a:rPr lang="zh-CN" altLang="en-US" sz="3200" b="1" smtClean="0">
                <a:latin typeface="宋体" panose="02010600030101010101" pitchFamily="2" charset="-122"/>
                <a:ea typeface="宋体" panose="02010600030101010101" pitchFamily="2" charset="-122"/>
                <a:sym typeface="+mn-ea"/>
              </a:rPr>
              <a:t>发展；</a:t>
            </a:r>
            <a:endParaRPr lang="en-US" altLang="zh-CN" sz="3200" b="1" smtClean="0">
              <a:latin typeface="宋体" panose="02010600030101010101" pitchFamily="2" charset="-122"/>
              <a:ea typeface="宋体" panose="02010600030101010101" pitchFamily="2" charset="-122"/>
              <a:sym typeface="+mn-ea"/>
            </a:endParaRPr>
          </a:p>
          <a:p>
            <a:pPr>
              <a:lnSpc>
                <a:spcPct val="150000"/>
              </a:lnSpc>
            </a:pPr>
            <a:r>
              <a:rPr lang="zh-CN" altLang="en-US" sz="3200" b="1">
                <a:latin typeface="宋体" panose="02010600030101010101" pitchFamily="2" charset="-122"/>
                <a:ea typeface="宋体" panose="02010600030101010101" pitchFamily="2" charset="-122"/>
              </a:rPr>
              <a:t>五</a:t>
            </a:r>
            <a:r>
              <a:rPr lang="zh-CN" altLang="en-US" sz="3200" b="1" smtClean="0">
                <a:latin typeface="宋体" panose="02010600030101010101" pitchFamily="2" charset="-122"/>
                <a:ea typeface="宋体" panose="02010600030101010101" pitchFamily="2" charset="-122"/>
              </a:rPr>
              <a:t>、</a:t>
            </a:r>
            <a:r>
              <a:rPr lang="en-US" altLang="zh-CN" sz="3200" b="1" err="1">
                <a:latin typeface="宋体" panose="02010600030101010101" pitchFamily="2" charset="-122"/>
                <a:ea typeface="宋体" panose="02010600030101010101" pitchFamily="2" charset="-122"/>
              </a:rPr>
              <a:t>与所给短文及段落开头语的</a:t>
            </a:r>
            <a:r>
              <a:rPr lang="en-US" altLang="zh-CN" sz="3200" b="1" err="1">
                <a:solidFill>
                  <a:srgbClr val="FF0000"/>
                </a:solidFill>
                <a:latin typeface="宋体" panose="02010600030101010101" pitchFamily="2" charset="-122"/>
                <a:ea typeface="宋体" panose="02010600030101010101" pitchFamily="2" charset="-122"/>
              </a:rPr>
              <a:t>衔接程度</a:t>
            </a:r>
            <a:r>
              <a:rPr lang="zh-CN" altLang="en-US" sz="3200" b="1">
                <a:solidFill>
                  <a:srgbClr val="FF0000"/>
                </a:solidFill>
                <a:latin typeface="宋体" panose="02010600030101010101" pitchFamily="2" charset="-122"/>
                <a:ea typeface="宋体" panose="02010600030101010101" pitchFamily="2" charset="-122"/>
              </a:rPr>
              <a:t>差</a:t>
            </a:r>
            <a:r>
              <a:rPr lang="en-US" altLang="zh-CN" sz="3200" b="1">
                <a:latin typeface="宋体" panose="02010600030101010101" pitchFamily="2" charset="-122"/>
                <a:ea typeface="宋体" panose="02010600030101010101" pitchFamily="2" charset="-122"/>
              </a:rPr>
              <a:t>；</a:t>
            </a:r>
          </a:p>
          <a:p>
            <a:pPr>
              <a:lnSpc>
                <a:spcPct val="150000"/>
              </a:lnSpc>
            </a:pPr>
            <a:r>
              <a:rPr lang="zh-CN" altLang="en-US" sz="3200" b="1" smtClean="0">
                <a:latin typeface="宋体" panose="02010600030101010101" pitchFamily="2" charset="-122"/>
                <a:ea typeface="宋体" panose="02010600030101010101" pitchFamily="2" charset="-122"/>
                <a:sym typeface="+mn-ea"/>
              </a:rPr>
              <a:t>六、没有</a:t>
            </a:r>
            <a:r>
              <a:rPr lang="zh-CN" altLang="en-US" sz="3200" b="1">
                <a:latin typeface="宋体" panose="02010600030101010101" pitchFamily="2" charset="-122"/>
                <a:ea typeface="宋体" panose="02010600030101010101" pitchFamily="2" charset="-122"/>
                <a:sym typeface="+mn-ea"/>
              </a:rPr>
              <a:t>使用</a:t>
            </a:r>
            <a:r>
              <a:rPr lang="en-US" altLang="zh-CN" sz="3200" b="1">
                <a:solidFill>
                  <a:srgbClr val="FF0000"/>
                </a:solidFill>
                <a:latin typeface="宋体" panose="02010600030101010101" pitchFamily="2" charset="-122"/>
                <a:ea typeface="宋体" panose="02010600030101010101" pitchFamily="2" charset="-122"/>
                <a:sym typeface="+mn-ea"/>
              </a:rPr>
              <a:t>5</a:t>
            </a:r>
            <a:r>
              <a:rPr lang="zh-CN" altLang="en-US" sz="3200" b="1">
                <a:solidFill>
                  <a:srgbClr val="FF0000"/>
                </a:solidFill>
                <a:latin typeface="宋体" panose="02010600030101010101" pitchFamily="2" charset="-122"/>
                <a:ea typeface="宋体" panose="02010600030101010101" pitchFamily="2" charset="-122"/>
                <a:sym typeface="+mn-ea"/>
              </a:rPr>
              <a:t>个或</a:t>
            </a:r>
            <a:r>
              <a:rPr lang="en-US" altLang="zh-CN" sz="3200" b="1">
                <a:solidFill>
                  <a:srgbClr val="FF0000"/>
                </a:solidFill>
                <a:latin typeface="宋体" panose="02010600030101010101" pitchFamily="2" charset="-122"/>
                <a:ea typeface="宋体" panose="02010600030101010101" pitchFamily="2" charset="-122"/>
                <a:sym typeface="+mn-ea"/>
              </a:rPr>
              <a:t>5</a:t>
            </a:r>
            <a:r>
              <a:rPr lang="zh-CN" altLang="en-US" sz="3200" b="1">
                <a:solidFill>
                  <a:srgbClr val="FF0000"/>
                </a:solidFill>
                <a:latin typeface="宋体" panose="02010600030101010101" pitchFamily="2" charset="-122"/>
                <a:ea typeface="宋体" panose="02010600030101010101" pitchFamily="2" charset="-122"/>
                <a:sym typeface="+mn-ea"/>
              </a:rPr>
              <a:t>个以上</a:t>
            </a:r>
            <a:r>
              <a:rPr lang="zh-CN" altLang="en-US" sz="3200" b="1">
                <a:latin typeface="宋体" panose="02010600030101010101" pitchFamily="2" charset="-122"/>
                <a:ea typeface="宋体" panose="02010600030101010101" pitchFamily="2" charset="-122"/>
                <a:sym typeface="+mn-ea"/>
              </a:rPr>
              <a:t>原文中的划线词语</a:t>
            </a:r>
            <a:r>
              <a:rPr lang="zh-CN" altLang="en-US" sz="3200" b="1" smtClean="0">
                <a:latin typeface="宋体" panose="02010600030101010101" pitchFamily="2" charset="-122"/>
                <a:ea typeface="宋体" panose="02010600030101010101" pitchFamily="2" charset="-122"/>
                <a:sym typeface="+mn-ea"/>
              </a:rPr>
              <a:t>，没有</a:t>
            </a:r>
            <a:r>
              <a:rPr lang="zh-CN" altLang="en-US" sz="3200" b="1">
                <a:latin typeface="宋体" panose="02010600030101010101" pitchFamily="2" charset="-122"/>
                <a:ea typeface="宋体" panose="02010600030101010101" pitchFamily="2" charset="-122"/>
                <a:sym typeface="+mn-ea"/>
              </a:rPr>
              <a:t>划出</a:t>
            </a:r>
            <a:r>
              <a:rPr lang="zh-CN" altLang="en-US" sz="3200" b="1" smtClean="0">
                <a:latin typeface="宋体" panose="02010600030101010101" pitchFamily="2" charset="-122"/>
                <a:ea typeface="宋体" panose="02010600030101010101" pitchFamily="2" charset="-122"/>
                <a:sym typeface="+mn-ea"/>
              </a:rPr>
              <a:t>所</a:t>
            </a:r>
            <a:endParaRPr lang="en-US" altLang="zh-CN" sz="3200" b="1" smtClean="0">
              <a:latin typeface="宋体" panose="02010600030101010101" pitchFamily="2" charset="-122"/>
              <a:ea typeface="宋体" panose="02010600030101010101" pitchFamily="2" charset="-122"/>
              <a:sym typeface="+mn-ea"/>
            </a:endParaRPr>
          </a:p>
          <a:p>
            <a:pPr>
              <a:lnSpc>
                <a:spcPct val="150000"/>
              </a:lnSpc>
            </a:pPr>
            <a:r>
              <a:rPr lang="en-US" altLang="zh-CN" sz="3200" b="1">
                <a:latin typeface="宋体" panose="02010600030101010101" pitchFamily="2" charset="-122"/>
                <a:ea typeface="宋体" panose="02010600030101010101" pitchFamily="2" charset="-122"/>
                <a:sym typeface="+mn-ea"/>
              </a:rPr>
              <a:t> </a:t>
            </a:r>
            <a:r>
              <a:rPr lang="en-US" altLang="zh-CN" sz="3200" b="1" smtClean="0">
                <a:latin typeface="宋体" panose="02010600030101010101" pitchFamily="2" charset="-122"/>
                <a:ea typeface="宋体" panose="02010600030101010101" pitchFamily="2" charset="-122"/>
                <a:sym typeface="+mn-ea"/>
              </a:rPr>
              <a:t>   </a:t>
            </a:r>
            <a:r>
              <a:rPr lang="zh-CN" altLang="en-US" sz="3200" b="1" smtClean="0">
                <a:latin typeface="宋体" panose="02010600030101010101" pitchFamily="2" charset="-122"/>
                <a:ea typeface="宋体" panose="02010600030101010101" pitchFamily="2" charset="-122"/>
                <a:sym typeface="+mn-ea"/>
              </a:rPr>
              <a:t>用</a:t>
            </a:r>
            <a:r>
              <a:rPr lang="zh-CN" altLang="en-US" sz="3200" b="1">
                <a:latin typeface="宋体" panose="02010600030101010101" pitchFamily="2" charset="-122"/>
                <a:ea typeface="宋体" panose="02010600030101010101" pitchFamily="2" charset="-122"/>
                <a:sym typeface="+mn-ea"/>
              </a:rPr>
              <a:t>的划线</a:t>
            </a:r>
            <a:r>
              <a:rPr lang="zh-CN" altLang="en-US" sz="3200" b="1" smtClean="0">
                <a:latin typeface="宋体" panose="02010600030101010101" pitchFamily="2" charset="-122"/>
                <a:ea typeface="宋体" panose="02010600030101010101" pitchFamily="2" charset="-122"/>
                <a:sym typeface="+mn-ea"/>
              </a:rPr>
              <a:t>词语。</a:t>
            </a:r>
            <a:endParaRPr lang="zh-CN" altLang="en-US" sz="3200" b="1">
              <a:latin typeface="宋体" panose="02010600030101010101" pitchFamily="2" charset="-122"/>
              <a:ea typeface="宋体" panose="02010600030101010101" pitchFamily="2" charset="-122"/>
            </a:endParaRPr>
          </a:p>
        </p:txBody>
      </p:sp>
      <p:sp>
        <p:nvSpPr>
          <p:cNvPr id="6" name="íṧļíḑê"/>
          <p:cNvSpPr/>
          <p:nvPr/>
        </p:nvSpPr>
        <p:spPr bwMode="auto">
          <a:xfrm>
            <a:off x="10231056" y="3160776"/>
            <a:ext cx="363730" cy="65966"/>
          </a:xfrm>
          <a:custGeom>
            <a:avLst/>
            <a:gdLst>
              <a:gd name="T0" fmla="*/ 191 w 191"/>
              <a:gd name="T1" fmla="*/ 0 h 35"/>
              <a:gd name="T2" fmla="*/ 191 w 191"/>
              <a:gd name="T3" fmla="*/ 17 h 35"/>
              <a:gd name="T4" fmla="*/ 187 w 191"/>
              <a:gd name="T5" fmla="*/ 22 h 35"/>
              <a:gd name="T6" fmla="*/ 10 w 191"/>
              <a:gd name="T7" fmla="*/ 34 h 35"/>
              <a:gd name="T8" fmla="*/ 1 w 191"/>
              <a:gd name="T9" fmla="*/ 22 h 35"/>
              <a:gd name="T10" fmla="*/ 1 w 191"/>
              <a:gd name="T11" fmla="*/ 22 h 35"/>
              <a:gd name="T12" fmla="*/ 191 w 19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91" h="35">
                <a:moveTo>
                  <a:pt x="191" y="0"/>
                </a:moveTo>
                <a:cubicBezTo>
                  <a:pt x="191" y="17"/>
                  <a:pt x="191" y="17"/>
                  <a:pt x="191" y="17"/>
                </a:cubicBezTo>
                <a:cubicBezTo>
                  <a:pt x="191" y="20"/>
                  <a:pt x="189" y="22"/>
                  <a:pt x="187" y="22"/>
                </a:cubicBezTo>
                <a:cubicBezTo>
                  <a:pt x="10" y="34"/>
                  <a:pt x="10" y="34"/>
                  <a:pt x="10" y="34"/>
                </a:cubicBezTo>
                <a:cubicBezTo>
                  <a:pt x="5" y="35"/>
                  <a:pt x="0" y="29"/>
                  <a:pt x="1" y="22"/>
                </a:cubicBezTo>
                <a:cubicBezTo>
                  <a:pt x="1" y="22"/>
                  <a:pt x="1" y="22"/>
                  <a:pt x="1" y="22"/>
                </a:cubicBezTo>
                <a:lnTo>
                  <a:pt x="19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9" name="ísľíḑé"/>
          <p:cNvSpPr/>
          <p:nvPr/>
        </p:nvSpPr>
        <p:spPr bwMode="auto">
          <a:xfrm>
            <a:off x="10472931" y="3027929"/>
            <a:ext cx="121854" cy="51307"/>
          </a:xfrm>
          <a:custGeom>
            <a:avLst/>
            <a:gdLst>
              <a:gd name="T0" fmla="*/ 133 w 133"/>
              <a:gd name="T1" fmla="*/ 0 h 56"/>
              <a:gd name="T2" fmla="*/ 133 w 133"/>
              <a:gd name="T3" fmla="*/ 56 h 56"/>
              <a:gd name="T4" fmla="*/ 0 w 133"/>
              <a:gd name="T5" fmla="*/ 56 h 56"/>
              <a:gd name="T6" fmla="*/ 0 w 133"/>
              <a:gd name="T7" fmla="*/ 6 h 56"/>
              <a:gd name="T8" fmla="*/ 133 w 133"/>
              <a:gd name="T9" fmla="*/ 0 h 56"/>
            </a:gdLst>
            <a:ahLst/>
            <a:cxnLst>
              <a:cxn ang="0">
                <a:pos x="T0" y="T1"/>
              </a:cxn>
              <a:cxn ang="0">
                <a:pos x="T2" y="T3"/>
              </a:cxn>
              <a:cxn ang="0">
                <a:pos x="T4" y="T5"/>
              </a:cxn>
              <a:cxn ang="0">
                <a:pos x="T6" y="T7"/>
              </a:cxn>
              <a:cxn ang="0">
                <a:pos x="T8" y="T9"/>
              </a:cxn>
            </a:cxnLst>
            <a:rect l="0" t="0" r="r" b="b"/>
            <a:pathLst>
              <a:path w="133" h="56">
                <a:moveTo>
                  <a:pt x="133" y="0"/>
                </a:moveTo>
                <a:lnTo>
                  <a:pt x="133" y="56"/>
                </a:lnTo>
                <a:lnTo>
                  <a:pt x="0" y="56"/>
                </a:lnTo>
                <a:lnTo>
                  <a:pt x="0" y="6"/>
                </a:lnTo>
                <a:lnTo>
                  <a:pt x="133" y="0"/>
                </a:lnTo>
                <a:close/>
              </a:path>
            </a:pathLst>
          </a:custGeom>
          <a:solidFill>
            <a:srgbClr val="FBB38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11" name="ïśḻiḑê"/>
          <p:cNvSpPr/>
          <p:nvPr/>
        </p:nvSpPr>
        <p:spPr bwMode="auto">
          <a:xfrm>
            <a:off x="10221894" y="3079235"/>
            <a:ext cx="372891" cy="132848"/>
          </a:xfrm>
          <a:custGeom>
            <a:avLst/>
            <a:gdLst>
              <a:gd name="T0" fmla="*/ 196 w 196"/>
              <a:gd name="T1" fmla="*/ 0 h 70"/>
              <a:gd name="T2" fmla="*/ 196 w 196"/>
              <a:gd name="T3" fmla="*/ 53 h 70"/>
              <a:gd name="T4" fmla="*/ 15 w 196"/>
              <a:gd name="T5" fmla="*/ 69 h 70"/>
              <a:gd name="T6" fmla="*/ 10 w 196"/>
              <a:gd name="T7" fmla="*/ 49 h 70"/>
              <a:gd name="T8" fmla="*/ 59 w 196"/>
              <a:gd name="T9" fmla="*/ 23 h 70"/>
              <a:gd name="T10" fmla="*/ 86 w 196"/>
              <a:gd name="T11" fmla="*/ 11 h 70"/>
              <a:gd name="T12" fmla="*/ 95 w 196"/>
              <a:gd name="T13" fmla="*/ 8 h 70"/>
              <a:gd name="T14" fmla="*/ 139 w 196"/>
              <a:gd name="T15" fmla="*/ 0 h 70"/>
              <a:gd name="T16" fmla="*/ 196 w 196"/>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70">
                <a:moveTo>
                  <a:pt x="196" y="0"/>
                </a:moveTo>
                <a:cubicBezTo>
                  <a:pt x="196" y="53"/>
                  <a:pt x="196" y="53"/>
                  <a:pt x="196" y="53"/>
                </a:cubicBezTo>
                <a:cubicBezTo>
                  <a:pt x="15" y="69"/>
                  <a:pt x="15" y="69"/>
                  <a:pt x="15" y="69"/>
                </a:cubicBezTo>
                <a:cubicBezTo>
                  <a:pt x="4" y="70"/>
                  <a:pt x="0" y="54"/>
                  <a:pt x="10" y="49"/>
                </a:cubicBezTo>
                <a:cubicBezTo>
                  <a:pt x="59" y="23"/>
                  <a:pt x="59" y="23"/>
                  <a:pt x="59" y="23"/>
                </a:cubicBezTo>
                <a:cubicBezTo>
                  <a:pt x="68" y="18"/>
                  <a:pt x="77" y="14"/>
                  <a:pt x="86" y="11"/>
                </a:cubicBezTo>
                <a:cubicBezTo>
                  <a:pt x="95" y="8"/>
                  <a:pt x="95" y="8"/>
                  <a:pt x="95" y="8"/>
                </a:cubicBezTo>
                <a:cubicBezTo>
                  <a:pt x="109" y="3"/>
                  <a:pt x="124" y="0"/>
                  <a:pt x="139" y="0"/>
                </a:cubicBezTo>
                <a:lnTo>
                  <a:pt x="196" y="0"/>
                </a:lnTo>
                <a:close/>
              </a:path>
            </a:pathLst>
          </a:custGeom>
          <a:solidFill>
            <a:srgbClr val="7A491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12" name="íṩḷîḓè"/>
          <p:cNvSpPr/>
          <p:nvPr/>
        </p:nvSpPr>
        <p:spPr bwMode="auto">
          <a:xfrm>
            <a:off x="10406049" y="3042588"/>
            <a:ext cx="188736" cy="63218"/>
          </a:xfrm>
          <a:custGeom>
            <a:avLst/>
            <a:gdLst>
              <a:gd name="T0" fmla="*/ 99 w 99"/>
              <a:gd name="T1" fmla="*/ 19 h 33"/>
              <a:gd name="T2" fmla="*/ 14 w 99"/>
              <a:gd name="T3" fmla="*/ 30 h 33"/>
              <a:gd name="T4" fmla="*/ 35 w 99"/>
              <a:gd name="T5" fmla="*/ 19 h 33"/>
              <a:gd name="T6" fmla="*/ 99 w 99"/>
              <a:gd name="T7" fmla="*/ 19 h 33"/>
            </a:gdLst>
            <a:ahLst/>
            <a:cxnLst>
              <a:cxn ang="0">
                <a:pos x="T0" y="T1"/>
              </a:cxn>
              <a:cxn ang="0">
                <a:pos x="T2" y="T3"/>
              </a:cxn>
              <a:cxn ang="0">
                <a:pos x="T4" y="T5"/>
              </a:cxn>
              <a:cxn ang="0">
                <a:pos x="T6" y="T7"/>
              </a:cxn>
            </a:cxnLst>
            <a:rect l="0" t="0" r="r" b="b"/>
            <a:pathLst>
              <a:path w="99" h="33">
                <a:moveTo>
                  <a:pt x="99" y="19"/>
                </a:moveTo>
                <a:cubicBezTo>
                  <a:pt x="99" y="19"/>
                  <a:pt x="29" y="33"/>
                  <a:pt x="14" y="30"/>
                </a:cubicBezTo>
                <a:cubicBezTo>
                  <a:pt x="0" y="26"/>
                  <a:pt x="35" y="19"/>
                  <a:pt x="35" y="19"/>
                </a:cubicBezTo>
                <a:cubicBezTo>
                  <a:pt x="35" y="19"/>
                  <a:pt x="94" y="0"/>
                  <a:pt x="99" y="19"/>
                </a:cubicBezTo>
                <a:close/>
              </a:path>
            </a:pathLst>
          </a:custGeom>
          <a:solidFill>
            <a:srgbClr val="FBB38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13" name="iṣ1íďe"/>
          <p:cNvSpPr/>
          <p:nvPr/>
        </p:nvSpPr>
        <p:spPr bwMode="auto">
          <a:xfrm>
            <a:off x="10537981" y="3160776"/>
            <a:ext cx="363730" cy="65966"/>
          </a:xfrm>
          <a:custGeom>
            <a:avLst/>
            <a:gdLst>
              <a:gd name="T0" fmla="*/ 191 w 191"/>
              <a:gd name="T1" fmla="*/ 0 h 35"/>
              <a:gd name="T2" fmla="*/ 191 w 191"/>
              <a:gd name="T3" fmla="*/ 17 h 35"/>
              <a:gd name="T4" fmla="*/ 187 w 191"/>
              <a:gd name="T5" fmla="*/ 22 h 35"/>
              <a:gd name="T6" fmla="*/ 10 w 191"/>
              <a:gd name="T7" fmla="*/ 34 h 35"/>
              <a:gd name="T8" fmla="*/ 1 w 191"/>
              <a:gd name="T9" fmla="*/ 22 h 35"/>
              <a:gd name="T10" fmla="*/ 1 w 191"/>
              <a:gd name="T11" fmla="*/ 22 h 35"/>
              <a:gd name="T12" fmla="*/ 191 w 19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91" h="35">
                <a:moveTo>
                  <a:pt x="191" y="0"/>
                </a:moveTo>
                <a:cubicBezTo>
                  <a:pt x="191" y="17"/>
                  <a:pt x="191" y="17"/>
                  <a:pt x="191" y="17"/>
                </a:cubicBezTo>
                <a:cubicBezTo>
                  <a:pt x="191" y="20"/>
                  <a:pt x="189" y="22"/>
                  <a:pt x="187" y="22"/>
                </a:cubicBezTo>
                <a:cubicBezTo>
                  <a:pt x="10" y="34"/>
                  <a:pt x="10" y="34"/>
                  <a:pt x="10" y="34"/>
                </a:cubicBezTo>
                <a:cubicBezTo>
                  <a:pt x="4" y="35"/>
                  <a:pt x="0" y="29"/>
                  <a:pt x="1" y="22"/>
                </a:cubicBezTo>
                <a:cubicBezTo>
                  <a:pt x="1" y="22"/>
                  <a:pt x="1" y="22"/>
                  <a:pt x="1" y="22"/>
                </a:cubicBezTo>
                <a:lnTo>
                  <a:pt x="19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15" name="i$ļiḓê"/>
          <p:cNvSpPr/>
          <p:nvPr/>
        </p:nvSpPr>
        <p:spPr bwMode="auto">
          <a:xfrm>
            <a:off x="10779856" y="3027929"/>
            <a:ext cx="121854" cy="51307"/>
          </a:xfrm>
          <a:custGeom>
            <a:avLst/>
            <a:gdLst>
              <a:gd name="T0" fmla="*/ 133 w 133"/>
              <a:gd name="T1" fmla="*/ 0 h 56"/>
              <a:gd name="T2" fmla="*/ 133 w 133"/>
              <a:gd name="T3" fmla="*/ 56 h 56"/>
              <a:gd name="T4" fmla="*/ 0 w 133"/>
              <a:gd name="T5" fmla="*/ 56 h 56"/>
              <a:gd name="T6" fmla="*/ 0 w 133"/>
              <a:gd name="T7" fmla="*/ 6 h 56"/>
              <a:gd name="T8" fmla="*/ 133 w 133"/>
              <a:gd name="T9" fmla="*/ 0 h 56"/>
            </a:gdLst>
            <a:ahLst/>
            <a:cxnLst>
              <a:cxn ang="0">
                <a:pos x="T0" y="T1"/>
              </a:cxn>
              <a:cxn ang="0">
                <a:pos x="T2" y="T3"/>
              </a:cxn>
              <a:cxn ang="0">
                <a:pos x="T4" y="T5"/>
              </a:cxn>
              <a:cxn ang="0">
                <a:pos x="T6" y="T7"/>
              </a:cxn>
              <a:cxn ang="0">
                <a:pos x="T8" y="T9"/>
              </a:cxn>
            </a:cxnLst>
            <a:rect l="0" t="0" r="r" b="b"/>
            <a:pathLst>
              <a:path w="133" h="56">
                <a:moveTo>
                  <a:pt x="133" y="0"/>
                </a:moveTo>
                <a:lnTo>
                  <a:pt x="133" y="56"/>
                </a:lnTo>
                <a:lnTo>
                  <a:pt x="0" y="56"/>
                </a:lnTo>
                <a:lnTo>
                  <a:pt x="0" y="6"/>
                </a:lnTo>
                <a:lnTo>
                  <a:pt x="133" y="0"/>
                </a:lnTo>
                <a:close/>
              </a:path>
            </a:pathLst>
          </a:custGeom>
          <a:solidFill>
            <a:srgbClr val="FBB38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16" name="ïṩḷiḓe"/>
          <p:cNvSpPr/>
          <p:nvPr/>
        </p:nvSpPr>
        <p:spPr bwMode="auto">
          <a:xfrm>
            <a:off x="10527903" y="3079235"/>
            <a:ext cx="373808" cy="132848"/>
          </a:xfrm>
          <a:custGeom>
            <a:avLst/>
            <a:gdLst>
              <a:gd name="T0" fmla="*/ 196 w 196"/>
              <a:gd name="T1" fmla="*/ 0 h 70"/>
              <a:gd name="T2" fmla="*/ 196 w 196"/>
              <a:gd name="T3" fmla="*/ 53 h 70"/>
              <a:gd name="T4" fmla="*/ 15 w 196"/>
              <a:gd name="T5" fmla="*/ 69 h 70"/>
              <a:gd name="T6" fmla="*/ 9 w 196"/>
              <a:gd name="T7" fmla="*/ 49 h 70"/>
              <a:gd name="T8" fmla="*/ 59 w 196"/>
              <a:gd name="T9" fmla="*/ 23 h 70"/>
              <a:gd name="T10" fmla="*/ 86 w 196"/>
              <a:gd name="T11" fmla="*/ 11 h 70"/>
              <a:gd name="T12" fmla="*/ 94 w 196"/>
              <a:gd name="T13" fmla="*/ 8 h 70"/>
              <a:gd name="T14" fmla="*/ 138 w 196"/>
              <a:gd name="T15" fmla="*/ 0 h 70"/>
              <a:gd name="T16" fmla="*/ 196 w 196"/>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70">
                <a:moveTo>
                  <a:pt x="196" y="0"/>
                </a:moveTo>
                <a:cubicBezTo>
                  <a:pt x="196" y="53"/>
                  <a:pt x="196" y="53"/>
                  <a:pt x="196" y="53"/>
                </a:cubicBezTo>
                <a:cubicBezTo>
                  <a:pt x="15" y="69"/>
                  <a:pt x="15" y="69"/>
                  <a:pt x="15" y="69"/>
                </a:cubicBezTo>
                <a:cubicBezTo>
                  <a:pt x="4" y="70"/>
                  <a:pt x="0" y="54"/>
                  <a:pt x="9" y="49"/>
                </a:cubicBezTo>
                <a:cubicBezTo>
                  <a:pt x="59" y="23"/>
                  <a:pt x="59" y="23"/>
                  <a:pt x="59" y="23"/>
                </a:cubicBezTo>
                <a:cubicBezTo>
                  <a:pt x="68" y="18"/>
                  <a:pt x="77" y="14"/>
                  <a:pt x="86" y="11"/>
                </a:cubicBezTo>
                <a:cubicBezTo>
                  <a:pt x="94" y="8"/>
                  <a:pt x="94" y="8"/>
                  <a:pt x="94" y="8"/>
                </a:cubicBezTo>
                <a:cubicBezTo>
                  <a:pt x="109" y="3"/>
                  <a:pt x="123" y="0"/>
                  <a:pt x="138" y="0"/>
                </a:cubicBezTo>
                <a:lnTo>
                  <a:pt x="196" y="0"/>
                </a:lnTo>
                <a:close/>
              </a:path>
            </a:pathLst>
          </a:custGeom>
          <a:solidFill>
            <a:srgbClr val="7A491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17" name="iṩļïḍe"/>
          <p:cNvSpPr/>
          <p:nvPr/>
        </p:nvSpPr>
        <p:spPr bwMode="auto">
          <a:xfrm>
            <a:off x="10712974" y="3042588"/>
            <a:ext cx="188736" cy="63218"/>
          </a:xfrm>
          <a:custGeom>
            <a:avLst/>
            <a:gdLst>
              <a:gd name="T0" fmla="*/ 99 w 99"/>
              <a:gd name="T1" fmla="*/ 19 h 33"/>
              <a:gd name="T2" fmla="*/ 14 w 99"/>
              <a:gd name="T3" fmla="*/ 30 h 33"/>
              <a:gd name="T4" fmla="*/ 35 w 99"/>
              <a:gd name="T5" fmla="*/ 19 h 33"/>
              <a:gd name="T6" fmla="*/ 99 w 99"/>
              <a:gd name="T7" fmla="*/ 19 h 33"/>
            </a:gdLst>
            <a:ahLst/>
            <a:cxnLst>
              <a:cxn ang="0">
                <a:pos x="T0" y="T1"/>
              </a:cxn>
              <a:cxn ang="0">
                <a:pos x="T2" y="T3"/>
              </a:cxn>
              <a:cxn ang="0">
                <a:pos x="T4" y="T5"/>
              </a:cxn>
              <a:cxn ang="0">
                <a:pos x="T6" y="T7"/>
              </a:cxn>
            </a:cxnLst>
            <a:rect l="0" t="0" r="r" b="b"/>
            <a:pathLst>
              <a:path w="99" h="33">
                <a:moveTo>
                  <a:pt x="99" y="19"/>
                </a:moveTo>
                <a:cubicBezTo>
                  <a:pt x="99" y="19"/>
                  <a:pt x="29" y="33"/>
                  <a:pt x="14" y="30"/>
                </a:cubicBezTo>
                <a:cubicBezTo>
                  <a:pt x="0" y="26"/>
                  <a:pt x="35" y="19"/>
                  <a:pt x="35" y="19"/>
                </a:cubicBezTo>
                <a:cubicBezTo>
                  <a:pt x="35" y="19"/>
                  <a:pt x="94" y="0"/>
                  <a:pt x="99" y="19"/>
                </a:cubicBezTo>
                <a:close/>
              </a:path>
            </a:pathLst>
          </a:custGeom>
          <a:solidFill>
            <a:srgbClr val="FBB38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18" name="ïṣḷíḑe"/>
          <p:cNvSpPr/>
          <p:nvPr/>
        </p:nvSpPr>
        <p:spPr bwMode="auto">
          <a:xfrm>
            <a:off x="10686405" y="1595916"/>
            <a:ext cx="300512" cy="1444839"/>
          </a:xfrm>
          <a:custGeom>
            <a:avLst/>
            <a:gdLst>
              <a:gd name="T0" fmla="*/ 328 w 328"/>
              <a:gd name="T1" fmla="*/ 0 h 1577"/>
              <a:gd name="T2" fmla="*/ 266 w 328"/>
              <a:gd name="T3" fmla="*/ 1577 h 1577"/>
              <a:gd name="T4" fmla="*/ 48 w 328"/>
              <a:gd name="T5" fmla="*/ 1577 h 1577"/>
              <a:gd name="T6" fmla="*/ 0 w 328"/>
              <a:gd name="T7" fmla="*/ 122 h 1577"/>
              <a:gd name="T8" fmla="*/ 328 w 328"/>
              <a:gd name="T9" fmla="*/ 0 h 1577"/>
            </a:gdLst>
            <a:ahLst/>
            <a:cxnLst>
              <a:cxn ang="0">
                <a:pos x="T0" y="T1"/>
              </a:cxn>
              <a:cxn ang="0">
                <a:pos x="T2" y="T3"/>
              </a:cxn>
              <a:cxn ang="0">
                <a:pos x="T4" y="T5"/>
              </a:cxn>
              <a:cxn ang="0">
                <a:pos x="T6" y="T7"/>
              </a:cxn>
              <a:cxn ang="0">
                <a:pos x="T8" y="T9"/>
              </a:cxn>
            </a:cxnLst>
            <a:rect l="0" t="0" r="r" b="b"/>
            <a:pathLst>
              <a:path w="328" h="1577">
                <a:moveTo>
                  <a:pt x="328" y="0"/>
                </a:moveTo>
                <a:lnTo>
                  <a:pt x="266" y="1577"/>
                </a:lnTo>
                <a:lnTo>
                  <a:pt x="48" y="1577"/>
                </a:lnTo>
                <a:lnTo>
                  <a:pt x="0" y="122"/>
                </a:lnTo>
                <a:lnTo>
                  <a:pt x="328" y="0"/>
                </a:lnTo>
                <a:close/>
              </a:path>
            </a:pathLst>
          </a:custGeom>
          <a:solidFill>
            <a:srgbClr val="338459"/>
          </a:solidFill>
          <a:ln>
            <a:noFill/>
          </a:ln>
        </p:spPr>
        <p:txBody>
          <a:bodyPr anchor="ctr"/>
          <a:lstStyle>
            <a:defPPr/>
          </a:lstStyle>
          <a:p>
            <a:pPr algn="ctr"/>
            <a:endParaRPr/>
          </a:p>
        </p:txBody>
      </p:sp>
      <p:sp>
        <p:nvSpPr>
          <p:cNvPr id="19" name="íš1iḋe"/>
          <p:cNvSpPr/>
          <p:nvPr/>
        </p:nvSpPr>
        <p:spPr bwMode="auto">
          <a:xfrm>
            <a:off x="10393222" y="1589503"/>
            <a:ext cx="298679" cy="1443923"/>
          </a:xfrm>
          <a:custGeom>
            <a:avLst/>
            <a:gdLst>
              <a:gd name="T0" fmla="*/ 326 w 326"/>
              <a:gd name="T1" fmla="*/ 0 h 1576"/>
              <a:gd name="T2" fmla="*/ 266 w 326"/>
              <a:gd name="T3" fmla="*/ 1576 h 1576"/>
              <a:gd name="T4" fmla="*/ 46 w 326"/>
              <a:gd name="T5" fmla="*/ 1576 h 1576"/>
              <a:gd name="T6" fmla="*/ 0 w 326"/>
              <a:gd name="T7" fmla="*/ 121 h 1576"/>
              <a:gd name="T8" fmla="*/ 326 w 326"/>
              <a:gd name="T9" fmla="*/ 0 h 1576"/>
            </a:gdLst>
            <a:ahLst/>
            <a:cxnLst>
              <a:cxn ang="0">
                <a:pos x="T0" y="T1"/>
              </a:cxn>
              <a:cxn ang="0">
                <a:pos x="T2" y="T3"/>
              </a:cxn>
              <a:cxn ang="0">
                <a:pos x="T4" y="T5"/>
              </a:cxn>
              <a:cxn ang="0">
                <a:pos x="T6" y="T7"/>
              </a:cxn>
              <a:cxn ang="0">
                <a:pos x="T8" y="T9"/>
              </a:cxn>
            </a:cxnLst>
            <a:rect l="0" t="0" r="r" b="b"/>
            <a:pathLst>
              <a:path w="326" h="1576">
                <a:moveTo>
                  <a:pt x="326" y="0"/>
                </a:moveTo>
                <a:lnTo>
                  <a:pt x="266" y="1576"/>
                </a:lnTo>
                <a:lnTo>
                  <a:pt x="46" y="1576"/>
                </a:lnTo>
                <a:lnTo>
                  <a:pt x="0" y="121"/>
                </a:lnTo>
                <a:lnTo>
                  <a:pt x="326" y="0"/>
                </a:lnTo>
                <a:close/>
              </a:path>
            </a:pathLst>
          </a:custGeom>
          <a:solidFill>
            <a:srgbClr val="338459"/>
          </a:solidFill>
          <a:ln>
            <a:noFill/>
          </a:ln>
        </p:spPr>
        <p:txBody>
          <a:bodyPr anchor="ctr"/>
          <a:lstStyle>
            <a:defPPr/>
          </a:lstStyle>
          <a:p>
            <a:pPr algn="ctr"/>
            <a:endParaRPr/>
          </a:p>
        </p:txBody>
      </p:sp>
      <p:sp>
        <p:nvSpPr>
          <p:cNvPr id="20" name="ïşlidè"/>
          <p:cNvSpPr/>
          <p:nvPr/>
        </p:nvSpPr>
        <p:spPr bwMode="auto">
          <a:xfrm>
            <a:off x="10372150" y="1380610"/>
            <a:ext cx="635839" cy="369227"/>
          </a:xfrm>
          <a:custGeom>
            <a:avLst/>
            <a:gdLst>
              <a:gd name="T0" fmla="*/ 671 w 694"/>
              <a:gd name="T1" fmla="*/ 141 h 403"/>
              <a:gd name="T2" fmla="*/ 694 w 694"/>
              <a:gd name="T3" fmla="*/ 403 h 403"/>
              <a:gd name="T4" fmla="*/ 0 w 694"/>
              <a:gd name="T5" fmla="*/ 386 h 403"/>
              <a:gd name="T6" fmla="*/ 27 w 694"/>
              <a:gd name="T7" fmla="*/ 0 h 403"/>
              <a:gd name="T8" fmla="*/ 671 w 694"/>
              <a:gd name="T9" fmla="*/ 141 h 403"/>
            </a:gdLst>
            <a:ahLst/>
            <a:cxnLst>
              <a:cxn ang="0">
                <a:pos x="T0" y="T1"/>
              </a:cxn>
              <a:cxn ang="0">
                <a:pos x="T2" y="T3"/>
              </a:cxn>
              <a:cxn ang="0">
                <a:pos x="T4" y="T5"/>
              </a:cxn>
              <a:cxn ang="0">
                <a:pos x="T6" y="T7"/>
              </a:cxn>
              <a:cxn ang="0">
                <a:pos x="T8" y="T9"/>
              </a:cxn>
            </a:cxnLst>
            <a:rect l="0" t="0" r="r" b="b"/>
            <a:pathLst>
              <a:path w="694" h="402">
                <a:moveTo>
                  <a:pt x="671" y="141"/>
                </a:moveTo>
                <a:lnTo>
                  <a:pt x="694" y="403"/>
                </a:lnTo>
                <a:lnTo>
                  <a:pt x="0" y="386"/>
                </a:lnTo>
                <a:lnTo>
                  <a:pt x="27" y="0"/>
                </a:lnTo>
                <a:lnTo>
                  <a:pt x="671" y="141"/>
                </a:ln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21" name="ïŝļiḋe"/>
          <p:cNvSpPr/>
          <p:nvPr/>
        </p:nvSpPr>
        <p:spPr bwMode="auto">
          <a:xfrm>
            <a:off x="10232888" y="774089"/>
            <a:ext cx="326166" cy="716464"/>
          </a:xfrm>
          <a:custGeom>
            <a:avLst/>
            <a:gdLst>
              <a:gd name="T0" fmla="*/ 41 w 171"/>
              <a:gd name="T1" fmla="*/ 370 h 377"/>
              <a:gd name="T2" fmla="*/ 41 w 171"/>
              <a:gd name="T3" fmla="*/ 370 h 377"/>
              <a:gd name="T4" fmla="*/ 6 w 171"/>
              <a:gd name="T5" fmla="*/ 313 h 377"/>
              <a:gd name="T6" fmla="*/ 73 w 171"/>
              <a:gd name="T7" fmla="*/ 40 h 377"/>
              <a:gd name="T8" fmla="*/ 130 w 171"/>
              <a:gd name="T9" fmla="*/ 6 h 377"/>
              <a:gd name="T10" fmla="*/ 130 w 171"/>
              <a:gd name="T11" fmla="*/ 6 h 377"/>
              <a:gd name="T12" fmla="*/ 165 w 171"/>
              <a:gd name="T13" fmla="*/ 63 h 377"/>
              <a:gd name="T14" fmla="*/ 98 w 171"/>
              <a:gd name="T15" fmla="*/ 336 h 377"/>
              <a:gd name="T16" fmla="*/ 41 w 171"/>
              <a:gd name="T17" fmla="*/ 3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377">
                <a:moveTo>
                  <a:pt x="41" y="370"/>
                </a:moveTo>
                <a:cubicBezTo>
                  <a:pt x="41" y="370"/>
                  <a:pt x="41" y="370"/>
                  <a:pt x="41" y="370"/>
                </a:cubicBezTo>
                <a:cubicBezTo>
                  <a:pt x="16" y="364"/>
                  <a:pt x="0" y="338"/>
                  <a:pt x="6" y="313"/>
                </a:cubicBezTo>
                <a:cubicBezTo>
                  <a:pt x="73" y="40"/>
                  <a:pt x="73" y="40"/>
                  <a:pt x="73" y="40"/>
                </a:cubicBezTo>
                <a:cubicBezTo>
                  <a:pt x="79" y="15"/>
                  <a:pt x="105" y="0"/>
                  <a:pt x="130" y="6"/>
                </a:cubicBezTo>
                <a:cubicBezTo>
                  <a:pt x="130" y="6"/>
                  <a:pt x="130" y="6"/>
                  <a:pt x="130" y="6"/>
                </a:cubicBezTo>
                <a:cubicBezTo>
                  <a:pt x="156" y="12"/>
                  <a:pt x="171" y="38"/>
                  <a:pt x="165" y="63"/>
                </a:cubicBezTo>
                <a:cubicBezTo>
                  <a:pt x="98" y="336"/>
                  <a:pt x="98" y="336"/>
                  <a:pt x="98" y="336"/>
                </a:cubicBezTo>
                <a:cubicBezTo>
                  <a:pt x="92" y="361"/>
                  <a:pt x="66" y="377"/>
                  <a:pt x="41" y="370"/>
                </a:cubicBezTo>
                <a:close/>
              </a:path>
            </a:pathLst>
          </a:custGeom>
          <a:solidFill>
            <a:srgbClr val="338459"/>
          </a:solidFill>
          <a:ln>
            <a:noFill/>
          </a:ln>
        </p:spPr>
        <p:txBody>
          <a:bodyPr anchor="ctr"/>
          <a:lstStyle>
            <a:defPPr/>
          </a:lstStyle>
          <a:p>
            <a:pPr algn="ctr"/>
            <a:endParaRPr/>
          </a:p>
        </p:txBody>
      </p:sp>
      <p:sp>
        <p:nvSpPr>
          <p:cNvPr id="22" name="isļîḑe"/>
          <p:cNvSpPr/>
          <p:nvPr/>
        </p:nvSpPr>
        <p:spPr bwMode="auto">
          <a:xfrm>
            <a:off x="10658003" y="309579"/>
            <a:ext cx="197898" cy="502074"/>
          </a:xfrm>
          <a:custGeom>
            <a:avLst/>
            <a:gdLst>
              <a:gd name="T0" fmla="*/ 216 w 216"/>
              <a:gd name="T1" fmla="*/ 148 h 548"/>
              <a:gd name="T2" fmla="*/ 139 w 216"/>
              <a:gd name="T3" fmla="*/ 548 h 548"/>
              <a:gd name="T4" fmla="*/ 16 w 216"/>
              <a:gd name="T5" fmla="*/ 548 h 548"/>
              <a:gd name="T6" fmla="*/ 0 w 216"/>
              <a:gd name="T7" fmla="*/ 347 h 548"/>
              <a:gd name="T8" fmla="*/ 151 w 216"/>
              <a:gd name="T9" fmla="*/ 0 h 548"/>
              <a:gd name="T10" fmla="*/ 216 w 216"/>
              <a:gd name="T11" fmla="*/ 148 h 548"/>
            </a:gdLst>
            <a:ahLst/>
            <a:cxnLst>
              <a:cxn ang="0">
                <a:pos x="T0" y="T1"/>
              </a:cxn>
              <a:cxn ang="0">
                <a:pos x="T2" y="T3"/>
              </a:cxn>
              <a:cxn ang="0">
                <a:pos x="T4" y="T5"/>
              </a:cxn>
              <a:cxn ang="0">
                <a:pos x="T6" y="T7"/>
              </a:cxn>
              <a:cxn ang="0">
                <a:pos x="T8" y="T9"/>
              </a:cxn>
              <a:cxn ang="0">
                <a:pos x="T10" y="T11"/>
              </a:cxn>
            </a:cxnLst>
            <a:rect l="0" t="0" r="r" b="b"/>
            <a:pathLst>
              <a:path w="216" h="548">
                <a:moveTo>
                  <a:pt x="216" y="148"/>
                </a:moveTo>
                <a:lnTo>
                  <a:pt x="139" y="548"/>
                </a:lnTo>
                <a:lnTo>
                  <a:pt x="16" y="548"/>
                </a:lnTo>
                <a:lnTo>
                  <a:pt x="0" y="347"/>
                </a:lnTo>
                <a:lnTo>
                  <a:pt x="151" y="0"/>
                </a:lnTo>
                <a:lnTo>
                  <a:pt x="216" y="148"/>
                </a:lnTo>
                <a:close/>
              </a:path>
            </a:pathLst>
          </a:custGeom>
          <a:solidFill>
            <a:srgbClr val="FBB38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23" name="ïṡ1iḓe"/>
          <p:cNvSpPr/>
          <p:nvPr/>
        </p:nvSpPr>
        <p:spPr bwMode="auto">
          <a:xfrm>
            <a:off x="10522406" y="264685"/>
            <a:ext cx="273943" cy="362813"/>
          </a:xfrm>
          <a:custGeom>
            <a:avLst/>
            <a:gdLst>
              <a:gd name="T0" fmla="*/ 58 w 144"/>
              <a:gd name="T1" fmla="*/ 191 h 191"/>
              <a:gd name="T2" fmla="*/ 144 w 144"/>
              <a:gd name="T3" fmla="*/ 191 h 191"/>
              <a:gd name="T4" fmla="*/ 144 w 144"/>
              <a:gd name="T5" fmla="*/ 0 h 191"/>
              <a:gd name="T6" fmla="*/ 0 w 144"/>
              <a:gd name="T7" fmla="*/ 0 h 191"/>
              <a:gd name="T8" fmla="*/ 0 w 144"/>
              <a:gd name="T9" fmla="*/ 133 h 191"/>
              <a:gd name="T10" fmla="*/ 58 w 144"/>
              <a:gd name="T11" fmla="*/ 191 h 191"/>
            </a:gdLst>
            <a:ahLst/>
            <a:cxnLst>
              <a:cxn ang="0">
                <a:pos x="T0" y="T1"/>
              </a:cxn>
              <a:cxn ang="0">
                <a:pos x="T2" y="T3"/>
              </a:cxn>
              <a:cxn ang="0">
                <a:pos x="T4" y="T5"/>
              </a:cxn>
              <a:cxn ang="0">
                <a:pos x="T6" y="T7"/>
              </a:cxn>
              <a:cxn ang="0">
                <a:pos x="T8" y="T9"/>
              </a:cxn>
              <a:cxn ang="0">
                <a:pos x="T10" y="T11"/>
              </a:cxn>
            </a:cxnLst>
            <a:rect l="0" t="0" r="r" b="b"/>
            <a:pathLst>
              <a:path w="144" h="191">
                <a:moveTo>
                  <a:pt x="58" y="191"/>
                </a:moveTo>
                <a:cubicBezTo>
                  <a:pt x="144" y="191"/>
                  <a:pt x="144" y="191"/>
                  <a:pt x="144" y="191"/>
                </a:cubicBezTo>
                <a:cubicBezTo>
                  <a:pt x="144" y="0"/>
                  <a:pt x="144" y="0"/>
                  <a:pt x="144" y="0"/>
                </a:cubicBezTo>
                <a:cubicBezTo>
                  <a:pt x="0" y="0"/>
                  <a:pt x="0" y="0"/>
                  <a:pt x="0" y="0"/>
                </a:cubicBezTo>
                <a:cubicBezTo>
                  <a:pt x="0" y="133"/>
                  <a:pt x="0" y="133"/>
                  <a:pt x="0" y="133"/>
                </a:cubicBezTo>
                <a:cubicBezTo>
                  <a:pt x="0" y="165"/>
                  <a:pt x="26" y="191"/>
                  <a:pt x="58" y="191"/>
                </a:cubicBezTo>
                <a:close/>
              </a:path>
            </a:pathLst>
          </a:custGeom>
          <a:solidFill>
            <a:srgbClr val="FBB38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24" name="íşḷîďê"/>
          <p:cNvSpPr/>
          <p:nvPr/>
        </p:nvSpPr>
        <p:spPr bwMode="auto">
          <a:xfrm>
            <a:off x="10559053" y="515723"/>
            <a:ext cx="171329" cy="113608"/>
          </a:xfrm>
          <a:custGeom>
            <a:avLst/>
            <a:gdLst>
              <a:gd name="T0" fmla="*/ 90 w 90"/>
              <a:gd name="T1" fmla="*/ 0 h 60"/>
              <a:gd name="T2" fmla="*/ 0 w 90"/>
              <a:gd name="T3" fmla="*/ 0 h 60"/>
              <a:gd name="T4" fmla="*/ 90 w 90"/>
              <a:gd name="T5" fmla="*/ 0 h 60"/>
            </a:gdLst>
            <a:ahLst/>
            <a:cxnLst>
              <a:cxn ang="0">
                <a:pos x="T0" y="T1"/>
              </a:cxn>
              <a:cxn ang="0">
                <a:pos x="T2" y="T3"/>
              </a:cxn>
              <a:cxn ang="0">
                <a:pos x="T4" y="T5"/>
              </a:cxn>
            </a:cxnLst>
            <a:rect l="0" t="0" r="r" b="b"/>
            <a:pathLst>
              <a:path w="90" h="60">
                <a:moveTo>
                  <a:pt x="90" y="0"/>
                </a:moveTo>
                <a:cubicBezTo>
                  <a:pt x="0" y="0"/>
                  <a:pt x="0" y="0"/>
                  <a:pt x="0" y="0"/>
                </a:cubicBezTo>
                <a:cubicBezTo>
                  <a:pt x="0" y="0"/>
                  <a:pt x="45" y="60"/>
                  <a:pt x="9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25" name="îŝlîḍê"/>
          <p:cNvSpPr/>
          <p:nvPr/>
        </p:nvSpPr>
        <p:spPr bwMode="auto">
          <a:xfrm>
            <a:off x="10672662" y="404863"/>
            <a:ext cx="28403" cy="2840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26" name="ïšľiḓê"/>
          <p:cNvSpPr/>
          <p:nvPr/>
        </p:nvSpPr>
        <p:spPr bwMode="auto">
          <a:xfrm>
            <a:off x="10564551" y="404863"/>
            <a:ext cx="28403" cy="2840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27" name="îṣľîḋè"/>
          <p:cNvSpPr/>
          <p:nvPr/>
        </p:nvSpPr>
        <p:spPr bwMode="auto">
          <a:xfrm>
            <a:off x="10471099" y="357221"/>
            <a:ext cx="141094" cy="141094"/>
          </a:xfrm>
          <a:custGeom>
            <a:avLst/>
            <a:gdLst>
              <a:gd name="T0" fmla="*/ 154 w 154"/>
              <a:gd name="T1" fmla="*/ 154 h 154"/>
              <a:gd name="T2" fmla="*/ 0 w 154"/>
              <a:gd name="T3" fmla="*/ 154 h 154"/>
              <a:gd name="T4" fmla="*/ 0 w 154"/>
              <a:gd name="T5" fmla="*/ 0 h 154"/>
              <a:gd name="T6" fmla="*/ 154 w 154"/>
              <a:gd name="T7" fmla="*/ 0 h 154"/>
              <a:gd name="T8" fmla="*/ 154 w 154"/>
              <a:gd name="T9" fmla="*/ 154 h 154"/>
              <a:gd name="T10" fmla="*/ 8 w 154"/>
              <a:gd name="T11" fmla="*/ 146 h 154"/>
              <a:gd name="T12" fmla="*/ 145 w 154"/>
              <a:gd name="T13" fmla="*/ 146 h 154"/>
              <a:gd name="T14" fmla="*/ 145 w 154"/>
              <a:gd name="T15" fmla="*/ 9 h 154"/>
              <a:gd name="T16" fmla="*/ 8 w 154"/>
              <a:gd name="T17" fmla="*/ 9 h 154"/>
              <a:gd name="T18" fmla="*/ 8 w 154"/>
              <a:gd name="T19"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154" y="154"/>
                </a:moveTo>
                <a:lnTo>
                  <a:pt x="0" y="154"/>
                </a:lnTo>
                <a:lnTo>
                  <a:pt x="0" y="0"/>
                </a:lnTo>
                <a:lnTo>
                  <a:pt x="154" y="0"/>
                </a:lnTo>
                <a:lnTo>
                  <a:pt x="154" y="154"/>
                </a:lnTo>
                <a:close/>
                <a:moveTo>
                  <a:pt x="8" y="146"/>
                </a:moveTo>
                <a:lnTo>
                  <a:pt x="145" y="146"/>
                </a:lnTo>
                <a:lnTo>
                  <a:pt x="145" y="9"/>
                </a:lnTo>
                <a:lnTo>
                  <a:pt x="8" y="9"/>
                </a:lnTo>
                <a:lnTo>
                  <a:pt x="8" y="146"/>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28" name="íṣľïḋê"/>
          <p:cNvSpPr/>
          <p:nvPr/>
        </p:nvSpPr>
        <p:spPr bwMode="auto">
          <a:xfrm>
            <a:off x="10631433" y="357221"/>
            <a:ext cx="140178" cy="141094"/>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 name="T10" fmla="*/ 8 w 153"/>
              <a:gd name="T11" fmla="*/ 146 h 154"/>
              <a:gd name="T12" fmla="*/ 145 w 153"/>
              <a:gd name="T13" fmla="*/ 146 h 154"/>
              <a:gd name="T14" fmla="*/ 145 w 153"/>
              <a:gd name="T15" fmla="*/ 9 h 154"/>
              <a:gd name="T16" fmla="*/ 8 w 153"/>
              <a:gd name="T17" fmla="*/ 9 h 154"/>
              <a:gd name="T18" fmla="*/ 8 w 153"/>
              <a:gd name="T19"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54">
                <a:moveTo>
                  <a:pt x="153" y="154"/>
                </a:moveTo>
                <a:lnTo>
                  <a:pt x="0" y="154"/>
                </a:lnTo>
                <a:lnTo>
                  <a:pt x="0" y="0"/>
                </a:lnTo>
                <a:lnTo>
                  <a:pt x="153" y="0"/>
                </a:lnTo>
                <a:lnTo>
                  <a:pt x="153" y="154"/>
                </a:lnTo>
                <a:close/>
                <a:moveTo>
                  <a:pt x="8" y="146"/>
                </a:moveTo>
                <a:lnTo>
                  <a:pt x="145" y="146"/>
                </a:lnTo>
                <a:lnTo>
                  <a:pt x="145" y="9"/>
                </a:lnTo>
                <a:lnTo>
                  <a:pt x="8" y="9"/>
                </a:lnTo>
                <a:lnTo>
                  <a:pt x="8" y="146"/>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29" name="ïŝliḓe"/>
          <p:cNvSpPr/>
          <p:nvPr/>
        </p:nvSpPr>
        <p:spPr bwMode="auto">
          <a:xfrm>
            <a:off x="10460105" y="199635"/>
            <a:ext cx="395796" cy="245540"/>
          </a:xfrm>
          <a:custGeom>
            <a:avLst/>
            <a:gdLst>
              <a:gd name="T0" fmla="*/ 177 w 208"/>
              <a:gd name="T1" fmla="*/ 58 h 129"/>
              <a:gd name="T2" fmla="*/ 0 w 208"/>
              <a:gd name="T3" fmla="*/ 0 h 129"/>
              <a:gd name="T4" fmla="*/ 151 w 208"/>
              <a:gd name="T5" fmla="*/ 0 h 129"/>
              <a:gd name="T6" fmla="*/ 208 w 208"/>
              <a:gd name="T7" fmla="*/ 57 h 129"/>
              <a:gd name="T8" fmla="*/ 208 w 208"/>
              <a:gd name="T9" fmla="*/ 129 h 129"/>
              <a:gd name="T10" fmla="*/ 177 w 208"/>
              <a:gd name="T11" fmla="*/ 58 h 129"/>
            </a:gdLst>
            <a:ahLst/>
            <a:cxnLst>
              <a:cxn ang="0">
                <a:pos x="T0" y="T1"/>
              </a:cxn>
              <a:cxn ang="0">
                <a:pos x="T2" y="T3"/>
              </a:cxn>
              <a:cxn ang="0">
                <a:pos x="T4" y="T5"/>
              </a:cxn>
              <a:cxn ang="0">
                <a:pos x="T6" y="T7"/>
              </a:cxn>
              <a:cxn ang="0">
                <a:pos x="T8" y="T9"/>
              </a:cxn>
              <a:cxn ang="0">
                <a:pos x="T10" y="T11"/>
              </a:cxn>
            </a:cxnLst>
            <a:rect l="0" t="0" r="r" b="b"/>
            <a:pathLst>
              <a:path w="208" h="129">
                <a:moveTo>
                  <a:pt x="177" y="58"/>
                </a:moveTo>
                <a:cubicBezTo>
                  <a:pt x="177" y="58"/>
                  <a:pt x="15" y="85"/>
                  <a:pt x="0" y="0"/>
                </a:cubicBezTo>
                <a:cubicBezTo>
                  <a:pt x="151" y="0"/>
                  <a:pt x="151" y="0"/>
                  <a:pt x="151" y="0"/>
                </a:cubicBezTo>
                <a:cubicBezTo>
                  <a:pt x="182" y="0"/>
                  <a:pt x="208" y="26"/>
                  <a:pt x="208" y="57"/>
                </a:cubicBezTo>
                <a:cubicBezTo>
                  <a:pt x="208" y="129"/>
                  <a:pt x="208" y="129"/>
                  <a:pt x="208" y="129"/>
                </a:cubicBezTo>
                <a:cubicBezTo>
                  <a:pt x="208" y="129"/>
                  <a:pt x="168" y="117"/>
                  <a:pt x="177" y="58"/>
                </a:cubicBezTo>
                <a:close/>
              </a:path>
            </a:pathLst>
          </a:custGeom>
          <a:solidFill>
            <a:srgbClr val="763600"/>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30" name="ïṡḻîḑé"/>
          <p:cNvSpPr/>
          <p:nvPr/>
        </p:nvSpPr>
        <p:spPr bwMode="auto">
          <a:xfrm>
            <a:off x="10414295" y="722783"/>
            <a:ext cx="612934" cy="821827"/>
          </a:xfrm>
          <a:custGeom>
            <a:avLst/>
            <a:gdLst>
              <a:gd name="T0" fmla="*/ 322 w 322"/>
              <a:gd name="T1" fmla="*/ 39 h 432"/>
              <a:gd name="T2" fmla="*/ 204 w 322"/>
              <a:gd name="T3" fmla="*/ 2 h 432"/>
              <a:gd name="T4" fmla="*/ 201 w 322"/>
              <a:gd name="T5" fmla="*/ 12 h 432"/>
              <a:gd name="T6" fmla="*/ 158 w 322"/>
              <a:gd name="T7" fmla="*/ 49 h 432"/>
              <a:gd name="T8" fmla="*/ 133 w 322"/>
              <a:gd name="T9" fmla="*/ 20 h 432"/>
              <a:gd name="T10" fmla="*/ 132 w 322"/>
              <a:gd name="T11" fmla="*/ 0 h 432"/>
              <a:gd name="T12" fmla="*/ 24 w 322"/>
              <a:gd name="T13" fmla="*/ 31 h 432"/>
              <a:gd name="T14" fmla="*/ 0 w 322"/>
              <a:gd name="T15" fmla="*/ 423 h 432"/>
              <a:gd name="T16" fmla="*/ 139 w 322"/>
              <a:gd name="T17" fmla="*/ 429 h 432"/>
              <a:gd name="T18" fmla="*/ 139 w 322"/>
              <a:gd name="T19" fmla="*/ 432 h 432"/>
              <a:gd name="T20" fmla="*/ 166 w 322"/>
              <a:gd name="T21" fmla="*/ 430 h 432"/>
              <a:gd name="T22" fmla="*/ 193 w 322"/>
              <a:gd name="T23" fmla="*/ 432 h 432"/>
              <a:gd name="T24" fmla="*/ 193 w 322"/>
              <a:gd name="T25" fmla="*/ 429 h 432"/>
              <a:gd name="T26" fmla="*/ 301 w 322"/>
              <a:gd name="T27" fmla="*/ 424 h 432"/>
              <a:gd name="T28" fmla="*/ 322 w 322"/>
              <a:gd name="T29" fmla="*/ 3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432">
                <a:moveTo>
                  <a:pt x="322" y="39"/>
                </a:moveTo>
                <a:cubicBezTo>
                  <a:pt x="204" y="2"/>
                  <a:pt x="204" y="2"/>
                  <a:pt x="204" y="2"/>
                </a:cubicBezTo>
                <a:cubicBezTo>
                  <a:pt x="204" y="4"/>
                  <a:pt x="201" y="10"/>
                  <a:pt x="201" y="12"/>
                </a:cubicBezTo>
                <a:cubicBezTo>
                  <a:pt x="194" y="38"/>
                  <a:pt x="173" y="52"/>
                  <a:pt x="158" y="49"/>
                </a:cubicBezTo>
                <a:cubicBezTo>
                  <a:pt x="145" y="46"/>
                  <a:pt x="136" y="31"/>
                  <a:pt x="133" y="20"/>
                </a:cubicBezTo>
                <a:cubicBezTo>
                  <a:pt x="131" y="12"/>
                  <a:pt x="131" y="5"/>
                  <a:pt x="132" y="0"/>
                </a:cubicBezTo>
                <a:cubicBezTo>
                  <a:pt x="91" y="13"/>
                  <a:pt x="65" y="18"/>
                  <a:pt x="24" y="31"/>
                </a:cubicBezTo>
                <a:cubicBezTo>
                  <a:pt x="0" y="423"/>
                  <a:pt x="0" y="423"/>
                  <a:pt x="0" y="423"/>
                </a:cubicBezTo>
                <a:cubicBezTo>
                  <a:pt x="139" y="429"/>
                  <a:pt x="139" y="429"/>
                  <a:pt x="139" y="429"/>
                </a:cubicBezTo>
                <a:cubicBezTo>
                  <a:pt x="139" y="432"/>
                  <a:pt x="139" y="432"/>
                  <a:pt x="139" y="432"/>
                </a:cubicBezTo>
                <a:cubicBezTo>
                  <a:pt x="166" y="430"/>
                  <a:pt x="166" y="430"/>
                  <a:pt x="166" y="430"/>
                </a:cubicBezTo>
                <a:cubicBezTo>
                  <a:pt x="193" y="432"/>
                  <a:pt x="193" y="432"/>
                  <a:pt x="193" y="432"/>
                </a:cubicBezTo>
                <a:cubicBezTo>
                  <a:pt x="193" y="429"/>
                  <a:pt x="193" y="429"/>
                  <a:pt x="193" y="429"/>
                </a:cubicBezTo>
                <a:cubicBezTo>
                  <a:pt x="301" y="424"/>
                  <a:pt x="301" y="424"/>
                  <a:pt x="301" y="424"/>
                </a:cubicBezTo>
                <a:lnTo>
                  <a:pt x="322" y="39"/>
                </a:ln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31" name="ïṡḷïḓé"/>
          <p:cNvSpPr/>
          <p:nvPr/>
        </p:nvSpPr>
        <p:spPr bwMode="auto">
          <a:xfrm>
            <a:off x="10775275" y="393868"/>
            <a:ext cx="103530" cy="102614"/>
          </a:xfrm>
          <a:prstGeom prst="ellipse">
            <a:avLst/>
          </a:prstGeom>
          <a:solidFill>
            <a:srgbClr val="FBB38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32" name="ïšļíḑe"/>
          <p:cNvSpPr/>
          <p:nvPr/>
        </p:nvSpPr>
        <p:spPr bwMode="auto">
          <a:xfrm>
            <a:off x="10868728" y="764927"/>
            <a:ext cx="411372" cy="695392"/>
          </a:xfrm>
          <a:custGeom>
            <a:avLst/>
            <a:gdLst>
              <a:gd name="T0" fmla="*/ 181 w 216"/>
              <a:gd name="T1" fmla="*/ 356 h 366"/>
              <a:gd name="T2" fmla="*/ 181 w 216"/>
              <a:gd name="T3" fmla="*/ 356 h 366"/>
              <a:gd name="T4" fmla="*/ 119 w 216"/>
              <a:gd name="T5" fmla="*/ 331 h 366"/>
              <a:gd name="T6" fmla="*/ 10 w 216"/>
              <a:gd name="T7" fmla="*/ 72 h 366"/>
              <a:gd name="T8" fmla="*/ 35 w 216"/>
              <a:gd name="T9" fmla="*/ 10 h 366"/>
              <a:gd name="T10" fmla="*/ 35 w 216"/>
              <a:gd name="T11" fmla="*/ 10 h 366"/>
              <a:gd name="T12" fmla="*/ 97 w 216"/>
              <a:gd name="T13" fmla="*/ 35 h 366"/>
              <a:gd name="T14" fmla="*/ 206 w 216"/>
              <a:gd name="T15" fmla="*/ 294 h 366"/>
              <a:gd name="T16" fmla="*/ 181 w 216"/>
              <a:gd name="T17" fmla="*/ 35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366">
                <a:moveTo>
                  <a:pt x="181" y="356"/>
                </a:moveTo>
                <a:cubicBezTo>
                  <a:pt x="181" y="356"/>
                  <a:pt x="181" y="356"/>
                  <a:pt x="181" y="356"/>
                </a:cubicBezTo>
                <a:cubicBezTo>
                  <a:pt x="157" y="366"/>
                  <a:pt x="129" y="355"/>
                  <a:pt x="119" y="331"/>
                </a:cubicBezTo>
                <a:cubicBezTo>
                  <a:pt x="10" y="72"/>
                  <a:pt x="10" y="72"/>
                  <a:pt x="10" y="72"/>
                </a:cubicBezTo>
                <a:cubicBezTo>
                  <a:pt x="0" y="48"/>
                  <a:pt x="11" y="20"/>
                  <a:pt x="35" y="10"/>
                </a:cubicBezTo>
                <a:cubicBezTo>
                  <a:pt x="35" y="10"/>
                  <a:pt x="35" y="10"/>
                  <a:pt x="35" y="10"/>
                </a:cubicBezTo>
                <a:cubicBezTo>
                  <a:pt x="59" y="0"/>
                  <a:pt x="87" y="11"/>
                  <a:pt x="97" y="35"/>
                </a:cubicBezTo>
                <a:cubicBezTo>
                  <a:pt x="206" y="294"/>
                  <a:pt x="206" y="294"/>
                  <a:pt x="206" y="294"/>
                </a:cubicBezTo>
                <a:cubicBezTo>
                  <a:pt x="216" y="318"/>
                  <a:pt x="205" y="346"/>
                  <a:pt x="181" y="356"/>
                </a:cubicBezTo>
                <a:close/>
              </a:path>
            </a:pathLst>
          </a:custGeom>
          <a:solidFill>
            <a:srgbClr val="338459"/>
          </a:solidFill>
          <a:ln>
            <a:noFill/>
          </a:ln>
        </p:spPr>
        <p:txBody>
          <a:bodyPr anchor="ctr"/>
          <a:lstStyle>
            <a:defPPr/>
          </a:lstStyle>
          <a:p>
            <a:pPr algn="ctr"/>
            <a:endParaRPr/>
          </a:p>
        </p:txBody>
      </p:sp>
      <p:sp>
        <p:nvSpPr>
          <p:cNvPr id="33" name="ïṣḷiḋe"/>
          <p:cNvSpPr/>
          <p:nvPr/>
        </p:nvSpPr>
        <p:spPr bwMode="auto">
          <a:xfrm>
            <a:off x="10633265" y="722783"/>
            <a:ext cx="178658" cy="109944"/>
          </a:xfrm>
          <a:custGeom>
            <a:avLst/>
            <a:gdLst>
              <a:gd name="T0" fmla="*/ 17 w 94"/>
              <a:gd name="T1" fmla="*/ 0 h 58"/>
              <a:gd name="T2" fmla="*/ 37 w 94"/>
              <a:gd name="T3" fmla="*/ 41 h 58"/>
              <a:gd name="T4" fmla="*/ 59 w 94"/>
              <a:gd name="T5" fmla="*/ 36 h 58"/>
              <a:gd name="T6" fmla="*/ 89 w 94"/>
              <a:gd name="T7" fmla="*/ 2 h 58"/>
              <a:gd name="T8" fmla="*/ 89 w 94"/>
              <a:gd name="T9" fmla="*/ 2 h 58"/>
              <a:gd name="T10" fmla="*/ 94 w 94"/>
              <a:gd name="T11" fmla="*/ 3 h 58"/>
              <a:gd name="T12" fmla="*/ 60 w 94"/>
              <a:gd name="T13" fmla="*/ 51 h 58"/>
              <a:gd name="T14" fmla="*/ 33 w 94"/>
              <a:gd name="T15" fmla="*/ 55 h 58"/>
              <a:gd name="T16" fmla="*/ 8 w 94"/>
              <a:gd name="T17" fmla="*/ 4 h 58"/>
              <a:gd name="T18" fmla="*/ 17 w 94"/>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57">
                <a:moveTo>
                  <a:pt x="17" y="0"/>
                </a:moveTo>
                <a:cubicBezTo>
                  <a:pt x="17" y="21"/>
                  <a:pt x="25" y="37"/>
                  <a:pt x="37" y="41"/>
                </a:cubicBezTo>
                <a:cubicBezTo>
                  <a:pt x="46" y="43"/>
                  <a:pt x="55" y="39"/>
                  <a:pt x="59" y="36"/>
                </a:cubicBezTo>
                <a:cubicBezTo>
                  <a:pt x="59" y="36"/>
                  <a:pt x="69" y="31"/>
                  <a:pt x="89" y="2"/>
                </a:cubicBezTo>
                <a:cubicBezTo>
                  <a:pt x="89" y="2"/>
                  <a:pt x="89" y="2"/>
                  <a:pt x="89" y="2"/>
                </a:cubicBezTo>
                <a:cubicBezTo>
                  <a:pt x="94" y="3"/>
                  <a:pt x="94" y="3"/>
                  <a:pt x="94" y="3"/>
                </a:cubicBezTo>
                <a:cubicBezTo>
                  <a:pt x="93" y="9"/>
                  <a:pt x="86" y="38"/>
                  <a:pt x="60" y="51"/>
                </a:cubicBezTo>
                <a:cubicBezTo>
                  <a:pt x="55" y="53"/>
                  <a:pt x="45" y="58"/>
                  <a:pt x="33" y="55"/>
                </a:cubicBezTo>
                <a:cubicBezTo>
                  <a:pt x="11" y="48"/>
                  <a:pt x="0" y="14"/>
                  <a:pt x="8" y="4"/>
                </a:cubicBezTo>
                <a:cubicBezTo>
                  <a:pt x="11" y="1"/>
                  <a:pt x="15" y="0"/>
                  <a:pt x="17" y="0"/>
                </a:cubicBezTo>
                <a:close/>
              </a:path>
            </a:pathLst>
          </a:custGeom>
          <a:solidFill>
            <a:srgbClr val="00AA4E"/>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34" name="íŝļíḓê"/>
          <p:cNvSpPr/>
          <p:nvPr/>
        </p:nvSpPr>
        <p:spPr bwMode="auto">
          <a:xfrm>
            <a:off x="10147682" y="1069104"/>
            <a:ext cx="787928" cy="537807"/>
          </a:xfrm>
          <a:custGeom>
            <a:avLst/>
            <a:gdLst>
              <a:gd name="T0" fmla="*/ 340 w 414"/>
              <a:gd name="T1" fmla="*/ 283 h 283"/>
              <a:gd name="T2" fmla="*/ 51 w 414"/>
              <a:gd name="T3" fmla="*/ 283 h 283"/>
              <a:gd name="T4" fmla="*/ 5 w 414"/>
              <a:gd name="T5" fmla="*/ 228 h 283"/>
              <a:gd name="T6" fmla="*/ 41 w 414"/>
              <a:gd name="T7" fmla="*/ 38 h 283"/>
              <a:gd name="T8" fmla="*/ 86 w 414"/>
              <a:gd name="T9" fmla="*/ 0 h 283"/>
              <a:gd name="T10" fmla="*/ 365 w 414"/>
              <a:gd name="T11" fmla="*/ 0 h 283"/>
              <a:gd name="T12" fmla="*/ 411 w 414"/>
              <a:gd name="T13" fmla="*/ 52 h 283"/>
              <a:gd name="T14" fmla="*/ 386 w 414"/>
              <a:gd name="T15" fmla="*/ 242 h 283"/>
              <a:gd name="T16" fmla="*/ 340 w 414"/>
              <a:gd name="T17"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283">
                <a:moveTo>
                  <a:pt x="340" y="283"/>
                </a:moveTo>
                <a:cubicBezTo>
                  <a:pt x="51" y="283"/>
                  <a:pt x="51" y="283"/>
                  <a:pt x="51" y="283"/>
                </a:cubicBezTo>
                <a:cubicBezTo>
                  <a:pt x="22" y="283"/>
                  <a:pt x="0" y="256"/>
                  <a:pt x="5" y="228"/>
                </a:cubicBezTo>
                <a:cubicBezTo>
                  <a:pt x="41" y="38"/>
                  <a:pt x="41" y="38"/>
                  <a:pt x="41" y="38"/>
                </a:cubicBezTo>
                <a:cubicBezTo>
                  <a:pt x="45" y="16"/>
                  <a:pt x="64" y="0"/>
                  <a:pt x="86" y="0"/>
                </a:cubicBezTo>
                <a:cubicBezTo>
                  <a:pt x="365" y="0"/>
                  <a:pt x="365" y="0"/>
                  <a:pt x="365" y="0"/>
                </a:cubicBezTo>
                <a:cubicBezTo>
                  <a:pt x="393" y="0"/>
                  <a:pt x="414" y="25"/>
                  <a:pt x="411" y="52"/>
                </a:cubicBezTo>
                <a:cubicBezTo>
                  <a:pt x="386" y="242"/>
                  <a:pt x="386" y="242"/>
                  <a:pt x="386" y="242"/>
                </a:cubicBezTo>
                <a:cubicBezTo>
                  <a:pt x="383" y="265"/>
                  <a:pt x="363" y="283"/>
                  <a:pt x="340" y="2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35" name="îš1íḋè"/>
          <p:cNvSpPr/>
          <p:nvPr/>
        </p:nvSpPr>
        <p:spPr bwMode="auto">
          <a:xfrm>
            <a:off x="10166922" y="1069104"/>
            <a:ext cx="789760" cy="537807"/>
          </a:xfrm>
          <a:custGeom>
            <a:avLst/>
            <a:gdLst>
              <a:gd name="T0" fmla="*/ 340 w 415"/>
              <a:gd name="T1" fmla="*/ 283 h 283"/>
              <a:gd name="T2" fmla="*/ 51 w 415"/>
              <a:gd name="T3" fmla="*/ 283 h 283"/>
              <a:gd name="T4" fmla="*/ 5 w 415"/>
              <a:gd name="T5" fmla="*/ 228 h 283"/>
              <a:gd name="T6" fmla="*/ 41 w 415"/>
              <a:gd name="T7" fmla="*/ 38 h 283"/>
              <a:gd name="T8" fmla="*/ 87 w 415"/>
              <a:gd name="T9" fmla="*/ 0 h 283"/>
              <a:gd name="T10" fmla="*/ 365 w 415"/>
              <a:gd name="T11" fmla="*/ 0 h 283"/>
              <a:gd name="T12" fmla="*/ 411 w 415"/>
              <a:gd name="T13" fmla="*/ 53 h 283"/>
              <a:gd name="T14" fmla="*/ 386 w 415"/>
              <a:gd name="T15" fmla="*/ 242 h 283"/>
              <a:gd name="T16" fmla="*/ 340 w 415"/>
              <a:gd name="T17"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 h="283">
                <a:moveTo>
                  <a:pt x="340" y="283"/>
                </a:moveTo>
                <a:cubicBezTo>
                  <a:pt x="51" y="283"/>
                  <a:pt x="51" y="283"/>
                  <a:pt x="51" y="283"/>
                </a:cubicBezTo>
                <a:cubicBezTo>
                  <a:pt x="22" y="283"/>
                  <a:pt x="0" y="256"/>
                  <a:pt x="5" y="228"/>
                </a:cubicBezTo>
                <a:cubicBezTo>
                  <a:pt x="41" y="38"/>
                  <a:pt x="41" y="38"/>
                  <a:pt x="41" y="38"/>
                </a:cubicBezTo>
                <a:cubicBezTo>
                  <a:pt x="45" y="16"/>
                  <a:pt x="64" y="0"/>
                  <a:pt x="87" y="0"/>
                </a:cubicBezTo>
                <a:cubicBezTo>
                  <a:pt x="365" y="0"/>
                  <a:pt x="365" y="0"/>
                  <a:pt x="365" y="0"/>
                </a:cubicBezTo>
                <a:cubicBezTo>
                  <a:pt x="393" y="0"/>
                  <a:pt x="415" y="25"/>
                  <a:pt x="411" y="53"/>
                </a:cubicBezTo>
                <a:cubicBezTo>
                  <a:pt x="386" y="242"/>
                  <a:pt x="386" y="242"/>
                  <a:pt x="386" y="242"/>
                </a:cubicBezTo>
                <a:cubicBezTo>
                  <a:pt x="383" y="265"/>
                  <a:pt x="363" y="283"/>
                  <a:pt x="340" y="283"/>
                </a:cubicBezTo>
                <a:close/>
              </a:path>
            </a:pathLst>
          </a:custGeom>
          <a:solidFill>
            <a:schemeClr val="bg1">
              <a:lumMod val="75000"/>
            </a:schemeClr>
          </a:solidFill>
          <a:ln>
            <a:noFill/>
          </a:ln>
        </p:spPr>
        <p:txBody>
          <a:bodyPr anchor="ctr"/>
          <a:lstStyle>
            <a:defPPr/>
          </a:lstStyle>
          <a:p>
            <a:pPr algn="ctr"/>
            <a:endParaRPr/>
          </a:p>
        </p:txBody>
      </p:sp>
      <p:sp>
        <p:nvSpPr>
          <p:cNvPr id="36" name="ïš1ïďê"/>
          <p:cNvSpPr/>
          <p:nvPr/>
        </p:nvSpPr>
        <p:spPr bwMode="auto">
          <a:xfrm>
            <a:off x="10166922" y="1069104"/>
            <a:ext cx="789760" cy="537807"/>
          </a:xfrm>
          <a:custGeom>
            <a:avLst/>
            <a:gdLst>
              <a:gd name="T0" fmla="*/ 340 w 415"/>
              <a:gd name="T1" fmla="*/ 283 h 283"/>
              <a:gd name="T2" fmla="*/ 51 w 415"/>
              <a:gd name="T3" fmla="*/ 283 h 283"/>
              <a:gd name="T4" fmla="*/ 5 w 415"/>
              <a:gd name="T5" fmla="*/ 228 h 283"/>
              <a:gd name="T6" fmla="*/ 365 w 415"/>
              <a:gd name="T7" fmla="*/ 0 h 283"/>
              <a:gd name="T8" fmla="*/ 411 w 415"/>
              <a:gd name="T9" fmla="*/ 53 h 283"/>
              <a:gd name="T10" fmla="*/ 386 w 415"/>
              <a:gd name="T11" fmla="*/ 242 h 283"/>
              <a:gd name="T12" fmla="*/ 340 w 415"/>
              <a:gd name="T13" fmla="*/ 283 h 283"/>
            </a:gdLst>
            <a:ahLst/>
            <a:cxnLst>
              <a:cxn ang="0">
                <a:pos x="T0" y="T1"/>
              </a:cxn>
              <a:cxn ang="0">
                <a:pos x="T2" y="T3"/>
              </a:cxn>
              <a:cxn ang="0">
                <a:pos x="T4" y="T5"/>
              </a:cxn>
              <a:cxn ang="0">
                <a:pos x="T6" y="T7"/>
              </a:cxn>
              <a:cxn ang="0">
                <a:pos x="T8" y="T9"/>
              </a:cxn>
              <a:cxn ang="0">
                <a:pos x="T10" y="T11"/>
              </a:cxn>
              <a:cxn ang="0">
                <a:pos x="T12" y="T13"/>
              </a:cxn>
            </a:cxnLst>
            <a:rect l="0" t="0" r="r" b="b"/>
            <a:pathLst>
              <a:path w="415" h="283">
                <a:moveTo>
                  <a:pt x="340" y="283"/>
                </a:moveTo>
                <a:cubicBezTo>
                  <a:pt x="51" y="283"/>
                  <a:pt x="51" y="283"/>
                  <a:pt x="51" y="283"/>
                </a:cubicBezTo>
                <a:cubicBezTo>
                  <a:pt x="22" y="283"/>
                  <a:pt x="0" y="256"/>
                  <a:pt x="5" y="228"/>
                </a:cubicBezTo>
                <a:cubicBezTo>
                  <a:pt x="365" y="0"/>
                  <a:pt x="365" y="0"/>
                  <a:pt x="365" y="0"/>
                </a:cubicBezTo>
                <a:cubicBezTo>
                  <a:pt x="393" y="0"/>
                  <a:pt x="415" y="25"/>
                  <a:pt x="411" y="53"/>
                </a:cubicBezTo>
                <a:cubicBezTo>
                  <a:pt x="386" y="242"/>
                  <a:pt x="386" y="242"/>
                  <a:pt x="386" y="242"/>
                </a:cubicBezTo>
                <a:cubicBezTo>
                  <a:pt x="383" y="265"/>
                  <a:pt x="363" y="283"/>
                  <a:pt x="340" y="283"/>
                </a:cubicBezTo>
                <a:close/>
              </a:path>
            </a:pathLst>
          </a:custGeom>
          <a:solidFill>
            <a:schemeClr val="bg1">
              <a:lumMod val="65000"/>
            </a:schemeClr>
          </a:solidFill>
          <a:ln>
            <a:noFill/>
          </a:ln>
        </p:spPr>
        <p:txBody>
          <a:bodyPr anchor="ctr"/>
          <a:lstStyle>
            <a:defPPr/>
          </a:lstStyle>
          <a:p>
            <a:pPr algn="ctr"/>
            <a:endParaRPr/>
          </a:p>
        </p:txBody>
      </p:sp>
      <p:sp>
        <p:nvSpPr>
          <p:cNvPr id="37" name="îṣḻïdè"/>
          <p:cNvSpPr/>
          <p:nvPr/>
        </p:nvSpPr>
        <p:spPr bwMode="auto">
          <a:xfrm>
            <a:off x="10735879" y="1283494"/>
            <a:ext cx="542388" cy="310590"/>
          </a:xfrm>
          <a:custGeom>
            <a:avLst/>
            <a:gdLst>
              <a:gd name="T0" fmla="*/ 26 w 285"/>
              <a:gd name="T1" fmla="*/ 163 h 163"/>
              <a:gd name="T2" fmla="*/ 0 w 285"/>
              <a:gd name="T3" fmla="*/ 72 h 163"/>
              <a:gd name="T4" fmla="*/ 219 w 285"/>
              <a:gd name="T5" fmla="*/ 8 h 163"/>
              <a:gd name="T6" fmla="*/ 278 w 285"/>
              <a:gd name="T7" fmla="*/ 40 h 163"/>
              <a:gd name="T8" fmla="*/ 278 w 285"/>
              <a:gd name="T9" fmla="*/ 40 h 163"/>
              <a:gd name="T10" fmla="*/ 246 w 285"/>
              <a:gd name="T11" fmla="*/ 98 h 163"/>
              <a:gd name="T12" fmla="*/ 26 w 28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85" h="163">
                <a:moveTo>
                  <a:pt x="26" y="163"/>
                </a:moveTo>
                <a:cubicBezTo>
                  <a:pt x="0" y="72"/>
                  <a:pt x="0" y="72"/>
                  <a:pt x="0" y="72"/>
                </a:cubicBezTo>
                <a:cubicBezTo>
                  <a:pt x="219" y="8"/>
                  <a:pt x="219" y="8"/>
                  <a:pt x="219" y="8"/>
                </a:cubicBezTo>
                <a:cubicBezTo>
                  <a:pt x="244" y="0"/>
                  <a:pt x="271" y="15"/>
                  <a:pt x="278" y="40"/>
                </a:cubicBezTo>
                <a:cubicBezTo>
                  <a:pt x="278" y="40"/>
                  <a:pt x="278" y="40"/>
                  <a:pt x="278" y="40"/>
                </a:cubicBezTo>
                <a:cubicBezTo>
                  <a:pt x="285" y="65"/>
                  <a:pt x="271" y="91"/>
                  <a:pt x="246" y="98"/>
                </a:cubicBezTo>
                <a:lnTo>
                  <a:pt x="26" y="163"/>
                </a:lnTo>
                <a:close/>
              </a:path>
            </a:pathLst>
          </a:custGeom>
          <a:solidFill>
            <a:srgbClr val="338459"/>
          </a:solidFill>
          <a:ln>
            <a:noFill/>
          </a:ln>
        </p:spPr>
        <p:txBody>
          <a:bodyPr anchor="ctr"/>
          <a:lstStyle>
            <a:defPPr/>
          </a:lstStyle>
          <a:p>
            <a:pPr algn="ctr"/>
            <a:endParaRPr/>
          </a:p>
        </p:txBody>
      </p:sp>
      <p:sp>
        <p:nvSpPr>
          <p:cNvPr id="38" name="iṣ1ide"/>
          <p:cNvSpPr/>
          <p:nvPr/>
        </p:nvSpPr>
        <p:spPr bwMode="auto">
          <a:xfrm>
            <a:off x="10552640" y="1463984"/>
            <a:ext cx="222636" cy="171329"/>
          </a:xfrm>
          <a:custGeom>
            <a:avLst/>
            <a:gdLst>
              <a:gd name="T0" fmla="*/ 212 w 243"/>
              <a:gd name="T1" fmla="*/ 0 h 187"/>
              <a:gd name="T2" fmla="*/ 127 w 243"/>
              <a:gd name="T3" fmla="*/ 29 h 187"/>
              <a:gd name="T4" fmla="*/ 17 w 243"/>
              <a:gd name="T5" fmla="*/ 156 h 187"/>
              <a:gd name="T6" fmla="*/ 0 w 243"/>
              <a:gd name="T7" fmla="*/ 156 h 187"/>
              <a:gd name="T8" fmla="*/ 19 w 243"/>
              <a:gd name="T9" fmla="*/ 187 h 187"/>
              <a:gd name="T10" fmla="*/ 169 w 243"/>
              <a:gd name="T11" fmla="*/ 187 h 187"/>
              <a:gd name="T12" fmla="*/ 243 w 243"/>
              <a:gd name="T13" fmla="*/ 104 h 187"/>
              <a:gd name="T14" fmla="*/ 212 w 243"/>
              <a:gd name="T15" fmla="*/ 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87">
                <a:moveTo>
                  <a:pt x="212" y="0"/>
                </a:moveTo>
                <a:lnTo>
                  <a:pt x="127" y="29"/>
                </a:lnTo>
                <a:lnTo>
                  <a:pt x="17" y="156"/>
                </a:lnTo>
                <a:lnTo>
                  <a:pt x="0" y="156"/>
                </a:lnTo>
                <a:lnTo>
                  <a:pt x="19" y="187"/>
                </a:lnTo>
                <a:lnTo>
                  <a:pt x="169" y="187"/>
                </a:lnTo>
                <a:lnTo>
                  <a:pt x="243" y="104"/>
                </a:lnTo>
                <a:lnTo>
                  <a:pt x="212" y="0"/>
                </a:lnTo>
                <a:close/>
              </a:path>
            </a:pathLst>
          </a:custGeom>
          <a:solidFill>
            <a:srgbClr val="FBB38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39" name="íṥ1îdê"/>
          <p:cNvSpPr/>
          <p:nvPr/>
        </p:nvSpPr>
        <p:spPr bwMode="auto">
          <a:xfrm>
            <a:off x="10539813" y="1281662"/>
            <a:ext cx="74212" cy="97116"/>
          </a:xfrm>
          <a:custGeom>
            <a:avLst/>
            <a:gdLst>
              <a:gd name="T0" fmla="*/ 37 w 39"/>
              <a:gd name="T1" fmla="*/ 28 h 51"/>
              <a:gd name="T2" fmla="*/ 15 w 39"/>
              <a:gd name="T3" fmla="*/ 49 h 51"/>
              <a:gd name="T4" fmla="*/ 2 w 39"/>
              <a:gd name="T5" fmla="*/ 23 h 51"/>
              <a:gd name="T6" fmla="*/ 23 w 39"/>
              <a:gd name="T7" fmla="*/ 2 h 51"/>
              <a:gd name="T8" fmla="*/ 37 w 39"/>
              <a:gd name="T9" fmla="*/ 28 h 51"/>
            </a:gdLst>
            <a:ahLst/>
            <a:cxnLst>
              <a:cxn ang="0">
                <a:pos x="T0" y="T1"/>
              </a:cxn>
              <a:cxn ang="0">
                <a:pos x="T2" y="T3"/>
              </a:cxn>
              <a:cxn ang="0">
                <a:pos x="T4" y="T5"/>
              </a:cxn>
              <a:cxn ang="0">
                <a:pos x="T6" y="T7"/>
              </a:cxn>
              <a:cxn ang="0">
                <a:pos x="T8" y="T9"/>
              </a:cxn>
            </a:cxnLst>
            <a:rect l="0" t="0" r="r" b="b"/>
            <a:pathLst>
              <a:path w="39" h="51">
                <a:moveTo>
                  <a:pt x="37" y="28"/>
                </a:moveTo>
                <a:cubicBezTo>
                  <a:pt x="34" y="41"/>
                  <a:pt x="25" y="51"/>
                  <a:pt x="15" y="49"/>
                </a:cubicBezTo>
                <a:cubicBezTo>
                  <a:pt x="6" y="48"/>
                  <a:pt x="0" y="36"/>
                  <a:pt x="2" y="23"/>
                </a:cubicBezTo>
                <a:cubicBezTo>
                  <a:pt x="4" y="10"/>
                  <a:pt x="14" y="0"/>
                  <a:pt x="23" y="2"/>
                </a:cubicBezTo>
                <a:cubicBezTo>
                  <a:pt x="33" y="3"/>
                  <a:pt x="39" y="15"/>
                  <a:pt x="37"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40" name="iṡļïḋê"/>
          <p:cNvSpPr/>
          <p:nvPr/>
        </p:nvSpPr>
        <p:spPr bwMode="auto">
          <a:xfrm>
            <a:off x="10642427" y="1739759"/>
            <a:ext cx="104447" cy="74212"/>
          </a:xfrm>
          <a:custGeom>
            <a:avLst/>
            <a:gdLst>
              <a:gd name="T0" fmla="*/ 2 w 114"/>
              <a:gd name="T1" fmla="*/ 0 h 81"/>
              <a:gd name="T2" fmla="*/ 114 w 114"/>
              <a:gd name="T3" fmla="*/ 4 h 81"/>
              <a:gd name="T4" fmla="*/ 96 w 114"/>
              <a:gd name="T5" fmla="*/ 81 h 81"/>
              <a:gd name="T6" fmla="*/ 0 w 114"/>
              <a:gd name="T7" fmla="*/ 81 h 81"/>
              <a:gd name="T8" fmla="*/ 2 w 114"/>
              <a:gd name="T9" fmla="*/ 0 h 81"/>
            </a:gdLst>
            <a:ahLst/>
            <a:cxnLst>
              <a:cxn ang="0">
                <a:pos x="T0" y="T1"/>
              </a:cxn>
              <a:cxn ang="0">
                <a:pos x="T2" y="T3"/>
              </a:cxn>
              <a:cxn ang="0">
                <a:pos x="T4" y="T5"/>
              </a:cxn>
              <a:cxn ang="0">
                <a:pos x="T6" y="T7"/>
              </a:cxn>
              <a:cxn ang="0">
                <a:pos x="T8" y="T9"/>
              </a:cxn>
            </a:cxnLst>
            <a:rect l="0" t="0" r="r" b="b"/>
            <a:pathLst>
              <a:path w="114" h="81">
                <a:moveTo>
                  <a:pt x="2" y="0"/>
                </a:moveTo>
                <a:lnTo>
                  <a:pt x="114" y="4"/>
                </a:lnTo>
                <a:lnTo>
                  <a:pt x="96" y="81"/>
                </a:lnTo>
                <a:lnTo>
                  <a:pt x="0" y="81"/>
                </a:lnTo>
                <a:lnTo>
                  <a:pt x="2" y="0"/>
                </a:lnTo>
                <a:close/>
              </a:path>
            </a:pathLst>
          </a:custGeom>
          <a:solidFill>
            <a:srgbClr val="21175B"/>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41" name="îṩļiḍê"/>
          <p:cNvSpPr/>
          <p:nvPr/>
        </p:nvSpPr>
        <p:spPr bwMode="auto">
          <a:xfrm>
            <a:off x="9346011" y="1521704"/>
            <a:ext cx="109028" cy="885961"/>
          </a:xfrm>
          <a:custGeom>
            <a:avLst/>
            <a:gdLst>
              <a:gd name="T0" fmla="*/ 52 w 119"/>
              <a:gd name="T1" fmla="*/ 0 h 967"/>
              <a:gd name="T2" fmla="*/ 0 w 119"/>
              <a:gd name="T3" fmla="*/ 0 h 967"/>
              <a:gd name="T4" fmla="*/ 52 w 119"/>
              <a:gd name="T5" fmla="*/ 959 h 967"/>
              <a:gd name="T6" fmla="*/ 119 w 119"/>
              <a:gd name="T7" fmla="*/ 967 h 967"/>
              <a:gd name="T8" fmla="*/ 52 w 119"/>
              <a:gd name="T9" fmla="*/ 0 h 967"/>
            </a:gdLst>
            <a:ahLst/>
            <a:cxnLst>
              <a:cxn ang="0">
                <a:pos x="T0" y="T1"/>
              </a:cxn>
              <a:cxn ang="0">
                <a:pos x="T2" y="T3"/>
              </a:cxn>
              <a:cxn ang="0">
                <a:pos x="T4" y="T5"/>
              </a:cxn>
              <a:cxn ang="0">
                <a:pos x="T6" y="T7"/>
              </a:cxn>
              <a:cxn ang="0">
                <a:pos x="T8" y="T9"/>
              </a:cxn>
            </a:cxnLst>
            <a:rect l="0" t="0" r="r" b="b"/>
            <a:pathLst>
              <a:path w="119" h="966">
                <a:moveTo>
                  <a:pt x="52" y="0"/>
                </a:moveTo>
                <a:lnTo>
                  <a:pt x="0" y="0"/>
                </a:lnTo>
                <a:lnTo>
                  <a:pt x="52" y="959"/>
                </a:lnTo>
                <a:lnTo>
                  <a:pt x="119" y="967"/>
                </a:lnTo>
                <a:lnTo>
                  <a:pt x="52" y="0"/>
                </a:lnTo>
                <a:close/>
              </a:path>
            </a:pathLst>
          </a:custGeom>
          <a:solidFill>
            <a:schemeClr val="bg1">
              <a:lumMod val="50000"/>
            </a:schemeClr>
          </a:solidFill>
          <a:ln>
            <a:noFill/>
          </a:ln>
        </p:spPr>
        <p:txBody>
          <a:bodyPr anchor="ctr"/>
          <a:lstStyle>
            <a:defPPr/>
          </a:lstStyle>
          <a:p>
            <a:pPr algn="ctr"/>
            <a:endParaRPr/>
          </a:p>
        </p:txBody>
      </p:sp>
      <p:sp>
        <p:nvSpPr>
          <p:cNvPr id="42" name="isḷïḑé"/>
          <p:cNvSpPr/>
          <p:nvPr/>
        </p:nvSpPr>
        <p:spPr bwMode="auto">
          <a:xfrm>
            <a:off x="9393654" y="1521704"/>
            <a:ext cx="443438" cy="836486"/>
          </a:xfrm>
          <a:custGeom>
            <a:avLst/>
            <a:gdLst>
              <a:gd name="T0" fmla="*/ 44 w 484"/>
              <a:gd name="T1" fmla="*/ 900 h 913"/>
              <a:gd name="T2" fmla="*/ 0 w 484"/>
              <a:gd name="T3" fmla="*/ 0 h 913"/>
              <a:gd name="T4" fmla="*/ 484 w 484"/>
              <a:gd name="T5" fmla="*/ 37 h 913"/>
              <a:gd name="T6" fmla="*/ 341 w 484"/>
              <a:gd name="T7" fmla="*/ 900 h 913"/>
              <a:gd name="T8" fmla="*/ 117 w 484"/>
              <a:gd name="T9" fmla="*/ 913 h 913"/>
              <a:gd name="T10" fmla="*/ 44 w 484"/>
              <a:gd name="T11" fmla="*/ 900 h 913"/>
            </a:gdLst>
            <a:ahLst/>
            <a:cxnLst>
              <a:cxn ang="0">
                <a:pos x="T0" y="T1"/>
              </a:cxn>
              <a:cxn ang="0">
                <a:pos x="T2" y="T3"/>
              </a:cxn>
              <a:cxn ang="0">
                <a:pos x="T4" y="T5"/>
              </a:cxn>
              <a:cxn ang="0">
                <a:pos x="T6" y="T7"/>
              </a:cxn>
              <a:cxn ang="0">
                <a:pos x="T8" y="T9"/>
              </a:cxn>
              <a:cxn ang="0">
                <a:pos x="T10" y="T11"/>
              </a:cxn>
            </a:cxnLst>
            <a:rect l="0" t="0" r="r" b="b"/>
            <a:pathLst>
              <a:path w="483" h="913">
                <a:moveTo>
                  <a:pt x="44" y="900"/>
                </a:moveTo>
                <a:lnTo>
                  <a:pt x="0" y="0"/>
                </a:lnTo>
                <a:lnTo>
                  <a:pt x="484" y="37"/>
                </a:lnTo>
                <a:lnTo>
                  <a:pt x="341" y="900"/>
                </a:lnTo>
                <a:lnTo>
                  <a:pt x="117" y="913"/>
                </a:lnTo>
                <a:lnTo>
                  <a:pt x="44" y="900"/>
                </a:lnTo>
                <a:close/>
              </a:path>
            </a:pathLst>
          </a:custGeom>
          <a:solidFill>
            <a:schemeClr val="bg1">
              <a:lumMod val="75000"/>
            </a:schemeClr>
          </a:solidFill>
          <a:ln>
            <a:noFill/>
          </a:ln>
        </p:spPr>
        <p:txBody>
          <a:bodyPr anchor="ctr"/>
          <a:lstStyle>
            <a:defPPr/>
          </a:lstStyle>
          <a:p>
            <a:pPr algn="ctr"/>
            <a:endParaRPr/>
          </a:p>
        </p:txBody>
      </p:sp>
      <p:sp>
        <p:nvSpPr>
          <p:cNvPr id="43" name="íŝļiḋe"/>
          <p:cNvSpPr/>
          <p:nvPr/>
        </p:nvSpPr>
        <p:spPr bwMode="auto">
          <a:xfrm>
            <a:off x="9260805" y="1979802"/>
            <a:ext cx="1088439" cy="534142"/>
          </a:xfrm>
          <a:custGeom>
            <a:avLst/>
            <a:gdLst>
              <a:gd name="T0" fmla="*/ 152 w 572"/>
              <a:gd name="T1" fmla="*/ 0 h 281"/>
              <a:gd name="T2" fmla="*/ 176 w 572"/>
              <a:gd name="T3" fmla="*/ 221 h 281"/>
              <a:gd name="T4" fmla="*/ 556 w 572"/>
              <a:gd name="T5" fmla="*/ 193 h 281"/>
              <a:gd name="T6" fmla="*/ 572 w 572"/>
              <a:gd name="T7" fmla="*/ 83 h 281"/>
              <a:gd name="T8" fmla="*/ 275 w 572"/>
              <a:gd name="T9" fmla="*/ 19 h 281"/>
              <a:gd name="T10" fmla="*/ 152 w 572"/>
              <a:gd name="T11" fmla="*/ 0 h 281"/>
            </a:gdLst>
            <a:ahLst/>
            <a:cxnLst>
              <a:cxn ang="0">
                <a:pos x="T0" y="T1"/>
              </a:cxn>
              <a:cxn ang="0">
                <a:pos x="T2" y="T3"/>
              </a:cxn>
              <a:cxn ang="0">
                <a:pos x="T4" y="T5"/>
              </a:cxn>
              <a:cxn ang="0">
                <a:pos x="T6" y="T7"/>
              </a:cxn>
              <a:cxn ang="0">
                <a:pos x="T8" y="T9"/>
              </a:cxn>
              <a:cxn ang="0">
                <a:pos x="T10" y="T11"/>
              </a:cxn>
            </a:cxnLst>
            <a:rect l="0" t="0" r="r" b="b"/>
            <a:pathLst>
              <a:path w="572" h="281">
                <a:moveTo>
                  <a:pt x="152" y="0"/>
                </a:moveTo>
                <a:cubicBezTo>
                  <a:pt x="152" y="0"/>
                  <a:pt x="0" y="162"/>
                  <a:pt x="176" y="221"/>
                </a:cubicBezTo>
                <a:cubicBezTo>
                  <a:pt x="352" y="281"/>
                  <a:pt x="556" y="193"/>
                  <a:pt x="556" y="193"/>
                </a:cubicBezTo>
                <a:cubicBezTo>
                  <a:pt x="572" y="83"/>
                  <a:pt x="572" y="83"/>
                  <a:pt x="572" y="83"/>
                </a:cubicBezTo>
                <a:cubicBezTo>
                  <a:pt x="275" y="19"/>
                  <a:pt x="275" y="19"/>
                  <a:pt x="275" y="19"/>
                </a:cubicBezTo>
                <a:lnTo>
                  <a:pt x="152" y="0"/>
                </a:lnTo>
                <a:close/>
              </a:path>
            </a:pathLst>
          </a:custGeom>
          <a:solidFill>
            <a:srgbClr val="338459"/>
          </a:solidFill>
          <a:ln>
            <a:noFill/>
          </a:ln>
        </p:spPr>
        <p:txBody>
          <a:bodyPr anchor="ctr"/>
          <a:lstStyle>
            <a:defPPr/>
          </a:lstStyle>
          <a:p>
            <a:pPr algn="ctr"/>
            <a:endParaRPr/>
          </a:p>
        </p:txBody>
      </p:sp>
      <p:sp>
        <p:nvSpPr>
          <p:cNvPr id="44" name="îṡḷïdê"/>
          <p:cNvSpPr/>
          <p:nvPr/>
        </p:nvSpPr>
        <p:spPr bwMode="auto">
          <a:xfrm>
            <a:off x="9812354" y="1410845"/>
            <a:ext cx="521315" cy="602856"/>
          </a:xfrm>
          <a:custGeom>
            <a:avLst/>
            <a:gdLst>
              <a:gd name="T0" fmla="*/ 198 w 274"/>
              <a:gd name="T1" fmla="*/ 297 h 317"/>
              <a:gd name="T2" fmla="*/ 13 w 274"/>
              <a:gd name="T3" fmla="*/ 70 h 317"/>
              <a:gd name="T4" fmla="*/ 19 w 274"/>
              <a:gd name="T5" fmla="*/ 14 h 317"/>
              <a:gd name="T6" fmla="*/ 19 w 274"/>
              <a:gd name="T7" fmla="*/ 14 h 317"/>
              <a:gd name="T8" fmla="*/ 75 w 274"/>
              <a:gd name="T9" fmla="*/ 20 h 317"/>
              <a:gd name="T10" fmla="*/ 260 w 274"/>
              <a:gd name="T11" fmla="*/ 248 h 317"/>
              <a:gd name="T12" fmla="*/ 254 w 274"/>
              <a:gd name="T13" fmla="*/ 303 h 317"/>
              <a:gd name="T14" fmla="*/ 254 w 274"/>
              <a:gd name="T15" fmla="*/ 303 h 317"/>
              <a:gd name="T16" fmla="*/ 198 w 274"/>
              <a:gd name="T17" fmla="*/ 29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317">
                <a:moveTo>
                  <a:pt x="198" y="297"/>
                </a:moveTo>
                <a:cubicBezTo>
                  <a:pt x="13" y="70"/>
                  <a:pt x="13" y="70"/>
                  <a:pt x="13" y="70"/>
                </a:cubicBezTo>
                <a:cubicBezTo>
                  <a:pt x="0" y="53"/>
                  <a:pt x="2" y="28"/>
                  <a:pt x="19" y="14"/>
                </a:cubicBezTo>
                <a:cubicBezTo>
                  <a:pt x="19" y="14"/>
                  <a:pt x="19" y="14"/>
                  <a:pt x="19" y="14"/>
                </a:cubicBezTo>
                <a:cubicBezTo>
                  <a:pt x="36" y="0"/>
                  <a:pt x="61" y="3"/>
                  <a:pt x="75" y="20"/>
                </a:cubicBezTo>
                <a:cubicBezTo>
                  <a:pt x="260" y="248"/>
                  <a:pt x="260" y="248"/>
                  <a:pt x="260" y="248"/>
                </a:cubicBezTo>
                <a:cubicBezTo>
                  <a:pt x="274" y="264"/>
                  <a:pt x="271" y="289"/>
                  <a:pt x="254" y="303"/>
                </a:cubicBezTo>
                <a:cubicBezTo>
                  <a:pt x="254" y="303"/>
                  <a:pt x="254" y="303"/>
                  <a:pt x="254" y="303"/>
                </a:cubicBezTo>
                <a:cubicBezTo>
                  <a:pt x="237" y="317"/>
                  <a:pt x="212" y="314"/>
                  <a:pt x="198" y="297"/>
                </a:cubicBezTo>
                <a:close/>
              </a:path>
            </a:pathLst>
          </a:custGeom>
          <a:solidFill>
            <a:srgbClr val="FBB38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45" name="í$ḷíḓè"/>
          <p:cNvSpPr/>
          <p:nvPr/>
        </p:nvSpPr>
        <p:spPr bwMode="auto">
          <a:xfrm>
            <a:off x="9443128" y="1410845"/>
            <a:ext cx="522231" cy="602856"/>
          </a:xfrm>
          <a:custGeom>
            <a:avLst/>
            <a:gdLst>
              <a:gd name="T0" fmla="*/ 199 w 274"/>
              <a:gd name="T1" fmla="*/ 297 h 317"/>
              <a:gd name="T2" fmla="*/ 14 w 274"/>
              <a:gd name="T3" fmla="*/ 70 h 317"/>
              <a:gd name="T4" fmla="*/ 20 w 274"/>
              <a:gd name="T5" fmla="*/ 14 h 317"/>
              <a:gd name="T6" fmla="*/ 20 w 274"/>
              <a:gd name="T7" fmla="*/ 14 h 317"/>
              <a:gd name="T8" fmla="*/ 75 w 274"/>
              <a:gd name="T9" fmla="*/ 20 h 317"/>
              <a:gd name="T10" fmla="*/ 260 w 274"/>
              <a:gd name="T11" fmla="*/ 248 h 317"/>
              <a:gd name="T12" fmla="*/ 254 w 274"/>
              <a:gd name="T13" fmla="*/ 303 h 317"/>
              <a:gd name="T14" fmla="*/ 254 w 274"/>
              <a:gd name="T15" fmla="*/ 303 h 317"/>
              <a:gd name="T16" fmla="*/ 199 w 274"/>
              <a:gd name="T17" fmla="*/ 29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317">
                <a:moveTo>
                  <a:pt x="199" y="297"/>
                </a:moveTo>
                <a:cubicBezTo>
                  <a:pt x="14" y="70"/>
                  <a:pt x="14" y="70"/>
                  <a:pt x="14" y="70"/>
                </a:cubicBezTo>
                <a:cubicBezTo>
                  <a:pt x="0" y="53"/>
                  <a:pt x="3" y="28"/>
                  <a:pt x="20" y="14"/>
                </a:cubicBezTo>
                <a:cubicBezTo>
                  <a:pt x="20" y="14"/>
                  <a:pt x="20" y="14"/>
                  <a:pt x="20" y="14"/>
                </a:cubicBezTo>
                <a:cubicBezTo>
                  <a:pt x="36" y="0"/>
                  <a:pt x="62" y="3"/>
                  <a:pt x="75" y="20"/>
                </a:cubicBezTo>
                <a:cubicBezTo>
                  <a:pt x="260" y="248"/>
                  <a:pt x="260" y="248"/>
                  <a:pt x="260" y="248"/>
                </a:cubicBezTo>
                <a:cubicBezTo>
                  <a:pt x="274" y="264"/>
                  <a:pt x="271" y="289"/>
                  <a:pt x="254" y="303"/>
                </a:cubicBezTo>
                <a:cubicBezTo>
                  <a:pt x="254" y="303"/>
                  <a:pt x="254" y="303"/>
                  <a:pt x="254" y="303"/>
                </a:cubicBezTo>
                <a:cubicBezTo>
                  <a:pt x="238" y="317"/>
                  <a:pt x="213" y="314"/>
                  <a:pt x="199" y="297"/>
                </a:cubicBezTo>
                <a:close/>
              </a:path>
            </a:pathLst>
          </a:custGeom>
          <a:solidFill>
            <a:srgbClr val="FBB38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46" name="íṧľiḋé"/>
          <p:cNvSpPr/>
          <p:nvPr/>
        </p:nvSpPr>
        <p:spPr bwMode="auto">
          <a:xfrm>
            <a:off x="9803192" y="1812138"/>
            <a:ext cx="602856" cy="205228"/>
          </a:xfrm>
          <a:custGeom>
            <a:avLst/>
            <a:gdLst>
              <a:gd name="T0" fmla="*/ 38 w 317"/>
              <a:gd name="T1" fmla="*/ 27 h 108"/>
              <a:gd name="T2" fmla="*/ 271 w 317"/>
              <a:gd name="T3" fmla="*/ 2 h 108"/>
              <a:gd name="T4" fmla="*/ 315 w 317"/>
              <a:gd name="T5" fmla="*/ 37 h 108"/>
              <a:gd name="T6" fmla="*/ 315 w 317"/>
              <a:gd name="T7" fmla="*/ 37 h 108"/>
              <a:gd name="T8" fmla="*/ 280 w 317"/>
              <a:gd name="T9" fmla="*/ 81 h 108"/>
              <a:gd name="T10" fmla="*/ 46 w 317"/>
              <a:gd name="T11" fmla="*/ 106 h 108"/>
              <a:gd name="T12" fmla="*/ 2 w 317"/>
              <a:gd name="T13" fmla="*/ 70 h 108"/>
              <a:gd name="T14" fmla="*/ 2 w 317"/>
              <a:gd name="T15" fmla="*/ 70 h 108"/>
              <a:gd name="T16" fmla="*/ 38 w 317"/>
              <a:gd name="T17" fmla="*/ 2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108">
                <a:moveTo>
                  <a:pt x="38" y="27"/>
                </a:moveTo>
                <a:cubicBezTo>
                  <a:pt x="271" y="2"/>
                  <a:pt x="271" y="2"/>
                  <a:pt x="271" y="2"/>
                </a:cubicBezTo>
                <a:cubicBezTo>
                  <a:pt x="293" y="0"/>
                  <a:pt x="312" y="16"/>
                  <a:pt x="315" y="37"/>
                </a:cubicBezTo>
                <a:cubicBezTo>
                  <a:pt x="315" y="37"/>
                  <a:pt x="315" y="37"/>
                  <a:pt x="315" y="37"/>
                </a:cubicBezTo>
                <a:cubicBezTo>
                  <a:pt x="317" y="59"/>
                  <a:pt x="301" y="79"/>
                  <a:pt x="280" y="81"/>
                </a:cubicBezTo>
                <a:cubicBezTo>
                  <a:pt x="46" y="106"/>
                  <a:pt x="46" y="106"/>
                  <a:pt x="46" y="106"/>
                </a:cubicBezTo>
                <a:cubicBezTo>
                  <a:pt x="24" y="108"/>
                  <a:pt x="5" y="92"/>
                  <a:pt x="2" y="70"/>
                </a:cubicBezTo>
                <a:cubicBezTo>
                  <a:pt x="2" y="70"/>
                  <a:pt x="2" y="70"/>
                  <a:pt x="2" y="70"/>
                </a:cubicBezTo>
                <a:cubicBezTo>
                  <a:pt x="0" y="49"/>
                  <a:pt x="16" y="29"/>
                  <a:pt x="38" y="27"/>
                </a:cubicBezTo>
                <a:close/>
              </a:path>
            </a:pathLst>
          </a:custGeom>
          <a:solidFill>
            <a:srgbClr val="FBB38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47" name="ïslíḋe"/>
          <p:cNvSpPr/>
          <p:nvPr/>
        </p:nvSpPr>
        <p:spPr bwMode="auto">
          <a:xfrm>
            <a:off x="9757383" y="1124076"/>
            <a:ext cx="284020" cy="281272"/>
          </a:xfrm>
          <a:prstGeom prst="ellipse">
            <a:avLst/>
          </a:prstGeom>
          <a:solidFill>
            <a:schemeClr val="tx1">
              <a:lumMod val="50000"/>
              <a:lumOff val="50000"/>
            </a:schemeClr>
          </a:solidFill>
          <a:ln>
            <a:noFill/>
          </a:ln>
        </p:spPr>
        <p:txBody>
          <a:bodyPr anchor="ctr"/>
          <a:lstStyle>
            <a:defPPr/>
          </a:lstStyle>
          <a:p>
            <a:pPr algn="ctr"/>
            <a:endParaRPr/>
          </a:p>
        </p:txBody>
      </p:sp>
      <p:sp>
        <p:nvSpPr>
          <p:cNvPr id="48" name="íṩ1îḍè"/>
          <p:cNvSpPr/>
          <p:nvPr/>
        </p:nvSpPr>
        <p:spPr bwMode="auto">
          <a:xfrm>
            <a:off x="8963958" y="2073254"/>
            <a:ext cx="287685" cy="1176394"/>
          </a:xfrm>
          <a:custGeom>
            <a:avLst/>
            <a:gdLst>
              <a:gd name="T0" fmla="*/ 156 w 314"/>
              <a:gd name="T1" fmla="*/ 0 h 1284"/>
              <a:gd name="T2" fmla="*/ 0 w 314"/>
              <a:gd name="T3" fmla="*/ 1284 h 1284"/>
              <a:gd name="T4" fmla="*/ 81 w 314"/>
              <a:gd name="T5" fmla="*/ 1284 h 1284"/>
              <a:gd name="T6" fmla="*/ 314 w 314"/>
              <a:gd name="T7" fmla="*/ 0 h 1284"/>
              <a:gd name="T8" fmla="*/ 156 w 314"/>
              <a:gd name="T9" fmla="*/ 0 h 1284"/>
            </a:gdLst>
            <a:ahLst/>
            <a:cxnLst>
              <a:cxn ang="0">
                <a:pos x="T0" y="T1"/>
              </a:cxn>
              <a:cxn ang="0">
                <a:pos x="T2" y="T3"/>
              </a:cxn>
              <a:cxn ang="0">
                <a:pos x="T4" y="T5"/>
              </a:cxn>
              <a:cxn ang="0">
                <a:pos x="T6" y="T7"/>
              </a:cxn>
              <a:cxn ang="0">
                <a:pos x="T8" y="T9"/>
              </a:cxn>
            </a:cxnLst>
            <a:rect l="0" t="0" r="r" b="b"/>
            <a:pathLst>
              <a:path w="314" h="1284">
                <a:moveTo>
                  <a:pt x="156" y="0"/>
                </a:moveTo>
                <a:lnTo>
                  <a:pt x="0" y="1284"/>
                </a:lnTo>
                <a:lnTo>
                  <a:pt x="81" y="1284"/>
                </a:lnTo>
                <a:lnTo>
                  <a:pt x="314" y="0"/>
                </a:lnTo>
                <a:lnTo>
                  <a:pt x="156" y="0"/>
                </a:ln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49" name="išlíḋê"/>
          <p:cNvSpPr/>
          <p:nvPr/>
        </p:nvSpPr>
        <p:spPr bwMode="auto">
          <a:xfrm>
            <a:off x="11158245" y="2073254"/>
            <a:ext cx="287685" cy="1176394"/>
          </a:xfrm>
          <a:custGeom>
            <a:avLst/>
            <a:gdLst>
              <a:gd name="T0" fmla="*/ 156 w 314"/>
              <a:gd name="T1" fmla="*/ 0 h 1284"/>
              <a:gd name="T2" fmla="*/ 314 w 314"/>
              <a:gd name="T3" fmla="*/ 1284 h 1284"/>
              <a:gd name="T4" fmla="*/ 231 w 314"/>
              <a:gd name="T5" fmla="*/ 1284 h 1284"/>
              <a:gd name="T6" fmla="*/ 0 w 314"/>
              <a:gd name="T7" fmla="*/ 0 h 1284"/>
              <a:gd name="T8" fmla="*/ 156 w 314"/>
              <a:gd name="T9" fmla="*/ 0 h 1284"/>
            </a:gdLst>
            <a:ahLst/>
            <a:cxnLst>
              <a:cxn ang="0">
                <a:pos x="T0" y="T1"/>
              </a:cxn>
              <a:cxn ang="0">
                <a:pos x="T2" y="T3"/>
              </a:cxn>
              <a:cxn ang="0">
                <a:pos x="T4" y="T5"/>
              </a:cxn>
              <a:cxn ang="0">
                <a:pos x="T6" y="T7"/>
              </a:cxn>
              <a:cxn ang="0">
                <a:pos x="T8" y="T9"/>
              </a:cxn>
            </a:cxnLst>
            <a:rect l="0" t="0" r="r" b="b"/>
            <a:pathLst>
              <a:path w="314" h="1284">
                <a:moveTo>
                  <a:pt x="156" y="0"/>
                </a:moveTo>
                <a:lnTo>
                  <a:pt x="314" y="1284"/>
                </a:lnTo>
                <a:lnTo>
                  <a:pt x="231" y="1284"/>
                </a:lnTo>
                <a:lnTo>
                  <a:pt x="0" y="0"/>
                </a:lnTo>
                <a:lnTo>
                  <a:pt x="156" y="0"/>
                </a:ln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50" name="iṥľîḓe"/>
          <p:cNvSpPr/>
          <p:nvPr/>
        </p:nvSpPr>
        <p:spPr bwMode="auto">
          <a:xfrm>
            <a:off x="10560886" y="2073254"/>
            <a:ext cx="284937" cy="1176394"/>
          </a:xfrm>
          <a:custGeom>
            <a:avLst/>
            <a:gdLst>
              <a:gd name="T0" fmla="*/ 155 w 311"/>
              <a:gd name="T1" fmla="*/ 0 h 1284"/>
              <a:gd name="T2" fmla="*/ 0 w 311"/>
              <a:gd name="T3" fmla="*/ 1284 h 1284"/>
              <a:gd name="T4" fmla="*/ 81 w 311"/>
              <a:gd name="T5" fmla="*/ 1284 h 1284"/>
              <a:gd name="T6" fmla="*/ 311 w 311"/>
              <a:gd name="T7" fmla="*/ 0 h 1284"/>
              <a:gd name="T8" fmla="*/ 155 w 311"/>
              <a:gd name="T9" fmla="*/ 0 h 1284"/>
            </a:gdLst>
            <a:ahLst/>
            <a:cxnLst>
              <a:cxn ang="0">
                <a:pos x="T0" y="T1"/>
              </a:cxn>
              <a:cxn ang="0">
                <a:pos x="T2" y="T3"/>
              </a:cxn>
              <a:cxn ang="0">
                <a:pos x="T4" y="T5"/>
              </a:cxn>
              <a:cxn ang="0">
                <a:pos x="T6" y="T7"/>
              </a:cxn>
              <a:cxn ang="0">
                <a:pos x="T8" y="T9"/>
              </a:cxn>
            </a:cxnLst>
            <a:rect l="0" t="0" r="r" b="b"/>
            <a:pathLst>
              <a:path w="311" h="1284">
                <a:moveTo>
                  <a:pt x="155" y="0"/>
                </a:moveTo>
                <a:lnTo>
                  <a:pt x="0" y="1284"/>
                </a:lnTo>
                <a:lnTo>
                  <a:pt x="81" y="1284"/>
                </a:lnTo>
                <a:lnTo>
                  <a:pt x="311" y="0"/>
                </a:lnTo>
                <a:lnTo>
                  <a:pt x="155" y="0"/>
                </a:ln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51" name="iṧlíḑé"/>
          <p:cNvSpPr/>
          <p:nvPr/>
        </p:nvSpPr>
        <p:spPr bwMode="auto">
          <a:xfrm>
            <a:off x="11158245" y="2073254"/>
            <a:ext cx="152089" cy="74212"/>
          </a:xfrm>
          <a:custGeom>
            <a:avLst/>
            <a:gdLst>
              <a:gd name="T0" fmla="*/ 156 w 166"/>
              <a:gd name="T1" fmla="*/ 0 h 81"/>
              <a:gd name="T2" fmla="*/ 0 w 166"/>
              <a:gd name="T3" fmla="*/ 0 h 81"/>
              <a:gd name="T4" fmla="*/ 14 w 166"/>
              <a:gd name="T5" fmla="*/ 81 h 81"/>
              <a:gd name="T6" fmla="*/ 166 w 166"/>
              <a:gd name="T7" fmla="*/ 81 h 81"/>
              <a:gd name="T8" fmla="*/ 156 w 166"/>
              <a:gd name="T9" fmla="*/ 0 h 81"/>
            </a:gdLst>
            <a:ahLst/>
            <a:cxnLst>
              <a:cxn ang="0">
                <a:pos x="T0" y="T1"/>
              </a:cxn>
              <a:cxn ang="0">
                <a:pos x="T2" y="T3"/>
              </a:cxn>
              <a:cxn ang="0">
                <a:pos x="T4" y="T5"/>
              </a:cxn>
              <a:cxn ang="0">
                <a:pos x="T6" y="T7"/>
              </a:cxn>
              <a:cxn ang="0">
                <a:pos x="T8" y="T9"/>
              </a:cxn>
            </a:cxnLst>
            <a:rect l="0" t="0" r="r" b="b"/>
            <a:pathLst>
              <a:path w="166" h="81">
                <a:moveTo>
                  <a:pt x="156" y="0"/>
                </a:moveTo>
                <a:lnTo>
                  <a:pt x="0" y="0"/>
                </a:lnTo>
                <a:lnTo>
                  <a:pt x="14" y="81"/>
                </a:lnTo>
                <a:lnTo>
                  <a:pt x="166" y="81"/>
                </a:lnTo>
                <a:lnTo>
                  <a:pt x="156" y="0"/>
                </a:lnTo>
                <a:close/>
              </a:path>
            </a:pathLst>
          </a:custGeom>
          <a:solidFill>
            <a:srgbClr val="E0AA85"/>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52" name="i$ľïḋe"/>
          <p:cNvSpPr/>
          <p:nvPr/>
        </p:nvSpPr>
        <p:spPr bwMode="auto">
          <a:xfrm>
            <a:off x="10697399" y="2073254"/>
            <a:ext cx="152089" cy="74212"/>
          </a:xfrm>
          <a:custGeom>
            <a:avLst/>
            <a:gdLst>
              <a:gd name="T0" fmla="*/ 9 w 166"/>
              <a:gd name="T1" fmla="*/ 0 h 81"/>
              <a:gd name="T2" fmla="*/ 166 w 166"/>
              <a:gd name="T3" fmla="*/ 0 h 81"/>
              <a:gd name="T4" fmla="*/ 152 w 166"/>
              <a:gd name="T5" fmla="*/ 81 h 81"/>
              <a:gd name="T6" fmla="*/ 0 w 166"/>
              <a:gd name="T7" fmla="*/ 81 h 81"/>
              <a:gd name="T8" fmla="*/ 9 w 166"/>
              <a:gd name="T9" fmla="*/ 0 h 81"/>
            </a:gdLst>
            <a:ahLst/>
            <a:cxnLst>
              <a:cxn ang="0">
                <a:pos x="T0" y="T1"/>
              </a:cxn>
              <a:cxn ang="0">
                <a:pos x="T2" y="T3"/>
              </a:cxn>
              <a:cxn ang="0">
                <a:pos x="T4" y="T5"/>
              </a:cxn>
              <a:cxn ang="0">
                <a:pos x="T6" y="T7"/>
              </a:cxn>
              <a:cxn ang="0">
                <a:pos x="T8" y="T9"/>
              </a:cxn>
            </a:cxnLst>
            <a:rect l="0" t="0" r="r" b="b"/>
            <a:pathLst>
              <a:path w="166" h="81">
                <a:moveTo>
                  <a:pt x="9" y="0"/>
                </a:moveTo>
                <a:lnTo>
                  <a:pt x="166" y="0"/>
                </a:lnTo>
                <a:lnTo>
                  <a:pt x="152" y="81"/>
                </a:lnTo>
                <a:lnTo>
                  <a:pt x="0" y="81"/>
                </a:lnTo>
                <a:lnTo>
                  <a:pt x="9" y="0"/>
                </a:lnTo>
                <a:close/>
              </a:path>
            </a:pathLst>
          </a:custGeom>
          <a:solidFill>
            <a:srgbClr val="E0AA85"/>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53" name="ïṡ1ïḑé"/>
          <p:cNvSpPr/>
          <p:nvPr/>
        </p:nvSpPr>
        <p:spPr bwMode="auto">
          <a:xfrm>
            <a:off x="9096807" y="2073254"/>
            <a:ext cx="154837" cy="74212"/>
          </a:xfrm>
          <a:custGeom>
            <a:avLst/>
            <a:gdLst>
              <a:gd name="T0" fmla="*/ 11 w 169"/>
              <a:gd name="T1" fmla="*/ 0 h 81"/>
              <a:gd name="T2" fmla="*/ 169 w 169"/>
              <a:gd name="T3" fmla="*/ 0 h 81"/>
              <a:gd name="T4" fmla="*/ 152 w 169"/>
              <a:gd name="T5" fmla="*/ 81 h 81"/>
              <a:gd name="T6" fmla="*/ 0 w 169"/>
              <a:gd name="T7" fmla="*/ 81 h 81"/>
              <a:gd name="T8" fmla="*/ 11 w 169"/>
              <a:gd name="T9" fmla="*/ 0 h 81"/>
            </a:gdLst>
            <a:ahLst/>
            <a:cxnLst>
              <a:cxn ang="0">
                <a:pos x="T0" y="T1"/>
              </a:cxn>
              <a:cxn ang="0">
                <a:pos x="T2" y="T3"/>
              </a:cxn>
              <a:cxn ang="0">
                <a:pos x="T4" y="T5"/>
              </a:cxn>
              <a:cxn ang="0">
                <a:pos x="T6" y="T7"/>
              </a:cxn>
              <a:cxn ang="0">
                <a:pos x="T8" y="T9"/>
              </a:cxn>
            </a:cxnLst>
            <a:rect l="0" t="0" r="r" b="b"/>
            <a:pathLst>
              <a:path w="169" h="81">
                <a:moveTo>
                  <a:pt x="11" y="0"/>
                </a:moveTo>
                <a:lnTo>
                  <a:pt x="169" y="0"/>
                </a:lnTo>
                <a:lnTo>
                  <a:pt x="152" y="81"/>
                </a:lnTo>
                <a:lnTo>
                  <a:pt x="0" y="81"/>
                </a:lnTo>
                <a:lnTo>
                  <a:pt x="11" y="0"/>
                </a:lnTo>
                <a:close/>
              </a:path>
            </a:pathLst>
          </a:custGeom>
          <a:solidFill>
            <a:srgbClr val="E0AA85"/>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54" name="ïṧḻidê"/>
          <p:cNvSpPr/>
          <p:nvPr/>
        </p:nvSpPr>
        <p:spPr bwMode="auto">
          <a:xfrm>
            <a:off x="9327688" y="2382927"/>
            <a:ext cx="210725" cy="726543"/>
          </a:xfrm>
          <a:custGeom>
            <a:avLst/>
            <a:gdLst>
              <a:gd name="T0" fmla="*/ 116 w 230"/>
              <a:gd name="T1" fmla="*/ 0 h 793"/>
              <a:gd name="T2" fmla="*/ 0 w 230"/>
              <a:gd name="T3" fmla="*/ 793 h 793"/>
              <a:gd name="T4" fmla="*/ 60 w 230"/>
              <a:gd name="T5" fmla="*/ 793 h 793"/>
              <a:gd name="T6" fmla="*/ 230 w 230"/>
              <a:gd name="T7" fmla="*/ 0 h 793"/>
              <a:gd name="T8" fmla="*/ 116 w 230"/>
              <a:gd name="T9" fmla="*/ 0 h 793"/>
            </a:gdLst>
            <a:ahLst/>
            <a:cxnLst>
              <a:cxn ang="0">
                <a:pos x="T0" y="T1"/>
              </a:cxn>
              <a:cxn ang="0">
                <a:pos x="T2" y="T3"/>
              </a:cxn>
              <a:cxn ang="0">
                <a:pos x="T4" y="T5"/>
              </a:cxn>
              <a:cxn ang="0">
                <a:pos x="T6" y="T7"/>
              </a:cxn>
              <a:cxn ang="0">
                <a:pos x="T8" y="T9"/>
              </a:cxn>
            </a:cxnLst>
            <a:rect l="0" t="0" r="r" b="b"/>
            <a:pathLst>
              <a:path w="230" h="793">
                <a:moveTo>
                  <a:pt x="116" y="0"/>
                </a:moveTo>
                <a:lnTo>
                  <a:pt x="0" y="793"/>
                </a:lnTo>
                <a:lnTo>
                  <a:pt x="60" y="793"/>
                </a:lnTo>
                <a:lnTo>
                  <a:pt x="230" y="0"/>
                </a:lnTo>
                <a:lnTo>
                  <a:pt x="116" y="0"/>
                </a:ln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55" name="iṧļîdé"/>
          <p:cNvSpPr/>
          <p:nvPr/>
        </p:nvSpPr>
        <p:spPr bwMode="auto">
          <a:xfrm>
            <a:off x="9424805" y="2382927"/>
            <a:ext cx="113608" cy="60469"/>
          </a:xfrm>
          <a:custGeom>
            <a:avLst/>
            <a:gdLst>
              <a:gd name="T0" fmla="*/ 10 w 124"/>
              <a:gd name="T1" fmla="*/ 0 h 66"/>
              <a:gd name="T2" fmla="*/ 124 w 124"/>
              <a:gd name="T3" fmla="*/ 0 h 66"/>
              <a:gd name="T4" fmla="*/ 110 w 124"/>
              <a:gd name="T5" fmla="*/ 66 h 66"/>
              <a:gd name="T6" fmla="*/ 0 w 124"/>
              <a:gd name="T7" fmla="*/ 60 h 66"/>
              <a:gd name="T8" fmla="*/ 10 w 124"/>
              <a:gd name="T9" fmla="*/ 0 h 66"/>
            </a:gdLst>
            <a:ahLst/>
            <a:cxnLst>
              <a:cxn ang="0">
                <a:pos x="T0" y="T1"/>
              </a:cxn>
              <a:cxn ang="0">
                <a:pos x="T2" y="T3"/>
              </a:cxn>
              <a:cxn ang="0">
                <a:pos x="T4" y="T5"/>
              </a:cxn>
              <a:cxn ang="0">
                <a:pos x="T6" y="T7"/>
              </a:cxn>
              <a:cxn ang="0">
                <a:pos x="T8" y="T9"/>
              </a:cxn>
            </a:cxnLst>
            <a:rect l="0" t="0" r="r" b="b"/>
            <a:pathLst>
              <a:path w="124" h="66">
                <a:moveTo>
                  <a:pt x="10" y="0"/>
                </a:moveTo>
                <a:lnTo>
                  <a:pt x="124" y="0"/>
                </a:lnTo>
                <a:lnTo>
                  <a:pt x="110" y="66"/>
                </a:lnTo>
                <a:lnTo>
                  <a:pt x="0" y="60"/>
                </a:lnTo>
                <a:lnTo>
                  <a:pt x="10" y="0"/>
                </a:lnTo>
                <a:close/>
              </a:path>
            </a:pathLst>
          </a:custGeom>
          <a:solidFill>
            <a:srgbClr val="E0AA85"/>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56" name="ísľiḋè"/>
          <p:cNvSpPr/>
          <p:nvPr/>
        </p:nvSpPr>
        <p:spPr bwMode="auto">
          <a:xfrm>
            <a:off x="10082632" y="2382927"/>
            <a:ext cx="211641" cy="726543"/>
          </a:xfrm>
          <a:custGeom>
            <a:avLst/>
            <a:gdLst>
              <a:gd name="T0" fmla="*/ 115 w 231"/>
              <a:gd name="T1" fmla="*/ 0 h 793"/>
              <a:gd name="T2" fmla="*/ 231 w 231"/>
              <a:gd name="T3" fmla="*/ 793 h 793"/>
              <a:gd name="T4" fmla="*/ 171 w 231"/>
              <a:gd name="T5" fmla="*/ 793 h 793"/>
              <a:gd name="T6" fmla="*/ 0 w 231"/>
              <a:gd name="T7" fmla="*/ 0 h 793"/>
              <a:gd name="T8" fmla="*/ 115 w 231"/>
              <a:gd name="T9" fmla="*/ 0 h 793"/>
            </a:gdLst>
            <a:ahLst/>
            <a:cxnLst>
              <a:cxn ang="0">
                <a:pos x="T0" y="T1"/>
              </a:cxn>
              <a:cxn ang="0">
                <a:pos x="T2" y="T3"/>
              </a:cxn>
              <a:cxn ang="0">
                <a:pos x="T4" y="T5"/>
              </a:cxn>
              <a:cxn ang="0">
                <a:pos x="T6" y="T7"/>
              </a:cxn>
              <a:cxn ang="0">
                <a:pos x="T8" y="T9"/>
              </a:cxn>
            </a:cxnLst>
            <a:rect l="0" t="0" r="r" b="b"/>
            <a:pathLst>
              <a:path w="231" h="793">
                <a:moveTo>
                  <a:pt x="115" y="0"/>
                </a:moveTo>
                <a:lnTo>
                  <a:pt x="231" y="793"/>
                </a:lnTo>
                <a:lnTo>
                  <a:pt x="171" y="793"/>
                </a:lnTo>
                <a:lnTo>
                  <a:pt x="0" y="0"/>
                </a:lnTo>
                <a:lnTo>
                  <a:pt x="115" y="0"/>
                </a:lnTo>
                <a:close/>
              </a:path>
            </a:pathLst>
          </a:custGeom>
          <a:solidFill>
            <a:srgbClr val="E0AA85"/>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57" name="îşḻíḍe"/>
          <p:cNvSpPr/>
          <p:nvPr/>
        </p:nvSpPr>
        <p:spPr bwMode="auto">
          <a:xfrm>
            <a:off x="10082632" y="2382927"/>
            <a:ext cx="114525" cy="60469"/>
          </a:xfrm>
          <a:custGeom>
            <a:avLst/>
            <a:gdLst>
              <a:gd name="T0" fmla="*/ 115 w 125"/>
              <a:gd name="T1" fmla="*/ 0 h 66"/>
              <a:gd name="T2" fmla="*/ 0 w 125"/>
              <a:gd name="T3" fmla="*/ 0 h 66"/>
              <a:gd name="T4" fmla="*/ 15 w 125"/>
              <a:gd name="T5" fmla="*/ 66 h 66"/>
              <a:gd name="T6" fmla="*/ 125 w 125"/>
              <a:gd name="T7" fmla="*/ 60 h 66"/>
              <a:gd name="T8" fmla="*/ 115 w 125"/>
              <a:gd name="T9" fmla="*/ 0 h 66"/>
            </a:gdLst>
            <a:ahLst/>
            <a:cxnLst>
              <a:cxn ang="0">
                <a:pos x="T0" y="T1"/>
              </a:cxn>
              <a:cxn ang="0">
                <a:pos x="T2" y="T3"/>
              </a:cxn>
              <a:cxn ang="0">
                <a:pos x="T4" y="T5"/>
              </a:cxn>
              <a:cxn ang="0">
                <a:pos x="T6" y="T7"/>
              </a:cxn>
              <a:cxn ang="0">
                <a:pos x="T8" y="T9"/>
              </a:cxn>
            </a:cxnLst>
            <a:rect l="0" t="0" r="r" b="b"/>
            <a:pathLst>
              <a:path w="125" h="66">
                <a:moveTo>
                  <a:pt x="115" y="0"/>
                </a:moveTo>
                <a:lnTo>
                  <a:pt x="0" y="0"/>
                </a:lnTo>
                <a:lnTo>
                  <a:pt x="15" y="66"/>
                </a:lnTo>
                <a:lnTo>
                  <a:pt x="125" y="60"/>
                </a:lnTo>
                <a:lnTo>
                  <a:pt x="115" y="0"/>
                </a:lnTo>
                <a:close/>
              </a:path>
            </a:pathLst>
          </a:custGeom>
          <a:solidFill>
            <a:srgbClr val="E0AA85"/>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58" name="ïśļiḑê"/>
          <p:cNvSpPr/>
          <p:nvPr/>
        </p:nvSpPr>
        <p:spPr bwMode="auto">
          <a:xfrm>
            <a:off x="9734478" y="2382927"/>
            <a:ext cx="114525" cy="60469"/>
          </a:xfrm>
          <a:custGeom>
            <a:avLst/>
            <a:gdLst>
              <a:gd name="T0" fmla="*/ 116 w 125"/>
              <a:gd name="T1" fmla="*/ 14 h 66"/>
              <a:gd name="T2" fmla="*/ 0 w 125"/>
              <a:gd name="T3" fmla="*/ 0 h 66"/>
              <a:gd name="T4" fmla="*/ 15 w 125"/>
              <a:gd name="T5" fmla="*/ 66 h 66"/>
              <a:gd name="T6" fmla="*/ 125 w 125"/>
              <a:gd name="T7" fmla="*/ 60 h 66"/>
              <a:gd name="T8" fmla="*/ 116 w 125"/>
              <a:gd name="T9" fmla="*/ 14 h 66"/>
            </a:gdLst>
            <a:ahLst/>
            <a:cxnLst>
              <a:cxn ang="0">
                <a:pos x="T0" y="T1"/>
              </a:cxn>
              <a:cxn ang="0">
                <a:pos x="T2" y="T3"/>
              </a:cxn>
              <a:cxn ang="0">
                <a:pos x="T4" y="T5"/>
              </a:cxn>
              <a:cxn ang="0">
                <a:pos x="T6" y="T7"/>
              </a:cxn>
              <a:cxn ang="0">
                <a:pos x="T8" y="T9"/>
              </a:cxn>
            </a:cxnLst>
            <a:rect l="0" t="0" r="r" b="b"/>
            <a:pathLst>
              <a:path w="125" h="66">
                <a:moveTo>
                  <a:pt x="116" y="14"/>
                </a:moveTo>
                <a:lnTo>
                  <a:pt x="0" y="0"/>
                </a:lnTo>
                <a:lnTo>
                  <a:pt x="15" y="66"/>
                </a:lnTo>
                <a:lnTo>
                  <a:pt x="125" y="60"/>
                </a:lnTo>
                <a:lnTo>
                  <a:pt x="116" y="14"/>
                </a:lnTo>
                <a:close/>
              </a:path>
            </a:pathLst>
          </a:custGeom>
          <a:solidFill>
            <a:srgbClr val="E0AA85"/>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59" name="îśḻïďê"/>
          <p:cNvSpPr/>
          <p:nvPr/>
        </p:nvSpPr>
        <p:spPr bwMode="auto">
          <a:xfrm>
            <a:off x="9692333" y="901440"/>
            <a:ext cx="273026" cy="362813"/>
          </a:xfrm>
          <a:custGeom>
            <a:avLst/>
            <a:gdLst>
              <a:gd name="T0" fmla="*/ 85 w 143"/>
              <a:gd name="T1" fmla="*/ 191 h 191"/>
              <a:gd name="T2" fmla="*/ 0 w 143"/>
              <a:gd name="T3" fmla="*/ 191 h 191"/>
              <a:gd name="T4" fmla="*/ 0 w 143"/>
              <a:gd name="T5" fmla="*/ 0 h 191"/>
              <a:gd name="T6" fmla="*/ 143 w 143"/>
              <a:gd name="T7" fmla="*/ 0 h 191"/>
              <a:gd name="T8" fmla="*/ 143 w 143"/>
              <a:gd name="T9" fmla="*/ 133 h 191"/>
              <a:gd name="T10" fmla="*/ 85 w 143"/>
              <a:gd name="T11" fmla="*/ 191 h 191"/>
            </a:gdLst>
            <a:ahLst/>
            <a:cxnLst>
              <a:cxn ang="0">
                <a:pos x="T0" y="T1"/>
              </a:cxn>
              <a:cxn ang="0">
                <a:pos x="T2" y="T3"/>
              </a:cxn>
              <a:cxn ang="0">
                <a:pos x="T4" y="T5"/>
              </a:cxn>
              <a:cxn ang="0">
                <a:pos x="T6" y="T7"/>
              </a:cxn>
              <a:cxn ang="0">
                <a:pos x="T8" y="T9"/>
              </a:cxn>
              <a:cxn ang="0">
                <a:pos x="T10" y="T11"/>
              </a:cxn>
            </a:cxnLst>
            <a:rect l="0" t="0" r="r" b="b"/>
            <a:pathLst>
              <a:path w="143" h="191">
                <a:moveTo>
                  <a:pt x="85" y="191"/>
                </a:moveTo>
                <a:cubicBezTo>
                  <a:pt x="0" y="191"/>
                  <a:pt x="0" y="191"/>
                  <a:pt x="0" y="191"/>
                </a:cubicBezTo>
                <a:cubicBezTo>
                  <a:pt x="0" y="0"/>
                  <a:pt x="0" y="0"/>
                  <a:pt x="0" y="0"/>
                </a:cubicBezTo>
                <a:cubicBezTo>
                  <a:pt x="143" y="0"/>
                  <a:pt x="143" y="0"/>
                  <a:pt x="143" y="0"/>
                </a:cubicBezTo>
                <a:cubicBezTo>
                  <a:pt x="143" y="133"/>
                  <a:pt x="143" y="133"/>
                  <a:pt x="143" y="133"/>
                </a:cubicBezTo>
                <a:cubicBezTo>
                  <a:pt x="143" y="165"/>
                  <a:pt x="117" y="191"/>
                  <a:pt x="85" y="191"/>
                </a:cubicBezTo>
                <a:close/>
              </a:path>
            </a:pathLst>
          </a:custGeom>
          <a:solidFill>
            <a:srgbClr val="FBB38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60" name="íšḷídê"/>
          <p:cNvSpPr/>
          <p:nvPr/>
        </p:nvSpPr>
        <p:spPr bwMode="auto">
          <a:xfrm>
            <a:off x="9610791" y="816234"/>
            <a:ext cx="354568" cy="191485"/>
          </a:xfrm>
          <a:prstGeom prst="ellipse">
            <a:avLst/>
          </a:prstGeom>
          <a:solidFill>
            <a:schemeClr val="bg1">
              <a:lumMod val="50000"/>
            </a:schemeClr>
          </a:solidFill>
          <a:ln>
            <a:noFill/>
          </a:ln>
        </p:spPr>
        <p:txBody>
          <a:bodyPr anchor="ctr"/>
          <a:lstStyle>
            <a:defPPr/>
          </a:lstStyle>
          <a:p>
            <a:pPr algn="ctr"/>
            <a:endParaRPr/>
          </a:p>
        </p:txBody>
      </p:sp>
      <p:sp>
        <p:nvSpPr>
          <p:cNvPr id="61" name="iṥ1ïḑe"/>
          <p:cNvSpPr/>
          <p:nvPr/>
        </p:nvSpPr>
        <p:spPr bwMode="auto">
          <a:xfrm>
            <a:off x="9430302" y="764927"/>
            <a:ext cx="535058" cy="444355"/>
          </a:xfrm>
          <a:custGeom>
            <a:avLst/>
            <a:gdLst>
              <a:gd name="T0" fmla="*/ 281 w 281"/>
              <a:gd name="T1" fmla="*/ 77 h 234"/>
              <a:gd name="T2" fmla="*/ 138 w 281"/>
              <a:gd name="T3" fmla="*/ 27 h 234"/>
              <a:gd name="T4" fmla="*/ 95 w 281"/>
              <a:gd name="T5" fmla="*/ 213 h 234"/>
              <a:gd name="T6" fmla="*/ 156 w 281"/>
              <a:gd name="T7" fmla="*/ 234 h 234"/>
              <a:gd name="T8" fmla="*/ 156 w 281"/>
              <a:gd name="T9" fmla="*/ 104 h 234"/>
              <a:gd name="T10" fmla="*/ 281 w 281"/>
              <a:gd name="T11" fmla="*/ 77 h 234"/>
            </a:gdLst>
            <a:ahLst/>
            <a:cxnLst>
              <a:cxn ang="0">
                <a:pos x="T0" y="T1"/>
              </a:cxn>
              <a:cxn ang="0">
                <a:pos x="T2" y="T3"/>
              </a:cxn>
              <a:cxn ang="0">
                <a:pos x="T4" y="T5"/>
              </a:cxn>
              <a:cxn ang="0">
                <a:pos x="T6" y="T7"/>
              </a:cxn>
              <a:cxn ang="0">
                <a:pos x="T8" y="T9"/>
              </a:cxn>
              <a:cxn ang="0">
                <a:pos x="T10" y="T11"/>
              </a:cxn>
            </a:cxnLst>
            <a:rect l="0" t="0" r="r" b="b"/>
            <a:pathLst>
              <a:path w="281" h="234">
                <a:moveTo>
                  <a:pt x="281" y="77"/>
                </a:moveTo>
                <a:cubicBezTo>
                  <a:pt x="281" y="77"/>
                  <a:pt x="276" y="0"/>
                  <a:pt x="138" y="27"/>
                </a:cubicBezTo>
                <a:cubicBezTo>
                  <a:pt x="0" y="54"/>
                  <a:pt x="95" y="213"/>
                  <a:pt x="95" y="213"/>
                </a:cubicBezTo>
                <a:cubicBezTo>
                  <a:pt x="156" y="234"/>
                  <a:pt x="156" y="234"/>
                  <a:pt x="156" y="234"/>
                </a:cubicBezTo>
                <a:cubicBezTo>
                  <a:pt x="156" y="234"/>
                  <a:pt x="172" y="157"/>
                  <a:pt x="156" y="104"/>
                </a:cubicBezTo>
                <a:cubicBezTo>
                  <a:pt x="140" y="51"/>
                  <a:pt x="281" y="77"/>
                  <a:pt x="281" y="77"/>
                </a:cubicBezTo>
                <a:close/>
              </a:path>
            </a:pathLst>
          </a:custGeom>
          <a:solidFill>
            <a:schemeClr val="tx1">
              <a:lumMod val="50000"/>
              <a:lumOff val="50000"/>
            </a:schemeClr>
          </a:solidFill>
          <a:ln>
            <a:noFill/>
          </a:ln>
        </p:spPr>
        <p:txBody>
          <a:bodyPr anchor="ctr"/>
          <a:lstStyle>
            <a:defPPr/>
          </a:lstStyle>
          <a:p>
            <a:pPr algn="ctr"/>
            <a:endParaRPr/>
          </a:p>
        </p:txBody>
      </p:sp>
      <p:sp>
        <p:nvSpPr>
          <p:cNvPr id="62" name="îšlîdé"/>
          <p:cNvSpPr/>
          <p:nvPr/>
        </p:nvSpPr>
        <p:spPr bwMode="auto">
          <a:xfrm>
            <a:off x="9761048" y="1165305"/>
            <a:ext cx="171329" cy="114525"/>
          </a:xfrm>
          <a:custGeom>
            <a:avLst/>
            <a:gdLst>
              <a:gd name="T0" fmla="*/ 0 w 90"/>
              <a:gd name="T1" fmla="*/ 0 h 60"/>
              <a:gd name="T2" fmla="*/ 90 w 90"/>
              <a:gd name="T3" fmla="*/ 0 h 60"/>
              <a:gd name="T4" fmla="*/ 0 w 90"/>
              <a:gd name="T5" fmla="*/ 0 h 60"/>
            </a:gdLst>
            <a:ahLst/>
            <a:cxnLst>
              <a:cxn ang="0">
                <a:pos x="T0" y="T1"/>
              </a:cxn>
              <a:cxn ang="0">
                <a:pos x="T2" y="T3"/>
              </a:cxn>
              <a:cxn ang="0">
                <a:pos x="T4" y="T5"/>
              </a:cxn>
            </a:cxnLst>
            <a:rect l="0" t="0" r="r" b="b"/>
            <a:pathLst>
              <a:path w="90" h="60">
                <a:moveTo>
                  <a:pt x="0" y="0"/>
                </a:moveTo>
                <a:cubicBezTo>
                  <a:pt x="90" y="0"/>
                  <a:pt x="90" y="0"/>
                  <a:pt x="90" y="0"/>
                </a:cubicBezTo>
                <a:cubicBezTo>
                  <a:pt x="90" y="0"/>
                  <a:pt x="45" y="6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63" name="îṩľîḋê"/>
          <p:cNvSpPr/>
          <p:nvPr/>
        </p:nvSpPr>
        <p:spPr bwMode="auto">
          <a:xfrm>
            <a:off x="9789450" y="1057193"/>
            <a:ext cx="29318" cy="2840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64" name="islîďê"/>
          <p:cNvSpPr/>
          <p:nvPr/>
        </p:nvSpPr>
        <p:spPr bwMode="auto">
          <a:xfrm>
            <a:off x="9898477" y="1057193"/>
            <a:ext cx="28403" cy="2840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65" name="îṥlíḓè"/>
          <p:cNvSpPr/>
          <p:nvPr/>
        </p:nvSpPr>
        <p:spPr bwMode="auto">
          <a:xfrm>
            <a:off x="9856332" y="994892"/>
            <a:ext cx="162167" cy="161250"/>
          </a:xfrm>
          <a:custGeom>
            <a:avLst/>
            <a:gdLst>
              <a:gd name="T0" fmla="*/ 43 w 85"/>
              <a:gd name="T1" fmla="*/ 85 h 85"/>
              <a:gd name="T2" fmla="*/ 0 w 85"/>
              <a:gd name="T3" fmla="*/ 42 h 85"/>
              <a:gd name="T4" fmla="*/ 43 w 85"/>
              <a:gd name="T5" fmla="*/ 0 h 85"/>
              <a:gd name="T6" fmla="*/ 85 w 85"/>
              <a:gd name="T7" fmla="*/ 42 h 85"/>
              <a:gd name="T8" fmla="*/ 43 w 85"/>
              <a:gd name="T9" fmla="*/ 85 h 85"/>
              <a:gd name="T10" fmla="*/ 43 w 85"/>
              <a:gd name="T11" fmla="*/ 4 h 85"/>
              <a:gd name="T12" fmla="*/ 4 w 85"/>
              <a:gd name="T13" fmla="*/ 42 h 85"/>
              <a:gd name="T14" fmla="*/ 43 w 85"/>
              <a:gd name="T15" fmla="*/ 81 h 85"/>
              <a:gd name="T16" fmla="*/ 81 w 85"/>
              <a:gd name="T17" fmla="*/ 42 h 85"/>
              <a:gd name="T18" fmla="*/ 43 w 85"/>
              <a:gd name="T19"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5">
                <a:moveTo>
                  <a:pt x="43" y="85"/>
                </a:moveTo>
                <a:cubicBezTo>
                  <a:pt x="19" y="85"/>
                  <a:pt x="0" y="66"/>
                  <a:pt x="0" y="42"/>
                </a:cubicBezTo>
                <a:cubicBezTo>
                  <a:pt x="0" y="19"/>
                  <a:pt x="19" y="0"/>
                  <a:pt x="43" y="0"/>
                </a:cubicBezTo>
                <a:cubicBezTo>
                  <a:pt x="66" y="0"/>
                  <a:pt x="85" y="19"/>
                  <a:pt x="85" y="42"/>
                </a:cubicBezTo>
                <a:cubicBezTo>
                  <a:pt x="85" y="66"/>
                  <a:pt x="66" y="85"/>
                  <a:pt x="43" y="85"/>
                </a:cubicBezTo>
                <a:close/>
                <a:moveTo>
                  <a:pt x="43" y="4"/>
                </a:moveTo>
                <a:cubicBezTo>
                  <a:pt x="22" y="4"/>
                  <a:pt x="4" y="21"/>
                  <a:pt x="4" y="42"/>
                </a:cubicBezTo>
                <a:cubicBezTo>
                  <a:pt x="4" y="63"/>
                  <a:pt x="22" y="81"/>
                  <a:pt x="43" y="81"/>
                </a:cubicBezTo>
                <a:cubicBezTo>
                  <a:pt x="64" y="81"/>
                  <a:pt x="81" y="63"/>
                  <a:pt x="81" y="42"/>
                </a:cubicBezTo>
                <a:cubicBezTo>
                  <a:pt x="81" y="21"/>
                  <a:pt x="64" y="4"/>
                  <a:pt x="4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66" name="îśḷiḋê"/>
          <p:cNvSpPr/>
          <p:nvPr/>
        </p:nvSpPr>
        <p:spPr bwMode="auto">
          <a:xfrm>
            <a:off x="9734478" y="2382927"/>
            <a:ext cx="211641" cy="726543"/>
          </a:xfrm>
          <a:custGeom>
            <a:avLst/>
            <a:gdLst>
              <a:gd name="T0" fmla="*/ 116 w 231"/>
              <a:gd name="T1" fmla="*/ 23 h 793"/>
              <a:gd name="T2" fmla="*/ 231 w 231"/>
              <a:gd name="T3" fmla="*/ 793 h 793"/>
              <a:gd name="T4" fmla="*/ 171 w 231"/>
              <a:gd name="T5" fmla="*/ 793 h 793"/>
              <a:gd name="T6" fmla="*/ 0 w 231"/>
              <a:gd name="T7" fmla="*/ 0 h 793"/>
              <a:gd name="T8" fmla="*/ 116 w 231"/>
              <a:gd name="T9" fmla="*/ 23 h 793"/>
            </a:gdLst>
            <a:ahLst/>
            <a:cxnLst>
              <a:cxn ang="0">
                <a:pos x="T0" y="T1"/>
              </a:cxn>
              <a:cxn ang="0">
                <a:pos x="T2" y="T3"/>
              </a:cxn>
              <a:cxn ang="0">
                <a:pos x="T4" y="T5"/>
              </a:cxn>
              <a:cxn ang="0">
                <a:pos x="T6" y="T7"/>
              </a:cxn>
              <a:cxn ang="0">
                <a:pos x="T8" y="T9"/>
              </a:cxn>
            </a:cxnLst>
            <a:rect l="0" t="0" r="r" b="b"/>
            <a:pathLst>
              <a:path w="231" h="793">
                <a:moveTo>
                  <a:pt x="116" y="23"/>
                </a:moveTo>
                <a:lnTo>
                  <a:pt x="231" y="793"/>
                </a:lnTo>
                <a:lnTo>
                  <a:pt x="171" y="793"/>
                </a:lnTo>
                <a:lnTo>
                  <a:pt x="0" y="0"/>
                </a:lnTo>
                <a:lnTo>
                  <a:pt x="116" y="23"/>
                </a:lnTo>
                <a:close/>
              </a:path>
            </a:pathLst>
          </a:custGeom>
          <a:solidFill>
            <a:srgbClr val="E0AA85"/>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67" name="i$ḷîḍé"/>
          <p:cNvSpPr/>
          <p:nvPr/>
        </p:nvSpPr>
        <p:spPr bwMode="auto">
          <a:xfrm>
            <a:off x="9702411" y="994892"/>
            <a:ext cx="161250" cy="161250"/>
          </a:xfrm>
          <a:custGeom>
            <a:avLst/>
            <a:gdLst>
              <a:gd name="T0" fmla="*/ 43 w 85"/>
              <a:gd name="T1" fmla="*/ 85 h 85"/>
              <a:gd name="T2" fmla="*/ 0 w 85"/>
              <a:gd name="T3" fmla="*/ 42 h 85"/>
              <a:gd name="T4" fmla="*/ 43 w 85"/>
              <a:gd name="T5" fmla="*/ 0 h 85"/>
              <a:gd name="T6" fmla="*/ 85 w 85"/>
              <a:gd name="T7" fmla="*/ 42 h 85"/>
              <a:gd name="T8" fmla="*/ 43 w 85"/>
              <a:gd name="T9" fmla="*/ 85 h 85"/>
              <a:gd name="T10" fmla="*/ 43 w 85"/>
              <a:gd name="T11" fmla="*/ 4 h 85"/>
              <a:gd name="T12" fmla="*/ 4 w 85"/>
              <a:gd name="T13" fmla="*/ 42 h 85"/>
              <a:gd name="T14" fmla="*/ 43 w 85"/>
              <a:gd name="T15" fmla="*/ 81 h 85"/>
              <a:gd name="T16" fmla="*/ 81 w 85"/>
              <a:gd name="T17" fmla="*/ 42 h 85"/>
              <a:gd name="T18" fmla="*/ 43 w 85"/>
              <a:gd name="T19"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5">
                <a:moveTo>
                  <a:pt x="43" y="85"/>
                </a:moveTo>
                <a:cubicBezTo>
                  <a:pt x="19" y="85"/>
                  <a:pt x="0" y="66"/>
                  <a:pt x="0" y="42"/>
                </a:cubicBezTo>
                <a:cubicBezTo>
                  <a:pt x="0" y="19"/>
                  <a:pt x="19" y="0"/>
                  <a:pt x="43" y="0"/>
                </a:cubicBezTo>
                <a:cubicBezTo>
                  <a:pt x="66" y="0"/>
                  <a:pt x="85" y="19"/>
                  <a:pt x="85" y="42"/>
                </a:cubicBezTo>
                <a:cubicBezTo>
                  <a:pt x="85" y="66"/>
                  <a:pt x="66" y="85"/>
                  <a:pt x="43" y="85"/>
                </a:cubicBezTo>
                <a:close/>
                <a:moveTo>
                  <a:pt x="43" y="4"/>
                </a:moveTo>
                <a:cubicBezTo>
                  <a:pt x="21" y="4"/>
                  <a:pt x="4" y="21"/>
                  <a:pt x="4" y="42"/>
                </a:cubicBezTo>
                <a:cubicBezTo>
                  <a:pt x="4" y="63"/>
                  <a:pt x="21" y="81"/>
                  <a:pt x="43" y="81"/>
                </a:cubicBezTo>
                <a:cubicBezTo>
                  <a:pt x="64" y="81"/>
                  <a:pt x="81" y="63"/>
                  <a:pt x="81" y="42"/>
                </a:cubicBezTo>
                <a:cubicBezTo>
                  <a:pt x="81" y="21"/>
                  <a:pt x="64" y="4"/>
                  <a:pt x="4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68" name="îşlídè"/>
          <p:cNvSpPr/>
          <p:nvPr/>
        </p:nvSpPr>
        <p:spPr bwMode="auto">
          <a:xfrm>
            <a:off x="9626367" y="2395754"/>
            <a:ext cx="210725" cy="726543"/>
          </a:xfrm>
          <a:custGeom>
            <a:avLst/>
            <a:gdLst>
              <a:gd name="T0" fmla="*/ 116 w 230"/>
              <a:gd name="T1" fmla="*/ 0 h 793"/>
              <a:gd name="T2" fmla="*/ 0 w 230"/>
              <a:gd name="T3" fmla="*/ 793 h 793"/>
              <a:gd name="T4" fmla="*/ 60 w 230"/>
              <a:gd name="T5" fmla="*/ 793 h 793"/>
              <a:gd name="T6" fmla="*/ 230 w 230"/>
              <a:gd name="T7" fmla="*/ 0 h 793"/>
              <a:gd name="T8" fmla="*/ 116 w 230"/>
              <a:gd name="T9" fmla="*/ 0 h 793"/>
            </a:gdLst>
            <a:ahLst/>
            <a:cxnLst>
              <a:cxn ang="0">
                <a:pos x="T0" y="T1"/>
              </a:cxn>
              <a:cxn ang="0">
                <a:pos x="T2" y="T3"/>
              </a:cxn>
              <a:cxn ang="0">
                <a:pos x="T4" y="T5"/>
              </a:cxn>
              <a:cxn ang="0">
                <a:pos x="T6" y="T7"/>
              </a:cxn>
              <a:cxn ang="0">
                <a:pos x="T8" y="T9"/>
              </a:cxn>
            </a:cxnLst>
            <a:rect l="0" t="0" r="r" b="b"/>
            <a:pathLst>
              <a:path w="230" h="793">
                <a:moveTo>
                  <a:pt x="116" y="0"/>
                </a:moveTo>
                <a:lnTo>
                  <a:pt x="0" y="793"/>
                </a:lnTo>
                <a:lnTo>
                  <a:pt x="60" y="793"/>
                </a:lnTo>
                <a:lnTo>
                  <a:pt x="230" y="0"/>
                </a:lnTo>
                <a:lnTo>
                  <a:pt x="116" y="0"/>
                </a:ln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69" name="îṣļïḋe"/>
          <p:cNvSpPr/>
          <p:nvPr/>
        </p:nvSpPr>
        <p:spPr bwMode="auto">
          <a:xfrm>
            <a:off x="9721651" y="2395754"/>
            <a:ext cx="115441" cy="78792"/>
          </a:xfrm>
          <a:custGeom>
            <a:avLst/>
            <a:gdLst>
              <a:gd name="T0" fmla="*/ 12 w 126"/>
              <a:gd name="T1" fmla="*/ 0 h 86"/>
              <a:gd name="T2" fmla="*/ 126 w 126"/>
              <a:gd name="T3" fmla="*/ 0 h 86"/>
              <a:gd name="T4" fmla="*/ 108 w 126"/>
              <a:gd name="T5" fmla="*/ 86 h 86"/>
              <a:gd name="T6" fmla="*/ 0 w 126"/>
              <a:gd name="T7" fmla="*/ 79 h 86"/>
              <a:gd name="T8" fmla="*/ 12 w 126"/>
              <a:gd name="T9" fmla="*/ 0 h 86"/>
            </a:gdLst>
            <a:ahLst/>
            <a:cxnLst>
              <a:cxn ang="0">
                <a:pos x="T0" y="T1"/>
              </a:cxn>
              <a:cxn ang="0">
                <a:pos x="T2" y="T3"/>
              </a:cxn>
              <a:cxn ang="0">
                <a:pos x="T4" y="T5"/>
              </a:cxn>
              <a:cxn ang="0">
                <a:pos x="T6" y="T7"/>
              </a:cxn>
              <a:cxn ang="0">
                <a:pos x="T8" y="T9"/>
              </a:cxn>
            </a:cxnLst>
            <a:rect l="0" t="0" r="r" b="b"/>
            <a:pathLst>
              <a:path w="125" h="86">
                <a:moveTo>
                  <a:pt x="12" y="0"/>
                </a:moveTo>
                <a:lnTo>
                  <a:pt x="126" y="0"/>
                </a:lnTo>
                <a:lnTo>
                  <a:pt x="108" y="86"/>
                </a:lnTo>
                <a:lnTo>
                  <a:pt x="0" y="79"/>
                </a:lnTo>
                <a:lnTo>
                  <a:pt x="12" y="0"/>
                </a:lnTo>
                <a:close/>
              </a:path>
            </a:pathLst>
          </a:custGeom>
          <a:solidFill>
            <a:srgbClr val="E0AA85"/>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70" name="îṡļídê"/>
          <p:cNvSpPr/>
          <p:nvPr/>
        </p:nvSpPr>
        <p:spPr bwMode="auto">
          <a:xfrm>
            <a:off x="9637362" y="1253259"/>
            <a:ext cx="181407" cy="268446"/>
          </a:xfrm>
          <a:custGeom>
            <a:avLst/>
            <a:gdLst>
              <a:gd name="T0" fmla="*/ 95 w 95"/>
              <a:gd name="T1" fmla="*/ 6 h 141"/>
              <a:gd name="T2" fmla="*/ 19 w 95"/>
              <a:gd name="T3" fmla="*/ 0 h 141"/>
              <a:gd name="T4" fmla="*/ 0 w 95"/>
              <a:gd name="T5" fmla="*/ 87 h 141"/>
              <a:gd name="T6" fmla="*/ 22 w 95"/>
              <a:gd name="T7" fmla="*/ 106 h 141"/>
              <a:gd name="T8" fmla="*/ 95 w 95"/>
              <a:gd name="T9" fmla="*/ 141 h 141"/>
              <a:gd name="T10" fmla="*/ 68 w 95"/>
              <a:gd name="T11" fmla="*/ 80 h 141"/>
              <a:gd name="T12" fmla="*/ 95 w 95"/>
              <a:gd name="T13" fmla="*/ 6 h 141"/>
            </a:gdLst>
            <a:ahLst/>
            <a:cxnLst>
              <a:cxn ang="0">
                <a:pos x="T0" y="T1"/>
              </a:cxn>
              <a:cxn ang="0">
                <a:pos x="T2" y="T3"/>
              </a:cxn>
              <a:cxn ang="0">
                <a:pos x="T4" y="T5"/>
              </a:cxn>
              <a:cxn ang="0">
                <a:pos x="T6" y="T7"/>
              </a:cxn>
              <a:cxn ang="0">
                <a:pos x="T8" y="T9"/>
              </a:cxn>
              <a:cxn ang="0">
                <a:pos x="T10" y="T11"/>
              </a:cxn>
              <a:cxn ang="0">
                <a:pos x="T12" y="T13"/>
              </a:cxn>
            </a:cxnLst>
            <a:rect l="0" t="0" r="r" b="b"/>
            <a:pathLst>
              <a:path w="95" h="141">
                <a:moveTo>
                  <a:pt x="95" y="6"/>
                </a:moveTo>
                <a:cubicBezTo>
                  <a:pt x="19" y="0"/>
                  <a:pt x="19" y="0"/>
                  <a:pt x="19" y="0"/>
                </a:cubicBezTo>
                <a:cubicBezTo>
                  <a:pt x="0" y="87"/>
                  <a:pt x="0" y="87"/>
                  <a:pt x="0" y="87"/>
                </a:cubicBezTo>
                <a:cubicBezTo>
                  <a:pt x="12" y="89"/>
                  <a:pt x="19" y="97"/>
                  <a:pt x="22" y="106"/>
                </a:cubicBezTo>
                <a:cubicBezTo>
                  <a:pt x="95" y="141"/>
                  <a:pt x="95" y="141"/>
                  <a:pt x="95" y="141"/>
                </a:cubicBezTo>
                <a:cubicBezTo>
                  <a:pt x="68" y="80"/>
                  <a:pt x="68" y="80"/>
                  <a:pt x="68" y="80"/>
                </a:cubicBezTo>
                <a:lnTo>
                  <a:pt x="95" y="6"/>
                </a:lnTo>
                <a:close/>
              </a:path>
            </a:pathLst>
          </a:custGeom>
          <a:solidFill>
            <a:srgbClr val="FBB38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71" name="ïṡlïdé"/>
          <p:cNvSpPr/>
          <p:nvPr/>
        </p:nvSpPr>
        <p:spPr bwMode="auto">
          <a:xfrm>
            <a:off x="9393654" y="1042534"/>
            <a:ext cx="333495" cy="334411"/>
          </a:xfrm>
          <a:prstGeom prst="ellipse">
            <a:avLst/>
          </a:prstGeom>
          <a:solidFill>
            <a:schemeClr val="tx1">
              <a:lumMod val="50000"/>
              <a:lumOff val="50000"/>
            </a:schemeClr>
          </a:solidFill>
          <a:ln>
            <a:noFill/>
          </a:ln>
        </p:spPr>
        <p:txBody>
          <a:bodyPr anchor="ctr"/>
          <a:lstStyle>
            <a:defPPr/>
          </a:lstStyle>
          <a:p>
            <a:pPr algn="ctr"/>
            <a:endParaRPr/>
          </a:p>
        </p:txBody>
      </p:sp>
      <p:sp>
        <p:nvSpPr>
          <p:cNvPr id="72" name="ïṥlîḑê"/>
          <p:cNvSpPr/>
          <p:nvPr/>
        </p:nvSpPr>
        <p:spPr bwMode="auto">
          <a:xfrm>
            <a:off x="10319011" y="1409012"/>
            <a:ext cx="839234" cy="570790"/>
          </a:xfrm>
          <a:custGeom>
            <a:avLst/>
            <a:gdLst>
              <a:gd name="T0" fmla="*/ 424 w 441"/>
              <a:gd name="T1" fmla="*/ 300 h 300"/>
              <a:gd name="T2" fmla="*/ 0 w 441"/>
              <a:gd name="T3" fmla="*/ 300 h 300"/>
              <a:gd name="T4" fmla="*/ 20 w 441"/>
              <a:gd name="T5" fmla="*/ 20 h 300"/>
              <a:gd name="T6" fmla="*/ 43 w 441"/>
              <a:gd name="T7" fmla="*/ 0 h 300"/>
              <a:gd name="T8" fmla="*/ 418 w 441"/>
              <a:gd name="T9" fmla="*/ 0 h 300"/>
              <a:gd name="T10" fmla="*/ 441 w 441"/>
              <a:gd name="T11" fmla="*/ 23 h 300"/>
              <a:gd name="T12" fmla="*/ 424 w 441"/>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41" h="300">
                <a:moveTo>
                  <a:pt x="424" y="300"/>
                </a:moveTo>
                <a:cubicBezTo>
                  <a:pt x="0" y="300"/>
                  <a:pt x="0" y="300"/>
                  <a:pt x="0" y="300"/>
                </a:cubicBezTo>
                <a:cubicBezTo>
                  <a:pt x="20" y="20"/>
                  <a:pt x="20" y="20"/>
                  <a:pt x="20" y="20"/>
                </a:cubicBezTo>
                <a:cubicBezTo>
                  <a:pt x="21" y="9"/>
                  <a:pt x="31" y="0"/>
                  <a:pt x="43" y="0"/>
                </a:cubicBezTo>
                <a:cubicBezTo>
                  <a:pt x="418" y="0"/>
                  <a:pt x="418" y="0"/>
                  <a:pt x="418" y="0"/>
                </a:cubicBezTo>
                <a:cubicBezTo>
                  <a:pt x="431" y="0"/>
                  <a:pt x="441" y="11"/>
                  <a:pt x="441" y="23"/>
                </a:cubicBezTo>
                <a:lnTo>
                  <a:pt x="424" y="3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73" name="ïŝḷîdê"/>
          <p:cNvSpPr/>
          <p:nvPr/>
        </p:nvSpPr>
        <p:spPr bwMode="auto">
          <a:xfrm>
            <a:off x="10349245" y="1409012"/>
            <a:ext cx="812665" cy="570790"/>
          </a:xfrm>
          <a:custGeom>
            <a:avLst/>
            <a:gdLst>
              <a:gd name="T0" fmla="*/ 410 w 427"/>
              <a:gd name="T1" fmla="*/ 300 h 300"/>
              <a:gd name="T2" fmla="*/ 0 w 427"/>
              <a:gd name="T3" fmla="*/ 300 h 300"/>
              <a:gd name="T4" fmla="*/ 19 w 427"/>
              <a:gd name="T5" fmla="*/ 20 h 300"/>
              <a:gd name="T6" fmla="*/ 41 w 427"/>
              <a:gd name="T7" fmla="*/ 0 h 300"/>
              <a:gd name="T8" fmla="*/ 404 w 427"/>
              <a:gd name="T9" fmla="*/ 0 h 300"/>
              <a:gd name="T10" fmla="*/ 426 w 427"/>
              <a:gd name="T11" fmla="*/ 23 h 300"/>
              <a:gd name="T12" fmla="*/ 410 w 427"/>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7" h="300">
                <a:moveTo>
                  <a:pt x="410" y="300"/>
                </a:moveTo>
                <a:cubicBezTo>
                  <a:pt x="0" y="300"/>
                  <a:pt x="0" y="300"/>
                  <a:pt x="0" y="300"/>
                </a:cubicBezTo>
                <a:cubicBezTo>
                  <a:pt x="19" y="20"/>
                  <a:pt x="19" y="20"/>
                  <a:pt x="19" y="20"/>
                </a:cubicBezTo>
                <a:cubicBezTo>
                  <a:pt x="20" y="9"/>
                  <a:pt x="30" y="0"/>
                  <a:pt x="41" y="0"/>
                </a:cubicBezTo>
                <a:cubicBezTo>
                  <a:pt x="404" y="0"/>
                  <a:pt x="404" y="0"/>
                  <a:pt x="404" y="0"/>
                </a:cubicBezTo>
                <a:cubicBezTo>
                  <a:pt x="417" y="0"/>
                  <a:pt x="427" y="11"/>
                  <a:pt x="426" y="23"/>
                </a:cubicBezTo>
                <a:lnTo>
                  <a:pt x="410" y="300"/>
                </a:lnTo>
                <a:close/>
              </a:path>
            </a:pathLst>
          </a:custGeom>
          <a:solidFill>
            <a:schemeClr val="bg1">
              <a:lumMod val="65000"/>
            </a:schemeClr>
          </a:solidFill>
          <a:ln>
            <a:noFill/>
          </a:ln>
        </p:spPr>
        <p:txBody>
          <a:bodyPr anchor="ctr"/>
          <a:lstStyle>
            <a:defPPr/>
          </a:lstStyle>
          <a:p>
            <a:pPr algn="ctr"/>
            <a:endParaRPr/>
          </a:p>
        </p:txBody>
      </p:sp>
      <p:sp>
        <p:nvSpPr>
          <p:cNvPr id="74" name="îṩľïďe"/>
          <p:cNvSpPr/>
          <p:nvPr/>
        </p:nvSpPr>
        <p:spPr bwMode="auto">
          <a:xfrm>
            <a:off x="9424805" y="2346280"/>
            <a:ext cx="426031" cy="107195"/>
          </a:xfrm>
          <a:custGeom>
            <a:avLst/>
            <a:gdLst>
              <a:gd name="T0" fmla="*/ 10 w 465"/>
              <a:gd name="T1" fmla="*/ 0 h 117"/>
              <a:gd name="T2" fmla="*/ 465 w 465"/>
              <a:gd name="T3" fmla="*/ 46 h 117"/>
              <a:gd name="T4" fmla="*/ 461 w 465"/>
              <a:gd name="T5" fmla="*/ 117 h 117"/>
              <a:gd name="T6" fmla="*/ 0 w 465"/>
              <a:gd name="T7" fmla="*/ 63 h 117"/>
              <a:gd name="T8" fmla="*/ 10 w 465"/>
              <a:gd name="T9" fmla="*/ 0 h 117"/>
            </a:gdLst>
            <a:ahLst/>
            <a:cxnLst>
              <a:cxn ang="0">
                <a:pos x="T0" y="T1"/>
              </a:cxn>
              <a:cxn ang="0">
                <a:pos x="T2" y="T3"/>
              </a:cxn>
              <a:cxn ang="0">
                <a:pos x="T4" y="T5"/>
              </a:cxn>
              <a:cxn ang="0">
                <a:pos x="T6" y="T7"/>
              </a:cxn>
              <a:cxn ang="0">
                <a:pos x="T8" y="T9"/>
              </a:cxn>
            </a:cxnLst>
            <a:rect l="0" t="0" r="r" b="b"/>
            <a:pathLst>
              <a:path w="465" h="117">
                <a:moveTo>
                  <a:pt x="10" y="0"/>
                </a:moveTo>
                <a:lnTo>
                  <a:pt x="465" y="46"/>
                </a:lnTo>
                <a:lnTo>
                  <a:pt x="461" y="117"/>
                </a:lnTo>
                <a:lnTo>
                  <a:pt x="0" y="63"/>
                </a:lnTo>
                <a:lnTo>
                  <a:pt x="10" y="0"/>
                </a:lnTo>
                <a:close/>
              </a:path>
            </a:pathLst>
          </a:custGeom>
          <a:solidFill>
            <a:srgbClr val="97CEF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75" name="ïṧ1ïḑê"/>
          <p:cNvSpPr/>
          <p:nvPr/>
        </p:nvSpPr>
        <p:spPr bwMode="auto">
          <a:xfrm>
            <a:off x="9805025" y="1951400"/>
            <a:ext cx="531393" cy="284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lstStyle>
          <a:p>
            <a:pPr algn="ctr"/>
            <a:endParaRPr/>
          </a:p>
        </p:txBody>
      </p:sp>
      <p:sp>
        <p:nvSpPr>
          <p:cNvPr id="76" name="íṧlïḑe"/>
          <p:cNvSpPr/>
          <p:nvPr/>
        </p:nvSpPr>
        <p:spPr bwMode="auto">
          <a:xfrm>
            <a:off x="10743209" y="1647223"/>
            <a:ext cx="68715" cy="94368"/>
          </a:xfrm>
          <a:custGeom>
            <a:avLst/>
            <a:gdLst>
              <a:gd name="T0" fmla="*/ 36 w 36"/>
              <a:gd name="T1" fmla="*/ 26 h 50"/>
              <a:gd name="T2" fmla="*/ 17 w 36"/>
              <a:gd name="T3" fmla="*/ 49 h 50"/>
              <a:gd name="T4" fmla="*/ 1 w 36"/>
              <a:gd name="T5" fmla="*/ 24 h 50"/>
              <a:gd name="T6" fmla="*/ 20 w 36"/>
              <a:gd name="T7" fmla="*/ 1 h 50"/>
              <a:gd name="T8" fmla="*/ 36 w 36"/>
              <a:gd name="T9" fmla="*/ 26 h 50"/>
            </a:gdLst>
            <a:ahLst/>
            <a:cxnLst>
              <a:cxn ang="0">
                <a:pos x="T0" y="T1"/>
              </a:cxn>
              <a:cxn ang="0">
                <a:pos x="T2" y="T3"/>
              </a:cxn>
              <a:cxn ang="0">
                <a:pos x="T4" y="T5"/>
              </a:cxn>
              <a:cxn ang="0">
                <a:pos x="T6" y="T7"/>
              </a:cxn>
              <a:cxn ang="0">
                <a:pos x="T8" y="T9"/>
              </a:cxn>
            </a:cxnLst>
            <a:rect l="0" t="0" r="r" b="b"/>
            <a:pathLst>
              <a:path w="36" h="50">
                <a:moveTo>
                  <a:pt x="36" y="26"/>
                </a:moveTo>
                <a:cubicBezTo>
                  <a:pt x="35" y="39"/>
                  <a:pt x="26" y="50"/>
                  <a:pt x="17" y="49"/>
                </a:cubicBezTo>
                <a:cubicBezTo>
                  <a:pt x="7" y="48"/>
                  <a:pt x="0" y="37"/>
                  <a:pt x="1" y="24"/>
                </a:cubicBezTo>
                <a:cubicBezTo>
                  <a:pt x="1" y="11"/>
                  <a:pt x="10" y="0"/>
                  <a:pt x="20" y="1"/>
                </a:cubicBezTo>
                <a:cubicBezTo>
                  <a:pt x="29" y="1"/>
                  <a:pt x="36" y="13"/>
                  <a:pt x="36"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77" name="îšḻíḍè"/>
          <p:cNvSpPr/>
          <p:nvPr/>
        </p:nvSpPr>
        <p:spPr bwMode="auto">
          <a:xfrm>
            <a:off x="9550323" y="1405347"/>
            <a:ext cx="491080" cy="477338"/>
          </a:xfrm>
          <a:custGeom>
            <a:avLst/>
            <a:gdLst>
              <a:gd name="T0" fmla="*/ 95 w 536"/>
              <a:gd name="T1" fmla="*/ 4 h 521"/>
              <a:gd name="T2" fmla="*/ 293 w 536"/>
              <a:gd name="T3" fmla="*/ 127 h 521"/>
              <a:gd name="T4" fmla="*/ 236 w 536"/>
              <a:gd name="T5" fmla="*/ 0 h 521"/>
              <a:gd name="T6" fmla="*/ 384 w 536"/>
              <a:gd name="T7" fmla="*/ 4 h 521"/>
              <a:gd name="T8" fmla="*/ 536 w 536"/>
              <a:gd name="T9" fmla="*/ 338 h 521"/>
              <a:gd name="T10" fmla="*/ 421 w 536"/>
              <a:gd name="T11" fmla="*/ 521 h 521"/>
              <a:gd name="T12" fmla="*/ 0 w 536"/>
              <a:gd name="T13" fmla="*/ 21 h 521"/>
              <a:gd name="T14" fmla="*/ 95 w 536"/>
              <a:gd name="T15" fmla="*/ 4 h 5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 h="521">
                <a:moveTo>
                  <a:pt x="95" y="4"/>
                </a:moveTo>
                <a:lnTo>
                  <a:pt x="293" y="127"/>
                </a:lnTo>
                <a:lnTo>
                  <a:pt x="236" y="0"/>
                </a:lnTo>
                <a:lnTo>
                  <a:pt x="384" y="4"/>
                </a:lnTo>
                <a:lnTo>
                  <a:pt x="536" y="338"/>
                </a:lnTo>
                <a:lnTo>
                  <a:pt x="421" y="521"/>
                </a:lnTo>
                <a:lnTo>
                  <a:pt x="0" y="21"/>
                </a:lnTo>
                <a:lnTo>
                  <a:pt x="95" y="4"/>
                </a:lnTo>
                <a:close/>
              </a:path>
            </a:pathLst>
          </a:custGeom>
          <a:solidFill>
            <a:srgbClr val="338459"/>
          </a:solidFill>
          <a:ln>
            <a:noFill/>
          </a:ln>
        </p:spPr>
        <p:txBody>
          <a:bodyPr anchor="ctr"/>
          <a:lstStyle>
            <a:defPPr/>
          </a:lstStyle>
          <a:p>
            <a:pPr algn="ctr"/>
            <a:endParaRPr/>
          </a:p>
        </p:txBody>
      </p:sp>
      <p:sp>
        <p:nvSpPr>
          <p:cNvPr id="78" name="iş1îďè"/>
          <p:cNvSpPr/>
          <p:nvPr/>
        </p:nvSpPr>
        <p:spPr bwMode="auto">
          <a:xfrm>
            <a:off x="9561317" y="1656385"/>
            <a:ext cx="243708" cy="323417"/>
          </a:xfrm>
          <a:custGeom>
            <a:avLst/>
            <a:gdLst>
              <a:gd name="T0" fmla="*/ 0 w 266"/>
              <a:gd name="T1" fmla="*/ 0 h 353"/>
              <a:gd name="T2" fmla="*/ 0 w 266"/>
              <a:gd name="T3" fmla="*/ 336 h 353"/>
              <a:gd name="T4" fmla="*/ 0 w 266"/>
              <a:gd name="T5" fmla="*/ 353 h 353"/>
              <a:gd name="T6" fmla="*/ 266 w 266"/>
              <a:gd name="T7" fmla="*/ 353 h 353"/>
              <a:gd name="T8" fmla="*/ 266 w 266"/>
              <a:gd name="T9" fmla="*/ 322 h 353"/>
              <a:gd name="T10" fmla="*/ 0 w 266"/>
              <a:gd name="T11" fmla="*/ 0 h 353"/>
            </a:gdLst>
            <a:ahLst/>
            <a:cxnLst>
              <a:cxn ang="0">
                <a:pos x="T0" y="T1"/>
              </a:cxn>
              <a:cxn ang="0">
                <a:pos x="T2" y="T3"/>
              </a:cxn>
              <a:cxn ang="0">
                <a:pos x="T4" y="T5"/>
              </a:cxn>
              <a:cxn ang="0">
                <a:pos x="T6" y="T7"/>
              </a:cxn>
              <a:cxn ang="0">
                <a:pos x="T8" y="T9"/>
              </a:cxn>
              <a:cxn ang="0">
                <a:pos x="T10" y="T11"/>
              </a:cxn>
            </a:cxnLst>
            <a:rect l="0" t="0" r="r" b="b"/>
            <a:pathLst>
              <a:path w="266" h="353">
                <a:moveTo>
                  <a:pt x="0" y="0"/>
                </a:moveTo>
                <a:lnTo>
                  <a:pt x="0" y="336"/>
                </a:lnTo>
                <a:lnTo>
                  <a:pt x="0" y="353"/>
                </a:lnTo>
                <a:lnTo>
                  <a:pt x="266" y="353"/>
                </a:lnTo>
                <a:lnTo>
                  <a:pt x="266" y="322"/>
                </a:lnTo>
                <a:lnTo>
                  <a:pt x="0" y="0"/>
                </a:lnTo>
                <a:close/>
              </a:path>
            </a:pathLst>
          </a:custGeom>
          <a:solidFill>
            <a:srgbClr val="338459"/>
          </a:solidFill>
          <a:ln>
            <a:noFill/>
          </a:ln>
        </p:spPr>
        <p:txBody>
          <a:bodyPr anchor="ctr"/>
          <a:lstStyle>
            <a:defPPr/>
          </a:lstStyle>
          <a:p>
            <a:pPr algn="ctr"/>
            <a:endParaRPr/>
          </a:p>
        </p:txBody>
      </p:sp>
      <p:sp>
        <p:nvSpPr>
          <p:cNvPr id="79" name="íşľîḓé"/>
          <p:cNvSpPr/>
          <p:nvPr/>
        </p:nvSpPr>
        <p:spPr bwMode="auto">
          <a:xfrm>
            <a:off x="10073470" y="2082416"/>
            <a:ext cx="436109" cy="1005982"/>
          </a:xfrm>
          <a:custGeom>
            <a:avLst/>
            <a:gdLst>
              <a:gd name="T0" fmla="*/ 36 w 229"/>
              <a:gd name="T1" fmla="*/ 14 h 529"/>
              <a:gd name="T2" fmla="*/ 189 w 229"/>
              <a:gd name="T3" fmla="*/ 48 h 529"/>
              <a:gd name="T4" fmla="*/ 156 w 229"/>
              <a:gd name="T5" fmla="*/ 314 h 529"/>
              <a:gd name="T6" fmla="*/ 65 w 229"/>
              <a:gd name="T7" fmla="*/ 529 h 529"/>
              <a:gd name="T8" fmla="*/ 0 w 229"/>
              <a:gd name="T9" fmla="*/ 529 h 529"/>
              <a:gd name="T10" fmla="*/ 65 w 229"/>
              <a:gd name="T11" fmla="*/ 131 h 529"/>
              <a:gd name="T12" fmla="*/ 36 w 229"/>
              <a:gd name="T13" fmla="*/ 14 h 529"/>
            </a:gdLst>
            <a:ahLst/>
            <a:cxnLst>
              <a:cxn ang="0">
                <a:pos x="T0" y="T1"/>
              </a:cxn>
              <a:cxn ang="0">
                <a:pos x="T2" y="T3"/>
              </a:cxn>
              <a:cxn ang="0">
                <a:pos x="T4" y="T5"/>
              </a:cxn>
              <a:cxn ang="0">
                <a:pos x="T6" y="T7"/>
              </a:cxn>
              <a:cxn ang="0">
                <a:pos x="T8" y="T9"/>
              </a:cxn>
              <a:cxn ang="0">
                <a:pos x="T10" y="T11"/>
              </a:cxn>
              <a:cxn ang="0">
                <a:pos x="T12" y="T13"/>
              </a:cxn>
            </a:cxnLst>
            <a:rect l="0" t="0" r="r" b="b"/>
            <a:pathLst>
              <a:path w="229" h="529">
                <a:moveTo>
                  <a:pt x="36" y="14"/>
                </a:moveTo>
                <a:cubicBezTo>
                  <a:pt x="144" y="0"/>
                  <a:pt x="180" y="37"/>
                  <a:pt x="189" y="48"/>
                </a:cubicBezTo>
                <a:cubicBezTo>
                  <a:pt x="229" y="96"/>
                  <a:pt x="203" y="177"/>
                  <a:pt x="156" y="314"/>
                </a:cubicBezTo>
                <a:cubicBezTo>
                  <a:pt x="125" y="406"/>
                  <a:pt x="90" y="480"/>
                  <a:pt x="65" y="529"/>
                </a:cubicBezTo>
                <a:cubicBezTo>
                  <a:pt x="43" y="529"/>
                  <a:pt x="21" y="529"/>
                  <a:pt x="0" y="529"/>
                </a:cubicBezTo>
                <a:cubicBezTo>
                  <a:pt x="65" y="131"/>
                  <a:pt x="65" y="131"/>
                  <a:pt x="65" y="131"/>
                </a:cubicBezTo>
                <a:lnTo>
                  <a:pt x="36" y="14"/>
                </a:lnTo>
                <a:close/>
              </a:path>
            </a:pathLst>
          </a:custGeom>
          <a:solidFill>
            <a:srgbClr val="338459"/>
          </a:solidFill>
          <a:ln>
            <a:noFill/>
          </a:ln>
        </p:spPr>
        <p:txBody>
          <a:bodyPr anchor="ctr"/>
          <a:lstStyle>
            <a:defPPr/>
          </a:lstStyle>
          <a:p>
            <a:pPr algn="ctr"/>
            <a:endParaRPr/>
          </a:p>
        </p:txBody>
      </p:sp>
      <p:sp>
        <p:nvSpPr>
          <p:cNvPr id="80" name="íSľide"/>
          <p:cNvSpPr/>
          <p:nvPr/>
        </p:nvSpPr>
        <p:spPr bwMode="auto">
          <a:xfrm>
            <a:off x="9525586" y="2112650"/>
            <a:ext cx="791592" cy="874967"/>
          </a:xfrm>
          <a:custGeom>
            <a:avLst/>
            <a:gdLst>
              <a:gd name="T0" fmla="*/ 291 w 416"/>
              <a:gd name="T1" fmla="*/ 0 h 460"/>
              <a:gd name="T2" fmla="*/ 406 w 416"/>
              <a:gd name="T3" fmla="*/ 106 h 460"/>
              <a:gd name="T4" fmla="*/ 262 w 416"/>
              <a:gd name="T5" fmla="*/ 305 h 460"/>
              <a:gd name="T6" fmla="*/ 57 w 416"/>
              <a:gd name="T7" fmla="*/ 460 h 460"/>
              <a:gd name="T8" fmla="*/ 0 w 416"/>
              <a:gd name="T9" fmla="*/ 427 h 460"/>
              <a:gd name="T10" fmla="*/ 257 w 416"/>
              <a:gd name="T11" fmla="*/ 116 h 460"/>
              <a:gd name="T12" fmla="*/ 291 w 416"/>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416" h="460">
                <a:moveTo>
                  <a:pt x="291" y="0"/>
                </a:moveTo>
                <a:cubicBezTo>
                  <a:pt x="325" y="14"/>
                  <a:pt x="396" y="48"/>
                  <a:pt x="406" y="106"/>
                </a:cubicBezTo>
                <a:cubicBezTo>
                  <a:pt x="416" y="165"/>
                  <a:pt x="360" y="217"/>
                  <a:pt x="262" y="305"/>
                </a:cubicBezTo>
                <a:cubicBezTo>
                  <a:pt x="190" y="370"/>
                  <a:pt x="119" y="421"/>
                  <a:pt x="57" y="460"/>
                </a:cubicBezTo>
                <a:cubicBezTo>
                  <a:pt x="38" y="449"/>
                  <a:pt x="19" y="438"/>
                  <a:pt x="0" y="427"/>
                </a:cubicBezTo>
                <a:cubicBezTo>
                  <a:pt x="257" y="116"/>
                  <a:pt x="257" y="116"/>
                  <a:pt x="257" y="116"/>
                </a:cubicBezTo>
                <a:lnTo>
                  <a:pt x="291" y="0"/>
                </a:lnTo>
                <a:close/>
              </a:path>
            </a:pathLst>
          </a:custGeom>
          <a:solidFill>
            <a:srgbClr val="338459"/>
          </a:solidFill>
          <a:ln>
            <a:noFill/>
          </a:ln>
        </p:spPr>
        <p:txBody>
          <a:bodyPr anchor="ctr"/>
          <a:lstStyle>
            <a:defPPr/>
          </a:lstStyle>
          <a:p>
            <a:pPr algn="ctr"/>
            <a:endParaRPr/>
          </a:p>
        </p:txBody>
      </p:sp>
      <p:sp>
        <p:nvSpPr>
          <p:cNvPr id="81" name="îsḻîḋê"/>
          <p:cNvSpPr/>
          <p:nvPr/>
        </p:nvSpPr>
        <p:spPr bwMode="auto">
          <a:xfrm>
            <a:off x="10073470" y="3088398"/>
            <a:ext cx="346322" cy="93452"/>
          </a:xfrm>
          <a:custGeom>
            <a:avLst/>
            <a:gdLst>
              <a:gd name="T0" fmla="*/ 65 w 182"/>
              <a:gd name="T1" fmla="*/ 0 h 49"/>
              <a:gd name="T2" fmla="*/ 145 w 182"/>
              <a:gd name="T3" fmla="*/ 49 h 49"/>
              <a:gd name="T4" fmla="*/ 0 w 182"/>
              <a:gd name="T5" fmla="*/ 0 h 49"/>
              <a:gd name="T6" fmla="*/ 65 w 182"/>
              <a:gd name="T7" fmla="*/ 0 h 49"/>
            </a:gdLst>
            <a:ahLst/>
            <a:cxnLst>
              <a:cxn ang="0">
                <a:pos x="T0" y="T1"/>
              </a:cxn>
              <a:cxn ang="0">
                <a:pos x="T2" y="T3"/>
              </a:cxn>
              <a:cxn ang="0">
                <a:pos x="T4" y="T5"/>
              </a:cxn>
              <a:cxn ang="0">
                <a:pos x="T6" y="T7"/>
              </a:cxn>
            </a:cxnLst>
            <a:rect l="0" t="0" r="r" b="b"/>
            <a:pathLst>
              <a:path w="182" h="49">
                <a:moveTo>
                  <a:pt x="65" y="0"/>
                </a:moveTo>
                <a:cubicBezTo>
                  <a:pt x="65" y="0"/>
                  <a:pt x="182" y="41"/>
                  <a:pt x="145" y="49"/>
                </a:cubicBezTo>
                <a:cubicBezTo>
                  <a:pt x="0" y="0"/>
                  <a:pt x="0" y="0"/>
                  <a:pt x="0" y="0"/>
                </a:cubicBezTo>
                <a:lnTo>
                  <a:pt x="65" y="0"/>
                </a:ln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82" name="ï$1îde"/>
          <p:cNvSpPr/>
          <p:nvPr/>
        </p:nvSpPr>
        <p:spPr bwMode="auto">
          <a:xfrm>
            <a:off x="10073470" y="3088398"/>
            <a:ext cx="403126" cy="217138"/>
          </a:xfrm>
          <a:custGeom>
            <a:avLst/>
            <a:gdLst>
              <a:gd name="T0" fmla="*/ 0 w 212"/>
              <a:gd name="T1" fmla="*/ 0 h 114"/>
              <a:gd name="T2" fmla="*/ 0 w 212"/>
              <a:gd name="T3" fmla="*/ 49 h 114"/>
              <a:gd name="T4" fmla="*/ 203 w 212"/>
              <a:gd name="T5" fmla="*/ 85 h 114"/>
              <a:gd name="T6" fmla="*/ 138 w 212"/>
              <a:gd name="T7" fmla="*/ 31 h 114"/>
              <a:gd name="T8" fmla="*/ 82 w 212"/>
              <a:gd name="T9" fmla="*/ 27 h 114"/>
              <a:gd name="T10" fmla="*/ 0 w 212"/>
              <a:gd name="T11" fmla="*/ 0 h 114"/>
            </a:gdLst>
            <a:ahLst/>
            <a:cxnLst>
              <a:cxn ang="0">
                <a:pos x="T0" y="T1"/>
              </a:cxn>
              <a:cxn ang="0">
                <a:pos x="T2" y="T3"/>
              </a:cxn>
              <a:cxn ang="0">
                <a:pos x="T4" y="T5"/>
              </a:cxn>
              <a:cxn ang="0">
                <a:pos x="T6" y="T7"/>
              </a:cxn>
              <a:cxn ang="0">
                <a:pos x="T8" y="T9"/>
              </a:cxn>
              <a:cxn ang="0">
                <a:pos x="T10" y="T11"/>
              </a:cxn>
            </a:cxnLst>
            <a:rect l="0" t="0" r="r" b="b"/>
            <a:pathLst>
              <a:path w="211" h="114">
                <a:moveTo>
                  <a:pt x="0" y="0"/>
                </a:moveTo>
                <a:cubicBezTo>
                  <a:pt x="0" y="49"/>
                  <a:pt x="0" y="49"/>
                  <a:pt x="0" y="49"/>
                </a:cubicBezTo>
                <a:cubicBezTo>
                  <a:pt x="0" y="49"/>
                  <a:pt x="212" y="114"/>
                  <a:pt x="203" y="85"/>
                </a:cubicBezTo>
                <a:cubicBezTo>
                  <a:pt x="195" y="56"/>
                  <a:pt x="138" y="31"/>
                  <a:pt x="138" y="31"/>
                </a:cubicBezTo>
                <a:cubicBezTo>
                  <a:pt x="82" y="27"/>
                  <a:pt x="82" y="27"/>
                  <a:pt x="82" y="27"/>
                </a:cubicBezTo>
                <a:lnTo>
                  <a:pt x="0" y="0"/>
                </a:lnTo>
                <a:close/>
              </a:path>
            </a:pathLst>
          </a:custGeom>
          <a:solidFill>
            <a:srgbClr val="7A491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83" name="iS1ïḓê"/>
          <p:cNvSpPr/>
          <p:nvPr/>
        </p:nvSpPr>
        <p:spPr bwMode="auto">
          <a:xfrm>
            <a:off x="9618121" y="2023779"/>
            <a:ext cx="11910" cy="10994"/>
          </a:xfrm>
          <a:custGeom>
            <a:avLst/>
            <a:gdLst>
              <a:gd name="T0" fmla="*/ 4 w 6"/>
              <a:gd name="T1" fmla="*/ 6 h 6"/>
              <a:gd name="T2" fmla="*/ 0 w 6"/>
              <a:gd name="T3" fmla="*/ 4 h 6"/>
              <a:gd name="T4" fmla="*/ 2 w 6"/>
              <a:gd name="T5" fmla="*/ 0 h 6"/>
              <a:gd name="T6" fmla="*/ 6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0" y="4"/>
                  <a:pt x="0" y="4"/>
                  <a:pt x="0" y="4"/>
                </a:cubicBezTo>
                <a:cubicBezTo>
                  <a:pt x="2" y="1"/>
                  <a:pt x="2" y="0"/>
                  <a:pt x="2" y="0"/>
                </a:cubicBezTo>
                <a:cubicBezTo>
                  <a:pt x="6" y="2"/>
                  <a:pt x="6" y="2"/>
                  <a:pt x="6" y="2"/>
                </a:cubicBezTo>
                <a:cubicBezTo>
                  <a:pt x="6" y="2"/>
                  <a:pt x="5" y="4"/>
                  <a:pt x="4" y="6"/>
                </a:cubicBezTo>
                <a:close/>
              </a:path>
            </a:pathLst>
          </a:custGeom>
          <a:solidFill>
            <a:srgbClr val="077BD3"/>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84" name="ï$ḷîḍé"/>
          <p:cNvSpPr/>
          <p:nvPr/>
        </p:nvSpPr>
        <p:spPr bwMode="auto">
          <a:xfrm>
            <a:off x="9552155" y="2043935"/>
            <a:ext cx="567125" cy="251037"/>
          </a:xfrm>
          <a:custGeom>
            <a:avLst/>
            <a:gdLst>
              <a:gd name="T0" fmla="*/ 289 w 298"/>
              <a:gd name="T1" fmla="*/ 131 h 132"/>
              <a:gd name="T2" fmla="*/ 298 w 298"/>
              <a:gd name="T3" fmla="*/ 128 h 132"/>
              <a:gd name="T4" fmla="*/ 282 w 298"/>
              <a:gd name="T5" fmla="*/ 130 h 132"/>
              <a:gd name="T6" fmla="*/ 274 w 298"/>
              <a:gd name="T7" fmla="*/ 125 h 132"/>
              <a:gd name="T8" fmla="*/ 282 w 298"/>
              <a:gd name="T9" fmla="*/ 130 h 132"/>
              <a:gd name="T10" fmla="*/ 258 w 298"/>
              <a:gd name="T11" fmla="*/ 127 h 132"/>
              <a:gd name="T12" fmla="*/ 266 w 298"/>
              <a:gd name="T13" fmla="*/ 124 h 132"/>
              <a:gd name="T14" fmla="*/ 250 w 298"/>
              <a:gd name="T15" fmla="*/ 126 h 132"/>
              <a:gd name="T16" fmla="*/ 243 w 298"/>
              <a:gd name="T17" fmla="*/ 122 h 132"/>
              <a:gd name="T18" fmla="*/ 250 w 298"/>
              <a:gd name="T19" fmla="*/ 126 h 132"/>
              <a:gd name="T20" fmla="*/ 226 w 298"/>
              <a:gd name="T21" fmla="*/ 124 h 132"/>
              <a:gd name="T22" fmla="*/ 235 w 298"/>
              <a:gd name="T23" fmla="*/ 121 h 132"/>
              <a:gd name="T24" fmla="*/ 218 w 298"/>
              <a:gd name="T25" fmla="*/ 123 h 132"/>
              <a:gd name="T26" fmla="*/ 211 w 298"/>
              <a:gd name="T27" fmla="*/ 118 h 132"/>
              <a:gd name="T28" fmla="*/ 218 w 298"/>
              <a:gd name="T29" fmla="*/ 123 h 132"/>
              <a:gd name="T30" fmla="*/ 195 w 298"/>
              <a:gd name="T31" fmla="*/ 120 h 132"/>
              <a:gd name="T32" fmla="*/ 203 w 298"/>
              <a:gd name="T33" fmla="*/ 117 h 132"/>
              <a:gd name="T34" fmla="*/ 187 w 298"/>
              <a:gd name="T35" fmla="*/ 119 h 132"/>
              <a:gd name="T36" fmla="*/ 179 w 298"/>
              <a:gd name="T37" fmla="*/ 114 h 132"/>
              <a:gd name="T38" fmla="*/ 187 w 298"/>
              <a:gd name="T39" fmla="*/ 119 h 132"/>
              <a:gd name="T40" fmla="*/ 163 w 298"/>
              <a:gd name="T41" fmla="*/ 116 h 132"/>
              <a:gd name="T42" fmla="*/ 171 w 298"/>
              <a:gd name="T43" fmla="*/ 113 h 132"/>
              <a:gd name="T44" fmla="*/ 155 w 298"/>
              <a:gd name="T45" fmla="*/ 115 h 132"/>
              <a:gd name="T46" fmla="*/ 148 w 298"/>
              <a:gd name="T47" fmla="*/ 110 h 132"/>
              <a:gd name="T48" fmla="*/ 155 w 298"/>
              <a:gd name="T49" fmla="*/ 115 h 132"/>
              <a:gd name="T50" fmla="*/ 131 w 298"/>
              <a:gd name="T51" fmla="*/ 113 h 132"/>
              <a:gd name="T52" fmla="*/ 140 w 298"/>
              <a:gd name="T53" fmla="*/ 110 h 132"/>
              <a:gd name="T54" fmla="*/ 123 w 298"/>
              <a:gd name="T55" fmla="*/ 111 h 132"/>
              <a:gd name="T56" fmla="*/ 116 w 298"/>
              <a:gd name="T57" fmla="*/ 107 h 132"/>
              <a:gd name="T58" fmla="*/ 123 w 298"/>
              <a:gd name="T59" fmla="*/ 111 h 132"/>
              <a:gd name="T60" fmla="*/ 100 w 298"/>
              <a:gd name="T61" fmla="*/ 108 h 132"/>
              <a:gd name="T62" fmla="*/ 108 w 298"/>
              <a:gd name="T63" fmla="*/ 105 h 132"/>
              <a:gd name="T64" fmla="*/ 92 w 298"/>
              <a:gd name="T65" fmla="*/ 107 h 132"/>
              <a:gd name="T66" fmla="*/ 85 w 298"/>
              <a:gd name="T67" fmla="*/ 102 h 132"/>
              <a:gd name="T68" fmla="*/ 92 w 298"/>
              <a:gd name="T69" fmla="*/ 107 h 132"/>
              <a:gd name="T70" fmla="*/ 68 w 298"/>
              <a:gd name="T71" fmla="*/ 104 h 132"/>
              <a:gd name="T72" fmla="*/ 77 w 298"/>
              <a:gd name="T73" fmla="*/ 101 h 132"/>
              <a:gd name="T74" fmla="*/ 60 w 298"/>
              <a:gd name="T75" fmla="*/ 103 h 132"/>
              <a:gd name="T76" fmla="*/ 53 w 298"/>
              <a:gd name="T77" fmla="*/ 97 h 132"/>
              <a:gd name="T78" fmla="*/ 60 w 298"/>
              <a:gd name="T79" fmla="*/ 103 h 132"/>
              <a:gd name="T80" fmla="*/ 37 w 298"/>
              <a:gd name="T81" fmla="*/ 98 h 132"/>
              <a:gd name="T82" fmla="*/ 45 w 298"/>
              <a:gd name="T83" fmla="*/ 96 h 132"/>
              <a:gd name="T84" fmla="*/ 29 w 298"/>
              <a:gd name="T85" fmla="*/ 97 h 132"/>
              <a:gd name="T86" fmla="*/ 22 w 298"/>
              <a:gd name="T87" fmla="*/ 91 h 132"/>
              <a:gd name="T88" fmla="*/ 29 w 298"/>
              <a:gd name="T89" fmla="*/ 97 h 132"/>
              <a:gd name="T90" fmla="*/ 5 w 298"/>
              <a:gd name="T91" fmla="*/ 90 h 132"/>
              <a:gd name="T92" fmla="*/ 14 w 298"/>
              <a:gd name="T93" fmla="*/ 89 h 132"/>
              <a:gd name="T94" fmla="*/ 1 w 298"/>
              <a:gd name="T95" fmla="*/ 82 h 132"/>
              <a:gd name="T96" fmla="*/ 0 w 298"/>
              <a:gd name="T97" fmla="*/ 73 h 132"/>
              <a:gd name="T98" fmla="*/ 4 w 298"/>
              <a:gd name="T99" fmla="*/ 77 h 132"/>
              <a:gd name="T100" fmla="*/ 1 w 298"/>
              <a:gd name="T101" fmla="*/ 82 h 132"/>
              <a:gd name="T102" fmla="*/ 2 w 298"/>
              <a:gd name="T103" fmla="*/ 65 h 132"/>
              <a:gd name="T104" fmla="*/ 8 w 298"/>
              <a:gd name="T105" fmla="*/ 59 h 132"/>
              <a:gd name="T106" fmla="*/ 10 w 298"/>
              <a:gd name="T107" fmla="*/ 51 h 132"/>
              <a:gd name="T108" fmla="*/ 10 w 298"/>
              <a:gd name="T109" fmla="*/ 42 h 132"/>
              <a:gd name="T110" fmla="*/ 10 w 298"/>
              <a:gd name="T111" fmla="*/ 51 h 132"/>
              <a:gd name="T112" fmla="*/ 13 w 298"/>
              <a:gd name="T113" fmla="*/ 35 h 132"/>
              <a:gd name="T114" fmla="*/ 20 w 298"/>
              <a:gd name="T115" fmla="*/ 29 h 132"/>
              <a:gd name="T116" fmla="*/ 23 w 298"/>
              <a:gd name="T117" fmla="*/ 22 h 132"/>
              <a:gd name="T118" fmla="*/ 24 w 298"/>
              <a:gd name="T119" fmla="*/ 14 h 132"/>
              <a:gd name="T120" fmla="*/ 23 w 298"/>
              <a:gd name="T121" fmla="*/ 22 h 132"/>
              <a:gd name="T122" fmla="*/ 27 w 298"/>
              <a:gd name="T123" fmla="*/ 6 h 132"/>
              <a:gd name="T124" fmla="*/ 35 w 298"/>
              <a:gd name="T125"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 h="132">
                <a:moveTo>
                  <a:pt x="297" y="132"/>
                </a:moveTo>
                <a:cubicBezTo>
                  <a:pt x="295" y="132"/>
                  <a:pt x="292" y="132"/>
                  <a:pt x="289" y="131"/>
                </a:cubicBezTo>
                <a:cubicBezTo>
                  <a:pt x="290" y="127"/>
                  <a:pt x="290" y="127"/>
                  <a:pt x="290" y="127"/>
                </a:cubicBezTo>
                <a:cubicBezTo>
                  <a:pt x="293" y="128"/>
                  <a:pt x="296" y="128"/>
                  <a:pt x="298" y="128"/>
                </a:cubicBezTo>
                <a:lnTo>
                  <a:pt x="297" y="132"/>
                </a:lnTo>
                <a:close/>
                <a:moveTo>
                  <a:pt x="282" y="130"/>
                </a:moveTo>
                <a:cubicBezTo>
                  <a:pt x="274" y="129"/>
                  <a:pt x="274" y="129"/>
                  <a:pt x="274" y="129"/>
                </a:cubicBezTo>
                <a:cubicBezTo>
                  <a:pt x="274" y="125"/>
                  <a:pt x="274" y="125"/>
                  <a:pt x="274" y="125"/>
                </a:cubicBezTo>
                <a:cubicBezTo>
                  <a:pt x="282" y="126"/>
                  <a:pt x="282" y="126"/>
                  <a:pt x="282" y="126"/>
                </a:cubicBezTo>
                <a:lnTo>
                  <a:pt x="282" y="130"/>
                </a:lnTo>
                <a:close/>
                <a:moveTo>
                  <a:pt x="266" y="128"/>
                </a:moveTo>
                <a:cubicBezTo>
                  <a:pt x="258" y="127"/>
                  <a:pt x="258" y="127"/>
                  <a:pt x="258" y="127"/>
                </a:cubicBezTo>
                <a:cubicBezTo>
                  <a:pt x="258" y="123"/>
                  <a:pt x="258" y="123"/>
                  <a:pt x="258" y="123"/>
                </a:cubicBezTo>
                <a:cubicBezTo>
                  <a:pt x="266" y="124"/>
                  <a:pt x="266" y="124"/>
                  <a:pt x="266" y="124"/>
                </a:cubicBezTo>
                <a:lnTo>
                  <a:pt x="266" y="128"/>
                </a:lnTo>
                <a:close/>
                <a:moveTo>
                  <a:pt x="250" y="126"/>
                </a:moveTo>
                <a:cubicBezTo>
                  <a:pt x="242" y="126"/>
                  <a:pt x="242" y="126"/>
                  <a:pt x="242" y="126"/>
                </a:cubicBezTo>
                <a:cubicBezTo>
                  <a:pt x="243" y="122"/>
                  <a:pt x="243" y="122"/>
                  <a:pt x="243" y="122"/>
                </a:cubicBezTo>
                <a:cubicBezTo>
                  <a:pt x="250" y="122"/>
                  <a:pt x="250" y="122"/>
                  <a:pt x="250" y="122"/>
                </a:cubicBezTo>
                <a:lnTo>
                  <a:pt x="250" y="126"/>
                </a:lnTo>
                <a:close/>
                <a:moveTo>
                  <a:pt x="234" y="125"/>
                </a:moveTo>
                <a:cubicBezTo>
                  <a:pt x="226" y="124"/>
                  <a:pt x="226" y="124"/>
                  <a:pt x="226" y="124"/>
                </a:cubicBezTo>
                <a:cubicBezTo>
                  <a:pt x="227" y="120"/>
                  <a:pt x="227" y="120"/>
                  <a:pt x="227" y="120"/>
                </a:cubicBezTo>
                <a:cubicBezTo>
                  <a:pt x="235" y="121"/>
                  <a:pt x="235" y="121"/>
                  <a:pt x="235" y="121"/>
                </a:cubicBezTo>
                <a:lnTo>
                  <a:pt x="234" y="125"/>
                </a:lnTo>
                <a:close/>
                <a:moveTo>
                  <a:pt x="218" y="123"/>
                </a:moveTo>
                <a:cubicBezTo>
                  <a:pt x="210" y="122"/>
                  <a:pt x="210" y="122"/>
                  <a:pt x="210" y="122"/>
                </a:cubicBezTo>
                <a:cubicBezTo>
                  <a:pt x="211" y="118"/>
                  <a:pt x="211" y="118"/>
                  <a:pt x="211" y="118"/>
                </a:cubicBezTo>
                <a:cubicBezTo>
                  <a:pt x="219" y="119"/>
                  <a:pt x="219" y="119"/>
                  <a:pt x="219" y="119"/>
                </a:cubicBezTo>
                <a:lnTo>
                  <a:pt x="218" y="123"/>
                </a:lnTo>
                <a:close/>
                <a:moveTo>
                  <a:pt x="203" y="121"/>
                </a:moveTo>
                <a:cubicBezTo>
                  <a:pt x="195" y="120"/>
                  <a:pt x="195" y="120"/>
                  <a:pt x="195" y="120"/>
                </a:cubicBezTo>
                <a:cubicBezTo>
                  <a:pt x="195" y="116"/>
                  <a:pt x="195" y="116"/>
                  <a:pt x="195" y="116"/>
                </a:cubicBezTo>
                <a:cubicBezTo>
                  <a:pt x="203" y="117"/>
                  <a:pt x="203" y="117"/>
                  <a:pt x="203" y="117"/>
                </a:cubicBezTo>
                <a:lnTo>
                  <a:pt x="203" y="121"/>
                </a:lnTo>
                <a:close/>
                <a:moveTo>
                  <a:pt x="187" y="119"/>
                </a:moveTo>
                <a:cubicBezTo>
                  <a:pt x="179" y="118"/>
                  <a:pt x="179" y="118"/>
                  <a:pt x="179" y="118"/>
                </a:cubicBezTo>
                <a:cubicBezTo>
                  <a:pt x="179" y="114"/>
                  <a:pt x="179" y="114"/>
                  <a:pt x="179" y="114"/>
                </a:cubicBezTo>
                <a:cubicBezTo>
                  <a:pt x="187" y="115"/>
                  <a:pt x="187" y="115"/>
                  <a:pt x="187" y="115"/>
                </a:cubicBezTo>
                <a:lnTo>
                  <a:pt x="187" y="119"/>
                </a:lnTo>
                <a:close/>
                <a:moveTo>
                  <a:pt x="171" y="117"/>
                </a:moveTo>
                <a:cubicBezTo>
                  <a:pt x="163" y="116"/>
                  <a:pt x="163" y="116"/>
                  <a:pt x="163" y="116"/>
                </a:cubicBezTo>
                <a:cubicBezTo>
                  <a:pt x="163" y="112"/>
                  <a:pt x="163" y="112"/>
                  <a:pt x="163" y="112"/>
                </a:cubicBezTo>
                <a:cubicBezTo>
                  <a:pt x="171" y="113"/>
                  <a:pt x="171" y="113"/>
                  <a:pt x="171" y="113"/>
                </a:cubicBezTo>
                <a:lnTo>
                  <a:pt x="171" y="117"/>
                </a:lnTo>
                <a:close/>
                <a:moveTo>
                  <a:pt x="155" y="115"/>
                </a:moveTo>
                <a:cubicBezTo>
                  <a:pt x="147" y="114"/>
                  <a:pt x="147" y="114"/>
                  <a:pt x="147" y="114"/>
                </a:cubicBezTo>
                <a:cubicBezTo>
                  <a:pt x="148" y="110"/>
                  <a:pt x="148" y="110"/>
                  <a:pt x="148" y="110"/>
                </a:cubicBezTo>
                <a:cubicBezTo>
                  <a:pt x="156" y="111"/>
                  <a:pt x="156" y="111"/>
                  <a:pt x="156" y="111"/>
                </a:cubicBezTo>
                <a:lnTo>
                  <a:pt x="155" y="115"/>
                </a:lnTo>
                <a:close/>
                <a:moveTo>
                  <a:pt x="139" y="113"/>
                </a:moveTo>
                <a:cubicBezTo>
                  <a:pt x="131" y="113"/>
                  <a:pt x="131" y="113"/>
                  <a:pt x="131" y="113"/>
                </a:cubicBezTo>
                <a:cubicBezTo>
                  <a:pt x="132" y="109"/>
                  <a:pt x="132" y="109"/>
                  <a:pt x="132" y="109"/>
                </a:cubicBezTo>
                <a:cubicBezTo>
                  <a:pt x="140" y="110"/>
                  <a:pt x="140" y="110"/>
                  <a:pt x="140" y="110"/>
                </a:cubicBezTo>
                <a:lnTo>
                  <a:pt x="139" y="113"/>
                </a:lnTo>
                <a:close/>
                <a:moveTo>
                  <a:pt x="123" y="111"/>
                </a:moveTo>
                <a:cubicBezTo>
                  <a:pt x="116" y="110"/>
                  <a:pt x="116" y="110"/>
                  <a:pt x="116" y="110"/>
                </a:cubicBezTo>
                <a:cubicBezTo>
                  <a:pt x="116" y="107"/>
                  <a:pt x="116" y="107"/>
                  <a:pt x="116" y="107"/>
                </a:cubicBezTo>
                <a:cubicBezTo>
                  <a:pt x="124" y="108"/>
                  <a:pt x="124" y="108"/>
                  <a:pt x="124" y="108"/>
                </a:cubicBezTo>
                <a:lnTo>
                  <a:pt x="123" y="111"/>
                </a:lnTo>
                <a:close/>
                <a:moveTo>
                  <a:pt x="108" y="109"/>
                </a:moveTo>
                <a:cubicBezTo>
                  <a:pt x="100" y="108"/>
                  <a:pt x="100" y="108"/>
                  <a:pt x="100" y="108"/>
                </a:cubicBezTo>
                <a:cubicBezTo>
                  <a:pt x="100" y="104"/>
                  <a:pt x="100" y="104"/>
                  <a:pt x="100" y="104"/>
                </a:cubicBezTo>
                <a:cubicBezTo>
                  <a:pt x="108" y="105"/>
                  <a:pt x="108" y="105"/>
                  <a:pt x="108" y="105"/>
                </a:cubicBezTo>
                <a:lnTo>
                  <a:pt x="108" y="109"/>
                </a:lnTo>
                <a:close/>
                <a:moveTo>
                  <a:pt x="92" y="107"/>
                </a:moveTo>
                <a:cubicBezTo>
                  <a:pt x="84" y="106"/>
                  <a:pt x="84" y="106"/>
                  <a:pt x="84" y="106"/>
                </a:cubicBezTo>
                <a:cubicBezTo>
                  <a:pt x="85" y="102"/>
                  <a:pt x="85" y="102"/>
                  <a:pt x="85" y="102"/>
                </a:cubicBezTo>
                <a:cubicBezTo>
                  <a:pt x="92" y="103"/>
                  <a:pt x="92" y="103"/>
                  <a:pt x="92" y="103"/>
                </a:cubicBezTo>
                <a:lnTo>
                  <a:pt x="92" y="107"/>
                </a:lnTo>
                <a:close/>
                <a:moveTo>
                  <a:pt x="76" y="105"/>
                </a:moveTo>
                <a:cubicBezTo>
                  <a:pt x="73" y="105"/>
                  <a:pt x="71" y="104"/>
                  <a:pt x="68" y="104"/>
                </a:cubicBezTo>
                <a:cubicBezTo>
                  <a:pt x="69" y="100"/>
                  <a:pt x="69" y="100"/>
                  <a:pt x="69" y="100"/>
                </a:cubicBezTo>
                <a:cubicBezTo>
                  <a:pt x="71" y="100"/>
                  <a:pt x="74" y="101"/>
                  <a:pt x="77" y="101"/>
                </a:cubicBezTo>
                <a:lnTo>
                  <a:pt x="76" y="105"/>
                </a:lnTo>
                <a:close/>
                <a:moveTo>
                  <a:pt x="60" y="103"/>
                </a:moveTo>
                <a:cubicBezTo>
                  <a:pt x="58" y="102"/>
                  <a:pt x="55" y="102"/>
                  <a:pt x="52" y="101"/>
                </a:cubicBezTo>
                <a:cubicBezTo>
                  <a:pt x="53" y="97"/>
                  <a:pt x="53" y="97"/>
                  <a:pt x="53" y="97"/>
                </a:cubicBezTo>
                <a:cubicBezTo>
                  <a:pt x="56" y="98"/>
                  <a:pt x="58" y="98"/>
                  <a:pt x="61" y="99"/>
                </a:cubicBezTo>
                <a:lnTo>
                  <a:pt x="60" y="103"/>
                </a:lnTo>
                <a:close/>
                <a:moveTo>
                  <a:pt x="45" y="100"/>
                </a:moveTo>
                <a:cubicBezTo>
                  <a:pt x="42" y="99"/>
                  <a:pt x="39" y="99"/>
                  <a:pt x="37" y="98"/>
                </a:cubicBezTo>
                <a:cubicBezTo>
                  <a:pt x="38" y="95"/>
                  <a:pt x="38" y="95"/>
                  <a:pt x="38" y="95"/>
                </a:cubicBezTo>
                <a:cubicBezTo>
                  <a:pt x="40" y="95"/>
                  <a:pt x="43" y="96"/>
                  <a:pt x="45" y="96"/>
                </a:cubicBezTo>
                <a:lnTo>
                  <a:pt x="45" y="100"/>
                </a:lnTo>
                <a:close/>
                <a:moveTo>
                  <a:pt x="29" y="97"/>
                </a:moveTo>
                <a:cubicBezTo>
                  <a:pt x="26" y="96"/>
                  <a:pt x="23" y="96"/>
                  <a:pt x="21" y="95"/>
                </a:cubicBezTo>
                <a:cubicBezTo>
                  <a:pt x="22" y="91"/>
                  <a:pt x="22" y="91"/>
                  <a:pt x="22" y="91"/>
                </a:cubicBezTo>
                <a:cubicBezTo>
                  <a:pt x="24" y="92"/>
                  <a:pt x="27" y="92"/>
                  <a:pt x="30" y="93"/>
                </a:cubicBezTo>
                <a:lnTo>
                  <a:pt x="29" y="97"/>
                </a:lnTo>
                <a:close/>
                <a:moveTo>
                  <a:pt x="13" y="93"/>
                </a:moveTo>
                <a:cubicBezTo>
                  <a:pt x="10" y="92"/>
                  <a:pt x="7" y="91"/>
                  <a:pt x="5" y="90"/>
                </a:cubicBezTo>
                <a:cubicBezTo>
                  <a:pt x="8" y="86"/>
                  <a:pt x="8" y="86"/>
                  <a:pt x="8" y="86"/>
                </a:cubicBezTo>
                <a:cubicBezTo>
                  <a:pt x="9" y="87"/>
                  <a:pt x="11" y="88"/>
                  <a:pt x="14" y="89"/>
                </a:cubicBezTo>
                <a:lnTo>
                  <a:pt x="13" y="93"/>
                </a:lnTo>
                <a:close/>
                <a:moveTo>
                  <a:pt x="1" y="82"/>
                </a:moveTo>
                <a:cubicBezTo>
                  <a:pt x="0" y="80"/>
                  <a:pt x="0" y="79"/>
                  <a:pt x="0" y="77"/>
                </a:cubicBezTo>
                <a:cubicBezTo>
                  <a:pt x="0" y="76"/>
                  <a:pt x="0" y="75"/>
                  <a:pt x="0" y="73"/>
                </a:cubicBezTo>
                <a:cubicBezTo>
                  <a:pt x="4" y="74"/>
                  <a:pt x="4" y="74"/>
                  <a:pt x="4" y="74"/>
                </a:cubicBezTo>
                <a:cubicBezTo>
                  <a:pt x="4" y="75"/>
                  <a:pt x="4" y="76"/>
                  <a:pt x="4" y="77"/>
                </a:cubicBezTo>
                <a:cubicBezTo>
                  <a:pt x="4" y="78"/>
                  <a:pt x="4" y="80"/>
                  <a:pt x="5" y="81"/>
                </a:cubicBezTo>
                <a:lnTo>
                  <a:pt x="1" y="82"/>
                </a:lnTo>
                <a:close/>
                <a:moveTo>
                  <a:pt x="6" y="66"/>
                </a:moveTo>
                <a:cubicBezTo>
                  <a:pt x="2" y="65"/>
                  <a:pt x="2" y="65"/>
                  <a:pt x="2" y="65"/>
                </a:cubicBezTo>
                <a:cubicBezTo>
                  <a:pt x="2" y="63"/>
                  <a:pt x="3" y="60"/>
                  <a:pt x="4" y="57"/>
                </a:cubicBezTo>
                <a:cubicBezTo>
                  <a:pt x="8" y="59"/>
                  <a:pt x="8" y="59"/>
                  <a:pt x="8" y="59"/>
                </a:cubicBezTo>
                <a:cubicBezTo>
                  <a:pt x="7" y="61"/>
                  <a:pt x="6" y="64"/>
                  <a:pt x="6" y="66"/>
                </a:cubicBezTo>
                <a:close/>
                <a:moveTo>
                  <a:pt x="10" y="51"/>
                </a:moveTo>
                <a:cubicBezTo>
                  <a:pt x="7" y="50"/>
                  <a:pt x="7" y="50"/>
                  <a:pt x="7" y="50"/>
                </a:cubicBezTo>
                <a:cubicBezTo>
                  <a:pt x="8" y="47"/>
                  <a:pt x="9" y="45"/>
                  <a:pt x="10" y="42"/>
                </a:cubicBezTo>
                <a:cubicBezTo>
                  <a:pt x="13" y="44"/>
                  <a:pt x="13" y="44"/>
                  <a:pt x="13" y="44"/>
                </a:cubicBezTo>
                <a:cubicBezTo>
                  <a:pt x="12" y="46"/>
                  <a:pt x="11" y="49"/>
                  <a:pt x="10" y="51"/>
                </a:cubicBezTo>
                <a:close/>
                <a:moveTo>
                  <a:pt x="17" y="37"/>
                </a:moveTo>
                <a:cubicBezTo>
                  <a:pt x="13" y="35"/>
                  <a:pt x="13" y="35"/>
                  <a:pt x="13" y="35"/>
                </a:cubicBezTo>
                <a:cubicBezTo>
                  <a:pt x="14" y="33"/>
                  <a:pt x="15" y="30"/>
                  <a:pt x="16" y="28"/>
                </a:cubicBezTo>
                <a:cubicBezTo>
                  <a:pt x="20" y="29"/>
                  <a:pt x="20" y="29"/>
                  <a:pt x="20" y="29"/>
                </a:cubicBezTo>
                <a:cubicBezTo>
                  <a:pt x="19" y="32"/>
                  <a:pt x="18" y="34"/>
                  <a:pt x="17" y="37"/>
                </a:cubicBezTo>
                <a:close/>
                <a:moveTo>
                  <a:pt x="23" y="22"/>
                </a:moveTo>
                <a:cubicBezTo>
                  <a:pt x="20" y="21"/>
                  <a:pt x="20" y="21"/>
                  <a:pt x="20" y="21"/>
                </a:cubicBezTo>
                <a:cubicBezTo>
                  <a:pt x="21" y="18"/>
                  <a:pt x="22" y="16"/>
                  <a:pt x="24" y="14"/>
                </a:cubicBezTo>
                <a:cubicBezTo>
                  <a:pt x="27" y="15"/>
                  <a:pt x="27" y="15"/>
                  <a:pt x="27" y="15"/>
                </a:cubicBezTo>
                <a:cubicBezTo>
                  <a:pt x="26" y="18"/>
                  <a:pt x="25" y="20"/>
                  <a:pt x="23" y="22"/>
                </a:cubicBezTo>
                <a:close/>
                <a:moveTo>
                  <a:pt x="31" y="8"/>
                </a:moveTo>
                <a:cubicBezTo>
                  <a:pt x="27" y="6"/>
                  <a:pt x="27" y="6"/>
                  <a:pt x="27" y="6"/>
                </a:cubicBezTo>
                <a:cubicBezTo>
                  <a:pt x="29" y="4"/>
                  <a:pt x="30" y="2"/>
                  <a:pt x="31" y="0"/>
                </a:cubicBezTo>
                <a:cubicBezTo>
                  <a:pt x="35" y="2"/>
                  <a:pt x="35" y="2"/>
                  <a:pt x="35" y="2"/>
                </a:cubicBezTo>
                <a:cubicBezTo>
                  <a:pt x="34" y="4"/>
                  <a:pt x="32" y="6"/>
                  <a:pt x="31" y="8"/>
                </a:cubicBezTo>
                <a:close/>
              </a:path>
            </a:pathLst>
          </a:custGeom>
          <a:solidFill>
            <a:srgbClr val="077BD3"/>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85" name="íṣ1îḋé"/>
          <p:cNvSpPr/>
          <p:nvPr/>
        </p:nvSpPr>
        <p:spPr bwMode="auto">
          <a:xfrm>
            <a:off x="10132107" y="2291308"/>
            <a:ext cx="13743" cy="13743"/>
          </a:xfrm>
          <a:custGeom>
            <a:avLst/>
            <a:gdLst>
              <a:gd name="T0" fmla="*/ 3 w 7"/>
              <a:gd name="T1" fmla="*/ 7 h 7"/>
              <a:gd name="T2" fmla="*/ 0 w 7"/>
              <a:gd name="T3" fmla="*/ 4 h 7"/>
              <a:gd name="T4" fmla="*/ 0 w 7"/>
              <a:gd name="T5" fmla="*/ 4 h 7"/>
              <a:gd name="T6" fmla="*/ 0 w 7"/>
              <a:gd name="T7" fmla="*/ 3 h 7"/>
              <a:gd name="T8" fmla="*/ 0 w 7"/>
              <a:gd name="T9" fmla="*/ 0 h 7"/>
              <a:gd name="T10" fmla="*/ 5 w 7"/>
              <a:gd name="T11" fmla="*/ 1 h 7"/>
              <a:gd name="T12" fmla="*/ 7 w 7"/>
              <a:gd name="T13" fmla="*/ 2 h 7"/>
              <a:gd name="T14" fmla="*/ 3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3" y="7"/>
                </a:moveTo>
                <a:cubicBezTo>
                  <a:pt x="0" y="4"/>
                  <a:pt x="0" y="4"/>
                  <a:pt x="0" y="4"/>
                </a:cubicBezTo>
                <a:cubicBezTo>
                  <a:pt x="0" y="4"/>
                  <a:pt x="0" y="4"/>
                  <a:pt x="0" y="4"/>
                </a:cubicBezTo>
                <a:cubicBezTo>
                  <a:pt x="0" y="4"/>
                  <a:pt x="0" y="3"/>
                  <a:pt x="0" y="3"/>
                </a:cubicBezTo>
                <a:cubicBezTo>
                  <a:pt x="0" y="0"/>
                  <a:pt x="0" y="0"/>
                  <a:pt x="0" y="0"/>
                </a:cubicBezTo>
                <a:cubicBezTo>
                  <a:pt x="3" y="0"/>
                  <a:pt x="4" y="0"/>
                  <a:pt x="5" y="1"/>
                </a:cubicBezTo>
                <a:cubicBezTo>
                  <a:pt x="7" y="2"/>
                  <a:pt x="7" y="2"/>
                  <a:pt x="7" y="2"/>
                </a:cubicBezTo>
                <a:lnTo>
                  <a:pt x="3" y="7"/>
                </a:lnTo>
                <a:close/>
              </a:path>
            </a:pathLst>
          </a:custGeom>
          <a:solidFill>
            <a:srgbClr val="077BD3"/>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86" name="îṡḻîďè"/>
          <p:cNvSpPr/>
          <p:nvPr/>
        </p:nvSpPr>
        <p:spPr bwMode="auto">
          <a:xfrm>
            <a:off x="9626367" y="2310548"/>
            <a:ext cx="502075" cy="606521"/>
          </a:xfrm>
          <a:custGeom>
            <a:avLst/>
            <a:gdLst>
              <a:gd name="T0" fmla="*/ 5 w 264"/>
              <a:gd name="T1" fmla="*/ 310 h 319"/>
              <a:gd name="T2" fmla="*/ 13 w 264"/>
              <a:gd name="T3" fmla="*/ 306 h 319"/>
              <a:gd name="T4" fmla="*/ 18 w 264"/>
              <a:gd name="T5" fmla="*/ 300 h 319"/>
              <a:gd name="T6" fmla="*/ 20 w 264"/>
              <a:gd name="T7" fmla="*/ 291 h 319"/>
              <a:gd name="T8" fmla="*/ 23 w 264"/>
              <a:gd name="T9" fmla="*/ 294 h 319"/>
              <a:gd name="T10" fmla="*/ 35 w 264"/>
              <a:gd name="T11" fmla="*/ 272 h 319"/>
              <a:gd name="T12" fmla="*/ 43 w 264"/>
              <a:gd name="T13" fmla="*/ 269 h 319"/>
              <a:gd name="T14" fmla="*/ 48 w 264"/>
              <a:gd name="T15" fmla="*/ 262 h 319"/>
              <a:gd name="T16" fmla="*/ 50 w 264"/>
              <a:gd name="T17" fmla="*/ 254 h 319"/>
              <a:gd name="T18" fmla="*/ 53 w 264"/>
              <a:gd name="T19" fmla="*/ 256 h 319"/>
              <a:gd name="T20" fmla="*/ 65 w 264"/>
              <a:gd name="T21" fmla="*/ 235 h 319"/>
              <a:gd name="T22" fmla="*/ 74 w 264"/>
              <a:gd name="T23" fmla="*/ 231 h 319"/>
              <a:gd name="T24" fmla="*/ 79 w 264"/>
              <a:gd name="T25" fmla="*/ 225 h 319"/>
              <a:gd name="T26" fmla="*/ 81 w 264"/>
              <a:gd name="T27" fmla="*/ 216 h 319"/>
              <a:gd name="T28" fmla="*/ 84 w 264"/>
              <a:gd name="T29" fmla="*/ 219 h 319"/>
              <a:gd name="T30" fmla="*/ 96 w 264"/>
              <a:gd name="T31" fmla="*/ 198 h 319"/>
              <a:gd name="T32" fmla="*/ 104 w 264"/>
              <a:gd name="T33" fmla="*/ 194 h 319"/>
              <a:gd name="T34" fmla="*/ 109 w 264"/>
              <a:gd name="T35" fmla="*/ 188 h 319"/>
              <a:gd name="T36" fmla="*/ 111 w 264"/>
              <a:gd name="T37" fmla="*/ 179 h 319"/>
              <a:gd name="T38" fmla="*/ 114 w 264"/>
              <a:gd name="T39" fmla="*/ 182 h 319"/>
              <a:gd name="T40" fmla="*/ 127 w 264"/>
              <a:gd name="T41" fmla="*/ 161 h 319"/>
              <a:gd name="T42" fmla="*/ 135 w 264"/>
              <a:gd name="T43" fmla="*/ 157 h 319"/>
              <a:gd name="T44" fmla="*/ 140 w 264"/>
              <a:gd name="T45" fmla="*/ 151 h 319"/>
              <a:gd name="T46" fmla="*/ 142 w 264"/>
              <a:gd name="T47" fmla="*/ 142 h 319"/>
              <a:gd name="T48" fmla="*/ 145 w 264"/>
              <a:gd name="T49" fmla="*/ 145 h 319"/>
              <a:gd name="T50" fmla="*/ 157 w 264"/>
              <a:gd name="T51" fmla="*/ 123 h 319"/>
              <a:gd name="T52" fmla="*/ 166 w 264"/>
              <a:gd name="T53" fmla="*/ 120 h 319"/>
              <a:gd name="T54" fmla="*/ 171 w 264"/>
              <a:gd name="T55" fmla="*/ 114 h 319"/>
              <a:gd name="T56" fmla="*/ 173 w 264"/>
              <a:gd name="T57" fmla="*/ 105 h 319"/>
              <a:gd name="T58" fmla="*/ 176 w 264"/>
              <a:gd name="T59" fmla="*/ 108 h 319"/>
              <a:gd name="T60" fmla="*/ 188 w 264"/>
              <a:gd name="T61" fmla="*/ 87 h 319"/>
              <a:gd name="T62" fmla="*/ 196 w 264"/>
              <a:gd name="T63" fmla="*/ 83 h 319"/>
              <a:gd name="T64" fmla="*/ 202 w 264"/>
              <a:gd name="T65" fmla="*/ 77 h 319"/>
              <a:gd name="T66" fmla="*/ 204 w 264"/>
              <a:gd name="T67" fmla="*/ 68 h 319"/>
              <a:gd name="T68" fmla="*/ 207 w 264"/>
              <a:gd name="T69" fmla="*/ 71 h 319"/>
              <a:gd name="T70" fmla="*/ 219 w 264"/>
              <a:gd name="T71" fmla="*/ 50 h 319"/>
              <a:gd name="T72" fmla="*/ 227 w 264"/>
              <a:gd name="T73" fmla="*/ 46 h 319"/>
              <a:gd name="T74" fmla="*/ 233 w 264"/>
              <a:gd name="T75" fmla="*/ 40 h 319"/>
              <a:gd name="T76" fmla="*/ 235 w 264"/>
              <a:gd name="T77" fmla="*/ 31 h 319"/>
              <a:gd name="T78" fmla="*/ 238 w 264"/>
              <a:gd name="T79" fmla="*/ 34 h 319"/>
              <a:gd name="T80" fmla="*/ 250 w 264"/>
              <a:gd name="T81" fmla="*/ 13 h 319"/>
              <a:gd name="T82" fmla="*/ 258 w 264"/>
              <a:gd name="T83" fmla="*/ 9 h 319"/>
              <a:gd name="T84" fmla="*/ 264 w 264"/>
              <a:gd name="T85" fmla="*/ 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 h="319">
                <a:moveTo>
                  <a:pt x="3" y="319"/>
                </a:moveTo>
                <a:cubicBezTo>
                  <a:pt x="0" y="316"/>
                  <a:pt x="0" y="316"/>
                  <a:pt x="0" y="316"/>
                </a:cubicBezTo>
                <a:cubicBezTo>
                  <a:pt x="2" y="314"/>
                  <a:pt x="3" y="312"/>
                  <a:pt x="5" y="310"/>
                </a:cubicBezTo>
                <a:cubicBezTo>
                  <a:pt x="8" y="313"/>
                  <a:pt x="8" y="313"/>
                  <a:pt x="8" y="313"/>
                </a:cubicBezTo>
                <a:cubicBezTo>
                  <a:pt x="6" y="315"/>
                  <a:pt x="5" y="317"/>
                  <a:pt x="3" y="319"/>
                </a:cubicBezTo>
                <a:close/>
                <a:moveTo>
                  <a:pt x="13" y="306"/>
                </a:moveTo>
                <a:cubicBezTo>
                  <a:pt x="10" y="304"/>
                  <a:pt x="10" y="304"/>
                  <a:pt x="10" y="304"/>
                </a:cubicBezTo>
                <a:cubicBezTo>
                  <a:pt x="15" y="297"/>
                  <a:pt x="15" y="297"/>
                  <a:pt x="15" y="297"/>
                </a:cubicBezTo>
                <a:cubicBezTo>
                  <a:pt x="18" y="300"/>
                  <a:pt x="18" y="300"/>
                  <a:pt x="18" y="300"/>
                </a:cubicBezTo>
                <a:lnTo>
                  <a:pt x="13" y="306"/>
                </a:lnTo>
                <a:close/>
                <a:moveTo>
                  <a:pt x="23" y="294"/>
                </a:moveTo>
                <a:cubicBezTo>
                  <a:pt x="20" y="291"/>
                  <a:pt x="20" y="291"/>
                  <a:pt x="20" y="291"/>
                </a:cubicBezTo>
                <a:cubicBezTo>
                  <a:pt x="25" y="285"/>
                  <a:pt x="25" y="285"/>
                  <a:pt x="25" y="285"/>
                </a:cubicBezTo>
                <a:cubicBezTo>
                  <a:pt x="28" y="287"/>
                  <a:pt x="28" y="287"/>
                  <a:pt x="28" y="287"/>
                </a:cubicBezTo>
                <a:lnTo>
                  <a:pt x="23" y="294"/>
                </a:lnTo>
                <a:close/>
                <a:moveTo>
                  <a:pt x="33" y="281"/>
                </a:moveTo>
                <a:cubicBezTo>
                  <a:pt x="30" y="279"/>
                  <a:pt x="30" y="279"/>
                  <a:pt x="30" y="279"/>
                </a:cubicBezTo>
                <a:cubicBezTo>
                  <a:pt x="35" y="272"/>
                  <a:pt x="35" y="272"/>
                  <a:pt x="35" y="272"/>
                </a:cubicBezTo>
                <a:cubicBezTo>
                  <a:pt x="38" y="275"/>
                  <a:pt x="38" y="275"/>
                  <a:pt x="38" y="275"/>
                </a:cubicBezTo>
                <a:lnTo>
                  <a:pt x="33" y="281"/>
                </a:lnTo>
                <a:close/>
                <a:moveTo>
                  <a:pt x="43" y="269"/>
                </a:moveTo>
                <a:cubicBezTo>
                  <a:pt x="40" y="266"/>
                  <a:pt x="40" y="266"/>
                  <a:pt x="40" y="266"/>
                </a:cubicBezTo>
                <a:cubicBezTo>
                  <a:pt x="45" y="260"/>
                  <a:pt x="45" y="260"/>
                  <a:pt x="45" y="260"/>
                </a:cubicBezTo>
                <a:cubicBezTo>
                  <a:pt x="48" y="262"/>
                  <a:pt x="48" y="262"/>
                  <a:pt x="48" y="262"/>
                </a:cubicBezTo>
                <a:lnTo>
                  <a:pt x="43" y="269"/>
                </a:lnTo>
                <a:close/>
                <a:moveTo>
                  <a:pt x="53" y="256"/>
                </a:moveTo>
                <a:cubicBezTo>
                  <a:pt x="50" y="254"/>
                  <a:pt x="50" y="254"/>
                  <a:pt x="50" y="254"/>
                </a:cubicBezTo>
                <a:cubicBezTo>
                  <a:pt x="55" y="247"/>
                  <a:pt x="55" y="247"/>
                  <a:pt x="55" y="247"/>
                </a:cubicBezTo>
                <a:cubicBezTo>
                  <a:pt x="58" y="250"/>
                  <a:pt x="58" y="250"/>
                  <a:pt x="58" y="250"/>
                </a:cubicBezTo>
                <a:lnTo>
                  <a:pt x="53" y="256"/>
                </a:lnTo>
                <a:close/>
                <a:moveTo>
                  <a:pt x="63" y="244"/>
                </a:moveTo>
                <a:cubicBezTo>
                  <a:pt x="60" y="241"/>
                  <a:pt x="60" y="241"/>
                  <a:pt x="60" y="241"/>
                </a:cubicBezTo>
                <a:cubicBezTo>
                  <a:pt x="65" y="235"/>
                  <a:pt x="65" y="235"/>
                  <a:pt x="65" y="235"/>
                </a:cubicBezTo>
                <a:cubicBezTo>
                  <a:pt x="68" y="237"/>
                  <a:pt x="68" y="237"/>
                  <a:pt x="68" y="237"/>
                </a:cubicBezTo>
                <a:lnTo>
                  <a:pt x="63" y="244"/>
                </a:lnTo>
                <a:close/>
                <a:moveTo>
                  <a:pt x="74" y="231"/>
                </a:moveTo>
                <a:cubicBezTo>
                  <a:pt x="70" y="229"/>
                  <a:pt x="70" y="229"/>
                  <a:pt x="70" y="229"/>
                </a:cubicBezTo>
                <a:cubicBezTo>
                  <a:pt x="76" y="222"/>
                  <a:pt x="76" y="222"/>
                  <a:pt x="76" y="222"/>
                </a:cubicBezTo>
                <a:cubicBezTo>
                  <a:pt x="79" y="225"/>
                  <a:pt x="79" y="225"/>
                  <a:pt x="79" y="225"/>
                </a:cubicBezTo>
                <a:lnTo>
                  <a:pt x="74" y="231"/>
                </a:lnTo>
                <a:close/>
                <a:moveTo>
                  <a:pt x="84" y="219"/>
                </a:moveTo>
                <a:cubicBezTo>
                  <a:pt x="81" y="216"/>
                  <a:pt x="81" y="216"/>
                  <a:pt x="81" y="216"/>
                </a:cubicBezTo>
                <a:cubicBezTo>
                  <a:pt x="86" y="210"/>
                  <a:pt x="86" y="210"/>
                  <a:pt x="86" y="210"/>
                </a:cubicBezTo>
                <a:cubicBezTo>
                  <a:pt x="89" y="213"/>
                  <a:pt x="89" y="213"/>
                  <a:pt x="89" y="213"/>
                </a:cubicBezTo>
                <a:lnTo>
                  <a:pt x="84" y="219"/>
                </a:lnTo>
                <a:close/>
                <a:moveTo>
                  <a:pt x="94" y="206"/>
                </a:moveTo>
                <a:cubicBezTo>
                  <a:pt x="91" y="204"/>
                  <a:pt x="91" y="204"/>
                  <a:pt x="91" y="204"/>
                </a:cubicBezTo>
                <a:cubicBezTo>
                  <a:pt x="96" y="198"/>
                  <a:pt x="96" y="198"/>
                  <a:pt x="96" y="198"/>
                </a:cubicBezTo>
                <a:cubicBezTo>
                  <a:pt x="99" y="200"/>
                  <a:pt x="99" y="200"/>
                  <a:pt x="99" y="200"/>
                </a:cubicBezTo>
                <a:lnTo>
                  <a:pt x="94" y="206"/>
                </a:lnTo>
                <a:close/>
                <a:moveTo>
                  <a:pt x="104" y="194"/>
                </a:moveTo>
                <a:cubicBezTo>
                  <a:pt x="101" y="191"/>
                  <a:pt x="101" y="191"/>
                  <a:pt x="101" y="191"/>
                </a:cubicBezTo>
                <a:cubicBezTo>
                  <a:pt x="106" y="185"/>
                  <a:pt x="106" y="185"/>
                  <a:pt x="106" y="185"/>
                </a:cubicBezTo>
                <a:cubicBezTo>
                  <a:pt x="109" y="188"/>
                  <a:pt x="109" y="188"/>
                  <a:pt x="109" y="188"/>
                </a:cubicBezTo>
                <a:lnTo>
                  <a:pt x="104" y="194"/>
                </a:lnTo>
                <a:close/>
                <a:moveTo>
                  <a:pt x="114" y="182"/>
                </a:moveTo>
                <a:cubicBezTo>
                  <a:pt x="111" y="179"/>
                  <a:pt x="111" y="179"/>
                  <a:pt x="111" y="179"/>
                </a:cubicBezTo>
                <a:cubicBezTo>
                  <a:pt x="116" y="173"/>
                  <a:pt x="116" y="173"/>
                  <a:pt x="116" y="173"/>
                </a:cubicBezTo>
                <a:cubicBezTo>
                  <a:pt x="119" y="175"/>
                  <a:pt x="119" y="175"/>
                  <a:pt x="119" y="175"/>
                </a:cubicBezTo>
                <a:lnTo>
                  <a:pt x="114" y="182"/>
                </a:lnTo>
                <a:close/>
                <a:moveTo>
                  <a:pt x="125" y="169"/>
                </a:moveTo>
                <a:cubicBezTo>
                  <a:pt x="121" y="167"/>
                  <a:pt x="121" y="167"/>
                  <a:pt x="121" y="167"/>
                </a:cubicBezTo>
                <a:cubicBezTo>
                  <a:pt x="127" y="161"/>
                  <a:pt x="127" y="161"/>
                  <a:pt x="127" y="161"/>
                </a:cubicBezTo>
                <a:cubicBezTo>
                  <a:pt x="130" y="163"/>
                  <a:pt x="130" y="163"/>
                  <a:pt x="130" y="163"/>
                </a:cubicBezTo>
                <a:lnTo>
                  <a:pt x="125" y="169"/>
                </a:lnTo>
                <a:close/>
                <a:moveTo>
                  <a:pt x="135" y="157"/>
                </a:moveTo>
                <a:cubicBezTo>
                  <a:pt x="132" y="154"/>
                  <a:pt x="132" y="154"/>
                  <a:pt x="132" y="154"/>
                </a:cubicBezTo>
                <a:cubicBezTo>
                  <a:pt x="137" y="148"/>
                  <a:pt x="137" y="148"/>
                  <a:pt x="137" y="148"/>
                </a:cubicBezTo>
                <a:cubicBezTo>
                  <a:pt x="140" y="151"/>
                  <a:pt x="140" y="151"/>
                  <a:pt x="140" y="151"/>
                </a:cubicBezTo>
                <a:lnTo>
                  <a:pt x="135" y="157"/>
                </a:lnTo>
                <a:close/>
                <a:moveTo>
                  <a:pt x="145" y="145"/>
                </a:moveTo>
                <a:cubicBezTo>
                  <a:pt x="142" y="142"/>
                  <a:pt x="142" y="142"/>
                  <a:pt x="142" y="142"/>
                </a:cubicBezTo>
                <a:cubicBezTo>
                  <a:pt x="147" y="136"/>
                  <a:pt x="147" y="136"/>
                  <a:pt x="147" y="136"/>
                </a:cubicBezTo>
                <a:cubicBezTo>
                  <a:pt x="150" y="138"/>
                  <a:pt x="150" y="138"/>
                  <a:pt x="150" y="138"/>
                </a:cubicBezTo>
                <a:lnTo>
                  <a:pt x="145" y="145"/>
                </a:lnTo>
                <a:close/>
                <a:moveTo>
                  <a:pt x="155" y="132"/>
                </a:moveTo>
                <a:cubicBezTo>
                  <a:pt x="152" y="130"/>
                  <a:pt x="152" y="130"/>
                  <a:pt x="152" y="130"/>
                </a:cubicBezTo>
                <a:cubicBezTo>
                  <a:pt x="157" y="123"/>
                  <a:pt x="157" y="123"/>
                  <a:pt x="157" y="123"/>
                </a:cubicBezTo>
                <a:cubicBezTo>
                  <a:pt x="160" y="126"/>
                  <a:pt x="160" y="126"/>
                  <a:pt x="160" y="126"/>
                </a:cubicBezTo>
                <a:lnTo>
                  <a:pt x="155" y="132"/>
                </a:lnTo>
                <a:close/>
                <a:moveTo>
                  <a:pt x="166" y="120"/>
                </a:moveTo>
                <a:cubicBezTo>
                  <a:pt x="163" y="117"/>
                  <a:pt x="163" y="117"/>
                  <a:pt x="163" y="117"/>
                </a:cubicBezTo>
                <a:cubicBezTo>
                  <a:pt x="168" y="111"/>
                  <a:pt x="168" y="111"/>
                  <a:pt x="168" y="111"/>
                </a:cubicBezTo>
                <a:cubicBezTo>
                  <a:pt x="171" y="114"/>
                  <a:pt x="171" y="114"/>
                  <a:pt x="171" y="114"/>
                </a:cubicBezTo>
                <a:lnTo>
                  <a:pt x="166" y="120"/>
                </a:lnTo>
                <a:close/>
                <a:moveTo>
                  <a:pt x="176" y="108"/>
                </a:moveTo>
                <a:cubicBezTo>
                  <a:pt x="173" y="105"/>
                  <a:pt x="173" y="105"/>
                  <a:pt x="173" y="105"/>
                </a:cubicBezTo>
                <a:cubicBezTo>
                  <a:pt x="178" y="99"/>
                  <a:pt x="178" y="99"/>
                  <a:pt x="178" y="99"/>
                </a:cubicBezTo>
                <a:cubicBezTo>
                  <a:pt x="181" y="101"/>
                  <a:pt x="181" y="101"/>
                  <a:pt x="181" y="101"/>
                </a:cubicBezTo>
                <a:lnTo>
                  <a:pt x="176" y="108"/>
                </a:lnTo>
                <a:close/>
                <a:moveTo>
                  <a:pt x="186" y="95"/>
                </a:moveTo>
                <a:cubicBezTo>
                  <a:pt x="183" y="93"/>
                  <a:pt x="183" y="93"/>
                  <a:pt x="183" y="93"/>
                </a:cubicBezTo>
                <a:cubicBezTo>
                  <a:pt x="188" y="87"/>
                  <a:pt x="188" y="87"/>
                  <a:pt x="188" y="87"/>
                </a:cubicBezTo>
                <a:cubicBezTo>
                  <a:pt x="191" y="89"/>
                  <a:pt x="191" y="89"/>
                  <a:pt x="191" y="89"/>
                </a:cubicBezTo>
                <a:lnTo>
                  <a:pt x="186" y="95"/>
                </a:lnTo>
                <a:close/>
                <a:moveTo>
                  <a:pt x="196" y="83"/>
                </a:moveTo>
                <a:cubicBezTo>
                  <a:pt x="193" y="80"/>
                  <a:pt x="193" y="80"/>
                  <a:pt x="193" y="80"/>
                </a:cubicBezTo>
                <a:cubicBezTo>
                  <a:pt x="199" y="74"/>
                  <a:pt x="199" y="74"/>
                  <a:pt x="199" y="74"/>
                </a:cubicBezTo>
                <a:cubicBezTo>
                  <a:pt x="202" y="77"/>
                  <a:pt x="202" y="77"/>
                  <a:pt x="202" y="77"/>
                </a:cubicBezTo>
                <a:lnTo>
                  <a:pt x="196" y="83"/>
                </a:lnTo>
                <a:close/>
                <a:moveTo>
                  <a:pt x="207" y="71"/>
                </a:moveTo>
                <a:cubicBezTo>
                  <a:pt x="204" y="68"/>
                  <a:pt x="204" y="68"/>
                  <a:pt x="204" y="68"/>
                </a:cubicBezTo>
                <a:cubicBezTo>
                  <a:pt x="209" y="62"/>
                  <a:pt x="209" y="62"/>
                  <a:pt x="209" y="62"/>
                </a:cubicBezTo>
                <a:cubicBezTo>
                  <a:pt x="212" y="64"/>
                  <a:pt x="212" y="64"/>
                  <a:pt x="212" y="64"/>
                </a:cubicBezTo>
                <a:lnTo>
                  <a:pt x="207" y="71"/>
                </a:lnTo>
                <a:close/>
                <a:moveTo>
                  <a:pt x="217" y="58"/>
                </a:moveTo>
                <a:cubicBezTo>
                  <a:pt x="214" y="56"/>
                  <a:pt x="214" y="56"/>
                  <a:pt x="214" y="56"/>
                </a:cubicBezTo>
                <a:cubicBezTo>
                  <a:pt x="219" y="50"/>
                  <a:pt x="219" y="50"/>
                  <a:pt x="219" y="50"/>
                </a:cubicBezTo>
                <a:cubicBezTo>
                  <a:pt x="222" y="52"/>
                  <a:pt x="222" y="52"/>
                  <a:pt x="222" y="52"/>
                </a:cubicBezTo>
                <a:lnTo>
                  <a:pt x="217" y="58"/>
                </a:lnTo>
                <a:close/>
                <a:moveTo>
                  <a:pt x="227" y="46"/>
                </a:moveTo>
                <a:cubicBezTo>
                  <a:pt x="224" y="43"/>
                  <a:pt x="224" y="43"/>
                  <a:pt x="224" y="43"/>
                </a:cubicBezTo>
                <a:cubicBezTo>
                  <a:pt x="229" y="37"/>
                  <a:pt x="229" y="37"/>
                  <a:pt x="229" y="37"/>
                </a:cubicBezTo>
                <a:cubicBezTo>
                  <a:pt x="233" y="40"/>
                  <a:pt x="233" y="40"/>
                  <a:pt x="233" y="40"/>
                </a:cubicBezTo>
                <a:lnTo>
                  <a:pt x="227" y="46"/>
                </a:lnTo>
                <a:close/>
                <a:moveTo>
                  <a:pt x="238" y="34"/>
                </a:moveTo>
                <a:cubicBezTo>
                  <a:pt x="235" y="31"/>
                  <a:pt x="235" y="31"/>
                  <a:pt x="235" y="31"/>
                </a:cubicBezTo>
                <a:cubicBezTo>
                  <a:pt x="240" y="25"/>
                  <a:pt x="240" y="25"/>
                  <a:pt x="240" y="25"/>
                </a:cubicBezTo>
                <a:cubicBezTo>
                  <a:pt x="243" y="28"/>
                  <a:pt x="243" y="28"/>
                  <a:pt x="243" y="28"/>
                </a:cubicBezTo>
                <a:lnTo>
                  <a:pt x="238" y="34"/>
                </a:lnTo>
                <a:close/>
                <a:moveTo>
                  <a:pt x="248" y="21"/>
                </a:moveTo>
                <a:cubicBezTo>
                  <a:pt x="245" y="19"/>
                  <a:pt x="245" y="19"/>
                  <a:pt x="245" y="19"/>
                </a:cubicBezTo>
                <a:cubicBezTo>
                  <a:pt x="250" y="13"/>
                  <a:pt x="250" y="13"/>
                  <a:pt x="250" y="13"/>
                </a:cubicBezTo>
                <a:cubicBezTo>
                  <a:pt x="253" y="15"/>
                  <a:pt x="253" y="15"/>
                  <a:pt x="253" y="15"/>
                </a:cubicBezTo>
                <a:lnTo>
                  <a:pt x="248" y="21"/>
                </a:lnTo>
                <a:close/>
                <a:moveTo>
                  <a:pt x="258" y="9"/>
                </a:moveTo>
                <a:cubicBezTo>
                  <a:pt x="255" y="6"/>
                  <a:pt x="255" y="6"/>
                  <a:pt x="255" y="6"/>
                </a:cubicBezTo>
                <a:cubicBezTo>
                  <a:pt x="261" y="0"/>
                  <a:pt x="261" y="0"/>
                  <a:pt x="261" y="0"/>
                </a:cubicBezTo>
                <a:cubicBezTo>
                  <a:pt x="264" y="3"/>
                  <a:pt x="264" y="3"/>
                  <a:pt x="264" y="3"/>
                </a:cubicBezTo>
                <a:lnTo>
                  <a:pt x="258" y="9"/>
                </a:lnTo>
                <a:close/>
              </a:path>
            </a:pathLst>
          </a:custGeom>
          <a:solidFill>
            <a:srgbClr val="077BD3"/>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87" name="îṥḷíďê"/>
          <p:cNvSpPr/>
          <p:nvPr/>
        </p:nvSpPr>
        <p:spPr bwMode="auto">
          <a:xfrm>
            <a:off x="9612624" y="2922566"/>
            <a:ext cx="11910" cy="11910"/>
          </a:xfrm>
          <a:custGeom>
            <a:avLst/>
            <a:gdLst>
              <a:gd name="T0" fmla="*/ 6 w 13"/>
              <a:gd name="T1" fmla="*/ 13 h 13"/>
              <a:gd name="T2" fmla="*/ 0 w 13"/>
              <a:gd name="T3" fmla="*/ 9 h 13"/>
              <a:gd name="T4" fmla="*/ 6 w 13"/>
              <a:gd name="T5" fmla="*/ 0 h 13"/>
              <a:gd name="T6" fmla="*/ 13 w 13"/>
              <a:gd name="T7" fmla="*/ 7 h 13"/>
              <a:gd name="T8" fmla="*/ 6 w 13"/>
              <a:gd name="T9" fmla="*/ 13 h 13"/>
            </a:gdLst>
            <a:ahLst/>
            <a:cxnLst>
              <a:cxn ang="0">
                <a:pos x="T0" y="T1"/>
              </a:cxn>
              <a:cxn ang="0">
                <a:pos x="T2" y="T3"/>
              </a:cxn>
              <a:cxn ang="0">
                <a:pos x="T4" y="T5"/>
              </a:cxn>
              <a:cxn ang="0">
                <a:pos x="T6" y="T7"/>
              </a:cxn>
              <a:cxn ang="0">
                <a:pos x="T8" y="T9"/>
              </a:cxn>
            </a:cxnLst>
            <a:rect l="0" t="0" r="r" b="b"/>
            <a:pathLst>
              <a:path w="13" h="13">
                <a:moveTo>
                  <a:pt x="6" y="13"/>
                </a:moveTo>
                <a:lnTo>
                  <a:pt x="0" y="9"/>
                </a:lnTo>
                <a:lnTo>
                  <a:pt x="6" y="0"/>
                </a:lnTo>
                <a:lnTo>
                  <a:pt x="13" y="7"/>
                </a:lnTo>
                <a:lnTo>
                  <a:pt x="6" y="13"/>
                </a:lnTo>
                <a:close/>
              </a:path>
            </a:pathLst>
          </a:custGeom>
          <a:solidFill>
            <a:srgbClr val="077BD3"/>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88" name="íṣḻiḑé"/>
          <p:cNvSpPr/>
          <p:nvPr/>
        </p:nvSpPr>
        <p:spPr bwMode="auto">
          <a:xfrm>
            <a:off x="9550323" y="2895997"/>
            <a:ext cx="268446" cy="232713"/>
          </a:xfrm>
          <a:custGeom>
            <a:avLst/>
            <a:gdLst>
              <a:gd name="T0" fmla="*/ 61 w 141"/>
              <a:gd name="T1" fmla="*/ 37 h 122"/>
              <a:gd name="T2" fmla="*/ 105 w 141"/>
              <a:gd name="T3" fmla="*/ 111 h 122"/>
              <a:gd name="T4" fmla="*/ 0 w 141"/>
              <a:gd name="T5" fmla="*/ 0 h 122"/>
              <a:gd name="T6" fmla="*/ 61 w 141"/>
              <a:gd name="T7" fmla="*/ 37 h 122"/>
            </a:gdLst>
            <a:ahLst/>
            <a:cxnLst>
              <a:cxn ang="0">
                <a:pos x="T0" y="T1"/>
              </a:cxn>
              <a:cxn ang="0">
                <a:pos x="T2" y="T3"/>
              </a:cxn>
              <a:cxn ang="0">
                <a:pos x="T4" y="T5"/>
              </a:cxn>
              <a:cxn ang="0">
                <a:pos x="T6" y="T7"/>
              </a:cxn>
            </a:cxnLst>
            <a:rect l="0" t="0" r="r" b="b"/>
            <a:pathLst>
              <a:path w="141" h="122">
                <a:moveTo>
                  <a:pt x="61" y="37"/>
                </a:moveTo>
                <a:cubicBezTo>
                  <a:pt x="61" y="37"/>
                  <a:pt x="141" y="122"/>
                  <a:pt x="105" y="111"/>
                </a:cubicBezTo>
                <a:cubicBezTo>
                  <a:pt x="0" y="0"/>
                  <a:pt x="0" y="0"/>
                  <a:pt x="0" y="0"/>
                </a:cubicBezTo>
                <a:lnTo>
                  <a:pt x="61" y="37"/>
                </a:ln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89" name="îṩľîdê"/>
          <p:cNvSpPr/>
          <p:nvPr/>
        </p:nvSpPr>
        <p:spPr bwMode="auto">
          <a:xfrm>
            <a:off x="9506346" y="2895997"/>
            <a:ext cx="321585" cy="382970"/>
          </a:xfrm>
          <a:custGeom>
            <a:avLst/>
            <a:gdLst>
              <a:gd name="T0" fmla="*/ 23 w 169"/>
              <a:gd name="T1" fmla="*/ 0 h 201"/>
              <a:gd name="T2" fmla="*/ 0 w 169"/>
              <a:gd name="T3" fmla="*/ 43 h 201"/>
              <a:gd name="T4" fmla="*/ 163 w 169"/>
              <a:gd name="T5" fmla="*/ 171 h 201"/>
              <a:gd name="T6" fmla="*/ 130 w 169"/>
              <a:gd name="T7" fmla="*/ 92 h 201"/>
              <a:gd name="T8" fmla="*/ 82 w 169"/>
              <a:gd name="T9" fmla="*/ 63 h 201"/>
              <a:gd name="T10" fmla="*/ 23 w 169"/>
              <a:gd name="T11" fmla="*/ 0 h 201"/>
            </a:gdLst>
            <a:ahLst/>
            <a:cxnLst>
              <a:cxn ang="0">
                <a:pos x="T0" y="T1"/>
              </a:cxn>
              <a:cxn ang="0">
                <a:pos x="T2" y="T3"/>
              </a:cxn>
              <a:cxn ang="0">
                <a:pos x="T4" y="T5"/>
              </a:cxn>
              <a:cxn ang="0">
                <a:pos x="T6" y="T7"/>
              </a:cxn>
              <a:cxn ang="0">
                <a:pos x="T8" y="T9"/>
              </a:cxn>
              <a:cxn ang="0">
                <a:pos x="T10" y="T11"/>
              </a:cxn>
            </a:cxnLst>
            <a:rect l="0" t="0" r="r" b="b"/>
            <a:pathLst>
              <a:path w="169" h="201">
                <a:moveTo>
                  <a:pt x="23" y="0"/>
                </a:moveTo>
                <a:cubicBezTo>
                  <a:pt x="0" y="43"/>
                  <a:pt x="0" y="43"/>
                  <a:pt x="0" y="43"/>
                </a:cubicBezTo>
                <a:cubicBezTo>
                  <a:pt x="0" y="43"/>
                  <a:pt x="156" y="201"/>
                  <a:pt x="163" y="171"/>
                </a:cubicBezTo>
                <a:cubicBezTo>
                  <a:pt x="169" y="141"/>
                  <a:pt x="130" y="92"/>
                  <a:pt x="130" y="92"/>
                </a:cubicBezTo>
                <a:cubicBezTo>
                  <a:pt x="82" y="63"/>
                  <a:pt x="82" y="63"/>
                  <a:pt x="82" y="63"/>
                </a:cubicBezTo>
                <a:lnTo>
                  <a:pt x="23" y="0"/>
                </a:lnTo>
                <a:close/>
              </a:path>
            </a:pathLst>
          </a:custGeom>
          <a:solidFill>
            <a:srgbClr val="7A491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90" name="íşļídé"/>
          <p:cNvSpPr/>
          <p:nvPr/>
        </p:nvSpPr>
        <p:spPr bwMode="auto">
          <a:xfrm>
            <a:off x="9561317" y="2073254"/>
            <a:ext cx="287685" cy="1176394"/>
          </a:xfrm>
          <a:custGeom>
            <a:avLst/>
            <a:gdLst>
              <a:gd name="T0" fmla="*/ 158 w 314"/>
              <a:gd name="T1" fmla="*/ 0 h 1284"/>
              <a:gd name="T2" fmla="*/ 314 w 314"/>
              <a:gd name="T3" fmla="*/ 1284 h 1284"/>
              <a:gd name="T4" fmla="*/ 233 w 314"/>
              <a:gd name="T5" fmla="*/ 1284 h 1284"/>
              <a:gd name="T6" fmla="*/ 0 w 314"/>
              <a:gd name="T7" fmla="*/ 0 h 1284"/>
              <a:gd name="T8" fmla="*/ 158 w 314"/>
              <a:gd name="T9" fmla="*/ 0 h 1284"/>
            </a:gdLst>
            <a:ahLst/>
            <a:cxnLst>
              <a:cxn ang="0">
                <a:pos x="T0" y="T1"/>
              </a:cxn>
              <a:cxn ang="0">
                <a:pos x="T2" y="T3"/>
              </a:cxn>
              <a:cxn ang="0">
                <a:pos x="T4" y="T5"/>
              </a:cxn>
              <a:cxn ang="0">
                <a:pos x="T6" y="T7"/>
              </a:cxn>
              <a:cxn ang="0">
                <a:pos x="T8" y="T9"/>
              </a:cxn>
            </a:cxnLst>
            <a:rect l="0" t="0" r="r" b="b"/>
            <a:pathLst>
              <a:path w="314" h="1284">
                <a:moveTo>
                  <a:pt x="158" y="0"/>
                </a:moveTo>
                <a:lnTo>
                  <a:pt x="314" y="1284"/>
                </a:lnTo>
                <a:lnTo>
                  <a:pt x="233" y="1284"/>
                </a:lnTo>
                <a:lnTo>
                  <a:pt x="0" y="0"/>
                </a:lnTo>
                <a:lnTo>
                  <a:pt x="158" y="0"/>
                </a:lnTo>
                <a:close/>
              </a:path>
            </a:pathLst>
          </a:custGeom>
          <a:solidFill>
            <a:srgbClr val="EFBC9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91" name="îSḻîḋé"/>
          <p:cNvSpPr/>
          <p:nvPr/>
        </p:nvSpPr>
        <p:spPr bwMode="auto">
          <a:xfrm>
            <a:off x="9561317" y="2073254"/>
            <a:ext cx="152089" cy="74212"/>
          </a:xfrm>
          <a:custGeom>
            <a:avLst/>
            <a:gdLst>
              <a:gd name="T0" fmla="*/ 158 w 166"/>
              <a:gd name="T1" fmla="*/ 0 h 81"/>
              <a:gd name="T2" fmla="*/ 0 w 166"/>
              <a:gd name="T3" fmla="*/ 0 h 81"/>
              <a:gd name="T4" fmla="*/ 15 w 166"/>
              <a:gd name="T5" fmla="*/ 81 h 81"/>
              <a:gd name="T6" fmla="*/ 166 w 166"/>
              <a:gd name="T7" fmla="*/ 81 h 81"/>
              <a:gd name="T8" fmla="*/ 158 w 166"/>
              <a:gd name="T9" fmla="*/ 0 h 81"/>
            </a:gdLst>
            <a:ahLst/>
            <a:cxnLst>
              <a:cxn ang="0">
                <a:pos x="T0" y="T1"/>
              </a:cxn>
              <a:cxn ang="0">
                <a:pos x="T2" y="T3"/>
              </a:cxn>
              <a:cxn ang="0">
                <a:pos x="T4" y="T5"/>
              </a:cxn>
              <a:cxn ang="0">
                <a:pos x="T6" y="T7"/>
              </a:cxn>
              <a:cxn ang="0">
                <a:pos x="T8" y="T9"/>
              </a:cxn>
            </a:cxnLst>
            <a:rect l="0" t="0" r="r" b="b"/>
            <a:pathLst>
              <a:path w="166" h="81">
                <a:moveTo>
                  <a:pt x="158" y="0"/>
                </a:moveTo>
                <a:lnTo>
                  <a:pt x="0" y="0"/>
                </a:lnTo>
                <a:lnTo>
                  <a:pt x="15" y="81"/>
                </a:lnTo>
                <a:lnTo>
                  <a:pt x="166" y="81"/>
                </a:lnTo>
                <a:lnTo>
                  <a:pt x="158" y="0"/>
                </a:lnTo>
                <a:close/>
              </a:path>
            </a:pathLst>
          </a:custGeom>
          <a:solidFill>
            <a:srgbClr val="E0AA85"/>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92" name="íṡlîḍe"/>
          <p:cNvSpPr/>
          <p:nvPr/>
        </p:nvSpPr>
        <p:spPr bwMode="auto">
          <a:xfrm>
            <a:off x="9847170" y="2388425"/>
            <a:ext cx="83374" cy="65050"/>
          </a:xfrm>
          <a:custGeom>
            <a:avLst/>
            <a:gdLst>
              <a:gd name="T0" fmla="*/ 4 w 91"/>
              <a:gd name="T1" fmla="*/ 0 h 71"/>
              <a:gd name="T2" fmla="*/ 91 w 91"/>
              <a:gd name="T3" fmla="*/ 0 h 71"/>
              <a:gd name="T4" fmla="*/ 91 w 91"/>
              <a:gd name="T5" fmla="*/ 56 h 71"/>
              <a:gd name="T6" fmla="*/ 0 w 91"/>
              <a:gd name="T7" fmla="*/ 71 h 71"/>
              <a:gd name="T8" fmla="*/ 4 w 91"/>
              <a:gd name="T9" fmla="*/ 0 h 71"/>
            </a:gdLst>
            <a:ahLst/>
            <a:cxnLst>
              <a:cxn ang="0">
                <a:pos x="T0" y="T1"/>
              </a:cxn>
              <a:cxn ang="0">
                <a:pos x="T2" y="T3"/>
              </a:cxn>
              <a:cxn ang="0">
                <a:pos x="T4" y="T5"/>
              </a:cxn>
              <a:cxn ang="0">
                <a:pos x="T6" y="T7"/>
              </a:cxn>
              <a:cxn ang="0">
                <a:pos x="T8" y="T9"/>
              </a:cxn>
            </a:cxnLst>
            <a:rect l="0" t="0" r="r" b="b"/>
            <a:pathLst>
              <a:path w="91" h="71">
                <a:moveTo>
                  <a:pt x="4" y="0"/>
                </a:moveTo>
                <a:lnTo>
                  <a:pt x="91" y="0"/>
                </a:lnTo>
                <a:lnTo>
                  <a:pt x="91" y="56"/>
                </a:lnTo>
                <a:lnTo>
                  <a:pt x="0" y="71"/>
                </a:lnTo>
                <a:lnTo>
                  <a:pt x="4" y="0"/>
                </a:lnTo>
                <a:close/>
              </a:path>
            </a:pathLst>
          </a:custGeom>
          <a:solidFill>
            <a:srgbClr val="338459"/>
          </a:solidFill>
          <a:ln>
            <a:noFill/>
          </a:ln>
        </p:spPr>
        <p:txBody>
          <a:bodyPr anchor="ctr"/>
          <a:lstStyle>
            <a:defPPr/>
          </a:lstStyle>
          <a:p>
            <a:pPr algn="ctr"/>
            <a:endParaRPr/>
          </a:p>
        </p:txBody>
      </p:sp>
      <p:sp>
        <p:nvSpPr>
          <p:cNvPr id="93" name="iŝliḋê"/>
          <p:cNvSpPr/>
          <p:nvPr/>
        </p:nvSpPr>
        <p:spPr bwMode="auto">
          <a:xfrm>
            <a:off x="9850834" y="2299553"/>
            <a:ext cx="163999" cy="117273"/>
          </a:xfrm>
          <a:custGeom>
            <a:avLst/>
            <a:gdLst>
              <a:gd name="T0" fmla="*/ 0 w 86"/>
              <a:gd name="T1" fmla="*/ 47 h 62"/>
              <a:gd name="T2" fmla="*/ 58 w 86"/>
              <a:gd name="T3" fmla="*/ 60 h 62"/>
              <a:gd name="T4" fmla="*/ 0 w 86"/>
              <a:gd name="T5" fmla="*/ 47 h 62"/>
            </a:gdLst>
            <a:ahLst/>
            <a:cxnLst>
              <a:cxn ang="0">
                <a:pos x="T0" y="T1"/>
              </a:cxn>
              <a:cxn ang="0">
                <a:pos x="T2" y="T3"/>
              </a:cxn>
              <a:cxn ang="0">
                <a:pos x="T4" y="T5"/>
              </a:cxn>
            </a:cxnLst>
            <a:rect l="0" t="0" r="r" b="b"/>
            <a:pathLst>
              <a:path w="86" h="62">
                <a:moveTo>
                  <a:pt x="0" y="47"/>
                </a:moveTo>
                <a:cubicBezTo>
                  <a:pt x="0" y="47"/>
                  <a:pt x="30" y="58"/>
                  <a:pt x="58" y="60"/>
                </a:cubicBezTo>
                <a:cubicBezTo>
                  <a:pt x="86" y="62"/>
                  <a:pt x="37" y="0"/>
                  <a:pt x="0" y="47"/>
                </a:cubicBezTo>
                <a:close/>
              </a:path>
            </a:pathLst>
          </a:custGeom>
          <a:solidFill>
            <a:srgbClr val="338459"/>
          </a:solidFill>
          <a:ln>
            <a:noFill/>
          </a:ln>
        </p:spPr>
        <p:txBody>
          <a:bodyPr anchor="ctr"/>
          <a:lstStyle>
            <a:defPPr/>
          </a:lstStyle>
          <a:p>
            <a:pPr algn="ctr"/>
            <a:endParaRPr/>
          </a:p>
        </p:txBody>
      </p:sp>
      <p:sp>
        <p:nvSpPr>
          <p:cNvPr id="94" name="îs1ídê"/>
          <p:cNvSpPr/>
          <p:nvPr/>
        </p:nvSpPr>
        <p:spPr bwMode="auto">
          <a:xfrm>
            <a:off x="9013432" y="1979802"/>
            <a:ext cx="2432498" cy="93452"/>
          </a:xfrm>
          <a:prstGeom prst="rect">
            <a:avLst/>
          </a:prstGeom>
          <a:solidFill>
            <a:srgbClr val="97CE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lstStyle>
          <a:p>
            <a:pPr algn="ctr"/>
            <a:endParaRPr/>
          </a:p>
        </p:txBody>
      </p:sp>
      <p:sp>
        <p:nvSpPr>
          <p:cNvPr id="95" name="işliḋê"/>
          <p:cNvSpPr/>
          <p:nvPr/>
        </p:nvSpPr>
        <p:spPr bwMode="auto">
          <a:xfrm>
            <a:off x="9750053" y="1979802"/>
            <a:ext cx="1695877" cy="93452"/>
          </a:xfrm>
          <a:prstGeom prst="rect">
            <a:avLst/>
          </a:prstGeom>
          <a:solidFill>
            <a:srgbClr val="338459"/>
          </a:solidFill>
          <a:ln>
            <a:noFill/>
          </a:ln>
        </p:spPr>
        <p:txBody>
          <a:bodyPr anchor="ctr"/>
          <a:lstStyle>
            <a:defPPr/>
          </a:lstStyle>
          <a:p>
            <a:pPr algn="ctr"/>
            <a:endParaRPr/>
          </a:p>
        </p:txBody>
      </p:sp>
      <p:sp>
        <p:nvSpPr>
          <p:cNvPr id="96" name="î$ľiḑê"/>
          <p:cNvSpPr/>
          <p:nvPr/>
        </p:nvSpPr>
        <p:spPr bwMode="auto">
          <a:xfrm>
            <a:off x="10115615" y="2382927"/>
            <a:ext cx="185988" cy="694475"/>
          </a:xfrm>
          <a:custGeom>
            <a:avLst/>
            <a:gdLst>
              <a:gd name="T0" fmla="*/ 0 w 203"/>
              <a:gd name="T1" fmla="*/ 755 h 758"/>
              <a:gd name="T2" fmla="*/ 12 w 203"/>
              <a:gd name="T3" fmla="*/ 741 h 758"/>
              <a:gd name="T4" fmla="*/ 16 w 203"/>
              <a:gd name="T5" fmla="*/ 726 h 758"/>
              <a:gd name="T6" fmla="*/ 12 w 203"/>
              <a:gd name="T7" fmla="*/ 708 h 758"/>
              <a:gd name="T8" fmla="*/ 16 w 203"/>
              <a:gd name="T9" fmla="*/ 726 h 758"/>
              <a:gd name="T10" fmla="*/ 16 w 203"/>
              <a:gd name="T11" fmla="*/ 691 h 758"/>
              <a:gd name="T12" fmla="*/ 29 w 203"/>
              <a:gd name="T13" fmla="*/ 677 h 758"/>
              <a:gd name="T14" fmla="*/ 33 w 203"/>
              <a:gd name="T15" fmla="*/ 662 h 758"/>
              <a:gd name="T16" fmla="*/ 29 w 203"/>
              <a:gd name="T17" fmla="*/ 643 h 758"/>
              <a:gd name="T18" fmla="*/ 33 w 203"/>
              <a:gd name="T19" fmla="*/ 662 h 758"/>
              <a:gd name="T20" fmla="*/ 33 w 203"/>
              <a:gd name="T21" fmla="*/ 627 h 758"/>
              <a:gd name="T22" fmla="*/ 45 w 203"/>
              <a:gd name="T23" fmla="*/ 612 h 758"/>
              <a:gd name="T24" fmla="*/ 49 w 203"/>
              <a:gd name="T25" fmla="*/ 598 h 758"/>
              <a:gd name="T26" fmla="*/ 45 w 203"/>
              <a:gd name="T27" fmla="*/ 579 h 758"/>
              <a:gd name="T28" fmla="*/ 49 w 203"/>
              <a:gd name="T29" fmla="*/ 598 h 758"/>
              <a:gd name="T30" fmla="*/ 49 w 203"/>
              <a:gd name="T31" fmla="*/ 562 h 758"/>
              <a:gd name="T32" fmla="*/ 62 w 203"/>
              <a:gd name="T33" fmla="*/ 548 h 758"/>
              <a:gd name="T34" fmla="*/ 66 w 203"/>
              <a:gd name="T35" fmla="*/ 533 h 758"/>
              <a:gd name="T36" fmla="*/ 62 w 203"/>
              <a:gd name="T37" fmla="*/ 515 h 758"/>
              <a:gd name="T38" fmla="*/ 66 w 203"/>
              <a:gd name="T39" fmla="*/ 533 h 758"/>
              <a:gd name="T40" fmla="*/ 66 w 203"/>
              <a:gd name="T41" fmla="*/ 498 h 758"/>
              <a:gd name="T42" fmla="*/ 79 w 203"/>
              <a:gd name="T43" fmla="*/ 484 h 758"/>
              <a:gd name="T44" fmla="*/ 83 w 203"/>
              <a:gd name="T45" fmla="*/ 469 h 758"/>
              <a:gd name="T46" fmla="*/ 79 w 203"/>
              <a:gd name="T47" fmla="*/ 450 h 758"/>
              <a:gd name="T48" fmla="*/ 83 w 203"/>
              <a:gd name="T49" fmla="*/ 469 h 758"/>
              <a:gd name="T50" fmla="*/ 83 w 203"/>
              <a:gd name="T51" fmla="*/ 434 h 758"/>
              <a:gd name="T52" fmla="*/ 95 w 203"/>
              <a:gd name="T53" fmla="*/ 419 h 758"/>
              <a:gd name="T54" fmla="*/ 99 w 203"/>
              <a:gd name="T55" fmla="*/ 405 h 758"/>
              <a:gd name="T56" fmla="*/ 95 w 203"/>
              <a:gd name="T57" fmla="*/ 386 h 758"/>
              <a:gd name="T58" fmla="*/ 99 w 203"/>
              <a:gd name="T59" fmla="*/ 405 h 758"/>
              <a:gd name="T60" fmla="*/ 99 w 203"/>
              <a:gd name="T61" fmla="*/ 369 h 758"/>
              <a:gd name="T62" fmla="*/ 112 w 203"/>
              <a:gd name="T63" fmla="*/ 355 h 758"/>
              <a:gd name="T64" fmla="*/ 116 w 203"/>
              <a:gd name="T65" fmla="*/ 340 h 758"/>
              <a:gd name="T66" fmla="*/ 112 w 203"/>
              <a:gd name="T67" fmla="*/ 322 h 758"/>
              <a:gd name="T68" fmla="*/ 116 w 203"/>
              <a:gd name="T69" fmla="*/ 340 h 758"/>
              <a:gd name="T70" fmla="*/ 116 w 203"/>
              <a:gd name="T71" fmla="*/ 305 h 758"/>
              <a:gd name="T72" fmla="*/ 128 w 203"/>
              <a:gd name="T73" fmla="*/ 290 h 758"/>
              <a:gd name="T74" fmla="*/ 133 w 203"/>
              <a:gd name="T75" fmla="*/ 276 h 758"/>
              <a:gd name="T76" fmla="*/ 128 w 203"/>
              <a:gd name="T77" fmla="*/ 257 h 758"/>
              <a:gd name="T78" fmla="*/ 133 w 203"/>
              <a:gd name="T79" fmla="*/ 276 h 758"/>
              <a:gd name="T80" fmla="*/ 133 w 203"/>
              <a:gd name="T81" fmla="*/ 241 h 758"/>
              <a:gd name="T82" fmla="*/ 145 w 203"/>
              <a:gd name="T83" fmla="*/ 226 h 758"/>
              <a:gd name="T84" fmla="*/ 149 w 203"/>
              <a:gd name="T85" fmla="*/ 212 h 758"/>
              <a:gd name="T86" fmla="*/ 145 w 203"/>
              <a:gd name="T87" fmla="*/ 193 h 758"/>
              <a:gd name="T88" fmla="*/ 149 w 203"/>
              <a:gd name="T89" fmla="*/ 212 h 758"/>
              <a:gd name="T90" fmla="*/ 149 w 203"/>
              <a:gd name="T91" fmla="*/ 176 h 758"/>
              <a:gd name="T92" fmla="*/ 162 w 203"/>
              <a:gd name="T93" fmla="*/ 164 h 758"/>
              <a:gd name="T94" fmla="*/ 166 w 203"/>
              <a:gd name="T95" fmla="*/ 147 h 758"/>
              <a:gd name="T96" fmla="*/ 162 w 203"/>
              <a:gd name="T97" fmla="*/ 129 h 758"/>
              <a:gd name="T98" fmla="*/ 166 w 203"/>
              <a:gd name="T99" fmla="*/ 147 h 758"/>
              <a:gd name="T100" fmla="*/ 166 w 203"/>
              <a:gd name="T101" fmla="*/ 112 h 758"/>
              <a:gd name="T102" fmla="*/ 178 w 203"/>
              <a:gd name="T103" fmla="*/ 100 h 758"/>
              <a:gd name="T104" fmla="*/ 182 w 203"/>
              <a:gd name="T105" fmla="*/ 83 h 758"/>
              <a:gd name="T106" fmla="*/ 178 w 203"/>
              <a:gd name="T107" fmla="*/ 64 h 758"/>
              <a:gd name="T108" fmla="*/ 182 w 203"/>
              <a:gd name="T109" fmla="*/ 83 h 758"/>
              <a:gd name="T110" fmla="*/ 182 w 203"/>
              <a:gd name="T111" fmla="*/ 48 h 758"/>
              <a:gd name="T112" fmla="*/ 195 w 203"/>
              <a:gd name="T113" fmla="*/ 35 h 758"/>
              <a:gd name="T114" fmla="*/ 199 w 203"/>
              <a:gd name="T115" fmla="*/ 19 h 758"/>
              <a:gd name="T116" fmla="*/ 195 w 203"/>
              <a:gd name="T117" fmla="*/ 0 h 758"/>
              <a:gd name="T118" fmla="*/ 199 w 203"/>
              <a:gd name="T119" fmla="*/ 19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3" h="758">
                <a:moveTo>
                  <a:pt x="8" y="758"/>
                </a:moveTo>
                <a:lnTo>
                  <a:pt x="0" y="755"/>
                </a:lnTo>
                <a:lnTo>
                  <a:pt x="4" y="739"/>
                </a:lnTo>
                <a:lnTo>
                  <a:pt x="12" y="741"/>
                </a:lnTo>
                <a:lnTo>
                  <a:pt x="8" y="758"/>
                </a:lnTo>
                <a:close/>
                <a:moveTo>
                  <a:pt x="16" y="726"/>
                </a:moveTo>
                <a:lnTo>
                  <a:pt x="8" y="724"/>
                </a:lnTo>
                <a:lnTo>
                  <a:pt x="12" y="708"/>
                </a:lnTo>
                <a:lnTo>
                  <a:pt x="20" y="710"/>
                </a:lnTo>
                <a:lnTo>
                  <a:pt x="16" y="726"/>
                </a:lnTo>
                <a:close/>
                <a:moveTo>
                  <a:pt x="25" y="693"/>
                </a:moveTo>
                <a:lnTo>
                  <a:pt x="16" y="691"/>
                </a:lnTo>
                <a:lnTo>
                  <a:pt x="20" y="674"/>
                </a:lnTo>
                <a:lnTo>
                  <a:pt x="29" y="677"/>
                </a:lnTo>
                <a:lnTo>
                  <a:pt x="25" y="693"/>
                </a:lnTo>
                <a:close/>
                <a:moveTo>
                  <a:pt x="33" y="662"/>
                </a:moveTo>
                <a:lnTo>
                  <a:pt x="25" y="660"/>
                </a:lnTo>
                <a:lnTo>
                  <a:pt x="29" y="643"/>
                </a:lnTo>
                <a:lnTo>
                  <a:pt x="37" y="645"/>
                </a:lnTo>
                <a:lnTo>
                  <a:pt x="33" y="662"/>
                </a:lnTo>
                <a:close/>
                <a:moveTo>
                  <a:pt x="41" y="629"/>
                </a:moveTo>
                <a:lnTo>
                  <a:pt x="33" y="627"/>
                </a:lnTo>
                <a:lnTo>
                  <a:pt x="37" y="610"/>
                </a:lnTo>
                <a:lnTo>
                  <a:pt x="45" y="612"/>
                </a:lnTo>
                <a:lnTo>
                  <a:pt x="41" y="629"/>
                </a:lnTo>
                <a:close/>
                <a:moveTo>
                  <a:pt x="49" y="598"/>
                </a:moveTo>
                <a:lnTo>
                  <a:pt x="41" y="596"/>
                </a:lnTo>
                <a:lnTo>
                  <a:pt x="45" y="579"/>
                </a:lnTo>
                <a:lnTo>
                  <a:pt x="54" y="581"/>
                </a:lnTo>
                <a:lnTo>
                  <a:pt x="49" y="598"/>
                </a:lnTo>
                <a:close/>
                <a:moveTo>
                  <a:pt x="58" y="564"/>
                </a:moveTo>
                <a:lnTo>
                  <a:pt x="49" y="562"/>
                </a:lnTo>
                <a:lnTo>
                  <a:pt x="54" y="546"/>
                </a:lnTo>
                <a:lnTo>
                  <a:pt x="62" y="548"/>
                </a:lnTo>
                <a:lnTo>
                  <a:pt x="58" y="564"/>
                </a:lnTo>
                <a:close/>
                <a:moveTo>
                  <a:pt x="66" y="533"/>
                </a:moveTo>
                <a:lnTo>
                  <a:pt x="58" y="531"/>
                </a:lnTo>
                <a:lnTo>
                  <a:pt x="62" y="515"/>
                </a:lnTo>
                <a:lnTo>
                  <a:pt x="70" y="517"/>
                </a:lnTo>
                <a:lnTo>
                  <a:pt x="66" y="533"/>
                </a:lnTo>
                <a:close/>
                <a:moveTo>
                  <a:pt x="74" y="500"/>
                </a:moveTo>
                <a:lnTo>
                  <a:pt x="66" y="498"/>
                </a:lnTo>
                <a:lnTo>
                  <a:pt x="70" y="481"/>
                </a:lnTo>
                <a:lnTo>
                  <a:pt x="79" y="484"/>
                </a:lnTo>
                <a:lnTo>
                  <a:pt x="74" y="500"/>
                </a:lnTo>
                <a:close/>
                <a:moveTo>
                  <a:pt x="83" y="469"/>
                </a:moveTo>
                <a:lnTo>
                  <a:pt x="74" y="467"/>
                </a:lnTo>
                <a:lnTo>
                  <a:pt x="79" y="450"/>
                </a:lnTo>
                <a:lnTo>
                  <a:pt x="87" y="452"/>
                </a:lnTo>
                <a:lnTo>
                  <a:pt x="83" y="469"/>
                </a:lnTo>
                <a:close/>
                <a:moveTo>
                  <a:pt x="91" y="436"/>
                </a:moveTo>
                <a:lnTo>
                  <a:pt x="83" y="434"/>
                </a:lnTo>
                <a:lnTo>
                  <a:pt x="87" y="417"/>
                </a:lnTo>
                <a:lnTo>
                  <a:pt x="95" y="419"/>
                </a:lnTo>
                <a:lnTo>
                  <a:pt x="91" y="436"/>
                </a:lnTo>
                <a:close/>
                <a:moveTo>
                  <a:pt x="99" y="405"/>
                </a:moveTo>
                <a:lnTo>
                  <a:pt x="91" y="403"/>
                </a:lnTo>
                <a:lnTo>
                  <a:pt x="95" y="386"/>
                </a:lnTo>
                <a:lnTo>
                  <a:pt x="103" y="388"/>
                </a:lnTo>
                <a:lnTo>
                  <a:pt x="99" y="405"/>
                </a:lnTo>
                <a:close/>
                <a:moveTo>
                  <a:pt x="108" y="371"/>
                </a:moveTo>
                <a:lnTo>
                  <a:pt x="99" y="369"/>
                </a:lnTo>
                <a:lnTo>
                  <a:pt x="103" y="353"/>
                </a:lnTo>
                <a:lnTo>
                  <a:pt x="112" y="355"/>
                </a:lnTo>
                <a:lnTo>
                  <a:pt x="108" y="371"/>
                </a:lnTo>
                <a:close/>
                <a:moveTo>
                  <a:pt x="116" y="340"/>
                </a:moveTo>
                <a:lnTo>
                  <a:pt x="108" y="338"/>
                </a:lnTo>
                <a:lnTo>
                  <a:pt x="112" y="322"/>
                </a:lnTo>
                <a:lnTo>
                  <a:pt x="120" y="324"/>
                </a:lnTo>
                <a:lnTo>
                  <a:pt x="116" y="340"/>
                </a:lnTo>
                <a:close/>
                <a:moveTo>
                  <a:pt x="124" y="307"/>
                </a:moveTo>
                <a:lnTo>
                  <a:pt x="116" y="305"/>
                </a:lnTo>
                <a:lnTo>
                  <a:pt x="120" y="288"/>
                </a:lnTo>
                <a:lnTo>
                  <a:pt x="128" y="290"/>
                </a:lnTo>
                <a:lnTo>
                  <a:pt x="124" y="307"/>
                </a:lnTo>
                <a:close/>
                <a:moveTo>
                  <a:pt x="133" y="276"/>
                </a:moveTo>
                <a:lnTo>
                  <a:pt x="124" y="274"/>
                </a:lnTo>
                <a:lnTo>
                  <a:pt x="128" y="257"/>
                </a:lnTo>
                <a:lnTo>
                  <a:pt x="137" y="259"/>
                </a:lnTo>
                <a:lnTo>
                  <a:pt x="133" y="276"/>
                </a:lnTo>
                <a:close/>
                <a:moveTo>
                  <a:pt x="141" y="243"/>
                </a:moveTo>
                <a:lnTo>
                  <a:pt x="133" y="241"/>
                </a:lnTo>
                <a:lnTo>
                  <a:pt x="137" y="224"/>
                </a:lnTo>
                <a:lnTo>
                  <a:pt x="145" y="226"/>
                </a:lnTo>
                <a:lnTo>
                  <a:pt x="141" y="243"/>
                </a:lnTo>
                <a:close/>
                <a:moveTo>
                  <a:pt x="149" y="212"/>
                </a:moveTo>
                <a:lnTo>
                  <a:pt x="141" y="210"/>
                </a:lnTo>
                <a:lnTo>
                  <a:pt x="145" y="193"/>
                </a:lnTo>
                <a:lnTo>
                  <a:pt x="153" y="195"/>
                </a:lnTo>
                <a:lnTo>
                  <a:pt x="149" y="212"/>
                </a:lnTo>
                <a:close/>
                <a:moveTo>
                  <a:pt x="157" y="178"/>
                </a:moveTo>
                <a:lnTo>
                  <a:pt x="149" y="176"/>
                </a:lnTo>
                <a:lnTo>
                  <a:pt x="153" y="162"/>
                </a:lnTo>
                <a:lnTo>
                  <a:pt x="162" y="164"/>
                </a:lnTo>
                <a:lnTo>
                  <a:pt x="157" y="178"/>
                </a:lnTo>
                <a:close/>
                <a:moveTo>
                  <a:pt x="166" y="147"/>
                </a:moveTo>
                <a:lnTo>
                  <a:pt x="157" y="145"/>
                </a:lnTo>
                <a:lnTo>
                  <a:pt x="162" y="129"/>
                </a:lnTo>
                <a:lnTo>
                  <a:pt x="170" y="131"/>
                </a:lnTo>
                <a:lnTo>
                  <a:pt x="166" y="147"/>
                </a:lnTo>
                <a:close/>
                <a:moveTo>
                  <a:pt x="174" y="114"/>
                </a:moveTo>
                <a:lnTo>
                  <a:pt x="166" y="112"/>
                </a:lnTo>
                <a:lnTo>
                  <a:pt x="170" y="97"/>
                </a:lnTo>
                <a:lnTo>
                  <a:pt x="178" y="100"/>
                </a:lnTo>
                <a:lnTo>
                  <a:pt x="174" y="114"/>
                </a:lnTo>
                <a:close/>
                <a:moveTo>
                  <a:pt x="182" y="83"/>
                </a:moveTo>
                <a:lnTo>
                  <a:pt x="174" y="81"/>
                </a:lnTo>
                <a:lnTo>
                  <a:pt x="178" y="64"/>
                </a:lnTo>
                <a:lnTo>
                  <a:pt x="187" y="66"/>
                </a:lnTo>
                <a:lnTo>
                  <a:pt x="182" y="83"/>
                </a:lnTo>
                <a:close/>
                <a:moveTo>
                  <a:pt x="191" y="50"/>
                </a:moveTo>
                <a:lnTo>
                  <a:pt x="182" y="48"/>
                </a:lnTo>
                <a:lnTo>
                  <a:pt x="187" y="33"/>
                </a:lnTo>
                <a:lnTo>
                  <a:pt x="195" y="35"/>
                </a:lnTo>
                <a:lnTo>
                  <a:pt x="191" y="50"/>
                </a:lnTo>
                <a:close/>
                <a:moveTo>
                  <a:pt x="199" y="19"/>
                </a:moveTo>
                <a:lnTo>
                  <a:pt x="191" y="17"/>
                </a:lnTo>
                <a:lnTo>
                  <a:pt x="195" y="0"/>
                </a:lnTo>
                <a:lnTo>
                  <a:pt x="203" y="2"/>
                </a:lnTo>
                <a:lnTo>
                  <a:pt x="199" y="19"/>
                </a:lnTo>
                <a:close/>
              </a:path>
            </a:pathLst>
          </a:custGeom>
          <a:solidFill>
            <a:srgbClr val="077BD3"/>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97" name="ïṧľíďe"/>
          <p:cNvSpPr/>
          <p:nvPr/>
        </p:nvSpPr>
        <p:spPr bwMode="auto">
          <a:xfrm>
            <a:off x="9485273" y="1562933"/>
            <a:ext cx="77877" cy="416869"/>
          </a:xfrm>
          <a:custGeom>
            <a:avLst/>
            <a:gdLst>
              <a:gd name="T0" fmla="*/ 0 w 85"/>
              <a:gd name="T1" fmla="*/ 0 h 455"/>
              <a:gd name="T2" fmla="*/ 85 w 85"/>
              <a:gd name="T3" fmla="*/ 104 h 455"/>
              <a:gd name="T4" fmla="*/ 83 w 85"/>
              <a:gd name="T5" fmla="*/ 455 h 455"/>
              <a:gd name="T6" fmla="*/ 44 w 85"/>
              <a:gd name="T7" fmla="*/ 455 h 455"/>
              <a:gd name="T8" fmla="*/ 0 w 85"/>
              <a:gd name="T9" fmla="*/ 0 h 455"/>
            </a:gdLst>
            <a:ahLst/>
            <a:cxnLst>
              <a:cxn ang="0">
                <a:pos x="T0" y="T1"/>
              </a:cxn>
              <a:cxn ang="0">
                <a:pos x="T2" y="T3"/>
              </a:cxn>
              <a:cxn ang="0">
                <a:pos x="T4" y="T5"/>
              </a:cxn>
              <a:cxn ang="0">
                <a:pos x="T6" y="T7"/>
              </a:cxn>
              <a:cxn ang="0">
                <a:pos x="T8" y="T9"/>
              </a:cxn>
            </a:cxnLst>
            <a:rect l="0" t="0" r="r" b="b"/>
            <a:pathLst>
              <a:path w="85" h="455">
                <a:moveTo>
                  <a:pt x="0" y="0"/>
                </a:moveTo>
                <a:lnTo>
                  <a:pt x="85" y="104"/>
                </a:lnTo>
                <a:lnTo>
                  <a:pt x="83" y="455"/>
                </a:lnTo>
                <a:lnTo>
                  <a:pt x="44" y="455"/>
                </a:lnTo>
                <a:lnTo>
                  <a:pt x="0" y="0"/>
                </a:lnTo>
                <a:close/>
              </a:path>
            </a:pathLst>
          </a:custGeom>
          <a:solidFill>
            <a:srgbClr val="338459"/>
          </a:solidFill>
          <a:ln>
            <a:noFill/>
          </a:ln>
        </p:spPr>
        <p:txBody>
          <a:bodyPr anchor="ctr"/>
          <a:lstStyle>
            <a:defPPr/>
          </a:lstStyle>
          <a:p>
            <a:pPr algn="ctr"/>
            <a:endParaRPr/>
          </a:p>
        </p:txBody>
      </p:sp>
      <p:sp>
        <p:nvSpPr>
          <p:cNvPr id="98" name="íš1iḍè"/>
          <p:cNvSpPr/>
          <p:nvPr/>
        </p:nvSpPr>
        <p:spPr bwMode="auto">
          <a:xfrm>
            <a:off x="9764712" y="1638977"/>
            <a:ext cx="34815" cy="201563"/>
          </a:xfrm>
          <a:custGeom>
            <a:avLst/>
            <a:gdLst>
              <a:gd name="T0" fmla="*/ 11 w 38"/>
              <a:gd name="T1" fmla="*/ 220 h 220"/>
              <a:gd name="T2" fmla="*/ 0 w 38"/>
              <a:gd name="T3" fmla="*/ 218 h 220"/>
              <a:gd name="T4" fmla="*/ 27 w 38"/>
              <a:gd name="T5" fmla="*/ 0 h 220"/>
              <a:gd name="T6" fmla="*/ 38 w 38"/>
              <a:gd name="T7" fmla="*/ 2 h 220"/>
              <a:gd name="T8" fmla="*/ 11 w 38"/>
              <a:gd name="T9" fmla="*/ 220 h 220"/>
            </a:gdLst>
            <a:ahLst/>
            <a:cxnLst>
              <a:cxn ang="0">
                <a:pos x="T0" y="T1"/>
              </a:cxn>
              <a:cxn ang="0">
                <a:pos x="T2" y="T3"/>
              </a:cxn>
              <a:cxn ang="0">
                <a:pos x="T4" y="T5"/>
              </a:cxn>
              <a:cxn ang="0">
                <a:pos x="T6" y="T7"/>
              </a:cxn>
              <a:cxn ang="0">
                <a:pos x="T8" y="T9"/>
              </a:cxn>
            </a:cxnLst>
            <a:rect l="0" t="0" r="r" b="b"/>
            <a:pathLst>
              <a:path w="38" h="220">
                <a:moveTo>
                  <a:pt x="11" y="220"/>
                </a:moveTo>
                <a:lnTo>
                  <a:pt x="0" y="218"/>
                </a:lnTo>
                <a:lnTo>
                  <a:pt x="27" y="0"/>
                </a:lnTo>
                <a:lnTo>
                  <a:pt x="38" y="2"/>
                </a:lnTo>
                <a:lnTo>
                  <a:pt x="11" y="2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99" name="îśļïḓe"/>
          <p:cNvSpPr/>
          <p:nvPr/>
        </p:nvSpPr>
        <p:spPr bwMode="auto">
          <a:xfrm>
            <a:off x="9723484" y="1624318"/>
            <a:ext cx="76045" cy="24738"/>
          </a:xfrm>
          <a:custGeom>
            <a:avLst/>
            <a:gdLst>
              <a:gd name="T0" fmla="*/ 0 w 83"/>
              <a:gd name="T1" fmla="*/ 10 h 27"/>
              <a:gd name="T2" fmla="*/ 2 w 83"/>
              <a:gd name="T3" fmla="*/ 0 h 27"/>
              <a:gd name="T4" fmla="*/ 83 w 83"/>
              <a:gd name="T5" fmla="*/ 16 h 27"/>
              <a:gd name="T6" fmla="*/ 81 w 83"/>
              <a:gd name="T7" fmla="*/ 27 h 27"/>
              <a:gd name="T8" fmla="*/ 0 w 83"/>
              <a:gd name="T9" fmla="*/ 10 h 27"/>
            </a:gdLst>
            <a:ahLst/>
            <a:cxnLst>
              <a:cxn ang="0">
                <a:pos x="T0" y="T1"/>
              </a:cxn>
              <a:cxn ang="0">
                <a:pos x="T2" y="T3"/>
              </a:cxn>
              <a:cxn ang="0">
                <a:pos x="T4" y="T5"/>
              </a:cxn>
              <a:cxn ang="0">
                <a:pos x="T6" y="T7"/>
              </a:cxn>
              <a:cxn ang="0">
                <a:pos x="T8" y="T9"/>
              </a:cxn>
            </a:cxnLst>
            <a:rect l="0" t="0" r="r" b="b"/>
            <a:pathLst>
              <a:path w="83" h="27">
                <a:moveTo>
                  <a:pt x="0" y="10"/>
                </a:moveTo>
                <a:lnTo>
                  <a:pt x="2" y="0"/>
                </a:lnTo>
                <a:lnTo>
                  <a:pt x="83" y="16"/>
                </a:lnTo>
                <a:lnTo>
                  <a:pt x="81" y="27"/>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100" name="îśḻiḋe"/>
          <p:cNvSpPr/>
          <p:nvPr/>
        </p:nvSpPr>
        <p:spPr bwMode="auto">
          <a:xfrm>
            <a:off x="9685004" y="1764496"/>
            <a:ext cx="142927" cy="213473"/>
          </a:xfrm>
          <a:custGeom>
            <a:avLst/>
            <a:gdLst>
              <a:gd name="T0" fmla="*/ 137 w 156"/>
              <a:gd name="T1" fmla="*/ 233 h 233"/>
              <a:gd name="T2" fmla="*/ 19 w 156"/>
              <a:gd name="T3" fmla="*/ 233 h 233"/>
              <a:gd name="T4" fmla="*/ 0 w 156"/>
              <a:gd name="T5" fmla="*/ 0 h 233"/>
              <a:gd name="T6" fmla="*/ 156 w 156"/>
              <a:gd name="T7" fmla="*/ 0 h 233"/>
              <a:gd name="T8" fmla="*/ 137 w 156"/>
              <a:gd name="T9" fmla="*/ 233 h 233"/>
            </a:gdLst>
            <a:ahLst/>
            <a:cxnLst>
              <a:cxn ang="0">
                <a:pos x="T0" y="T1"/>
              </a:cxn>
              <a:cxn ang="0">
                <a:pos x="T2" y="T3"/>
              </a:cxn>
              <a:cxn ang="0">
                <a:pos x="T4" y="T5"/>
              </a:cxn>
              <a:cxn ang="0">
                <a:pos x="T6" y="T7"/>
              </a:cxn>
              <a:cxn ang="0">
                <a:pos x="T8" y="T9"/>
              </a:cxn>
            </a:cxnLst>
            <a:rect l="0" t="0" r="r" b="b"/>
            <a:pathLst>
              <a:path w="156" h="233">
                <a:moveTo>
                  <a:pt x="137" y="233"/>
                </a:moveTo>
                <a:lnTo>
                  <a:pt x="19" y="233"/>
                </a:lnTo>
                <a:lnTo>
                  <a:pt x="0" y="0"/>
                </a:lnTo>
                <a:lnTo>
                  <a:pt x="156" y="0"/>
                </a:lnTo>
                <a:lnTo>
                  <a:pt x="137" y="233"/>
                </a:lnTo>
                <a:close/>
              </a:path>
            </a:pathLst>
          </a:custGeom>
          <a:solidFill>
            <a:srgbClr val="7A491A"/>
          </a:solidFill>
          <a:ln>
            <a:noFill/>
          </a:ln>
          <a:extLst>
            <a:ext uri="{91240B29-F687-4F45-9708-019B960494DF}">
              <a14:hiddenLine xmlns:a14="http://schemas.microsoft.com/office/drawing/2010/main" w="9525">
                <a:solidFill>
                  <a:srgbClr val="000000"/>
                </a:solidFill>
                <a:round/>
              </a14:hiddenLine>
            </a:ext>
          </a:extLst>
        </p:spPr>
        <p:txBody>
          <a:bodyPr anchor="ctr"/>
          <a:lstStyle>
            <a:defPPr/>
          </a:lstStyle>
          <a:p>
            <a:pPr algn="ctr"/>
            <a:endParaRPr/>
          </a:p>
        </p:txBody>
      </p:sp>
      <p:sp>
        <p:nvSpPr>
          <p:cNvPr id="101" name="í$1íďè"/>
          <p:cNvSpPr/>
          <p:nvPr/>
        </p:nvSpPr>
        <p:spPr bwMode="auto">
          <a:xfrm>
            <a:off x="9675842" y="1753502"/>
            <a:ext cx="161250" cy="24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lstStyle>
          <a:p>
            <a:pPr algn="ctr"/>
            <a:endParaRPr/>
          </a:p>
        </p:txBody>
      </p:sp>
      <p:sp>
        <p:nvSpPr>
          <p:cNvPr id="102" name="ïs1îdé"/>
          <p:cNvSpPr/>
          <p:nvPr/>
        </p:nvSpPr>
        <p:spPr bwMode="auto">
          <a:xfrm>
            <a:off x="9685004" y="1739759"/>
            <a:ext cx="141094" cy="24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lstStyle>
          <a:p>
            <a:pPr algn="ctr"/>
            <a:endParaRPr/>
          </a:p>
        </p:txBody>
      </p:sp>
      <p:sp>
        <p:nvSpPr>
          <p:cNvPr id="103" name="íṩlïďe"/>
          <p:cNvSpPr/>
          <p:nvPr/>
        </p:nvSpPr>
        <p:spPr bwMode="auto">
          <a:xfrm>
            <a:off x="9748221" y="1725100"/>
            <a:ext cx="60469" cy="1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lstStyle>
          <a:p>
            <a:pPr algn="ctr"/>
            <a:endParaRPr/>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675861" y="1059302"/>
            <a:ext cx="10906703" cy="525828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19" name="圆角矩形 18"/>
          <p:cNvSpPr/>
          <p:nvPr/>
        </p:nvSpPr>
        <p:spPr>
          <a:xfrm>
            <a:off x="3362149" y="458313"/>
            <a:ext cx="5132496" cy="602966"/>
          </a:xfrm>
          <a:prstGeom prst="round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defPPr/>
          </a:lstStyle>
          <a:p>
            <a:pPr algn="ctr"/>
            <a:endParaRPr lang="zh-CN" altLang="en-US"/>
          </a:p>
        </p:txBody>
      </p:sp>
      <p:sp>
        <p:nvSpPr>
          <p:cNvPr id="12" name="文本框 3"/>
          <p:cNvSpPr txBox="1"/>
          <p:nvPr/>
        </p:nvSpPr>
        <p:spPr>
          <a:xfrm>
            <a:off x="4200434" y="458313"/>
            <a:ext cx="4609033" cy="584775"/>
          </a:xfrm>
          <a:prstGeom prst="rect">
            <a:avLst/>
          </a:prstGeom>
          <a:noFill/>
        </p:spPr>
        <p:txBody>
          <a:bodyPr wrap="square">
            <a:spAutoFit/>
          </a:bodyPr>
          <a:lstStyle>
            <a:defPPr/>
          </a:lstStyle>
          <a:p>
            <a:pPr fontAlgn="auto">
              <a:spcBef>
                <a:spcPct val="0"/>
              </a:spcBef>
              <a:spcAft>
                <a:spcPct val="0"/>
              </a:spcAft>
              <a:defRPr/>
            </a:pPr>
            <a:r>
              <a:rPr lang="zh-CN" altLang="en-US" sz="3200" b="1" smtClean="0">
                <a:solidFill>
                  <a:schemeClr val="bg1"/>
                </a:solidFill>
                <a:latin typeface="微软雅黑" panose="020B0503020204020204" pitchFamily="34" charset="-122"/>
                <a:ea typeface="微软雅黑" panose="020B0503020204020204" pitchFamily="34" charset="-122"/>
              </a:rPr>
              <a:t>获得高分的写作技巧</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13" name="文本框 5"/>
          <p:cNvSpPr txBox="1">
            <a:spLocks noChangeArrowheads="1"/>
          </p:cNvSpPr>
          <p:nvPr/>
        </p:nvSpPr>
        <p:spPr bwMode="auto">
          <a:xfrm>
            <a:off x="1435535" y="1449541"/>
            <a:ext cx="7506863" cy="646331"/>
          </a:xfrm>
          <a:prstGeom prst="rect">
            <a:avLst/>
          </a:prstGeom>
          <a:noFill/>
          <a:ln w="9525">
            <a:noFill/>
            <a:miter lim="800000"/>
          </a:ln>
        </p:spPr>
        <p:txBody>
          <a:bodyPr wrap="none">
            <a:spAutoFit/>
          </a:bodyPr>
          <a:lstStyle>
            <a:defPPr/>
          </a:lstStyle>
          <a:p>
            <a:r>
              <a:rPr lang="en-US" altLang="zh-CN" sz="3600" b="1">
                <a:solidFill>
                  <a:srgbClr val="FF0000"/>
                </a:solidFill>
                <a:latin typeface="Times New Roman" panose="02020603050405020304" pitchFamily="18" charset="0"/>
                <a:sym typeface="+mn-ea"/>
              </a:rPr>
              <a:t>Tip 1: </a:t>
            </a:r>
            <a:r>
              <a:rPr lang="zh-CN" altLang="en-US" sz="3600" b="1" smtClean="0">
                <a:latin typeface="Times New Roman" panose="02020603050405020304" pitchFamily="18" charset="0"/>
                <a:sym typeface="+mn-ea"/>
              </a:rPr>
              <a:t>故事要围绕着主要人物展开。</a:t>
            </a:r>
            <a:endParaRPr lang="zh-CN" altLang="en-US" sz="3600" b="1">
              <a:latin typeface="Times New Roman" pitchFamily="18" charset="0"/>
            </a:endParaRPr>
          </a:p>
        </p:txBody>
      </p:sp>
      <p:sp>
        <p:nvSpPr>
          <p:cNvPr id="14" name="文本框 6"/>
          <p:cNvSpPr txBox="1">
            <a:spLocks noChangeArrowheads="1"/>
          </p:cNvSpPr>
          <p:nvPr/>
        </p:nvSpPr>
        <p:spPr bwMode="auto">
          <a:xfrm>
            <a:off x="1435535" y="2148061"/>
            <a:ext cx="7516211" cy="646331"/>
          </a:xfrm>
          <a:prstGeom prst="rect">
            <a:avLst/>
          </a:prstGeom>
          <a:noFill/>
          <a:ln w="9525">
            <a:noFill/>
            <a:miter lim="800000"/>
          </a:ln>
        </p:spPr>
        <p:txBody>
          <a:bodyPr wrap="square">
            <a:spAutoFit/>
          </a:bodyPr>
          <a:lstStyle>
            <a:defPPr/>
          </a:lstStyle>
          <a:p>
            <a:r>
              <a:rPr lang="en-US" altLang="zh-CN" sz="3600" b="1">
                <a:solidFill>
                  <a:srgbClr val="FF0000"/>
                </a:solidFill>
                <a:latin typeface="Times New Roman" panose="02020603050405020304" pitchFamily="18" charset="0"/>
                <a:sym typeface="+mn-ea"/>
              </a:rPr>
              <a:t>Tip 2: </a:t>
            </a:r>
            <a:r>
              <a:rPr lang="zh-CN" altLang="en-US" sz="3600" b="1" smtClean="0">
                <a:latin typeface="Times New Roman" panose="02020603050405020304" pitchFamily="18" charset="0"/>
                <a:sym typeface="+mn-ea"/>
              </a:rPr>
              <a:t>详细刻画角色及其情感。</a:t>
            </a:r>
            <a:endParaRPr lang="zh-CN" altLang="en-US" sz="3600" b="1">
              <a:latin typeface="Times New Roman" panose="02020603050405020304" pitchFamily="18" charset="0"/>
            </a:endParaRPr>
          </a:p>
        </p:txBody>
      </p:sp>
      <p:sp>
        <p:nvSpPr>
          <p:cNvPr id="15" name="标题 10"/>
          <p:cNvSpPr txBox="1"/>
          <p:nvPr/>
        </p:nvSpPr>
        <p:spPr bwMode="auto">
          <a:xfrm>
            <a:off x="1435535" y="3732844"/>
            <a:ext cx="9281570" cy="613184"/>
          </a:xfrm>
          <a:prstGeom prst="rect">
            <a:avLst/>
          </a:prstGeom>
        </p:spPr>
        <p:txBody>
          <a:bodyPr vert="horz" wrap="square" lIns="91440" tIns="45720" rIns="91440" bIns="45720" numCol="1" anchorCtr="0" compatLnSpc="1"/>
          <a:lst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a:solidFill>
                  <a:srgbClr val="FF0000"/>
                </a:solidFill>
                <a:latin typeface="Times New Roman" panose="02020603050405020304" pitchFamily="18" charset="0"/>
                <a:ea typeface="+mn-ea"/>
                <a:cs typeface="+mn-cs"/>
              </a:rPr>
              <a:t>Tip 4: </a:t>
            </a:r>
            <a:r>
              <a:rPr lang="zh-CN" altLang="en-US" sz="3600" b="1" smtClean="0">
                <a:latin typeface="Times New Roman" panose="02020603050405020304" pitchFamily="18" charset="0"/>
                <a:ea typeface="+mn-ea"/>
                <a:cs typeface="+mn-cs"/>
              </a:rPr>
              <a:t>使用恰当</a:t>
            </a:r>
            <a:r>
              <a:rPr lang="zh-CN" altLang="en-US" sz="3600" b="1" smtClean="0">
                <a:latin typeface="Times New Roman" panose="02020603050405020304" pitchFamily="18" charset="0"/>
              </a:rPr>
              <a:t>的修饰词</a:t>
            </a:r>
            <a:r>
              <a:rPr lang="zh-CN" altLang="en-US" sz="3600" b="1">
                <a:latin typeface="Times New Roman" panose="02020603050405020304" pitchFamily="18" charset="0"/>
              </a:rPr>
              <a:t>以</a:t>
            </a:r>
            <a:r>
              <a:rPr lang="zh-CN" altLang="en-US" sz="3600" b="1" smtClean="0">
                <a:latin typeface="Times New Roman" panose="02020603050405020304" pitchFamily="18" charset="0"/>
              </a:rPr>
              <a:t>使描写更加生动。</a:t>
            </a:r>
            <a:endParaRPr lang="en-US" altLang="zh-CN" sz="3600" b="1" smtClean="0">
              <a:latin typeface="Times New Roman" pitchFamily="18" charset="0"/>
            </a:endParaRPr>
          </a:p>
        </p:txBody>
      </p:sp>
      <p:sp>
        <p:nvSpPr>
          <p:cNvPr id="16" name="文本框 11"/>
          <p:cNvSpPr txBox="1">
            <a:spLocks noChangeArrowheads="1"/>
          </p:cNvSpPr>
          <p:nvPr/>
        </p:nvSpPr>
        <p:spPr bwMode="auto">
          <a:xfrm>
            <a:off x="1435535" y="2910197"/>
            <a:ext cx="9806609" cy="646331"/>
          </a:xfrm>
          <a:prstGeom prst="rect">
            <a:avLst/>
          </a:prstGeom>
          <a:noFill/>
          <a:ln w="9525">
            <a:noFill/>
            <a:miter lim="800000"/>
          </a:ln>
        </p:spPr>
        <p:txBody>
          <a:bodyPr wrap="square">
            <a:spAutoFit/>
          </a:bodyPr>
          <a:lstStyle>
            <a:defPPr/>
          </a:lstStyle>
          <a:p>
            <a:r>
              <a:rPr lang="en-US" altLang="zh-CN" sz="3600" b="1">
                <a:solidFill>
                  <a:srgbClr val="FF0000"/>
                </a:solidFill>
                <a:latin typeface="Times New Roman" panose="02020603050405020304" pitchFamily="18" charset="0"/>
              </a:rPr>
              <a:t>Tip 3: </a:t>
            </a:r>
            <a:r>
              <a:rPr lang="zh-CN" altLang="en-US" sz="3600" b="1" smtClean="0">
                <a:latin typeface="Times New Roman" panose="02020603050405020304" pitchFamily="18" charset="0"/>
              </a:rPr>
              <a:t>使用恰当的衔接词以使故事更有连贯性。</a:t>
            </a:r>
            <a:endParaRPr lang="en-US" altLang="zh-CN" sz="3600" b="1">
              <a:latin typeface="Times New Roman" pitchFamily="18" charset="0"/>
            </a:endParaRPr>
          </a:p>
        </p:txBody>
      </p:sp>
      <p:sp>
        <p:nvSpPr>
          <p:cNvPr id="17" name="文本框 12"/>
          <p:cNvSpPr txBox="1">
            <a:spLocks noChangeArrowheads="1"/>
          </p:cNvSpPr>
          <p:nvPr/>
        </p:nvSpPr>
        <p:spPr bwMode="auto">
          <a:xfrm>
            <a:off x="1439439" y="4452046"/>
            <a:ext cx="9117098" cy="646331"/>
          </a:xfrm>
          <a:prstGeom prst="rect">
            <a:avLst/>
          </a:prstGeom>
          <a:noFill/>
          <a:ln w="9525">
            <a:noFill/>
            <a:miter lim="800000"/>
          </a:ln>
        </p:spPr>
        <p:txBody>
          <a:bodyPr wrap="square">
            <a:spAutoFit/>
          </a:bodyPr>
          <a:lstStyle>
            <a:defPPr/>
          </a:lstStyle>
          <a:p>
            <a:r>
              <a:rPr lang="en-US" altLang="zh-CN" sz="3600" b="1">
                <a:solidFill>
                  <a:srgbClr val="FF0000"/>
                </a:solidFill>
                <a:latin typeface="Times New Roman" panose="02020603050405020304" pitchFamily="18" charset="0"/>
                <a:sym typeface="+mn-ea"/>
              </a:rPr>
              <a:t>Tip 5: </a:t>
            </a:r>
            <a:r>
              <a:rPr lang="zh-CN" altLang="en-US" sz="3600" b="1" smtClean="0">
                <a:latin typeface="Times New Roman" panose="02020603050405020304" pitchFamily="18" charset="0"/>
                <a:sym typeface="+mn-ea"/>
              </a:rPr>
              <a:t>做到首尾呼应以使故事更加有条理。</a:t>
            </a:r>
            <a:endParaRPr lang="zh-CN" altLang="en-US" sz="3600" b="1">
              <a:latin typeface="Times New Roman" panose="02020603050405020304" pitchFamily="18" charset="0"/>
            </a:endParaRPr>
          </a:p>
        </p:txBody>
      </p:sp>
      <p:sp>
        <p:nvSpPr>
          <p:cNvPr id="18" name="文本框 13"/>
          <p:cNvSpPr txBox="1">
            <a:spLocks noChangeArrowheads="1"/>
          </p:cNvSpPr>
          <p:nvPr/>
        </p:nvSpPr>
        <p:spPr bwMode="auto">
          <a:xfrm>
            <a:off x="1439439" y="5117461"/>
            <a:ext cx="8367170" cy="646331"/>
          </a:xfrm>
          <a:prstGeom prst="rect">
            <a:avLst/>
          </a:prstGeom>
          <a:noFill/>
          <a:ln w="9525">
            <a:noFill/>
            <a:miter lim="800000"/>
          </a:ln>
        </p:spPr>
        <p:txBody>
          <a:bodyPr wrap="square">
            <a:spAutoFit/>
          </a:bodyPr>
          <a:lstStyle>
            <a:defPPr/>
          </a:lstStyle>
          <a:p>
            <a:r>
              <a:rPr lang="en-US" altLang="zh-CN" sz="3600" b="1">
                <a:solidFill>
                  <a:srgbClr val="FF0000"/>
                </a:solidFill>
                <a:latin typeface="Times New Roman" panose="02020603050405020304" pitchFamily="18" charset="0"/>
                <a:sym typeface="+mn-ea"/>
              </a:rPr>
              <a:t>Tip 6: </a:t>
            </a:r>
            <a:r>
              <a:rPr lang="zh-CN" altLang="en-US" sz="3600" b="1" smtClean="0">
                <a:latin typeface="Times New Roman" panose="02020603050405020304" pitchFamily="18" charset="0"/>
                <a:sym typeface="+mn-ea"/>
              </a:rPr>
              <a:t>确保第二段和第一段的衔接有逻辑。</a:t>
            </a:r>
            <a:endParaRPr lang="zh-CN" altLang="en-US" sz="3600">
              <a:latin typeface="Times New Roman" pitchFamily="18" charset="0"/>
            </a:endParaRPr>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6834" y="1577009"/>
            <a:ext cx="10906539" cy="4505739"/>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defPPr/>
          </a:lstStyle>
          <a:p>
            <a:pPr algn="ctr"/>
            <a:endParaRPr lang="zh-CN" altLang="en-US"/>
          </a:p>
        </p:txBody>
      </p:sp>
      <p:sp>
        <p:nvSpPr>
          <p:cNvPr id="8" name="椭圆 7"/>
          <p:cNvSpPr/>
          <p:nvPr/>
        </p:nvSpPr>
        <p:spPr>
          <a:xfrm>
            <a:off x="674738" y="679118"/>
            <a:ext cx="554541" cy="554541"/>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22" name="文本框 17"/>
          <p:cNvSpPr txBox="1">
            <a:spLocks noChangeArrowheads="1"/>
          </p:cNvSpPr>
          <p:nvPr/>
        </p:nvSpPr>
        <p:spPr bwMode="auto">
          <a:xfrm>
            <a:off x="1359354" y="584119"/>
            <a:ext cx="5483225" cy="707886"/>
          </a:xfrm>
          <a:prstGeom prst="rect">
            <a:avLst/>
          </a:prstGeom>
          <a:noFill/>
          <a:ln w="9525">
            <a:noFill/>
            <a:miter lim="800000"/>
          </a:ln>
        </p:spPr>
        <p:txBody>
          <a:bodyPr>
            <a:spAutoFit/>
          </a:bodyPr>
          <a:lstStyle>
            <a:defPPr/>
          </a:lstStyle>
          <a:p>
            <a:r>
              <a:rPr lang="zh-CN" altLang="en-US" sz="4000" b="1">
                <a:solidFill>
                  <a:schemeClr val="tx2"/>
                </a:solidFill>
                <a:latin typeface="微软雅黑" panose="020B0503020204020204" pitchFamily="34" charset="-122"/>
                <a:ea typeface="微软雅黑" panose="020B0503020204020204" pitchFamily="34" charset="-122"/>
              </a:rPr>
              <a:t>读后续写的</a:t>
            </a:r>
            <a:r>
              <a:rPr lang="zh-CN" altLang="en-US" sz="4000" b="1" smtClean="0">
                <a:solidFill>
                  <a:schemeClr val="tx2"/>
                </a:solidFill>
                <a:latin typeface="微软雅黑" panose="020B0503020204020204" pitchFamily="34" charset="-122"/>
                <a:ea typeface="微软雅黑" panose="020B0503020204020204" pitchFamily="34" charset="-122"/>
              </a:rPr>
              <a:t>具体要求</a:t>
            </a:r>
            <a:endParaRPr lang="zh-CN" altLang="en-US" sz="4000" b="1">
              <a:solidFill>
                <a:schemeClr val="tx2"/>
              </a:solidFill>
              <a:latin typeface="微软雅黑" panose="020B0503020204020204" pitchFamily="34" charset="-122"/>
              <a:ea typeface="微软雅黑" panose="020B0503020204020204" pitchFamily="34" charset="-122"/>
            </a:endParaRPr>
          </a:p>
        </p:txBody>
      </p:sp>
      <p:sp>
        <p:nvSpPr>
          <p:cNvPr id="24" name="文本框 18"/>
          <p:cNvSpPr txBox="1">
            <a:spLocks noChangeArrowheads="1"/>
          </p:cNvSpPr>
          <p:nvPr/>
        </p:nvSpPr>
        <p:spPr bwMode="auto">
          <a:xfrm>
            <a:off x="952008" y="2134058"/>
            <a:ext cx="10186987" cy="3286477"/>
          </a:xfrm>
          <a:prstGeom prst="rect">
            <a:avLst/>
          </a:prstGeom>
          <a:noFill/>
          <a:ln w="9525">
            <a:noFill/>
            <a:miter lim="800000"/>
          </a:ln>
        </p:spPr>
        <p:txBody>
          <a:bodyPr>
            <a:spAutoFit/>
          </a:bodyPr>
          <a:lstStyle>
            <a:defPPr/>
          </a:lstStyle>
          <a:p>
            <a:pPr>
              <a:lnSpc>
                <a:spcPct val="150000"/>
              </a:lnSpc>
            </a:pPr>
            <a:r>
              <a:rPr lang="zh-CN" altLang="en-US" sz="2800" b="1" smtClean="0">
                <a:latin typeface="宋体" panose="02010600030101010101" pitchFamily="2" charset="-122"/>
              </a:rPr>
              <a:t>    </a:t>
            </a:r>
            <a:r>
              <a:rPr lang="zh-CN" altLang="en-US" sz="3600" b="1" smtClean="0">
                <a:latin typeface="宋体" panose="02010600030101010101" pitchFamily="2" charset="-122"/>
              </a:rPr>
              <a:t>提</a:t>
            </a:r>
            <a:r>
              <a:rPr lang="zh-CN" altLang="en-US" sz="3600" b="1">
                <a:latin typeface="宋体" panose="02010600030101010101" pitchFamily="2" charset="-122"/>
              </a:rPr>
              <a:t>供一段</a:t>
            </a:r>
            <a:r>
              <a:rPr lang="en-US" altLang="zh-CN" sz="3600" b="1">
                <a:solidFill>
                  <a:srgbClr val="FF0000"/>
                </a:solidFill>
                <a:latin typeface="宋体" panose="02010600030101010101" pitchFamily="2" charset="-122"/>
              </a:rPr>
              <a:t>350</a:t>
            </a:r>
            <a:r>
              <a:rPr lang="zh-CN" altLang="en-US" sz="3600" b="1">
                <a:solidFill>
                  <a:srgbClr val="FF0000"/>
                </a:solidFill>
                <a:latin typeface="宋体" panose="02010600030101010101" pitchFamily="2" charset="-122"/>
              </a:rPr>
              <a:t>词以内</a:t>
            </a:r>
            <a:r>
              <a:rPr lang="zh-CN" altLang="en-US" sz="3600" b="1">
                <a:latin typeface="宋体" panose="02010600030101010101" pitchFamily="2" charset="-122"/>
              </a:rPr>
              <a:t>的语言材料，要求考生依据该材料内容、所给段落开头语和所标示关键词进行续写（</a:t>
            </a:r>
            <a:r>
              <a:rPr lang="en-US" altLang="zh-CN" sz="3600" b="1">
                <a:solidFill>
                  <a:srgbClr val="FF0000"/>
                </a:solidFill>
                <a:latin typeface="宋体" panose="02010600030101010101" pitchFamily="2" charset="-122"/>
              </a:rPr>
              <a:t>150</a:t>
            </a:r>
            <a:r>
              <a:rPr lang="zh-CN" altLang="en-US" sz="3600" b="1">
                <a:solidFill>
                  <a:srgbClr val="FF0000"/>
                </a:solidFill>
                <a:latin typeface="宋体" panose="02010600030101010101" pitchFamily="2" charset="-122"/>
              </a:rPr>
              <a:t>词左右</a:t>
            </a:r>
            <a:r>
              <a:rPr lang="zh-CN" altLang="en-US" sz="3600" b="1">
                <a:latin typeface="宋体" panose="02010600030101010101" pitchFamily="2" charset="-122"/>
              </a:rPr>
              <a:t>），将其发展成一篇与给定材料</a:t>
            </a:r>
            <a:r>
              <a:rPr lang="zh-CN" altLang="en-US" sz="3600" b="1">
                <a:solidFill>
                  <a:srgbClr val="FF0000"/>
                </a:solidFill>
                <a:latin typeface="宋体" panose="02010600030101010101" pitchFamily="2" charset="-122"/>
              </a:rPr>
              <a:t>有逻辑衔接</a:t>
            </a:r>
            <a:r>
              <a:rPr lang="zh-CN" altLang="en-US" sz="3600" b="1">
                <a:latin typeface="宋体" panose="02010600030101010101" pitchFamily="2" charset="-122"/>
              </a:rPr>
              <a:t>、</a:t>
            </a:r>
            <a:r>
              <a:rPr lang="zh-CN" altLang="en-US" sz="3600" b="1">
                <a:solidFill>
                  <a:srgbClr val="FF0000"/>
                </a:solidFill>
                <a:latin typeface="宋体" panose="02010600030101010101" pitchFamily="2" charset="-122"/>
              </a:rPr>
              <a:t>情节和结构完整</a:t>
            </a:r>
            <a:r>
              <a:rPr lang="zh-CN" altLang="en-US" sz="3600" b="1">
                <a:latin typeface="宋体" panose="02010600030101010101" pitchFamily="2" charset="-122"/>
              </a:rPr>
              <a:t>的短文。</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 name="矩形 2"/>
          <p:cNvSpPr/>
          <p:nvPr/>
        </p:nvSpPr>
        <p:spPr>
          <a:xfrm>
            <a:off x="251791" y="70966"/>
            <a:ext cx="11701670" cy="6716067"/>
          </a:xfrm>
          <a:prstGeom prst="rect">
            <a:avLst/>
          </a:prstGeom>
          <a:solidFill>
            <a:schemeClr val="bg1"/>
          </a:solidFill>
          <a:ln>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22" name="文本框 21"/>
          <p:cNvSpPr txBox="1"/>
          <p:nvPr/>
        </p:nvSpPr>
        <p:spPr>
          <a:xfrm>
            <a:off x="350826" y="1096625"/>
            <a:ext cx="11449318" cy="6740307"/>
          </a:xfrm>
          <a:prstGeom prst="rect">
            <a:avLst/>
          </a:prstGeom>
          <a:noFill/>
        </p:spPr>
        <p:txBody>
          <a:bodyPr wrap="square" rtlCol="0">
            <a:spAutoFit/>
          </a:bodyPr>
          <a:lstStyle>
            <a:defPPr/>
          </a:lstStyle>
          <a:p>
            <a:pPr algn="just"/>
            <a:r>
              <a:rPr lang="zh-CN" altLang="en-US" sz="3200" smtClean="0">
                <a:latin typeface="宋体" panose="02010600030101010101" pitchFamily="2" charset="-122"/>
                <a:ea typeface="宋体" panose="02010600030101010101" pitchFamily="2" charset="-122"/>
              </a:rPr>
              <a:t>    </a:t>
            </a:r>
            <a:r>
              <a:rPr lang="zh-CN" altLang="en-US" sz="3600" smtClean="0">
                <a:latin typeface="宋体" panose="02010600030101010101" pitchFamily="2" charset="-122"/>
                <a:ea typeface="宋体" panose="02010600030101010101" pitchFamily="2" charset="-122"/>
              </a:rPr>
              <a:t>阅读</a:t>
            </a:r>
            <a:r>
              <a:rPr lang="zh-CN" altLang="en-US" sz="3600">
                <a:latin typeface="宋体" panose="02010600030101010101" pitchFamily="2" charset="-122"/>
                <a:ea typeface="宋体" panose="02010600030101010101" pitchFamily="2" charset="-122"/>
              </a:rPr>
              <a:t>下面短文，根据所给情节进行续写，使之构成一个完整的故事</a:t>
            </a:r>
            <a:r>
              <a:rPr lang="zh-CN" altLang="en-US" sz="3600" smtClean="0">
                <a:latin typeface="宋体" panose="02010600030101010101" pitchFamily="2" charset="-122"/>
                <a:ea typeface="宋体" panose="02010600030101010101" pitchFamily="2" charset="-122"/>
              </a:rPr>
              <a:t>。</a:t>
            </a:r>
            <a:r>
              <a:rPr lang="en-US" altLang="zh-CN" sz="3600" b="1">
                <a:solidFill>
                  <a:srgbClr val="FF0000"/>
                </a:solidFill>
                <a:latin typeface="宋体" panose="02010600030101010101" pitchFamily="2" charset="-122"/>
                <a:ea typeface="宋体" panose="02010600030101010101" pitchFamily="2" charset="-122"/>
              </a:rPr>
              <a:t>(2016</a:t>
            </a:r>
            <a:r>
              <a:rPr lang="zh-CN" altLang="en-US" sz="3600" b="1">
                <a:solidFill>
                  <a:srgbClr val="FF0000"/>
                </a:solidFill>
                <a:latin typeface="宋体" panose="02010600030101010101" pitchFamily="2" charset="-122"/>
                <a:ea typeface="宋体" panose="02010600030101010101" pitchFamily="2" charset="-122"/>
              </a:rPr>
              <a:t>年</a:t>
            </a:r>
            <a:r>
              <a:rPr lang="en-US" altLang="zh-CN" sz="3600" b="1">
                <a:solidFill>
                  <a:srgbClr val="FF0000"/>
                </a:solidFill>
                <a:latin typeface="宋体" panose="02010600030101010101" pitchFamily="2" charset="-122"/>
                <a:ea typeface="宋体" panose="02010600030101010101" pitchFamily="2" charset="-122"/>
              </a:rPr>
              <a:t>10</a:t>
            </a:r>
            <a:r>
              <a:rPr lang="zh-CN" altLang="en-US" sz="3600" b="1">
                <a:solidFill>
                  <a:srgbClr val="FF0000"/>
                </a:solidFill>
                <a:latin typeface="宋体" panose="02010600030101010101" pitchFamily="2" charset="-122"/>
                <a:ea typeface="宋体" panose="02010600030101010101" pitchFamily="2" charset="-122"/>
              </a:rPr>
              <a:t>月浙江高考试题</a:t>
            </a:r>
            <a:r>
              <a:rPr lang="en-US" altLang="zh-CN" sz="3600" b="1" smtClean="0">
                <a:solidFill>
                  <a:srgbClr val="FF0000"/>
                </a:solidFill>
                <a:latin typeface="宋体" panose="02010600030101010101" pitchFamily="2" charset="-122"/>
                <a:ea typeface="宋体" panose="02010600030101010101" pitchFamily="2" charset="-122"/>
              </a:rPr>
              <a:t>)</a:t>
            </a:r>
            <a:r>
              <a:rPr lang="en-US" altLang="zh-CN" sz="3600" smtClean="0">
                <a:latin typeface="宋体" panose="02010600030101010101" pitchFamily="2" charset="-122"/>
                <a:ea typeface="宋体" panose="02010600030101010101" pitchFamily="2" charset="-122"/>
                <a:cs typeface="Times New Roman" panose="02020603050405020304" pitchFamily="18" charset="0"/>
              </a:rPr>
              <a:t>   </a:t>
            </a:r>
          </a:p>
          <a:p>
            <a:pPr algn="just"/>
            <a:r>
              <a:rPr lang="en-US" altLang="zh-CN" sz="3600" smtClean="0">
                <a:latin typeface="Times New Roman" panose="02020603050405020304" pitchFamily="18" charset="0"/>
                <a:cs typeface="Times New Roman" panose="02020603050405020304" pitchFamily="18" charset="0"/>
              </a:rPr>
              <a:t>       One </a:t>
            </a:r>
            <a:r>
              <a:rPr lang="en-US" altLang="zh-CN" sz="3600">
                <a:latin typeface="Times New Roman" panose="02020603050405020304" pitchFamily="18" charset="0"/>
                <a:cs typeface="Times New Roman" panose="02020603050405020304" pitchFamily="18" charset="0"/>
              </a:rPr>
              <a:t>weekend in July, </a:t>
            </a:r>
            <a:r>
              <a:rPr lang="en-US" altLang="zh-CN" sz="3600" u="sng">
                <a:latin typeface="Times New Roman" panose="02020603050405020304" pitchFamily="18" charset="0"/>
                <a:cs typeface="Times New Roman" panose="02020603050405020304" pitchFamily="18" charset="0"/>
              </a:rPr>
              <a:t>Jane</a:t>
            </a:r>
            <a:r>
              <a:rPr lang="en-US" altLang="zh-CN" sz="3600">
                <a:latin typeface="Times New Roman" panose="02020603050405020304" pitchFamily="18" charset="0"/>
                <a:cs typeface="Times New Roman" panose="02020603050405020304" pitchFamily="18" charset="0"/>
              </a:rPr>
              <a:t> and her husband, </a:t>
            </a:r>
            <a:r>
              <a:rPr lang="en-US" altLang="zh-CN" sz="3600" u="sng">
                <a:latin typeface="Times New Roman" panose="02020603050405020304" pitchFamily="18" charset="0"/>
                <a:cs typeface="Times New Roman" panose="02020603050405020304" pitchFamily="18" charset="0"/>
              </a:rPr>
              <a:t>Tom</a:t>
            </a:r>
            <a:r>
              <a:rPr lang="en-US" altLang="zh-CN" sz="3600">
                <a:latin typeface="Times New Roman" panose="02020603050405020304" pitchFamily="18" charset="0"/>
                <a:cs typeface="Times New Roman" panose="02020603050405020304" pitchFamily="18" charset="0"/>
              </a:rPr>
              <a:t>, had driven three hours to camp overnight by a lake in the forest. Unfortunately, on the way an unpleasant subject came up and they started to quarrel. By the time they reached the </a:t>
            </a:r>
            <a:r>
              <a:rPr lang="en-US" altLang="zh-CN" sz="3600" u="sng">
                <a:latin typeface="Times New Roman" panose="02020603050405020304" pitchFamily="18" charset="0"/>
                <a:cs typeface="Times New Roman" panose="02020603050405020304" pitchFamily="18" charset="0"/>
              </a:rPr>
              <a:t>lake</a:t>
            </a:r>
            <a:r>
              <a:rPr lang="en-US" altLang="zh-CN" sz="3600">
                <a:latin typeface="Times New Roman" panose="02020603050405020304" pitchFamily="18" charset="0"/>
                <a:cs typeface="Times New Roman" panose="02020603050405020304" pitchFamily="18" charset="0"/>
              </a:rPr>
              <a:t>, Jane was so angry that she said to Tom, </a:t>
            </a:r>
            <a:r>
              <a:rPr lang="en-US" altLang="zh-CN" sz="3600" smtClean="0">
                <a:latin typeface="Times New Roman" panose="02020603050405020304" pitchFamily="18" charset="0"/>
                <a:cs typeface="Times New Roman" panose="02020603050405020304" pitchFamily="18" charset="0"/>
              </a:rPr>
              <a:t>“I’m </a:t>
            </a:r>
            <a:r>
              <a:rPr lang="en-US" altLang="zh-CN" sz="3600">
                <a:latin typeface="Times New Roman" panose="02020603050405020304" pitchFamily="18" charset="0"/>
                <a:cs typeface="Times New Roman" panose="02020603050405020304" pitchFamily="18" charset="0"/>
              </a:rPr>
              <a:t>going to find a better spot for us to </a:t>
            </a:r>
            <a:r>
              <a:rPr lang="en-US" altLang="zh-CN" sz="3600" smtClean="0">
                <a:latin typeface="Times New Roman" panose="02020603050405020304" pitchFamily="18" charset="0"/>
                <a:cs typeface="Times New Roman" panose="02020603050405020304" pitchFamily="18" charset="0"/>
              </a:rPr>
              <a:t>camp” </a:t>
            </a:r>
            <a:r>
              <a:rPr lang="en-US" altLang="zh-CN" sz="3600">
                <a:latin typeface="Times New Roman" panose="02020603050405020304" pitchFamily="18" charset="0"/>
                <a:cs typeface="Times New Roman" panose="02020603050405020304" pitchFamily="18" charset="0"/>
              </a:rPr>
              <a:t>and </a:t>
            </a:r>
            <a:r>
              <a:rPr lang="en-US" altLang="zh-CN" sz="3600" u="sng">
                <a:latin typeface="Times New Roman" panose="02020603050405020304" pitchFamily="18" charset="0"/>
                <a:cs typeface="Times New Roman" panose="02020603050405020304" pitchFamily="18" charset="0"/>
              </a:rPr>
              <a:t>walked</a:t>
            </a:r>
            <a:r>
              <a:rPr lang="en-US" altLang="zh-CN" sz="3600">
                <a:latin typeface="Times New Roman" panose="02020603050405020304" pitchFamily="18" charset="0"/>
                <a:cs typeface="Times New Roman" panose="02020603050405020304" pitchFamily="18" charset="0"/>
              </a:rPr>
              <a:t> away</a:t>
            </a:r>
            <a:r>
              <a:rPr lang="en-US" altLang="zh-CN" sz="3600" smtClean="0">
                <a:latin typeface="Times New Roman" panose="02020603050405020304" pitchFamily="18" charset="0"/>
                <a:cs typeface="Times New Roman" panose="02020603050405020304" pitchFamily="18" charset="0"/>
              </a:rPr>
              <a:t>.</a:t>
            </a:r>
          </a:p>
          <a:p>
            <a:pPr algn="just"/>
            <a:r>
              <a:rPr lang="en-US" altLang="zh-CN" sz="3600">
                <a:latin typeface="Times New Roman" panose="02020603050405020304" pitchFamily="18" charset="0"/>
                <a:cs typeface="Times New Roman" panose="02020603050405020304" pitchFamily="18" charset="0"/>
              </a:rPr>
              <a:t> </a:t>
            </a:r>
            <a:r>
              <a:rPr lang="en-US" altLang="zh-CN" sz="3600" smtClean="0">
                <a:latin typeface="Times New Roman" panose="02020603050405020304" pitchFamily="18" charset="0"/>
                <a:cs typeface="Times New Roman" panose="02020603050405020304" pitchFamily="18" charset="0"/>
              </a:rPr>
              <a:t>      With </a:t>
            </a:r>
            <a:r>
              <a:rPr lang="en-US" altLang="zh-CN" sz="3600">
                <a:latin typeface="Times New Roman" panose="02020603050405020304" pitchFamily="18" charset="0"/>
                <a:cs typeface="Times New Roman" panose="02020603050405020304" pitchFamily="18" charset="0"/>
              </a:rPr>
              <a:t>no path to follow, Jane just walked on for quite a long time. </a:t>
            </a:r>
            <a:r>
              <a:rPr lang="en-US" altLang="zh-CN" sz="3600" smtClean="0">
                <a:latin typeface="Times New Roman" panose="02020603050405020304" pitchFamily="18" charset="0"/>
                <a:cs typeface="Times New Roman" panose="02020603050405020304" pitchFamily="18" charset="0"/>
              </a:rPr>
              <a:t>After </a:t>
            </a:r>
            <a:r>
              <a:rPr lang="en-US" altLang="zh-CN" sz="3600">
                <a:latin typeface="Times New Roman" panose="02020603050405020304" pitchFamily="18" charset="0"/>
                <a:cs typeface="Times New Roman" panose="02020603050405020304" pitchFamily="18" charset="0"/>
              </a:rPr>
              <a:t>she had </a:t>
            </a:r>
            <a:r>
              <a:rPr lang="en-US" altLang="zh-CN" sz="3600" smtClean="0">
                <a:latin typeface="Times New Roman" panose="02020603050405020304" pitchFamily="18" charset="0"/>
                <a:cs typeface="Times New Roman" panose="02020603050405020304" pitchFamily="18" charset="0"/>
              </a:rPr>
              <a:t> </a:t>
            </a:r>
            <a:r>
              <a:rPr lang="en-US" altLang="zh-CN" sz="3600" u="sng" smtClean="0">
                <a:latin typeface="Times New Roman" panose="02020603050405020304" pitchFamily="18" charset="0"/>
                <a:cs typeface="Times New Roman" panose="02020603050405020304" pitchFamily="18" charset="0"/>
              </a:rPr>
              <a:t>climbed</a:t>
            </a:r>
            <a:r>
              <a:rPr lang="en-US" altLang="zh-CN" sz="3600" smtClean="0">
                <a:latin typeface="Times New Roman" panose="02020603050405020304" pitchFamily="18" charset="0"/>
                <a:cs typeface="Times New Roman" panose="02020603050405020304" pitchFamily="18" charset="0"/>
              </a:rPr>
              <a:t>  to a </a:t>
            </a:r>
            <a:r>
              <a:rPr lang="en-US" altLang="zh-CN" sz="3600">
                <a:latin typeface="Times New Roman" panose="02020603050405020304" pitchFamily="18" charset="0"/>
                <a:cs typeface="Times New Roman" panose="02020603050405020304" pitchFamily="18" charset="0"/>
              </a:rPr>
              <a:t>high </a:t>
            </a:r>
            <a:r>
              <a:rPr lang="en-US" altLang="zh-CN" sz="3600" smtClean="0">
                <a:latin typeface="Times New Roman" panose="02020603050405020304" pitchFamily="18" charset="0"/>
                <a:cs typeface="Times New Roman" panose="02020603050405020304" pitchFamily="18" charset="0"/>
              </a:rPr>
              <a:t>place</a:t>
            </a:r>
            <a:r>
              <a:rPr lang="en-US" altLang="zh-CN" sz="3600">
                <a:latin typeface="Times New Roman" panose="02020603050405020304" pitchFamily="18" charset="0"/>
                <a:cs typeface="Times New Roman" panose="02020603050405020304" pitchFamily="18" charset="0"/>
              </a:rPr>
              <a:t>, she </a:t>
            </a:r>
            <a:r>
              <a:rPr lang="en-US" altLang="zh-CN" sz="3600" smtClean="0">
                <a:latin typeface="Times New Roman" panose="02020603050405020304" pitchFamily="18" charset="0"/>
                <a:cs typeface="Times New Roman" panose="02020603050405020304" pitchFamily="18" charset="0"/>
              </a:rPr>
              <a:t> turned </a:t>
            </a:r>
          </a:p>
          <a:p>
            <a:pPr algn="just"/>
            <a:r>
              <a:rPr lang="en-US" altLang="zh-CN" sz="3600">
                <a:latin typeface="Times New Roman" panose="02020603050405020304" pitchFamily="18" charset="0"/>
                <a:cs typeface="Times New Roman" panose="02020603050405020304" pitchFamily="18" charset="0"/>
              </a:rPr>
              <a:t> </a:t>
            </a:r>
            <a:r>
              <a:rPr lang="en-US" altLang="zh-CN" sz="3600" smtClean="0">
                <a:latin typeface="Times New Roman" panose="02020603050405020304" pitchFamily="18" charset="0"/>
                <a:cs typeface="Times New Roman" panose="02020603050405020304" pitchFamily="18" charset="0"/>
              </a:rPr>
              <a:t>   </a:t>
            </a:r>
            <a:endParaRPr lang="en-US" altLang="zh-CN" sz="3600">
              <a:latin typeface="Times New Roman" pitchFamily="18" charset="0"/>
              <a:cs typeface="Times New Roman" panose="02020603050405020304" pitchFamily="18" charset="0"/>
            </a:endParaRPr>
          </a:p>
          <a:p>
            <a:pPr algn="just"/>
            <a:r>
              <a:rPr lang="en-US" altLang="zh-CN" sz="3600" smtClean="0">
                <a:latin typeface="Times New Roman" panose="02020603050405020304" pitchFamily="18" charset="0"/>
                <a:cs typeface="Times New Roman" panose="02020603050405020304" pitchFamily="18" charset="0"/>
              </a:rPr>
              <a:t>       </a:t>
            </a:r>
            <a:endParaRPr lang="en-US" altLang="zh-CN" sz="3600">
              <a:latin typeface="Times New Roman" panose="02020603050405020304" pitchFamily="18" charset="0"/>
              <a:cs typeface="Times New Roman" panose="02020603050405020304" pitchFamily="18" charset="0"/>
            </a:endParaRPr>
          </a:p>
        </p:txBody>
      </p:sp>
      <p:sp>
        <p:nvSpPr>
          <p:cNvPr id="5" name="燕尾形 4"/>
          <p:cNvSpPr/>
          <p:nvPr/>
        </p:nvSpPr>
        <p:spPr>
          <a:xfrm>
            <a:off x="4147930" y="251766"/>
            <a:ext cx="3485322" cy="715643"/>
          </a:xfrm>
          <a:prstGeom prst="chevron">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defPPr/>
          </a:lstStyle>
          <a:p>
            <a:pPr algn="ctr">
              <a:defRPr/>
            </a:pPr>
            <a:endParaRPr lang="zh-CN" altLang="en-US" noProof="1"/>
          </a:p>
        </p:txBody>
      </p:sp>
      <p:sp>
        <p:nvSpPr>
          <p:cNvPr id="6" name="Rectangle 2"/>
          <p:cNvSpPr txBox="1"/>
          <p:nvPr/>
        </p:nvSpPr>
        <p:spPr>
          <a:xfrm>
            <a:off x="5374627" y="386811"/>
            <a:ext cx="1455998" cy="700088"/>
          </a:xfrm>
          <a:prstGeom prst="rect">
            <a:avLst/>
          </a:prstGeom>
        </p:spPr>
        <p:txBody>
          <a:bodyPr/>
          <a:lst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a:latin typeface="微软雅黑" panose="020B0503020204020204" pitchFamily="34" charset="-122"/>
                <a:ea typeface="微软雅黑" panose="020B0503020204020204" pitchFamily="34" charset="-122"/>
              </a:rPr>
              <a:t>示例</a:t>
            </a:r>
            <a:endParaRPr lang="en-US" altLang="zh-CN" sz="3600" b="1">
              <a:latin typeface="微软雅黑" panose="020B0503020204020204" pitchFamily="34" charset="-122"/>
              <a:ea typeface="微软雅黑" panose="020B0503020204020204" pitchFamily="34" charset="-122"/>
            </a:endParaRPr>
          </a:p>
        </p:txBody>
      </p:sp>
      <p:sp>
        <p:nvSpPr>
          <p:cNvPr id="4" name="文本框 3"/>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7" name="文本框 6"/>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 name="矩形 2"/>
          <p:cNvSpPr/>
          <p:nvPr/>
        </p:nvSpPr>
        <p:spPr>
          <a:xfrm>
            <a:off x="251791" y="70966"/>
            <a:ext cx="11701670" cy="6716067"/>
          </a:xfrm>
          <a:prstGeom prst="rect">
            <a:avLst/>
          </a:prstGeom>
          <a:solidFill>
            <a:schemeClr val="bg1"/>
          </a:solidFill>
          <a:ln>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22" name="文本框 21"/>
          <p:cNvSpPr txBox="1"/>
          <p:nvPr/>
        </p:nvSpPr>
        <p:spPr>
          <a:xfrm>
            <a:off x="377967" y="70966"/>
            <a:ext cx="11449318" cy="6740307"/>
          </a:xfrm>
          <a:prstGeom prst="rect">
            <a:avLst/>
          </a:prstGeom>
          <a:noFill/>
        </p:spPr>
        <p:txBody>
          <a:bodyPr wrap="square" rtlCol="0">
            <a:spAutoFit/>
          </a:bodyPr>
          <a:lstStyle>
            <a:defPPr/>
          </a:lstStyle>
          <a:p>
            <a:pPr algn="just"/>
            <a:r>
              <a:rPr lang="en-US" altLang="zh-CN" sz="3600" smtClean="0">
                <a:latin typeface="Times New Roman" panose="02020603050405020304" pitchFamily="18" charset="0"/>
                <a:cs typeface="Times New Roman" panose="02020603050405020304" pitchFamily="18" charset="0"/>
              </a:rPr>
              <a:t>around</a:t>
            </a:r>
            <a:r>
              <a:rPr lang="en-US" altLang="zh-CN" sz="3600">
                <a:latin typeface="Times New Roman" panose="02020603050405020304" pitchFamily="18" charset="0"/>
                <a:cs typeface="Times New Roman" panose="02020603050405020304" pitchFamily="18" charset="0"/>
              </a:rPr>
              <a:t>, hoping to see the lake. To her surprise, she saw nothing but forest and, far beyond, a snowcapped mountain top. She suddenly realized that she was lost</a:t>
            </a:r>
            <a:r>
              <a:rPr lang="en-US" altLang="zh-CN" sz="3600" smtClean="0">
                <a:latin typeface="Times New Roman" panose="02020603050405020304" pitchFamily="18" charset="0"/>
                <a:cs typeface="Times New Roman" panose="02020603050405020304" pitchFamily="18" charset="0"/>
              </a:rPr>
              <a:t>.</a:t>
            </a:r>
          </a:p>
          <a:p>
            <a:pPr algn="just"/>
            <a:r>
              <a:rPr lang="en-US" altLang="zh-CN" sz="3600" smtClean="0">
                <a:latin typeface="Times New Roman" panose="02020603050405020304" pitchFamily="18" charset="0"/>
                <a:cs typeface="Times New Roman" panose="02020603050405020304" pitchFamily="18" charset="0"/>
              </a:rPr>
              <a:t>      “</a:t>
            </a:r>
            <a:r>
              <a:rPr lang="en-US" altLang="zh-CN" sz="3600">
                <a:latin typeface="Times New Roman" panose="02020603050405020304" pitchFamily="18" charset="0"/>
                <a:cs typeface="Times New Roman" panose="02020603050405020304" pitchFamily="18" charset="0"/>
              </a:rPr>
              <a:t>Tom!” she cried. “Help!”</a:t>
            </a:r>
          </a:p>
          <a:p>
            <a:pPr algn="just"/>
            <a:r>
              <a:rPr lang="en-US" altLang="zh-CN" sz="3600">
                <a:latin typeface="Times New Roman" panose="02020603050405020304" pitchFamily="18" charset="0"/>
                <a:cs typeface="Times New Roman" panose="02020603050405020304" pitchFamily="18" charset="0"/>
              </a:rPr>
              <a:t>      No reply. If only she had not left her mobile phone in that bag with Tom. Jane kept moving, but the farther she walked, the more confused she became. As night was beginning to fall, Jane was so tired that she had to stop for the night. Lying awake in the dark, Jane wanted very much to be with Tom </a:t>
            </a:r>
            <a:r>
              <a:rPr lang="en-US" altLang="zh-CN" sz="3600" smtClean="0">
                <a:latin typeface="Times New Roman" panose="02020603050405020304" pitchFamily="18" charset="0"/>
                <a:cs typeface="Times New Roman" panose="02020603050405020304" pitchFamily="18" charset="0"/>
              </a:rPr>
              <a:t>and her family</a:t>
            </a:r>
            <a:r>
              <a:rPr lang="en-US" altLang="zh-CN" sz="3600">
                <a:latin typeface="Times New Roman" panose="02020603050405020304" pitchFamily="18" charset="0"/>
                <a:cs typeface="Times New Roman" panose="02020603050405020304" pitchFamily="18" charset="0"/>
              </a:rPr>
              <a:t>. </a:t>
            </a:r>
            <a:r>
              <a:rPr lang="en-US" altLang="zh-CN" sz="3600" smtClean="0">
                <a:latin typeface="Times New Roman" panose="02020603050405020304" pitchFamily="18" charset="0"/>
                <a:cs typeface="Times New Roman" panose="02020603050405020304" pitchFamily="18" charset="0"/>
              </a:rPr>
              <a:t>She wanted to hold him </a:t>
            </a:r>
            <a:r>
              <a:rPr lang="en-US" altLang="zh-CN" sz="3600">
                <a:latin typeface="Times New Roman" panose="02020603050405020304" pitchFamily="18" charset="0"/>
                <a:cs typeface="Times New Roman" panose="02020603050405020304" pitchFamily="18" charset="0"/>
              </a:rPr>
              <a:t>and tell </a:t>
            </a:r>
            <a:r>
              <a:rPr lang="en-US" altLang="zh-CN" sz="3600" smtClean="0">
                <a:latin typeface="Times New Roman" panose="02020603050405020304" pitchFamily="18" charset="0"/>
                <a:cs typeface="Times New Roman" panose="02020603050405020304" pitchFamily="18" charset="0"/>
              </a:rPr>
              <a:t>him how </a:t>
            </a:r>
            <a:r>
              <a:rPr lang="en-US" altLang="zh-CN" sz="3600">
                <a:latin typeface="Times New Roman" panose="02020603050405020304" pitchFamily="18" charset="0"/>
                <a:cs typeface="Times New Roman" panose="02020603050405020304" pitchFamily="18" charset="0"/>
              </a:rPr>
              <a:t>much she loved him</a:t>
            </a:r>
            <a:r>
              <a:rPr lang="en-US" altLang="zh-CN" sz="3600" smtClean="0">
                <a:latin typeface="Times New Roman" panose="02020603050405020304" pitchFamily="18" charset="0"/>
                <a:cs typeface="Times New Roman" panose="02020603050405020304" pitchFamily="18" charset="0"/>
              </a:rPr>
              <a:t>.</a:t>
            </a:r>
          </a:p>
          <a:p>
            <a:pPr algn="just"/>
            <a:r>
              <a:rPr lang="en-US" altLang="zh-CN" sz="3600">
                <a:latin typeface="Times New Roman" panose="02020603050405020304" pitchFamily="18" charset="0"/>
                <a:cs typeface="Times New Roman" panose="02020603050405020304" pitchFamily="18" charset="0"/>
              </a:rPr>
              <a:t>    </a:t>
            </a:r>
            <a:r>
              <a:rPr lang="en-US" altLang="zh-CN" sz="3600" smtClean="0">
                <a:latin typeface="Times New Roman" panose="02020603050405020304" pitchFamily="18" charset="0"/>
                <a:cs typeface="Times New Roman" panose="02020603050405020304" pitchFamily="18" charset="0"/>
              </a:rPr>
              <a:t>Jane </a:t>
            </a:r>
            <a:r>
              <a:rPr lang="en-US" altLang="zh-CN" sz="3600">
                <a:latin typeface="Times New Roman" panose="02020603050405020304" pitchFamily="18" charset="0"/>
                <a:cs typeface="Times New Roman" panose="02020603050405020304" pitchFamily="18" charset="0"/>
              </a:rPr>
              <a:t>rose at the break of day, hungry and thirsty. </a:t>
            </a:r>
            <a:r>
              <a:rPr lang="en-US" altLang="zh-CN" sz="3600" smtClean="0">
                <a:latin typeface="Times New Roman" panose="02020603050405020304" pitchFamily="18" charset="0"/>
                <a:cs typeface="Times New Roman" panose="02020603050405020304" pitchFamily="18" charset="0"/>
              </a:rPr>
              <a:t>She could </a:t>
            </a:r>
            <a:endParaRPr lang="en-US" altLang="zh-CN" sz="3600">
              <a:latin typeface="Times New Roman" panose="02020603050405020304" pitchFamily="18" charset="0"/>
              <a:cs typeface="Times New Roman" panose="02020603050405020304" pitchFamily="18" charset="0"/>
            </a:endParaRPr>
          </a:p>
        </p:txBody>
      </p:sp>
      <p:sp>
        <p:nvSpPr>
          <p:cNvPr id="4" name="文本框 3"/>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5" name="文本框 4"/>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4" name="矩形 3"/>
          <p:cNvSpPr/>
          <p:nvPr/>
        </p:nvSpPr>
        <p:spPr>
          <a:xfrm>
            <a:off x="251791" y="70966"/>
            <a:ext cx="11701670" cy="6716067"/>
          </a:xfrm>
          <a:prstGeom prst="rect">
            <a:avLst/>
          </a:prstGeom>
          <a:solidFill>
            <a:schemeClr val="bg1"/>
          </a:solidFill>
          <a:ln>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22" name="文本框 21"/>
          <p:cNvSpPr txBox="1"/>
          <p:nvPr/>
        </p:nvSpPr>
        <p:spPr>
          <a:xfrm>
            <a:off x="338300" y="70966"/>
            <a:ext cx="11449318" cy="7294305"/>
          </a:xfrm>
          <a:prstGeom prst="rect">
            <a:avLst/>
          </a:prstGeom>
          <a:noFill/>
        </p:spPr>
        <p:txBody>
          <a:bodyPr wrap="square" rtlCol="0">
            <a:spAutoFit/>
          </a:bodyPr>
          <a:lstStyle>
            <a:defPPr/>
          </a:lstStyle>
          <a:p>
            <a:pPr algn="just"/>
            <a:r>
              <a:rPr lang="en-US" altLang="zh-CN" sz="3600" smtClean="0">
                <a:latin typeface="Times New Roman" panose="02020603050405020304" pitchFamily="18" charset="0"/>
                <a:cs typeface="Times New Roman" panose="02020603050405020304" pitchFamily="18" charset="0"/>
              </a:rPr>
              <a:t>hear </a:t>
            </a:r>
            <a:r>
              <a:rPr lang="en-US" altLang="zh-CN" sz="3600">
                <a:latin typeface="Times New Roman" panose="02020603050405020304" pitchFamily="18" charset="0"/>
                <a:cs typeface="Times New Roman" panose="02020603050405020304" pitchFamily="18" charset="0"/>
              </a:rPr>
              <a:t>water </a:t>
            </a:r>
            <a:r>
              <a:rPr lang="en-US" altLang="zh-CN" sz="3600" smtClean="0">
                <a:latin typeface="Times New Roman" panose="02020603050405020304" pitchFamily="18" charset="0"/>
                <a:cs typeface="Times New Roman" panose="02020603050405020304" pitchFamily="18" charset="0"/>
              </a:rPr>
              <a:t>trickling (</a:t>
            </a:r>
            <a:r>
              <a:rPr lang="zh-CN" altLang="en-US" sz="3600">
                <a:latin typeface="Times New Roman" panose="02020603050405020304" pitchFamily="18" charset="0"/>
                <a:cs typeface="Times New Roman" panose="02020603050405020304" pitchFamily="18" charset="0"/>
              </a:rPr>
              <a:t>滴落</a:t>
            </a:r>
            <a:r>
              <a:rPr lang="en-US" altLang="zh-CN" sz="3600">
                <a:latin typeface="Times New Roman" panose="02020603050405020304" pitchFamily="18" charset="0"/>
                <a:cs typeface="Times New Roman" panose="02020603050405020304" pitchFamily="18" charset="0"/>
              </a:rPr>
              <a:t>) somewhere </a:t>
            </a:r>
            <a:r>
              <a:rPr lang="en-US" altLang="zh-CN" sz="3600" u="sng">
                <a:latin typeface="Times New Roman" panose="02020603050405020304" pitchFamily="18" charset="0"/>
                <a:cs typeface="Times New Roman" panose="02020603050405020304" pitchFamily="18" charset="0"/>
              </a:rPr>
              <a:t>at a distance</a:t>
            </a:r>
            <a:r>
              <a:rPr lang="en-US" altLang="zh-CN" sz="3600">
                <a:latin typeface="Times New Roman" panose="02020603050405020304" pitchFamily="18" charset="0"/>
                <a:cs typeface="Times New Roman" panose="02020603050405020304" pitchFamily="18" charset="0"/>
              </a:rPr>
              <a:t>. Quickly she followed the sound to a </a:t>
            </a:r>
            <a:r>
              <a:rPr lang="en-US" altLang="zh-CN" sz="3600" u="sng">
                <a:latin typeface="Times New Roman" panose="02020603050405020304" pitchFamily="18" charset="0"/>
                <a:cs typeface="Times New Roman" panose="02020603050405020304" pitchFamily="18" charset="0"/>
              </a:rPr>
              <a:t>stream</a:t>
            </a:r>
            <a:r>
              <a:rPr lang="en-US" altLang="zh-CN" sz="3600">
                <a:latin typeface="Times New Roman" panose="02020603050405020304" pitchFamily="18" charset="0"/>
                <a:cs typeface="Times New Roman" panose="02020603050405020304" pitchFamily="18" charset="0"/>
              </a:rPr>
              <a:t>. </a:t>
            </a:r>
            <a:r>
              <a:rPr lang="en-US" altLang="zh-CN" sz="3600" u="sng">
                <a:latin typeface="Times New Roman" panose="02020603050405020304" pitchFamily="18" charset="0"/>
                <a:cs typeface="Times New Roman" panose="02020603050405020304" pitchFamily="18" charset="0"/>
              </a:rPr>
              <a:t>To her great joy</a:t>
            </a:r>
            <a:r>
              <a:rPr lang="en-US" altLang="zh-CN" sz="3600">
                <a:latin typeface="Times New Roman" panose="02020603050405020304" pitchFamily="18" charset="0"/>
                <a:cs typeface="Times New Roman" panose="02020603050405020304" pitchFamily="18" charset="0"/>
              </a:rPr>
              <a:t>, she also saw some berry bushes. She drank and ate a few berries. Never in her life had she tasted anything better. Feeling stronger now, Jane began to walk along the stream and hope it would lead her to the </a:t>
            </a:r>
            <a:r>
              <a:rPr lang="en-US" altLang="zh-CN" sz="3600" smtClean="0">
                <a:latin typeface="Times New Roman" panose="02020603050405020304" pitchFamily="18" charset="0"/>
                <a:cs typeface="Times New Roman" panose="02020603050405020304" pitchFamily="18" charset="0"/>
              </a:rPr>
              <a:t>lake.</a:t>
            </a:r>
          </a:p>
          <a:p>
            <a:pPr algn="just"/>
            <a:r>
              <a:rPr lang="en-US" altLang="zh-CN" sz="3600">
                <a:latin typeface="Times New Roman" panose="02020603050405020304" pitchFamily="18" charset="0"/>
                <a:cs typeface="Times New Roman" panose="02020603050405020304" pitchFamily="18" charset="0"/>
              </a:rPr>
              <a:t> </a:t>
            </a:r>
            <a:r>
              <a:rPr lang="en-US" altLang="zh-CN" sz="3600" smtClean="0">
                <a:latin typeface="Times New Roman" panose="02020603050405020304" pitchFamily="18" charset="0"/>
                <a:cs typeface="Times New Roman" panose="02020603050405020304" pitchFamily="18" charset="0"/>
              </a:rPr>
              <a:t>      </a:t>
            </a:r>
            <a:r>
              <a:rPr lang="en-US" altLang="zh-CN" sz="3600">
                <a:latin typeface="Times New Roman" panose="02020603050405020304" pitchFamily="18" charset="0"/>
                <a:cs typeface="Times New Roman" panose="02020603050405020304" pitchFamily="18" charset="0"/>
              </a:rPr>
              <a:t>As she picked her way carefully along the stream, Jane heard a helicopter. Is that for me? Unfortunately, the trees made it impossible for people to see her from above. A few minutes later, another </a:t>
            </a:r>
            <a:r>
              <a:rPr lang="en-US" altLang="zh-CN" sz="3600" u="sng">
                <a:latin typeface="Times New Roman" panose="02020603050405020304" pitchFamily="18" charset="0"/>
                <a:cs typeface="Times New Roman" panose="02020603050405020304" pitchFamily="18" charset="0"/>
              </a:rPr>
              <a:t>helicopter</a:t>
            </a:r>
            <a:r>
              <a:rPr lang="en-US" altLang="zh-CN" sz="3600">
                <a:latin typeface="Times New Roman" panose="02020603050405020304" pitchFamily="18" charset="0"/>
                <a:cs typeface="Times New Roman" panose="02020603050405020304" pitchFamily="18" charset="0"/>
              </a:rPr>
              <a:t> flew overhead. Jane took off her </a:t>
            </a:r>
            <a:r>
              <a:rPr lang="en-US" altLang="zh-CN" sz="3600" u="sng">
                <a:latin typeface="Times New Roman" panose="02020603050405020304" pitchFamily="18" charset="0"/>
                <a:cs typeface="Times New Roman" panose="02020603050405020304" pitchFamily="18" charset="0"/>
              </a:rPr>
              <a:t>yellow blouse</a:t>
            </a:r>
            <a:r>
              <a:rPr lang="en-US" altLang="zh-CN" sz="3600">
                <a:latin typeface="Times New Roman" panose="02020603050405020304" pitchFamily="18" charset="0"/>
                <a:cs typeface="Times New Roman" panose="02020603050405020304" pitchFamily="18" charset="0"/>
              </a:rPr>
              <a:t>, thinking that she should go to an open area and flag them if they came back again.</a:t>
            </a:r>
          </a:p>
          <a:p>
            <a:pPr algn="just"/>
            <a:endParaRPr lang="en-US" altLang="zh-CN" sz="3600" smtClean="0">
              <a:latin typeface="Times New Roman" panose="02020603050405020304" pitchFamily="18" charset="0"/>
              <a:cs typeface="Times New Roman" panose="02020603050405020304" pitchFamily="18" charset="0"/>
            </a:endParaRPr>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5" name="文本框 4"/>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4" name="矩形 3"/>
          <p:cNvSpPr/>
          <p:nvPr/>
        </p:nvSpPr>
        <p:spPr>
          <a:xfrm>
            <a:off x="251791" y="70966"/>
            <a:ext cx="11701670" cy="6716067"/>
          </a:xfrm>
          <a:prstGeom prst="rect">
            <a:avLst/>
          </a:prstGeom>
          <a:solidFill>
            <a:schemeClr val="bg1"/>
          </a:solidFill>
          <a:ln>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22" name="文本框 21"/>
          <p:cNvSpPr txBox="1"/>
          <p:nvPr/>
        </p:nvSpPr>
        <p:spPr>
          <a:xfrm>
            <a:off x="300722" y="70966"/>
            <a:ext cx="11559974" cy="6740307"/>
          </a:xfrm>
          <a:prstGeom prst="rect">
            <a:avLst/>
          </a:prstGeom>
          <a:noFill/>
        </p:spPr>
        <p:txBody>
          <a:bodyPr wrap="square" rtlCol="0">
            <a:spAutoFit/>
          </a:bodyPr>
          <a:lstStyle>
            <a:defPPr/>
          </a:lstStyle>
          <a:p>
            <a:r>
              <a:rPr lang="zh-CN" altLang="en-US" sz="3600" smtClean="0">
                <a:latin typeface="宋体" panose="02010600030101010101" pitchFamily="2" charset="-122"/>
                <a:ea typeface="宋体" panose="02010600030101010101" pitchFamily="2" charset="-122"/>
              </a:rPr>
              <a:t>注意</a:t>
            </a:r>
            <a:r>
              <a:rPr lang="zh-CN" altLang="en-US" sz="3600">
                <a:latin typeface="宋体" panose="02010600030101010101" pitchFamily="2" charset="-122"/>
                <a:ea typeface="宋体" panose="02010600030101010101" pitchFamily="2" charset="-122"/>
              </a:rPr>
              <a:t>：</a:t>
            </a:r>
          </a:p>
          <a:p>
            <a:r>
              <a:rPr lang="en-US" altLang="zh-CN" sz="3600" smtClean="0">
                <a:latin typeface="宋体" panose="02010600030101010101" pitchFamily="2" charset="-122"/>
                <a:ea typeface="宋体" panose="02010600030101010101" pitchFamily="2" charset="-122"/>
              </a:rPr>
              <a:t>1.</a:t>
            </a:r>
            <a:r>
              <a:rPr lang="zh-CN" altLang="en-US" sz="3600" smtClean="0">
                <a:latin typeface="宋体" panose="02010600030101010101" pitchFamily="2" charset="-122"/>
                <a:ea typeface="宋体" panose="02010600030101010101" pitchFamily="2" charset="-122"/>
              </a:rPr>
              <a:t>所</a:t>
            </a:r>
            <a:r>
              <a:rPr lang="zh-CN" altLang="en-US" sz="3600">
                <a:latin typeface="宋体" panose="02010600030101010101" pitchFamily="2" charset="-122"/>
                <a:ea typeface="宋体" panose="02010600030101010101" pitchFamily="2" charset="-122"/>
              </a:rPr>
              <a:t>续写短文的词数应为</a:t>
            </a:r>
            <a:r>
              <a:rPr lang="en-US" altLang="zh-CN" sz="3600">
                <a:latin typeface="Times New Roman" panose="02020603050405020304" pitchFamily="18" charset="0"/>
                <a:ea typeface="宋体" panose="02010600030101010101" pitchFamily="2" charset="-122"/>
                <a:cs typeface="Times New Roman" panose="02020603050405020304" pitchFamily="18" charset="0"/>
              </a:rPr>
              <a:t>150</a:t>
            </a:r>
            <a:r>
              <a:rPr lang="zh-CN" altLang="en-US" sz="3600">
                <a:latin typeface="宋体" panose="02010600030101010101" pitchFamily="2" charset="-122"/>
                <a:ea typeface="宋体" panose="02010600030101010101" pitchFamily="2" charset="-122"/>
              </a:rPr>
              <a:t>左右；</a:t>
            </a:r>
          </a:p>
          <a:p>
            <a:r>
              <a:rPr lang="en-US" altLang="zh-CN" sz="3600">
                <a:latin typeface="宋体" panose="02010600030101010101" pitchFamily="2" charset="-122"/>
                <a:ea typeface="宋体" panose="02010600030101010101" pitchFamily="2" charset="-122"/>
              </a:rPr>
              <a:t>2</a:t>
            </a:r>
            <a:r>
              <a:rPr lang="en-US" altLang="zh-CN" sz="3600" smtClean="0">
                <a:latin typeface="宋体" panose="02010600030101010101" pitchFamily="2" charset="-122"/>
                <a:ea typeface="宋体" panose="02010600030101010101" pitchFamily="2" charset="-122"/>
              </a:rPr>
              <a:t>.</a:t>
            </a:r>
            <a:r>
              <a:rPr lang="zh-CN" altLang="en-US" sz="3600" smtClean="0">
                <a:latin typeface="宋体" panose="02010600030101010101" pitchFamily="2" charset="-122"/>
                <a:ea typeface="宋体" panose="02010600030101010101" pitchFamily="2" charset="-122"/>
              </a:rPr>
              <a:t>应</a:t>
            </a:r>
            <a:r>
              <a:rPr lang="zh-CN" altLang="en-US" sz="3600">
                <a:latin typeface="宋体" panose="02010600030101010101" pitchFamily="2" charset="-122"/>
                <a:ea typeface="宋体" panose="02010600030101010101" pitchFamily="2" charset="-122"/>
              </a:rPr>
              <a:t>使用</a:t>
            </a:r>
            <a:r>
              <a:rPr lang="en-US" altLang="zh-CN" sz="3600">
                <a:latin typeface="Times New Roman" panose="02020603050405020304" pitchFamily="18" charset="0"/>
                <a:ea typeface="宋体" panose="02010600030101010101" pitchFamily="2" charset="-122"/>
                <a:cs typeface="Times New Roman" panose="02020603050405020304" pitchFamily="18" charset="0"/>
              </a:rPr>
              <a:t>5</a:t>
            </a:r>
            <a:r>
              <a:rPr lang="zh-CN" altLang="en-US" sz="3600">
                <a:latin typeface="宋体" panose="02010600030101010101" pitchFamily="2" charset="-122"/>
                <a:ea typeface="宋体" panose="02010600030101010101" pitchFamily="2" charset="-122"/>
              </a:rPr>
              <a:t>个以上短文中标有下划线的关键词；</a:t>
            </a:r>
          </a:p>
          <a:p>
            <a:r>
              <a:rPr lang="en-US" altLang="zh-CN" sz="3600">
                <a:latin typeface="宋体" panose="02010600030101010101" pitchFamily="2" charset="-122"/>
                <a:ea typeface="宋体" panose="02010600030101010101" pitchFamily="2" charset="-122"/>
              </a:rPr>
              <a:t>3</a:t>
            </a:r>
            <a:r>
              <a:rPr lang="en-US" altLang="zh-CN" sz="3600" smtClean="0">
                <a:latin typeface="宋体" panose="02010600030101010101" pitchFamily="2" charset="-122"/>
                <a:ea typeface="宋体" panose="02010600030101010101" pitchFamily="2" charset="-122"/>
              </a:rPr>
              <a:t>.</a:t>
            </a:r>
            <a:r>
              <a:rPr lang="zh-CN" altLang="en-US" sz="3600" smtClean="0">
                <a:latin typeface="宋体" panose="02010600030101010101" pitchFamily="2" charset="-122"/>
                <a:ea typeface="宋体" panose="02010600030101010101" pitchFamily="2" charset="-122"/>
              </a:rPr>
              <a:t>续</a:t>
            </a:r>
            <a:r>
              <a:rPr lang="zh-CN" altLang="en-US" sz="3600">
                <a:latin typeface="宋体" panose="02010600030101010101" pitchFamily="2" charset="-122"/>
                <a:ea typeface="宋体" panose="02010600030101010101" pitchFamily="2" charset="-122"/>
              </a:rPr>
              <a:t>写部分分为两段，每段的开头语已为你写好；</a:t>
            </a:r>
          </a:p>
          <a:p>
            <a:r>
              <a:rPr lang="en-US" altLang="zh-CN" sz="3600">
                <a:latin typeface="宋体" panose="02010600030101010101" pitchFamily="2" charset="-122"/>
                <a:ea typeface="宋体" panose="02010600030101010101" pitchFamily="2" charset="-122"/>
              </a:rPr>
              <a:t>4</a:t>
            </a:r>
            <a:r>
              <a:rPr lang="en-US" altLang="zh-CN" sz="3600" smtClean="0">
                <a:latin typeface="宋体" panose="02010600030101010101" pitchFamily="2" charset="-122"/>
                <a:ea typeface="宋体" panose="02010600030101010101" pitchFamily="2" charset="-122"/>
              </a:rPr>
              <a:t>.</a:t>
            </a:r>
            <a:r>
              <a:rPr lang="zh-CN" altLang="en-US" sz="3600" smtClean="0">
                <a:latin typeface="宋体" panose="02010600030101010101" pitchFamily="2" charset="-122"/>
                <a:ea typeface="宋体" panose="02010600030101010101" pitchFamily="2" charset="-122"/>
              </a:rPr>
              <a:t>续</a:t>
            </a:r>
            <a:r>
              <a:rPr lang="zh-CN" altLang="en-US" sz="3600">
                <a:latin typeface="宋体" panose="02010600030101010101" pitchFamily="2" charset="-122"/>
                <a:ea typeface="宋体" panose="02010600030101010101" pitchFamily="2" charset="-122"/>
              </a:rPr>
              <a:t>写完成后，请用下划线标出你所使用的关键词语</a:t>
            </a:r>
            <a:r>
              <a:rPr lang="zh-CN" altLang="en-US" sz="3600" smtClean="0">
                <a:latin typeface="宋体" panose="02010600030101010101" pitchFamily="2" charset="-122"/>
                <a:ea typeface="宋体" panose="02010600030101010101" pitchFamily="2" charset="-122"/>
              </a:rPr>
              <a:t>。</a:t>
            </a:r>
            <a:endParaRPr lang="en-US" altLang="zh-CN" sz="3600" smtClean="0">
              <a:latin typeface="宋体" panose="02010600030101010101" pitchFamily="2" charset="-122"/>
              <a:ea typeface="宋体" panose="02010600030101010101" pitchFamily="2" charset="-122"/>
            </a:endParaRPr>
          </a:p>
          <a:p>
            <a:r>
              <a:rPr lang="en-US" altLang="zh-CN" sz="3600" b="1">
                <a:latin typeface="Times New Roman" panose="02020603050405020304" pitchFamily="18" charset="0"/>
                <a:cs typeface="Times New Roman" panose="02020603050405020304" pitchFamily="18" charset="0"/>
              </a:rPr>
              <a:t>Paragraph 1</a:t>
            </a:r>
            <a:r>
              <a:rPr lang="zh-CN" altLang="en-US" sz="3600" b="1">
                <a:latin typeface="Times New Roman" panose="02020603050405020304" pitchFamily="18" charset="0"/>
                <a:cs typeface="Times New Roman" panose="02020603050405020304" pitchFamily="18" charset="0"/>
              </a:rPr>
              <a:t>：</a:t>
            </a:r>
            <a:endParaRPr lang="en-US" altLang="zh-CN" sz="3600" b="1">
              <a:latin typeface="Times New Roman" pitchFamily="18" charset="0"/>
              <a:cs typeface="Times New Roman" panose="02020603050405020304" pitchFamily="18" charset="0"/>
            </a:endParaRPr>
          </a:p>
          <a:p>
            <a:r>
              <a:rPr lang="en-US" altLang="zh-CN" sz="3600">
                <a:latin typeface="Times New Roman" panose="02020603050405020304" pitchFamily="18" charset="0"/>
                <a:cs typeface="Times New Roman" panose="02020603050405020304" pitchFamily="18" charset="0"/>
              </a:rPr>
              <a:t>    </a:t>
            </a:r>
            <a:r>
              <a:rPr lang="en-US" altLang="zh-CN" sz="3600" i="1">
                <a:latin typeface="Times New Roman" panose="02020603050405020304" pitchFamily="18" charset="0"/>
                <a:cs typeface="Times New Roman" panose="02020603050405020304" pitchFamily="18" charset="0"/>
              </a:rPr>
              <a:t>But no more helicopters came and it was getting dark again</a:t>
            </a:r>
            <a:r>
              <a:rPr lang="en-US" altLang="zh-CN" sz="3600" smtClean="0">
                <a:latin typeface="Times New Roman" panose="02020603050405020304" pitchFamily="18" charset="0"/>
                <a:cs typeface="Times New Roman" panose="02020603050405020304" pitchFamily="18" charset="0"/>
              </a:rPr>
              <a:t>. _______________________________________</a:t>
            </a:r>
          </a:p>
          <a:p>
            <a:r>
              <a:rPr lang="en-US" altLang="zh-CN" sz="3600" smtClean="0">
                <a:latin typeface="Times New Roman" panose="02020603050405020304" pitchFamily="18" charset="0"/>
                <a:cs typeface="Times New Roman" panose="02020603050405020304" pitchFamily="18" charset="0"/>
              </a:rPr>
              <a:t>_____________________________________________ </a:t>
            </a:r>
          </a:p>
          <a:p>
            <a:r>
              <a:rPr lang="en-US" altLang="zh-CN" sz="3600" b="1" smtClean="0">
                <a:latin typeface="Times New Roman" panose="02020603050405020304" pitchFamily="18" charset="0"/>
                <a:cs typeface="Times New Roman" panose="02020603050405020304" pitchFamily="18" charset="0"/>
              </a:rPr>
              <a:t>Paragraph </a:t>
            </a:r>
            <a:r>
              <a:rPr lang="en-US" altLang="zh-CN" sz="3600" b="1">
                <a:latin typeface="Times New Roman" panose="02020603050405020304" pitchFamily="18" charset="0"/>
                <a:cs typeface="Times New Roman" panose="02020603050405020304" pitchFamily="18" charset="0"/>
              </a:rPr>
              <a:t>2</a:t>
            </a:r>
            <a:r>
              <a:rPr lang="zh-CN" altLang="en-US" sz="3600" b="1">
                <a:latin typeface="Times New Roman" panose="02020603050405020304" pitchFamily="18" charset="0"/>
                <a:cs typeface="Times New Roman" panose="02020603050405020304" pitchFamily="18" charset="0"/>
              </a:rPr>
              <a:t>：</a:t>
            </a:r>
            <a:endParaRPr lang="en-US" altLang="zh-CN" sz="3600" b="1">
              <a:latin typeface="Times New Roman" panose="02020603050405020304" pitchFamily="18" charset="0"/>
              <a:cs typeface="Times New Roman" panose="02020603050405020304" pitchFamily="18" charset="0"/>
            </a:endParaRPr>
          </a:p>
          <a:p>
            <a:r>
              <a:rPr lang="en-US" altLang="zh-CN" sz="3600">
                <a:latin typeface="Times New Roman" panose="02020603050405020304" pitchFamily="18" charset="0"/>
                <a:cs typeface="Times New Roman" panose="02020603050405020304" pitchFamily="18" charset="0"/>
              </a:rPr>
              <a:t>    </a:t>
            </a:r>
            <a:r>
              <a:rPr lang="en-US" altLang="zh-CN" sz="3600" i="1">
                <a:latin typeface="Times New Roman" panose="02020603050405020304" pitchFamily="18" charset="0"/>
                <a:cs typeface="Times New Roman" panose="02020603050405020304" pitchFamily="18" charset="0"/>
              </a:rPr>
              <a:t>It was daybreak when Jane woke up</a:t>
            </a:r>
            <a:r>
              <a:rPr lang="en-US" altLang="zh-CN" sz="3600" i="1" smtClean="0">
                <a:latin typeface="Times New Roman" panose="02020603050405020304" pitchFamily="18" charset="0"/>
                <a:cs typeface="Times New Roman" panose="02020603050405020304" pitchFamily="18" charset="0"/>
              </a:rPr>
              <a:t>.</a:t>
            </a:r>
            <a:r>
              <a:rPr lang="en-US" altLang="zh-CN" sz="3600" smtClean="0">
                <a:latin typeface="Times New Roman" panose="02020603050405020304" pitchFamily="18" charset="0"/>
                <a:cs typeface="Times New Roman" panose="02020603050405020304" pitchFamily="18" charset="0"/>
              </a:rPr>
              <a:t> _____________</a:t>
            </a:r>
          </a:p>
          <a:p>
            <a:r>
              <a:rPr lang="en-US" altLang="zh-CN" sz="3600" smtClean="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a:t>
            </a:r>
            <a:r>
              <a:rPr lang="en-US" altLang="zh-CN" sz="3600" b="1" i="1" smtClean="0">
                <a:solidFill>
                  <a:srgbClr val="FF0000"/>
                </a:solidFill>
                <a:latin typeface="宋体" panose="02010600030101010101" pitchFamily="2" charset="-122"/>
                <a:ea typeface="宋体" panose="02010600030101010101" pitchFamily="2" charset="-122"/>
              </a:rPr>
              <a:t>  </a:t>
            </a:r>
            <a:r>
              <a:rPr lang="en-US" altLang="zh-CN" sz="3200" b="1" i="1" smtClean="0">
                <a:solidFill>
                  <a:srgbClr val="FF0000"/>
                </a:solidFill>
                <a:latin typeface="宋体" panose="02010600030101010101" pitchFamily="2" charset="-122"/>
                <a:ea typeface="宋体" panose="02010600030101010101" pitchFamily="2" charset="-122"/>
              </a:rPr>
              <a:t>                         </a:t>
            </a:r>
            <a:endParaRPr lang="zh-CN" altLang="en-US" sz="3200" b="1" i="1">
              <a:solidFill>
                <a:srgbClr val="FF0000"/>
              </a:solidFill>
              <a:latin typeface="宋体" panose="02010600030101010101" pitchFamily="2" charset="-122"/>
              <a:ea typeface="宋体" panose="02010600030101010101" pitchFamily="2" charset="-122"/>
            </a:endParaRPr>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5" name="文本框 4"/>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835965" y="548171"/>
            <a:ext cx="6188765" cy="89631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lstStyle>
          <a:p>
            <a:pPr algn="ctr"/>
            <a:endParaRPr lang="zh-CN" altLang="en-US"/>
          </a:p>
        </p:txBody>
      </p:sp>
      <p:sp>
        <p:nvSpPr>
          <p:cNvPr id="34" name="文本框 235"/>
          <p:cNvSpPr txBox="1"/>
          <p:nvPr/>
        </p:nvSpPr>
        <p:spPr>
          <a:xfrm>
            <a:off x="3230678" y="548171"/>
            <a:ext cx="5657319" cy="769441"/>
          </a:xfrm>
          <a:prstGeom prst="rect">
            <a:avLst/>
          </a:prstGeom>
          <a:noFill/>
          <a:ln w="9525">
            <a:noFill/>
          </a:ln>
        </p:spPr>
        <p:txBody>
          <a:bodyPr wrap="none">
            <a:spAutoFit/>
          </a:bodyPr>
          <a:lstStyle>
            <a:defPPr/>
          </a:lstStyle>
          <a:p>
            <a:pPr algn="ctr" fontAlgn="auto">
              <a:spcBef>
                <a:spcPct val="0"/>
              </a:spcBef>
              <a:spcAft>
                <a:spcPct val="0"/>
              </a:spcAft>
              <a:buFont typeface="Arial" panose="020B0604020202020204" pitchFamily="34" charset="0"/>
              <a:buNone/>
              <a:defRPr/>
            </a:pPr>
            <a:r>
              <a:rPr lang="en-US" altLang="zh-CN" sz="4400" b="1">
                <a:latin typeface="Times New Roman" panose="02020603050405020304" pitchFamily="18" charset="0"/>
                <a:ea typeface="微软雅黑" panose="020B0503020204020204" pitchFamily="34" charset="-122"/>
              </a:rPr>
              <a:t>The underlined words </a:t>
            </a:r>
          </a:p>
        </p:txBody>
      </p:sp>
      <p:sp>
        <p:nvSpPr>
          <p:cNvPr id="35" name="TextBox 2"/>
          <p:cNvSpPr txBox="1">
            <a:spLocks noChangeArrowheads="1"/>
          </p:cNvSpPr>
          <p:nvPr/>
        </p:nvSpPr>
        <p:spPr bwMode="auto">
          <a:xfrm>
            <a:off x="857858" y="1576670"/>
            <a:ext cx="10578767" cy="4247317"/>
          </a:xfrm>
          <a:prstGeom prst="rect">
            <a:avLst/>
          </a:prstGeom>
          <a:noFill/>
          <a:ln w="9525">
            <a:noFill/>
            <a:miter lim="800000"/>
          </a:ln>
        </p:spPr>
        <p:txBody>
          <a:bodyPr wrap="square">
            <a:spAutoFit/>
          </a:bodyPr>
          <a:lstStyle>
            <a:defPPr/>
          </a:lstStyle>
          <a:p>
            <a:pPr>
              <a:lnSpc>
                <a:spcPct val="150000"/>
              </a:lnSpc>
            </a:pPr>
            <a:r>
              <a:rPr lang="en-US" altLang="zh-CN" sz="3600" b="1" smtClean="0">
                <a:solidFill>
                  <a:srgbClr val="FF0000"/>
                </a:solidFill>
                <a:latin typeface="Times New Roman" panose="02020603050405020304" pitchFamily="18" charset="0"/>
              </a:rPr>
              <a:t>Character:  </a:t>
            </a:r>
            <a:r>
              <a:rPr lang="en-US" altLang="zh-CN" sz="3600" smtClean="0">
                <a:latin typeface="Times New Roman" panose="02020603050405020304" pitchFamily="18" charset="0"/>
              </a:rPr>
              <a:t>Tom, Jane</a:t>
            </a:r>
          </a:p>
          <a:p>
            <a:pPr>
              <a:lnSpc>
                <a:spcPct val="150000"/>
              </a:lnSpc>
            </a:pPr>
            <a:r>
              <a:rPr lang="en-US" altLang="zh-CN" sz="3600" b="1">
                <a:solidFill>
                  <a:srgbClr val="FF0000"/>
                </a:solidFill>
                <a:latin typeface="Times New Roman" panose="02020603050405020304" pitchFamily="18" charset="0"/>
              </a:rPr>
              <a:t>Setting:        </a:t>
            </a:r>
            <a:r>
              <a:rPr lang="en-US" altLang="zh-CN" sz="3600">
                <a:latin typeface="Times New Roman" panose="02020603050405020304" pitchFamily="18" charset="0"/>
              </a:rPr>
              <a:t>yellow house, stream, lake, helicopter, at </a:t>
            </a:r>
          </a:p>
          <a:p>
            <a:pPr>
              <a:lnSpc>
                <a:spcPct val="150000"/>
              </a:lnSpc>
            </a:pPr>
            <a:r>
              <a:rPr lang="en-US" altLang="zh-CN" sz="3600">
                <a:latin typeface="Times New Roman" panose="02020603050405020304" pitchFamily="18" charset="0"/>
              </a:rPr>
              <a:t>                     a </a:t>
            </a:r>
            <a:r>
              <a:rPr lang="en-US" altLang="zh-CN" sz="3600" smtClean="0">
                <a:latin typeface="Times New Roman" panose="02020603050405020304" pitchFamily="18" charset="0"/>
              </a:rPr>
              <a:t>distance</a:t>
            </a:r>
            <a:endParaRPr lang="en-US" altLang="zh-CN" sz="3600" b="1" smtClean="0">
              <a:solidFill>
                <a:srgbClr val="FF0000"/>
              </a:solidFill>
              <a:latin typeface="Times New Roman" pitchFamily="18" charset="0"/>
            </a:endParaRPr>
          </a:p>
          <a:p>
            <a:pPr>
              <a:lnSpc>
                <a:spcPct val="150000"/>
              </a:lnSpc>
            </a:pPr>
            <a:r>
              <a:rPr lang="en-US" altLang="zh-CN" sz="3600" b="1" smtClean="0">
                <a:solidFill>
                  <a:srgbClr val="FF0000"/>
                </a:solidFill>
                <a:latin typeface="Times New Roman" pitchFamily="18" charset="0"/>
              </a:rPr>
              <a:t>Action:         </a:t>
            </a:r>
            <a:r>
              <a:rPr lang="en-US" altLang="zh-CN" sz="3600" smtClean="0">
                <a:latin typeface="Times New Roman" panose="02020603050405020304" pitchFamily="18" charset="0"/>
              </a:rPr>
              <a:t>walked, climbed</a:t>
            </a:r>
          </a:p>
          <a:p>
            <a:pPr>
              <a:lnSpc>
                <a:spcPct val="150000"/>
              </a:lnSpc>
            </a:pPr>
            <a:r>
              <a:rPr lang="en-US" altLang="zh-CN" sz="3600" b="1" smtClean="0">
                <a:solidFill>
                  <a:srgbClr val="FF0000"/>
                </a:solidFill>
                <a:latin typeface="Times New Roman" panose="02020603050405020304" pitchFamily="18" charset="0"/>
              </a:rPr>
              <a:t>Mood:          </a:t>
            </a:r>
            <a:r>
              <a:rPr lang="en-US" altLang="zh-CN" sz="3600" smtClean="0">
                <a:latin typeface="Times New Roman" panose="02020603050405020304" pitchFamily="18" charset="0"/>
              </a:rPr>
              <a:t>to her great joy</a:t>
            </a:r>
          </a:p>
        </p:txBody>
      </p:sp>
      <p:sp>
        <p:nvSpPr>
          <p:cNvPr id="3" name="文本框 2"/>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4" name="文本框 3"/>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2818137" y="2558740"/>
            <a:ext cx="1827109" cy="58477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lstStyle>
          <a:p>
            <a:pPr algn="ctr"/>
            <a:endParaRPr lang="zh-CN" altLang="en-US"/>
          </a:p>
        </p:txBody>
      </p:sp>
      <p:sp>
        <p:nvSpPr>
          <p:cNvPr id="56" name="圆角矩形 55"/>
          <p:cNvSpPr/>
          <p:nvPr/>
        </p:nvSpPr>
        <p:spPr>
          <a:xfrm>
            <a:off x="9291889" y="5393922"/>
            <a:ext cx="1827109" cy="5847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defPPr/>
          </a:lstStyle>
          <a:p>
            <a:pPr algn="ctr"/>
            <a:endParaRPr lang="zh-CN" altLang="en-US"/>
          </a:p>
        </p:txBody>
      </p:sp>
      <p:sp>
        <p:nvSpPr>
          <p:cNvPr id="55" name="圆角矩形 54"/>
          <p:cNvSpPr/>
          <p:nvPr/>
        </p:nvSpPr>
        <p:spPr>
          <a:xfrm>
            <a:off x="822444" y="5445021"/>
            <a:ext cx="2240239" cy="59523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defPPr/>
          </a:lstStyle>
          <a:p>
            <a:pPr algn="ctr"/>
            <a:endParaRPr lang="zh-CN" altLang="en-US"/>
          </a:p>
        </p:txBody>
      </p:sp>
      <p:sp>
        <p:nvSpPr>
          <p:cNvPr id="2" name="圆角矩形 1"/>
          <p:cNvSpPr/>
          <p:nvPr/>
        </p:nvSpPr>
        <p:spPr>
          <a:xfrm>
            <a:off x="5080840" y="310307"/>
            <a:ext cx="1827109" cy="58477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defPPr/>
          </a:lstStyle>
          <a:p>
            <a:pPr algn="ctr"/>
            <a:endParaRPr lang="zh-CN" altLang="en-US"/>
          </a:p>
        </p:txBody>
      </p:sp>
      <p:grpSp>
        <p:nvGrpSpPr>
          <p:cNvPr id="22" name="组合 8"/>
          <p:cNvGrpSpPr/>
          <p:nvPr/>
        </p:nvGrpSpPr>
        <p:grpSpPr>
          <a:xfrm>
            <a:off x="1014809" y="1555749"/>
            <a:ext cx="10233025" cy="3746188"/>
            <a:chOff x="867" y="2113"/>
            <a:chExt cx="16116" cy="5900"/>
          </a:xfrm>
        </p:grpSpPr>
        <p:cxnSp>
          <p:nvCxnSpPr>
            <p:cNvPr id="23" name="直接连接符 22"/>
            <p:cNvCxnSpPr/>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nvSpPr>
        <p:spPr bwMode="auto">
          <a:xfrm>
            <a:off x="837499" y="5393922"/>
            <a:ext cx="2225184" cy="646331"/>
          </a:xfrm>
          <a:prstGeom prst="rect">
            <a:avLst/>
          </a:prstGeom>
          <a:noFill/>
          <a:ln w="9525">
            <a:noFill/>
            <a:miter lim="800000"/>
          </a:ln>
        </p:spPr>
        <p:txBody>
          <a:bodyPr wrap="square">
            <a:spAutoFit/>
          </a:bodyPr>
          <a:lstStyle>
            <a:defPPr/>
          </a:lstStyle>
          <a:p>
            <a:r>
              <a:rPr lang="en-US" altLang="zh-CN" sz="3600" b="1">
                <a:latin typeface="Times New Roman" panose="02020603050405020304" pitchFamily="18" charset="0"/>
              </a:rPr>
              <a:t>Beginning</a:t>
            </a:r>
          </a:p>
        </p:txBody>
      </p:sp>
      <p:sp>
        <p:nvSpPr>
          <p:cNvPr id="28" name="文本框 10"/>
          <p:cNvSpPr txBox="1">
            <a:spLocks noChangeArrowheads="1"/>
          </p:cNvSpPr>
          <p:nvPr/>
        </p:nvSpPr>
        <p:spPr bwMode="auto">
          <a:xfrm>
            <a:off x="5241074" y="310307"/>
            <a:ext cx="1666875" cy="646331"/>
          </a:xfrm>
          <a:prstGeom prst="rect">
            <a:avLst/>
          </a:prstGeom>
          <a:noFill/>
          <a:ln w="9525">
            <a:noFill/>
            <a:miter lim="800000"/>
          </a:ln>
        </p:spPr>
        <p:txBody>
          <a:bodyPr>
            <a:spAutoFit/>
          </a:bodyPr>
          <a:lstStyle>
            <a:defPPr/>
          </a:lstStyle>
          <a:p>
            <a:r>
              <a:rPr lang="en-US" altLang="zh-CN" sz="3600" b="1">
                <a:latin typeface="Times New Roman" panose="02020603050405020304" pitchFamily="18" charset="0"/>
              </a:rPr>
              <a:t>Climax</a:t>
            </a:r>
          </a:p>
        </p:txBody>
      </p:sp>
      <p:sp>
        <p:nvSpPr>
          <p:cNvPr id="29" name="文本框 11"/>
          <p:cNvSpPr txBox="1">
            <a:spLocks noChangeArrowheads="1"/>
          </p:cNvSpPr>
          <p:nvPr/>
        </p:nvSpPr>
        <p:spPr bwMode="auto">
          <a:xfrm>
            <a:off x="9412684" y="5348575"/>
            <a:ext cx="1835150" cy="646331"/>
          </a:xfrm>
          <a:prstGeom prst="rect">
            <a:avLst/>
          </a:prstGeom>
          <a:noFill/>
          <a:ln w="9525">
            <a:noFill/>
            <a:miter lim="800000"/>
          </a:ln>
        </p:spPr>
        <p:txBody>
          <a:bodyPr>
            <a:spAutoFit/>
          </a:bodyPr>
          <a:lstStyle>
            <a:defPPr/>
          </a:lstStyle>
          <a:p>
            <a:r>
              <a:rPr lang="en-US" altLang="zh-CN" sz="3600" b="1">
                <a:latin typeface="Times New Roman" panose="02020603050405020304" pitchFamily="18" charset="0"/>
              </a:rPr>
              <a:t>Ending</a:t>
            </a:r>
          </a:p>
        </p:txBody>
      </p:sp>
      <p:sp>
        <p:nvSpPr>
          <p:cNvPr id="30" name="文本框 12"/>
          <p:cNvSpPr txBox="1">
            <a:spLocks noChangeArrowheads="1"/>
          </p:cNvSpPr>
          <p:nvPr/>
        </p:nvSpPr>
        <p:spPr bwMode="auto">
          <a:xfrm>
            <a:off x="198856" y="4174678"/>
            <a:ext cx="3330713" cy="1077218"/>
          </a:xfrm>
          <a:prstGeom prst="rect">
            <a:avLst/>
          </a:prstGeom>
          <a:noFill/>
          <a:ln w="9525">
            <a:noFill/>
            <a:miter lim="800000"/>
          </a:ln>
        </p:spPr>
        <p:txBody>
          <a:bodyPr wrap="square">
            <a:spAutoFit/>
          </a:bodyPr>
          <a:lstStyle>
            <a:defPPr/>
          </a:lstStyle>
          <a:p>
            <a:r>
              <a:rPr lang="en-US" altLang="zh-CN" sz="3200" b="1" smtClean="0">
                <a:latin typeface="Times New Roman" panose="02020603050405020304" pitchFamily="18" charset="0"/>
              </a:rPr>
              <a:t>        quarrel</a:t>
            </a:r>
          </a:p>
          <a:p>
            <a:r>
              <a:rPr lang="zh-CN" altLang="en-US" sz="3200" b="1">
                <a:latin typeface="Times New Roman" panose="02020603050405020304" pitchFamily="18" charset="0"/>
              </a:rPr>
              <a:t>吵架，生气离开    </a:t>
            </a:r>
            <a:endParaRPr lang="en-US" altLang="zh-CN" sz="3200" b="1">
              <a:latin typeface="Times New Roman" pitchFamily="18" charset="0"/>
            </a:endParaRPr>
          </a:p>
        </p:txBody>
      </p:sp>
      <p:sp>
        <p:nvSpPr>
          <p:cNvPr id="35" name="文本框 18"/>
          <p:cNvSpPr txBox="1">
            <a:spLocks noChangeArrowheads="1"/>
          </p:cNvSpPr>
          <p:nvPr/>
        </p:nvSpPr>
        <p:spPr bwMode="auto">
          <a:xfrm>
            <a:off x="4741908" y="956638"/>
            <a:ext cx="2875912" cy="584775"/>
          </a:xfrm>
          <a:prstGeom prst="rect">
            <a:avLst/>
          </a:prstGeom>
          <a:noFill/>
          <a:ln w="9525">
            <a:noFill/>
            <a:miter lim="800000"/>
          </a:ln>
        </p:spPr>
        <p:txBody>
          <a:bodyPr wrap="square">
            <a:spAutoFit/>
          </a:bodyPr>
          <a:lstStyle>
            <a:defPPr/>
          </a:lstStyle>
          <a:p>
            <a:r>
              <a:rPr lang="zh-CN" altLang="en-US" sz="3200" b="1" smtClean="0">
                <a:latin typeface="Times New Roman" panose="02020603050405020304" pitchFamily="18" charset="0"/>
              </a:rPr>
              <a:t>看见直升飞机</a:t>
            </a:r>
            <a:endParaRPr lang="en-US" altLang="zh-CN" sz="3200" b="1">
              <a:latin typeface="Times New Roman" panose="02020603050405020304" pitchFamily="18" charset="0"/>
            </a:endParaRPr>
          </a:p>
        </p:txBody>
      </p:sp>
      <p:sp>
        <p:nvSpPr>
          <p:cNvPr id="36" name="文本框 19"/>
          <p:cNvSpPr txBox="1"/>
          <p:nvPr/>
        </p:nvSpPr>
        <p:spPr>
          <a:xfrm>
            <a:off x="3639356" y="4703298"/>
            <a:ext cx="1430445" cy="584775"/>
          </a:xfrm>
          <a:prstGeom prst="rect">
            <a:avLst/>
          </a:prstGeom>
          <a:noFill/>
        </p:spPr>
        <p:txBody>
          <a:bodyPr wrap="square">
            <a:spAutoFit/>
          </a:bodyPr>
          <a:lstStyle>
            <a:defPPr/>
          </a:lstStyle>
          <a:p>
            <a:pPr fontAlgn="auto">
              <a:spcBef>
                <a:spcPct val="0"/>
              </a:spcBef>
              <a:spcAft>
                <a:spcPct val="0"/>
              </a:spcAft>
              <a:defRPr/>
            </a:pPr>
            <a:r>
              <a:rPr lang="en-US" altLang="zh-CN" sz="3200" b="1" smtClean="0">
                <a:solidFill>
                  <a:schemeClr val="tx2">
                    <a:lumMod val="75000"/>
                  </a:schemeClr>
                </a:solidFill>
                <a:latin typeface="Times New Roman" panose="02020603050405020304" pitchFamily="18" charset="0"/>
              </a:rPr>
              <a:t>angry</a:t>
            </a:r>
            <a:endParaRPr lang="en-US" altLang="zh-CN" sz="3200" b="1">
              <a:solidFill>
                <a:schemeClr val="tx2">
                  <a:lumMod val="75000"/>
                </a:schemeClr>
              </a:solidFill>
              <a:latin typeface="Times New Roman" pitchFamily="18" charset="0"/>
            </a:endParaRPr>
          </a:p>
        </p:txBody>
      </p:sp>
      <p:sp>
        <p:nvSpPr>
          <p:cNvPr id="39" name="文本框 22"/>
          <p:cNvSpPr txBox="1"/>
          <p:nvPr/>
        </p:nvSpPr>
        <p:spPr>
          <a:xfrm>
            <a:off x="7522764" y="976574"/>
            <a:ext cx="2608263" cy="584775"/>
          </a:xfrm>
          <a:prstGeom prst="rect">
            <a:avLst/>
          </a:prstGeom>
          <a:noFill/>
        </p:spPr>
        <p:txBody>
          <a:bodyPr wrap="square">
            <a:spAutoFit/>
          </a:bodyPr>
          <a:lstStyle>
            <a:defPPr/>
          </a:lstStyle>
          <a:p>
            <a:pPr fontAlgn="auto">
              <a:spcBef>
                <a:spcPct val="0"/>
              </a:spcBef>
              <a:spcAft>
                <a:spcPct val="0"/>
              </a:spcAft>
              <a:defRPr/>
            </a:pPr>
            <a:r>
              <a:rPr lang="en-US" altLang="zh-CN" sz="3200" b="1">
                <a:solidFill>
                  <a:schemeClr val="tx2">
                    <a:lumMod val="75000"/>
                  </a:schemeClr>
                </a:solidFill>
                <a:latin typeface="Times New Roman" panose="02020603050405020304" pitchFamily="18" charset="0"/>
                <a:ea typeface="+mn-ea"/>
              </a:rPr>
              <a:t>(helicopters)</a:t>
            </a:r>
          </a:p>
        </p:txBody>
      </p:sp>
      <p:sp>
        <p:nvSpPr>
          <p:cNvPr id="45" name="文本框 29"/>
          <p:cNvSpPr txBox="1">
            <a:spLocks noChangeArrowheads="1"/>
          </p:cNvSpPr>
          <p:nvPr/>
        </p:nvSpPr>
        <p:spPr bwMode="auto">
          <a:xfrm>
            <a:off x="9291889" y="4224719"/>
            <a:ext cx="1560513" cy="1077218"/>
          </a:xfrm>
          <a:prstGeom prst="rect">
            <a:avLst/>
          </a:prstGeom>
          <a:noFill/>
          <a:ln w="9525">
            <a:noFill/>
            <a:miter lim="800000"/>
          </a:ln>
        </p:spPr>
        <p:txBody>
          <a:bodyPr>
            <a:spAutoFit/>
          </a:bodyPr>
          <a:lstStyle>
            <a:defPPr/>
          </a:lstStyle>
          <a:p>
            <a:r>
              <a:rPr lang="en-US" altLang="zh-CN" sz="3200" b="1">
                <a:latin typeface="Times New Roman" panose="02020603050405020304" pitchFamily="18" charset="0"/>
              </a:rPr>
              <a:t>rescued</a:t>
            </a:r>
            <a:r>
              <a:rPr lang="en-US" altLang="zh-CN" sz="3200" b="1" smtClean="0">
                <a:latin typeface="Times New Roman" panose="02020603050405020304" pitchFamily="18" charset="0"/>
              </a:rPr>
              <a:t>?</a:t>
            </a:r>
          </a:p>
          <a:p>
            <a:r>
              <a:rPr lang="zh-CN" altLang="en-US" sz="3200" b="1" smtClean="0">
                <a:latin typeface="Times New Roman" panose="02020603050405020304" pitchFamily="18" charset="0"/>
              </a:rPr>
              <a:t>  被救？</a:t>
            </a:r>
            <a:endParaRPr lang="en-US" altLang="zh-CN" sz="3200" b="1">
              <a:latin typeface="Times New Roman" panose="02020603050405020304" pitchFamily="18" charset="0"/>
            </a:endParaRPr>
          </a:p>
        </p:txBody>
      </p:sp>
      <p:sp>
        <p:nvSpPr>
          <p:cNvPr id="49" name="文本框 20"/>
          <p:cNvSpPr txBox="1"/>
          <p:nvPr/>
        </p:nvSpPr>
        <p:spPr>
          <a:xfrm>
            <a:off x="2398670" y="2527961"/>
            <a:ext cx="2261798" cy="646331"/>
          </a:xfrm>
          <a:prstGeom prst="rect">
            <a:avLst/>
          </a:prstGeom>
          <a:noFill/>
        </p:spPr>
        <p:txBody>
          <a:bodyPr wrap="square" rtlCol="0">
            <a:spAutoFit/>
          </a:bodyPr>
          <a:lstStyle>
            <a:defPPr/>
          </a:lstStyle>
          <a:p>
            <a:r>
              <a:rPr lang="en-US" altLang="zh-CN" sz="3600" b="1" smtClean="0">
                <a:latin typeface="方正幼线简体" panose="03000509000000000000" pitchFamily="65" charset="-122"/>
                <a:ea typeface="方正幼线简体" panose="03000509000000000000" pitchFamily="65" charset="-122"/>
              </a:rPr>
              <a:t>    </a:t>
            </a:r>
            <a:r>
              <a:rPr lang="en-US" altLang="zh-CN" sz="3200" b="1" smtClean="0">
                <a:latin typeface="微软雅黑" panose="020B0503020204020204" pitchFamily="34" charset="-122"/>
                <a:ea typeface="微软雅黑" panose="020B0503020204020204" pitchFamily="34" charset="-122"/>
              </a:rPr>
              <a:t>Process</a:t>
            </a:r>
          </a:p>
        </p:txBody>
      </p:sp>
      <p:sp>
        <p:nvSpPr>
          <p:cNvPr id="51" name="文本框 12"/>
          <p:cNvSpPr txBox="1">
            <a:spLocks noChangeArrowheads="1"/>
          </p:cNvSpPr>
          <p:nvPr/>
        </p:nvSpPr>
        <p:spPr bwMode="auto">
          <a:xfrm>
            <a:off x="2716696" y="3174292"/>
            <a:ext cx="1845320" cy="584775"/>
          </a:xfrm>
          <a:prstGeom prst="rect">
            <a:avLst/>
          </a:prstGeom>
          <a:noFill/>
          <a:ln w="9525">
            <a:noFill/>
            <a:miter lim="800000"/>
          </a:ln>
        </p:spPr>
        <p:txBody>
          <a:bodyPr wrap="square">
            <a:spAutoFit/>
          </a:bodyPr>
          <a:lstStyle>
            <a:defPPr/>
          </a:lstStyle>
          <a:p>
            <a:r>
              <a:rPr lang="en-US" altLang="zh-CN" sz="3200" b="1">
                <a:latin typeface="Times New Roman" panose="02020603050405020304" pitchFamily="18" charset="0"/>
              </a:rPr>
              <a:t>l</a:t>
            </a:r>
            <a:r>
              <a:rPr lang="en-US" altLang="zh-CN" sz="3200" b="1" smtClean="0">
                <a:latin typeface="Times New Roman" panose="02020603050405020304" pitchFamily="18" charset="0"/>
              </a:rPr>
              <a:t>ost </a:t>
            </a:r>
            <a:r>
              <a:rPr lang="zh-CN" altLang="en-US" sz="3200" b="1" smtClean="0">
                <a:latin typeface="Times New Roman" panose="02020603050405020304" pitchFamily="18" charset="0"/>
              </a:rPr>
              <a:t>迷路</a:t>
            </a:r>
            <a:endParaRPr lang="en-US" altLang="zh-CN" sz="3200" b="1">
              <a:latin typeface="Times New Roman" panose="02020603050405020304" pitchFamily="18" charset="0"/>
            </a:endParaRPr>
          </a:p>
        </p:txBody>
      </p:sp>
      <p:sp>
        <p:nvSpPr>
          <p:cNvPr id="52" name="文本框 19"/>
          <p:cNvSpPr txBox="1"/>
          <p:nvPr/>
        </p:nvSpPr>
        <p:spPr>
          <a:xfrm>
            <a:off x="5105423" y="2683758"/>
            <a:ext cx="2417341" cy="1077218"/>
          </a:xfrm>
          <a:prstGeom prst="rect">
            <a:avLst/>
          </a:prstGeom>
          <a:noFill/>
        </p:spPr>
        <p:txBody>
          <a:bodyPr wrap="square">
            <a:spAutoFit/>
          </a:bodyPr>
          <a:lstStyle>
            <a:defPPr/>
          </a:lstStyle>
          <a:p>
            <a:pPr fontAlgn="auto">
              <a:spcBef>
                <a:spcPct val="0"/>
              </a:spcBef>
              <a:spcAft>
                <a:spcPct val="0"/>
              </a:spcAft>
              <a:defRPr/>
            </a:pPr>
            <a:r>
              <a:rPr lang="en-US" altLang="zh-CN" sz="3200" b="1" smtClean="0">
                <a:solidFill>
                  <a:schemeClr val="tx2">
                    <a:lumMod val="75000"/>
                  </a:schemeClr>
                </a:solidFill>
                <a:latin typeface="Times New Roman" panose="02020603050405020304" pitchFamily="18" charset="0"/>
              </a:rPr>
              <a:t>confused</a:t>
            </a:r>
            <a:r>
              <a:rPr lang="zh-CN" altLang="en-US" sz="3200" b="1" smtClean="0">
                <a:solidFill>
                  <a:schemeClr val="tx2">
                    <a:lumMod val="75000"/>
                  </a:schemeClr>
                </a:solidFill>
                <a:latin typeface="Times New Roman" panose="02020603050405020304" pitchFamily="18" charset="0"/>
              </a:rPr>
              <a:t>，</a:t>
            </a:r>
            <a:r>
              <a:rPr lang="en-US" altLang="zh-CN" sz="3200" b="1" smtClean="0">
                <a:solidFill>
                  <a:schemeClr val="tx2">
                    <a:lumMod val="75000"/>
                  </a:schemeClr>
                </a:solidFill>
                <a:latin typeface="Times New Roman" panose="02020603050405020304" pitchFamily="18" charset="0"/>
              </a:rPr>
              <a:t>tired</a:t>
            </a:r>
            <a:endParaRPr lang="en-US" altLang="zh-CN" sz="3200" b="1">
              <a:solidFill>
                <a:schemeClr val="tx2">
                  <a:lumMod val="75000"/>
                </a:schemeClr>
              </a:solidFill>
              <a:latin typeface="Times New Roman" panose="02020603050405020304" pitchFamily="18" charset="0"/>
            </a:endParaRPr>
          </a:p>
        </p:txBody>
      </p:sp>
      <p:sp>
        <p:nvSpPr>
          <p:cNvPr id="3" name="文本框 2"/>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4" name="文本框 3"/>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4"/>
          <p:cNvSpPr txBox="1"/>
          <p:nvPr/>
        </p:nvSpPr>
        <p:spPr>
          <a:xfrm>
            <a:off x="192088" y="81051"/>
            <a:ext cx="1005403" cy="584775"/>
          </a:xfrm>
          <a:prstGeom prst="rect">
            <a:avLst/>
          </a:prstGeom>
          <a:noFill/>
        </p:spPr>
        <p:txBody>
          <a:bodyPr wrap="none">
            <a:spAutoFit/>
          </a:bodyPr>
          <a:lstStyle>
            <a:defPPr/>
          </a:lstStyle>
          <a:p>
            <a:pPr fontAlgn="auto">
              <a:spcBef>
                <a:spcPct val="0"/>
              </a:spcBef>
              <a:spcAft>
                <a:spcPct val="0"/>
              </a:spcAft>
              <a:defRPr/>
            </a:pPr>
            <a:r>
              <a:rPr lang="zh-CN" altLang="en-US" sz="3200" b="1" smtClean="0">
                <a:solidFill>
                  <a:srgbClr val="C00000"/>
                </a:solidFill>
                <a:latin typeface="微软雅黑" panose="020B0503020204020204" pitchFamily="34" charset="-122"/>
                <a:ea typeface="微软雅黑" panose="020B0503020204020204" pitchFamily="34" charset="-122"/>
                <a:sym typeface="+mn-ea"/>
              </a:rPr>
              <a:t>构思</a:t>
            </a:r>
            <a:endParaRPr lang="zh-CN" altLang="en-US" sz="3200">
              <a:latin typeface="微软雅黑" panose="020B0503020204020204" pitchFamily="34" charset="-122"/>
              <a:ea typeface="微软雅黑" panose="020B0503020204020204" pitchFamily="34" charset="-122"/>
            </a:endParaRPr>
          </a:p>
        </p:txBody>
      </p:sp>
      <p:sp>
        <p:nvSpPr>
          <p:cNvPr id="19" name="文本框 5"/>
          <p:cNvSpPr txBox="1"/>
          <p:nvPr/>
        </p:nvSpPr>
        <p:spPr>
          <a:xfrm>
            <a:off x="1041400" y="746148"/>
            <a:ext cx="10116930" cy="1077218"/>
          </a:xfrm>
          <a:prstGeom prst="rect">
            <a:avLst/>
          </a:prstGeom>
          <a:noFill/>
        </p:spPr>
        <p:txBody>
          <a:bodyPr wrap="square">
            <a:spAutoFit/>
          </a:bodyPr>
          <a:lstStyle>
            <a:defPPr/>
          </a:lstStyle>
          <a:p>
            <a:pPr fontAlgn="auto">
              <a:spcBef>
                <a:spcPct val="0"/>
              </a:spcBef>
              <a:spcAft>
                <a:spcPct val="0"/>
              </a:spcAft>
              <a:defRPr/>
            </a:pPr>
            <a:r>
              <a:rPr lang="zh-CN" altLang="en-US" sz="3200" b="1">
                <a:latin typeface="+中文正文" charset="0"/>
                <a:ea typeface="+mn-ea"/>
              </a:rPr>
              <a:t>细读两段续写的开头语，理顺续写段落的逻辑关系；</a:t>
            </a:r>
          </a:p>
          <a:p>
            <a:pPr fontAlgn="auto">
              <a:spcBef>
                <a:spcPct val="0"/>
              </a:spcBef>
              <a:spcAft>
                <a:spcPct val="0"/>
              </a:spcAft>
              <a:defRPr/>
            </a:pPr>
            <a:r>
              <a:rPr lang="zh-CN" altLang="en-US" sz="3200" b="1">
                <a:latin typeface="+中文正文" charset="0"/>
                <a:ea typeface="+mn-ea"/>
              </a:rPr>
              <a:t>围绕划定的</a:t>
            </a:r>
            <a:r>
              <a:rPr lang="en-US" altLang="zh-CN" sz="3200" b="1">
                <a:latin typeface="+mn-ea"/>
                <a:ea typeface="+mn-ea"/>
              </a:rPr>
              <a:t>10</a:t>
            </a:r>
            <a:r>
              <a:rPr lang="zh-CN" altLang="en-US" sz="3200" b="1">
                <a:latin typeface="+mn-ea"/>
                <a:ea typeface="+mn-ea"/>
              </a:rPr>
              <a:t>个</a:t>
            </a:r>
            <a:r>
              <a:rPr lang="zh-CN" altLang="en-US" sz="3200" b="1">
                <a:latin typeface="+中文正文" charset="0"/>
                <a:ea typeface="+mn-ea"/>
              </a:rPr>
              <a:t>关键词，合理创新故事情节。</a:t>
            </a:r>
          </a:p>
        </p:txBody>
      </p:sp>
      <p:sp>
        <p:nvSpPr>
          <p:cNvPr id="20" name="文本框 6"/>
          <p:cNvSpPr txBox="1"/>
          <p:nvPr/>
        </p:nvSpPr>
        <p:spPr>
          <a:xfrm>
            <a:off x="1041400" y="1704114"/>
            <a:ext cx="10859052" cy="5016758"/>
          </a:xfrm>
          <a:prstGeom prst="rect">
            <a:avLst/>
          </a:prstGeom>
          <a:noFill/>
        </p:spPr>
        <p:txBody>
          <a:bodyPr wrap="square">
            <a:spAutoFit/>
          </a:bodyPr>
          <a:lstStyle>
            <a:defPPr/>
          </a:lstStyle>
          <a:p>
            <a:pPr fontAlgn="auto">
              <a:lnSpc>
                <a:spcPct val="150000"/>
              </a:lnSpc>
              <a:spcBef>
                <a:spcPct val="0"/>
              </a:spcBef>
              <a:spcAft>
                <a:spcPct val="0"/>
              </a:spcAft>
              <a:defRPr/>
            </a:pPr>
            <a:r>
              <a:rPr lang="en-US" altLang="zh-CN" sz="3200" b="1">
                <a:latin typeface="Times New Roman" panose="02020603050405020304" pitchFamily="18" charset="0"/>
                <a:ea typeface="宋体" panose="02010600030101010101" pitchFamily="2" charset="-122"/>
                <a:sym typeface="+mn-ea"/>
              </a:rPr>
              <a:t>Para. 1:    But no more helicopters came and it was dark. </a:t>
            </a:r>
          </a:p>
          <a:p>
            <a:pPr fontAlgn="auto">
              <a:spcBef>
                <a:spcPct val="0"/>
              </a:spcBef>
              <a:spcAft>
                <a:spcPct val="0"/>
              </a:spcAft>
              <a:defRPr/>
            </a:pPr>
            <a:r>
              <a:rPr lang="en-US" altLang="zh-CN" sz="3200" b="1">
                <a:latin typeface="Times New Roman" panose="02020603050405020304" pitchFamily="18" charset="0"/>
                <a:ea typeface="宋体" panose="02010600030101010101" pitchFamily="2" charset="-122"/>
                <a:sym typeface="+mn-ea"/>
              </a:rPr>
              <a:t>                  </a:t>
            </a:r>
            <a:r>
              <a:rPr lang="zh-CN" altLang="en-US" sz="3200" b="1" smtClean="0">
                <a:solidFill>
                  <a:srgbClr val="FF0000"/>
                </a:solidFill>
                <a:latin typeface="Times New Roman" panose="02020603050405020304" pitchFamily="18" charset="0"/>
                <a:ea typeface="宋体" panose="02010600030101010101" pitchFamily="2" charset="-122"/>
                <a:sym typeface="+mn-ea"/>
              </a:rPr>
              <a:t>续写部分：</a:t>
            </a:r>
            <a:r>
              <a:rPr lang="zh-CN" altLang="en-US" sz="3200" b="1" smtClean="0">
                <a:solidFill>
                  <a:schemeClr val="tx2">
                    <a:lumMod val="75000"/>
                  </a:schemeClr>
                </a:solidFill>
                <a:latin typeface="Times New Roman" panose="02020603050405020304" pitchFamily="18" charset="0"/>
                <a:ea typeface="宋体" panose="02010600030101010101" pitchFamily="2" charset="-122"/>
                <a:sym typeface="+mn-ea"/>
              </a:rPr>
              <a:t>简当时的感受？</a:t>
            </a:r>
            <a:endParaRPr lang="en-US" altLang="zh-CN" sz="3200" b="1" smtClean="0">
              <a:solidFill>
                <a:schemeClr val="tx2">
                  <a:lumMod val="75000"/>
                </a:schemeClr>
              </a:solidFill>
              <a:latin typeface="Times New Roman" pitchFamily="18" charset="0"/>
              <a:ea typeface="宋体" panose="02010600030101010101" pitchFamily="2" charset="-122"/>
              <a:sym typeface="+mn-ea"/>
            </a:endParaRPr>
          </a:p>
          <a:p>
            <a:pPr fontAlgn="auto">
              <a:spcBef>
                <a:spcPct val="0"/>
              </a:spcBef>
              <a:spcAft>
                <a:spcPct val="0"/>
              </a:spcAft>
              <a:defRPr/>
            </a:pPr>
            <a:r>
              <a:rPr lang="zh-CN" altLang="en-US" sz="3200" b="1" smtClean="0">
                <a:solidFill>
                  <a:schemeClr val="tx2">
                    <a:lumMod val="75000"/>
                  </a:schemeClr>
                </a:solidFill>
                <a:latin typeface="Times New Roman" panose="02020603050405020304" pitchFamily="18" charset="0"/>
                <a:ea typeface="宋体" panose="02010600030101010101" pitchFamily="2" charset="-122"/>
                <a:sym typeface="+mn-ea"/>
              </a:rPr>
              <a:t>                                      简是如何过夜的？</a:t>
            </a:r>
            <a:endParaRPr lang="en-US" altLang="zh-CN" sz="3200" b="1" smtClean="0">
              <a:solidFill>
                <a:schemeClr val="tx2">
                  <a:lumMod val="75000"/>
                </a:schemeClr>
              </a:solidFill>
              <a:latin typeface="Times New Roman" panose="02020603050405020304" pitchFamily="18" charset="0"/>
              <a:ea typeface="宋体" panose="02010600030101010101" pitchFamily="2" charset="-122"/>
              <a:sym typeface="+mn-ea"/>
            </a:endParaRPr>
          </a:p>
          <a:p>
            <a:pPr fontAlgn="auto">
              <a:spcBef>
                <a:spcPct val="0"/>
              </a:spcBef>
              <a:spcAft>
                <a:spcPct val="0"/>
              </a:spcAft>
              <a:defRPr/>
            </a:pPr>
            <a:r>
              <a:rPr lang="zh-CN" altLang="en-US" sz="3200" b="1" smtClean="0">
                <a:solidFill>
                  <a:schemeClr val="tx2">
                    <a:lumMod val="75000"/>
                  </a:schemeClr>
                </a:solidFill>
                <a:latin typeface="Times New Roman" panose="02020603050405020304" pitchFamily="18" charset="0"/>
                <a:ea typeface="宋体" panose="02010600030101010101" pitchFamily="2" charset="-122"/>
                <a:sym typeface="+mn-ea"/>
              </a:rPr>
              <a:t>                                      </a:t>
            </a:r>
            <a:r>
              <a:rPr lang="zh-CN" altLang="en-US" sz="3200" b="1">
                <a:solidFill>
                  <a:schemeClr val="tx2">
                    <a:lumMod val="75000"/>
                  </a:schemeClr>
                </a:solidFill>
                <a:latin typeface="Times New Roman" panose="02020603050405020304" pitchFamily="18" charset="0"/>
                <a:ea typeface="宋体" panose="02010600030101010101" pitchFamily="2" charset="-122"/>
                <a:sym typeface="+mn-ea"/>
              </a:rPr>
              <a:t>简</a:t>
            </a:r>
            <a:r>
              <a:rPr lang="zh-CN" altLang="en-US" sz="3200" b="1" smtClean="0">
                <a:solidFill>
                  <a:schemeClr val="tx2">
                    <a:lumMod val="75000"/>
                  </a:schemeClr>
                </a:solidFill>
                <a:latin typeface="Times New Roman" panose="02020603050405020304" pitchFamily="18" charset="0"/>
                <a:ea typeface="宋体" panose="02010600030101010101" pitchFamily="2" charset="-122"/>
                <a:sym typeface="+mn-ea"/>
              </a:rPr>
              <a:t>睡着</a:t>
            </a:r>
            <a:r>
              <a:rPr lang="zh-CN" altLang="en-US" sz="3200" b="1">
                <a:solidFill>
                  <a:schemeClr val="tx2">
                    <a:lumMod val="75000"/>
                  </a:schemeClr>
                </a:solidFill>
                <a:latin typeface="Times New Roman" panose="02020603050405020304" pitchFamily="18" charset="0"/>
                <a:ea typeface="宋体" panose="02010600030101010101" pitchFamily="2" charset="-122"/>
                <a:sym typeface="+mn-ea"/>
              </a:rPr>
              <a:t>了</a:t>
            </a:r>
            <a:r>
              <a:rPr lang="zh-CN" altLang="en-US" sz="3200" b="1" smtClean="0">
                <a:solidFill>
                  <a:schemeClr val="tx2">
                    <a:lumMod val="75000"/>
                  </a:schemeClr>
                </a:solidFill>
                <a:latin typeface="Times New Roman" panose="02020603050405020304" pitchFamily="18" charset="0"/>
                <a:ea typeface="宋体" panose="02010600030101010101" pitchFamily="2" charset="-122"/>
                <a:sym typeface="+mn-ea"/>
              </a:rPr>
              <a:t>吗？</a:t>
            </a:r>
            <a:endParaRPr lang="en-US" altLang="zh-CN" sz="3200" b="1">
              <a:solidFill>
                <a:schemeClr val="tx2">
                  <a:lumMod val="75000"/>
                </a:schemeClr>
              </a:solidFill>
              <a:latin typeface="Times New Roman" pitchFamily="18" charset="0"/>
              <a:ea typeface="宋体" panose="02010600030101010101" pitchFamily="2" charset="-122"/>
              <a:sym typeface="+mn-ea"/>
            </a:endParaRPr>
          </a:p>
          <a:p>
            <a:pPr fontAlgn="auto">
              <a:lnSpc>
                <a:spcPct val="150000"/>
              </a:lnSpc>
              <a:spcBef>
                <a:spcPct val="0"/>
              </a:spcBef>
              <a:spcAft>
                <a:spcPct val="0"/>
              </a:spcAft>
              <a:defRPr/>
            </a:pPr>
            <a:r>
              <a:rPr lang="en-US" altLang="zh-CN" sz="3200" b="1" smtClean="0">
                <a:latin typeface="Times New Roman" panose="02020603050405020304" pitchFamily="18" charset="0"/>
                <a:ea typeface="宋体" panose="02010600030101010101" pitchFamily="2" charset="-122"/>
                <a:sym typeface="+mn-ea"/>
              </a:rPr>
              <a:t>Para</a:t>
            </a:r>
            <a:r>
              <a:rPr lang="en-US" altLang="zh-CN" sz="3200" b="1">
                <a:latin typeface="Times New Roman" panose="02020603050405020304" pitchFamily="18" charset="0"/>
                <a:ea typeface="宋体" panose="02010600030101010101" pitchFamily="2" charset="-122"/>
                <a:sym typeface="+mn-ea"/>
              </a:rPr>
              <a:t>. 2:    It was daybreak when Jane woke up.</a:t>
            </a:r>
          </a:p>
          <a:p>
            <a:pPr fontAlgn="auto">
              <a:spcBef>
                <a:spcPct val="0"/>
              </a:spcBef>
              <a:spcAft>
                <a:spcPct val="0"/>
              </a:spcAft>
              <a:defRPr/>
            </a:pPr>
            <a:r>
              <a:rPr lang="zh-CN" altLang="en-US" sz="3200" b="1" smtClean="0">
                <a:solidFill>
                  <a:srgbClr val="FF0000"/>
                </a:solidFill>
                <a:latin typeface="Times New Roman" panose="02020603050405020304" pitchFamily="18" charset="0"/>
                <a:ea typeface="宋体" panose="02010600030101010101" pitchFamily="2" charset="-122"/>
                <a:sym typeface="+mn-ea"/>
              </a:rPr>
              <a:t>                 续</a:t>
            </a:r>
            <a:r>
              <a:rPr lang="zh-CN" altLang="en-US" sz="3200" b="1">
                <a:solidFill>
                  <a:srgbClr val="FF0000"/>
                </a:solidFill>
                <a:latin typeface="Times New Roman" panose="02020603050405020304" pitchFamily="18" charset="0"/>
                <a:ea typeface="宋体" panose="02010600030101010101" pitchFamily="2" charset="-122"/>
                <a:sym typeface="+mn-ea"/>
              </a:rPr>
              <a:t>写部分：</a:t>
            </a:r>
            <a:r>
              <a:rPr lang="zh-CN" altLang="en-US" sz="3200" b="1" smtClean="0">
                <a:solidFill>
                  <a:schemeClr val="tx2">
                    <a:lumMod val="75000"/>
                  </a:schemeClr>
                </a:solidFill>
                <a:latin typeface="Times New Roman" panose="02020603050405020304" pitchFamily="18" charset="0"/>
              </a:rPr>
              <a:t>简获救了吗？</a:t>
            </a:r>
            <a:endParaRPr lang="en-US" altLang="zh-CN" sz="3200" b="1">
              <a:solidFill>
                <a:schemeClr val="tx2">
                  <a:lumMod val="75000"/>
                </a:schemeClr>
              </a:solidFill>
              <a:latin typeface="Times New Roman" panose="02020603050405020304" pitchFamily="18" charset="0"/>
            </a:endParaRPr>
          </a:p>
          <a:p>
            <a:pPr fontAlgn="auto">
              <a:spcBef>
                <a:spcPct val="0"/>
              </a:spcBef>
              <a:spcAft>
                <a:spcPct val="0"/>
              </a:spcAft>
              <a:defRPr/>
            </a:pPr>
            <a:r>
              <a:rPr lang="zh-CN" altLang="en-US" sz="3200" b="1" smtClean="0">
                <a:solidFill>
                  <a:schemeClr val="tx2">
                    <a:lumMod val="75000"/>
                  </a:schemeClr>
                </a:solidFill>
                <a:latin typeface="Times New Roman" panose="02020603050405020304" pitchFamily="18" charset="0"/>
              </a:rPr>
              <a:t>                                     谁救了简？</a:t>
            </a:r>
            <a:endParaRPr lang="en-US" altLang="zh-CN" sz="3200" b="1">
              <a:solidFill>
                <a:schemeClr val="tx2">
                  <a:lumMod val="75000"/>
                </a:schemeClr>
              </a:solidFill>
              <a:latin typeface="Times New Roman" panose="02020603050405020304" pitchFamily="18" charset="0"/>
            </a:endParaRPr>
          </a:p>
          <a:p>
            <a:pPr fontAlgn="auto">
              <a:spcBef>
                <a:spcPct val="0"/>
              </a:spcBef>
              <a:spcAft>
                <a:spcPct val="0"/>
              </a:spcAft>
              <a:defRPr/>
            </a:pPr>
            <a:r>
              <a:rPr lang="zh-CN" altLang="en-US" sz="3200" b="1" smtClean="0">
                <a:solidFill>
                  <a:schemeClr val="tx2">
                    <a:lumMod val="75000"/>
                  </a:schemeClr>
                </a:solidFill>
                <a:latin typeface="Times New Roman" panose="02020603050405020304" pitchFamily="18" charset="0"/>
              </a:rPr>
              <a:t>                                     怎么救的？</a:t>
            </a:r>
            <a:endParaRPr lang="en-US" altLang="zh-CN" sz="3200" b="1">
              <a:solidFill>
                <a:schemeClr val="tx2">
                  <a:lumMod val="75000"/>
                </a:schemeClr>
              </a:solidFill>
              <a:latin typeface="Times New Roman" panose="02020603050405020304" pitchFamily="18" charset="0"/>
            </a:endParaRPr>
          </a:p>
          <a:p>
            <a:pPr fontAlgn="auto">
              <a:spcBef>
                <a:spcPct val="0"/>
              </a:spcBef>
              <a:spcAft>
                <a:spcPct val="0"/>
              </a:spcAft>
              <a:defRPr/>
            </a:pPr>
            <a:r>
              <a:rPr lang="zh-CN" altLang="en-US" sz="3200" b="1" smtClean="0">
                <a:solidFill>
                  <a:schemeClr val="tx2">
                    <a:lumMod val="75000"/>
                  </a:schemeClr>
                </a:solidFill>
                <a:latin typeface="Times New Roman" panose="02020603050405020304" pitchFamily="18" charset="0"/>
              </a:rPr>
              <a:t>                                     她当时的感受？</a:t>
            </a:r>
            <a:endParaRPr lang="en-US" altLang="zh-CN" sz="3200" b="1">
              <a:solidFill>
                <a:schemeClr val="tx2">
                  <a:lumMod val="75000"/>
                </a:schemeClr>
              </a:solidFill>
              <a:latin typeface="Times New Roman" panose="02020603050405020304" pitchFamily="18" charset="0"/>
            </a:endParaRPr>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linds(horizontal)">
                                      <p:cBhvr>
                                        <p:cTn id="17" dur="500"/>
                                        <p:tgtEl>
                                          <p:spTgt spid="20">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blinds(horizontal)">
                                      <p:cBhvr>
                                        <p:cTn id="22" dur="500"/>
                                        <p:tgtEl>
                                          <p:spTgt spid="20">
                                            <p:txEl>
                                              <p:pRg st="1" end="1"/>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animEffect transition="in" filter="blinds(horizontal)">
                                      <p:cBhvr>
                                        <p:cTn id="27" dur="500"/>
                                        <p:tgtEl>
                                          <p:spTgt spid="20">
                                            <p:txEl>
                                              <p:pRg st="2" end="2"/>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0">
                                            <p:txEl>
                                              <p:pRg st="3" end="3"/>
                                            </p:txEl>
                                          </p:spTgt>
                                        </p:tgtEl>
                                        <p:attrNameLst>
                                          <p:attrName>style.visibility</p:attrName>
                                        </p:attrNameLst>
                                      </p:cBhvr>
                                      <p:to>
                                        <p:strVal val="visible"/>
                                      </p:to>
                                    </p:set>
                                    <p:animEffect transition="in" filter="blinds(horizontal)">
                                      <p:cBhvr>
                                        <p:cTn id="32" dur="500"/>
                                        <p:tgtEl>
                                          <p:spTgt spid="20">
                                            <p:txEl>
                                              <p:pRg st="3" end="3"/>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0">
                                            <p:txEl>
                                              <p:pRg st="4" end="4"/>
                                            </p:txEl>
                                          </p:spTgt>
                                        </p:tgtEl>
                                        <p:attrNameLst>
                                          <p:attrName>style.visibility</p:attrName>
                                        </p:attrNameLst>
                                      </p:cBhvr>
                                      <p:to>
                                        <p:strVal val="visible"/>
                                      </p:to>
                                    </p:set>
                                    <p:animEffect transition="in" filter="blinds(horizontal)">
                                      <p:cBhvr>
                                        <p:cTn id="37" dur="500"/>
                                        <p:tgtEl>
                                          <p:spTgt spid="20">
                                            <p:txEl>
                                              <p:pRg st="4" end="4"/>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0">
                                            <p:txEl>
                                              <p:pRg st="5" end="5"/>
                                            </p:txEl>
                                          </p:spTgt>
                                        </p:tgtEl>
                                        <p:attrNameLst>
                                          <p:attrName>style.visibility</p:attrName>
                                        </p:attrNameLst>
                                      </p:cBhvr>
                                      <p:to>
                                        <p:strVal val="visible"/>
                                      </p:to>
                                    </p:set>
                                    <p:animEffect transition="in" filter="blinds(horizontal)">
                                      <p:cBhvr>
                                        <p:cTn id="42" dur="500"/>
                                        <p:tgtEl>
                                          <p:spTgt spid="20">
                                            <p:txEl>
                                              <p:pRg st="5" end="5"/>
                                            </p:txEl>
                                          </p:spTgt>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0">
                                            <p:txEl>
                                              <p:pRg st="6" end="6"/>
                                            </p:txEl>
                                          </p:spTgt>
                                        </p:tgtEl>
                                        <p:attrNameLst>
                                          <p:attrName>style.visibility</p:attrName>
                                        </p:attrNameLst>
                                      </p:cBhvr>
                                      <p:to>
                                        <p:strVal val="visible"/>
                                      </p:to>
                                    </p:set>
                                    <p:animEffect transition="in" filter="blinds(horizontal)">
                                      <p:cBhvr>
                                        <p:cTn id="47" dur="500"/>
                                        <p:tgtEl>
                                          <p:spTgt spid="20">
                                            <p:txEl>
                                              <p:pRg st="6" end="6"/>
                                            </p:txEl>
                                          </p:spTgt>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0">
                                            <p:txEl>
                                              <p:pRg st="7" end="7"/>
                                            </p:txEl>
                                          </p:spTgt>
                                        </p:tgtEl>
                                        <p:attrNameLst>
                                          <p:attrName>style.visibility</p:attrName>
                                        </p:attrNameLst>
                                      </p:cBhvr>
                                      <p:to>
                                        <p:strVal val="visible"/>
                                      </p:to>
                                    </p:set>
                                    <p:animEffect transition="in" filter="blinds(horizontal)">
                                      <p:cBhvr>
                                        <p:cTn id="52" dur="500"/>
                                        <p:tgtEl>
                                          <p:spTgt spid="20">
                                            <p:txEl>
                                              <p:pRg st="7" end="7"/>
                                            </p:txEl>
                                          </p:spTgt>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0">
                                            <p:txEl>
                                              <p:pRg st="8" end="8"/>
                                            </p:txEl>
                                          </p:spTgt>
                                        </p:tgtEl>
                                        <p:attrNameLst>
                                          <p:attrName>style.visibility</p:attrName>
                                        </p:attrNameLst>
                                      </p:cBhvr>
                                      <p:to>
                                        <p:strVal val="visible"/>
                                      </p:to>
                                    </p:set>
                                    <p:animEffect transition="in" filter="blinds(horizontal)">
                                      <p:cBhvr>
                                        <p:cTn id="57" dur="500"/>
                                        <p:tgtEl>
                                          <p:spTgt spid="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爆炸形 2 2"/>
          <p:cNvSpPr/>
          <p:nvPr/>
        </p:nvSpPr>
        <p:spPr>
          <a:xfrm rot="1926936">
            <a:off x="227754" y="67144"/>
            <a:ext cx="1729789" cy="1608921"/>
          </a:xfrm>
          <a:prstGeom prst="irregularSeal2">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2" name="文本框 1"/>
          <p:cNvSpPr txBox="1"/>
          <p:nvPr>
            <p:custDataLst>
              <p:tags r:id="rId1"/>
            </p:custDataLst>
          </p:nvPr>
        </p:nvSpPr>
        <p:spPr>
          <a:xfrm>
            <a:off x="387592" y="370985"/>
            <a:ext cx="1410113" cy="1014413"/>
          </a:xfrm>
          <a:prstGeom prst="rect">
            <a:avLst/>
          </a:prstGeom>
        </p:spPr>
        <p:txBody>
          <a:bodyPr anchor="ctr">
            <a:normAutofit/>
          </a:bodyPr>
          <a:lstStyle>
            <a:lvl1pPr>
              <a:lnSpc>
                <a:spcPct val="90000"/>
              </a:lnSpc>
              <a:spcBef>
                <a:spcPct val="0"/>
              </a:spcBef>
              <a:buNone/>
              <a:defRPr sz="4000">
                <a:solidFill>
                  <a:srgbClr val="00B0F0"/>
                </a:solidFill>
                <a:latin typeface="+mj-lt"/>
                <a:ea typeface="+mj-ea"/>
                <a:cs typeface="+mj-cs"/>
              </a:defRPr>
            </a:lvl1pPr>
          </a:lstStyle>
          <a:p>
            <a:pPr>
              <a:defRPr/>
            </a:pPr>
            <a:r>
              <a:rPr lang="zh-CN" altLang="en-US" b="1" smtClean="0">
                <a:solidFill>
                  <a:schemeClr val="bg1"/>
                </a:solidFill>
                <a:latin typeface="微软雅黑" panose="020B0503020204020204" pitchFamily="34" charset="-122"/>
                <a:ea typeface="微软雅黑" panose="020B0503020204020204" pitchFamily="34" charset="-122"/>
                <a:sym typeface="+mn-ea"/>
              </a:rPr>
              <a:t>注意</a:t>
            </a:r>
            <a:endParaRPr lang="zh-CN" altLang="en-US" b="1">
              <a:solidFill>
                <a:schemeClr val="bg1"/>
              </a:solidFill>
            </a:endParaRPr>
          </a:p>
        </p:txBody>
      </p:sp>
      <p:sp>
        <p:nvSpPr>
          <p:cNvPr id="33" name="文本框 2"/>
          <p:cNvSpPr txBox="1"/>
          <p:nvPr>
            <p:custDataLst>
              <p:tags r:id="rId2"/>
            </p:custDataLst>
          </p:nvPr>
        </p:nvSpPr>
        <p:spPr>
          <a:xfrm>
            <a:off x="537957" y="1485350"/>
            <a:ext cx="10760420" cy="4544390"/>
          </a:xfrm>
          <a:prstGeom prst="rect">
            <a:avLst/>
          </a:prstGeom>
        </p:spPr>
        <p:txBody>
          <a:bodyPr/>
          <a:lstStyle>
            <a:defPPr>
              <a:defRPr lang="zh-CN"/>
            </a:defPPr>
            <a:lvl1pPr marR="0" lvl="0" indent="0" algn="just" fontAlgn="auto">
              <a:lnSpc>
                <a:spcPct val="120000"/>
              </a:lnSpc>
              <a:spcBef>
                <a:spcPts val="1000"/>
              </a:spcBef>
              <a:spcAft>
                <a:spcPct val="0"/>
              </a:spcAft>
              <a:buClrTx/>
              <a:buSzTx/>
              <a:buFont typeface="Arial" panose="020B0604020202020204" pitchFamily="34" charset="0"/>
              <a:buNone/>
              <a:defRPr kumimoji="0" sz="2400" b="0" i="0" u="none" strike="noStrike" cap="none" spc="0" normalizeH="0" baseline="0">
                <a:ln>
                  <a:noFill/>
                </a:ln>
                <a:effectLst/>
                <a:uLnTx/>
                <a:uFillTx/>
                <a:latin typeface="Arial"/>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zh-CN" altLang="en-US" sz="3200" b="1" smtClean="0">
                <a:latin typeface="+mn-lt"/>
                <a:ea typeface="+mn-ea"/>
              </a:rPr>
              <a:t>一、所</a:t>
            </a:r>
            <a:r>
              <a:rPr lang="zh-CN" altLang="en-US" sz="3200" b="1">
                <a:latin typeface="+mn-lt"/>
                <a:ea typeface="+mn-ea"/>
              </a:rPr>
              <a:t>续写短文的词数应为150左右（词数</a:t>
            </a:r>
            <a:r>
              <a:rPr lang="zh-CN" altLang="en-US" sz="3200" b="1">
                <a:solidFill>
                  <a:srgbClr val="FF0000"/>
                </a:solidFill>
                <a:latin typeface="+mn-lt"/>
                <a:ea typeface="+mn-ea"/>
              </a:rPr>
              <a:t>少于130</a:t>
            </a:r>
            <a:r>
              <a:rPr lang="zh-CN" altLang="en-US" sz="3200" b="1">
                <a:latin typeface="+mn-lt"/>
                <a:ea typeface="+mn-ea"/>
              </a:rPr>
              <a:t>的，      </a:t>
            </a:r>
            <a:r>
              <a:rPr lang="zh-CN" altLang="en-US" sz="3200" b="1" smtClean="0">
                <a:latin typeface="+mn-lt"/>
                <a:ea typeface="+mn-ea"/>
              </a:rPr>
              <a:t>   </a:t>
            </a:r>
            <a:endParaRPr lang="en-US" altLang="zh-CN" sz="3200" b="1" smtClean="0">
              <a:latin typeface="+mn-lt"/>
              <a:ea typeface="+mn-ea"/>
            </a:endParaRPr>
          </a:p>
          <a:p>
            <a:pPr>
              <a:defRPr/>
            </a:pPr>
            <a:r>
              <a:rPr lang="en-US" altLang="zh-CN" sz="3200" b="1">
                <a:latin typeface="+mn-lt"/>
                <a:ea typeface="+mn-ea"/>
              </a:rPr>
              <a:t> </a:t>
            </a:r>
            <a:r>
              <a:rPr lang="en-US" altLang="zh-CN" sz="3200" b="1" smtClean="0">
                <a:latin typeface="+mn-lt"/>
                <a:ea typeface="+mn-ea"/>
              </a:rPr>
              <a:t>   </a:t>
            </a:r>
            <a:r>
              <a:rPr lang="zh-CN" altLang="en-US" sz="3200" b="1" smtClean="0">
                <a:latin typeface="+mn-lt"/>
                <a:ea typeface="+mn-ea"/>
              </a:rPr>
              <a:t>从</a:t>
            </a:r>
            <a:r>
              <a:rPr lang="zh-CN" altLang="en-US" sz="3200" b="1">
                <a:latin typeface="+mn-lt"/>
                <a:ea typeface="+mn-ea"/>
              </a:rPr>
              <a:t>总分中减去</a:t>
            </a:r>
            <a:r>
              <a:rPr lang="zh-CN" altLang="en-US" sz="3200" b="1">
                <a:solidFill>
                  <a:srgbClr val="FF0000"/>
                </a:solidFill>
                <a:latin typeface="+mn-lt"/>
                <a:ea typeface="+mn-ea"/>
              </a:rPr>
              <a:t>2分</a:t>
            </a:r>
            <a:r>
              <a:rPr lang="zh-CN" altLang="en-US" sz="3200" b="1">
                <a:latin typeface="+mn-lt"/>
                <a:ea typeface="+mn-ea"/>
              </a:rPr>
              <a:t>）；</a:t>
            </a:r>
          </a:p>
          <a:p>
            <a:pPr>
              <a:defRPr/>
            </a:pPr>
            <a:r>
              <a:rPr lang="zh-CN" altLang="en-US" sz="3200" b="1" smtClean="0">
                <a:latin typeface="+mn-lt"/>
                <a:ea typeface="+mn-ea"/>
              </a:rPr>
              <a:t>二、应</a:t>
            </a:r>
            <a:r>
              <a:rPr lang="zh-CN" altLang="en-US" sz="3200" b="1">
                <a:latin typeface="+mn-lt"/>
                <a:ea typeface="+mn-ea"/>
              </a:rPr>
              <a:t>使用</a:t>
            </a:r>
            <a:r>
              <a:rPr lang="zh-CN" altLang="en-US" sz="3200" b="1">
                <a:solidFill>
                  <a:srgbClr val="FF0000"/>
                </a:solidFill>
                <a:latin typeface="+mn-lt"/>
                <a:ea typeface="+mn-ea"/>
              </a:rPr>
              <a:t>5个</a:t>
            </a:r>
            <a:r>
              <a:rPr lang="zh-CN" altLang="en-US" sz="3200" b="1">
                <a:latin typeface="+mn-lt"/>
                <a:ea typeface="+mn-ea"/>
              </a:rPr>
              <a:t>以上短文中标有下划线的关键词</a:t>
            </a:r>
            <a:r>
              <a:rPr lang="zh-CN" altLang="en-US" sz="3200" b="1" smtClean="0">
                <a:latin typeface="+mn-lt"/>
                <a:ea typeface="+mn-ea"/>
              </a:rPr>
              <a:t>语，少用</a:t>
            </a:r>
            <a:r>
              <a:rPr lang="en-US" altLang="zh-CN" sz="3200" b="1" smtClean="0">
                <a:solidFill>
                  <a:srgbClr val="FF0000"/>
                </a:solidFill>
                <a:latin typeface="+mn-lt"/>
                <a:ea typeface="+mn-ea"/>
              </a:rPr>
              <a:t>1</a:t>
            </a:r>
          </a:p>
          <a:p>
            <a:pPr>
              <a:defRPr/>
            </a:pPr>
            <a:r>
              <a:rPr lang="en-US" altLang="zh-CN" sz="3200" b="1">
                <a:solidFill>
                  <a:srgbClr val="FF0000"/>
                </a:solidFill>
                <a:latin typeface="+mn-lt"/>
                <a:ea typeface="+mn-ea"/>
              </a:rPr>
              <a:t> </a:t>
            </a:r>
            <a:r>
              <a:rPr lang="en-US" altLang="zh-CN" sz="3200" b="1" smtClean="0">
                <a:solidFill>
                  <a:srgbClr val="FF0000"/>
                </a:solidFill>
                <a:latin typeface="+mn-lt"/>
                <a:ea typeface="+mn-ea"/>
              </a:rPr>
              <a:t>   </a:t>
            </a:r>
            <a:r>
              <a:rPr lang="zh-CN" altLang="en-US" sz="3200" b="1" smtClean="0">
                <a:solidFill>
                  <a:srgbClr val="FF0000"/>
                </a:solidFill>
                <a:latin typeface="+mn-lt"/>
                <a:ea typeface="+mn-ea"/>
              </a:rPr>
              <a:t>个扣</a:t>
            </a:r>
            <a:r>
              <a:rPr lang="en-US" altLang="zh-CN" sz="3200" b="1" smtClean="0">
                <a:solidFill>
                  <a:srgbClr val="FF0000"/>
                </a:solidFill>
                <a:latin typeface="+mn-lt"/>
                <a:ea typeface="+mn-ea"/>
              </a:rPr>
              <a:t>1</a:t>
            </a:r>
            <a:r>
              <a:rPr lang="zh-CN" altLang="en-US" sz="3200" b="1" smtClean="0">
                <a:solidFill>
                  <a:srgbClr val="FF0000"/>
                </a:solidFill>
                <a:latin typeface="+mn-lt"/>
                <a:ea typeface="+mn-ea"/>
              </a:rPr>
              <a:t>分</a:t>
            </a:r>
            <a:r>
              <a:rPr lang="zh-CN" altLang="en-US" sz="3200" b="1" smtClean="0">
                <a:latin typeface="+mn-lt"/>
                <a:ea typeface="+mn-ea"/>
              </a:rPr>
              <a:t>，</a:t>
            </a:r>
            <a:r>
              <a:rPr lang="zh-CN" altLang="en-US" sz="3200" b="1" smtClean="0">
                <a:solidFill>
                  <a:srgbClr val="FF0000"/>
                </a:solidFill>
                <a:latin typeface="+mn-lt"/>
                <a:ea typeface="+mn-ea"/>
              </a:rPr>
              <a:t>少用</a:t>
            </a:r>
            <a:r>
              <a:rPr lang="en-US" altLang="zh-CN" sz="3200" b="1" smtClean="0">
                <a:solidFill>
                  <a:srgbClr val="FF0000"/>
                </a:solidFill>
                <a:latin typeface="+mn-lt"/>
                <a:ea typeface="+mn-ea"/>
              </a:rPr>
              <a:t>2</a:t>
            </a:r>
            <a:r>
              <a:rPr lang="zh-CN" altLang="en-US" sz="3200" b="1" smtClean="0">
                <a:solidFill>
                  <a:srgbClr val="FF0000"/>
                </a:solidFill>
                <a:latin typeface="+mn-lt"/>
                <a:ea typeface="+mn-ea"/>
              </a:rPr>
              <a:t>个扣</a:t>
            </a:r>
            <a:r>
              <a:rPr lang="en-US" altLang="zh-CN" sz="3200" b="1" smtClean="0">
                <a:solidFill>
                  <a:srgbClr val="FF0000"/>
                </a:solidFill>
                <a:latin typeface="+mn-lt"/>
                <a:ea typeface="+mn-ea"/>
              </a:rPr>
              <a:t>2</a:t>
            </a:r>
            <a:r>
              <a:rPr lang="zh-CN" altLang="en-US" sz="3200" b="1" smtClean="0">
                <a:solidFill>
                  <a:srgbClr val="FF0000"/>
                </a:solidFill>
                <a:latin typeface="+mn-lt"/>
                <a:ea typeface="+mn-ea"/>
              </a:rPr>
              <a:t>分</a:t>
            </a:r>
            <a:r>
              <a:rPr lang="zh-CN" altLang="en-US" sz="3200" b="1" smtClean="0">
                <a:latin typeface="+mn-lt"/>
                <a:ea typeface="+mn-ea"/>
              </a:rPr>
              <a:t>，</a:t>
            </a:r>
            <a:r>
              <a:rPr lang="zh-CN" altLang="en-US" sz="3200" b="1" smtClean="0">
                <a:solidFill>
                  <a:srgbClr val="FF0000"/>
                </a:solidFill>
                <a:latin typeface="+mn-lt"/>
                <a:ea typeface="+mn-ea"/>
              </a:rPr>
              <a:t>少用</a:t>
            </a:r>
            <a:r>
              <a:rPr lang="en-US" altLang="zh-CN" sz="3200" b="1" smtClean="0">
                <a:solidFill>
                  <a:srgbClr val="FF0000"/>
                </a:solidFill>
                <a:latin typeface="+mn-lt"/>
                <a:ea typeface="+mn-ea"/>
              </a:rPr>
              <a:t>3</a:t>
            </a:r>
            <a:r>
              <a:rPr lang="zh-CN" altLang="en-US" sz="3200" b="1" smtClean="0">
                <a:solidFill>
                  <a:srgbClr val="FF0000"/>
                </a:solidFill>
                <a:latin typeface="+mn-lt"/>
                <a:ea typeface="+mn-ea"/>
              </a:rPr>
              <a:t>到</a:t>
            </a:r>
            <a:r>
              <a:rPr lang="en-US" altLang="zh-CN" sz="3200" b="1" smtClean="0">
                <a:solidFill>
                  <a:srgbClr val="FF0000"/>
                </a:solidFill>
                <a:latin typeface="+mn-lt"/>
                <a:ea typeface="+mn-ea"/>
              </a:rPr>
              <a:t>4</a:t>
            </a:r>
            <a:r>
              <a:rPr lang="zh-CN" altLang="en-US" sz="3200" b="1" smtClean="0">
                <a:solidFill>
                  <a:srgbClr val="FF0000"/>
                </a:solidFill>
                <a:latin typeface="+mn-lt"/>
                <a:ea typeface="+mn-ea"/>
              </a:rPr>
              <a:t>个扣</a:t>
            </a:r>
            <a:r>
              <a:rPr lang="en-US" altLang="zh-CN" sz="3200" b="1" smtClean="0">
                <a:solidFill>
                  <a:srgbClr val="FF0000"/>
                </a:solidFill>
                <a:latin typeface="+mn-lt"/>
                <a:ea typeface="+mn-ea"/>
              </a:rPr>
              <a:t>3</a:t>
            </a:r>
            <a:r>
              <a:rPr lang="zh-CN" altLang="en-US" sz="3200" b="1" smtClean="0">
                <a:solidFill>
                  <a:srgbClr val="FF0000"/>
                </a:solidFill>
                <a:latin typeface="+mn-lt"/>
                <a:ea typeface="+mn-ea"/>
              </a:rPr>
              <a:t>分</a:t>
            </a:r>
            <a:r>
              <a:rPr lang="zh-CN" altLang="en-US" sz="3200" b="1" smtClean="0">
                <a:latin typeface="+mn-lt"/>
                <a:ea typeface="+mn-ea"/>
              </a:rPr>
              <a:t>；</a:t>
            </a:r>
            <a:endParaRPr lang="zh-CN" altLang="en-US" sz="3200" b="1">
              <a:latin typeface="+mn-lt"/>
              <a:ea typeface="+mn-ea"/>
            </a:endParaRPr>
          </a:p>
          <a:p>
            <a:pPr>
              <a:defRPr/>
            </a:pPr>
            <a:r>
              <a:rPr lang="zh-CN" altLang="en-US" sz="3200" b="1" smtClean="0">
                <a:latin typeface="+mn-lt"/>
                <a:ea typeface="+mn-ea"/>
              </a:rPr>
              <a:t>三、续写完成后，请用下划线标出你所使用的关键词语，</a:t>
            </a:r>
            <a:endParaRPr lang="en-US" altLang="zh-CN" sz="3200" b="1" smtClean="0">
              <a:latin typeface="+mn-lt"/>
              <a:ea typeface="+mn-ea"/>
            </a:endParaRPr>
          </a:p>
          <a:p>
            <a:pPr>
              <a:defRPr/>
            </a:pPr>
            <a:r>
              <a:rPr lang="en-US" altLang="zh-CN" sz="3200" b="1">
                <a:solidFill>
                  <a:srgbClr val="FF0000"/>
                </a:solidFill>
                <a:latin typeface="+mn-lt"/>
                <a:ea typeface="+mn-ea"/>
              </a:rPr>
              <a:t> </a:t>
            </a:r>
            <a:r>
              <a:rPr lang="en-US" altLang="zh-CN" sz="3200" b="1" smtClean="0">
                <a:solidFill>
                  <a:srgbClr val="FF0000"/>
                </a:solidFill>
                <a:latin typeface="+mn-lt"/>
                <a:ea typeface="+mn-ea"/>
              </a:rPr>
              <a:t>   </a:t>
            </a:r>
            <a:r>
              <a:rPr lang="zh-CN" altLang="en-US" sz="3200" b="1" smtClean="0">
                <a:solidFill>
                  <a:srgbClr val="FF0000"/>
                </a:solidFill>
                <a:latin typeface="+mn-lt"/>
                <a:ea typeface="+mn-ea"/>
              </a:rPr>
              <a:t>少划</a:t>
            </a:r>
            <a:r>
              <a:rPr lang="en-US" altLang="zh-CN" sz="3200" b="1" smtClean="0">
                <a:solidFill>
                  <a:srgbClr val="FF0000"/>
                </a:solidFill>
                <a:latin typeface="+mn-lt"/>
                <a:ea typeface="+mn-ea"/>
              </a:rPr>
              <a:t>1</a:t>
            </a:r>
            <a:r>
              <a:rPr lang="zh-CN" altLang="en-US" sz="3200" b="1" smtClean="0">
                <a:solidFill>
                  <a:srgbClr val="FF0000"/>
                </a:solidFill>
                <a:latin typeface="+mn-lt"/>
                <a:ea typeface="+mn-ea"/>
              </a:rPr>
              <a:t>个不扣分，少划</a:t>
            </a:r>
            <a:r>
              <a:rPr lang="en-US" altLang="zh-CN" sz="3200" b="1" smtClean="0">
                <a:solidFill>
                  <a:srgbClr val="FF0000"/>
                </a:solidFill>
                <a:latin typeface="+mn-lt"/>
                <a:ea typeface="+mn-ea"/>
              </a:rPr>
              <a:t>2</a:t>
            </a:r>
            <a:r>
              <a:rPr lang="zh-CN" altLang="en-US" sz="3200" b="1" smtClean="0">
                <a:solidFill>
                  <a:srgbClr val="FF0000"/>
                </a:solidFill>
                <a:latin typeface="+mn-lt"/>
                <a:ea typeface="+mn-ea"/>
              </a:rPr>
              <a:t>个到</a:t>
            </a:r>
            <a:r>
              <a:rPr lang="en-US" altLang="zh-CN" sz="3200" b="1" smtClean="0">
                <a:solidFill>
                  <a:srgbClr val="FF0000"/>
                </a:solidFill>
                <a:latin typeface="+mn-lt"/>
                <a:ea typeface="+mn-ea"/>
              </a:rPr>
              <a:t>3</a:t>
            </a:r>
            <a:r>
              <a:rPr lang="zh-CN" altLang="en-US" sz="3200" b="1" smtClean="0">
                <a:solidFill>
                  <a:srgbClr val="FF0000"/>
                </a:solidFill>
                <a:latin typeface="+mn-lt"/>
                <a:ea typeface="+mn-ea"/>
              </a:rPr>
              <a:t>个扣</a:t>
            </a:r>
            <a:r>
              <a:rPr lang="en-US" altLang="zh-CN" sz="3200" b="1" smtClean="0">
                <a:solidFill>
                  <a:srgbClr val="FF0000"/>
                </a:solidFill>
                <a:latin typeface="+mn-lt"/>
                <a:ea typeface="+mn-ea"/>
              </a:rPr>
              <a:t>1</a:t>
            </a:r>
            <a:r>
              <a:rPr lang="zh-CN" altLang="en-US" sz="3200" b="1" smtClean="0">
                <a:solidFill>
                  <a:srgbClr val="FF0000"/>
                </a:solidFill>
                <a:latin typeface="+mn-lt"/>
                <a:ea typeface="+mn-ea"/>
              </a:rPr>
              <a:t>分，</a:t>
            </a:r>
            <a:r>
              <a:rPr lang="zh-CN" altLang="en-US" sz="3200" b="1">
                <a:solidFill>
                  <a:srgbClr val="FF0000"/>
                </a:solidFill>
                <a:latin typeface="+mn-lt"/>
                <a:ea typeface="+mn-ea"/>
              </a:rPr>
              <a:t>少划</a:t>
            </a:r>
            <a:r>
              <a:rPr lang="en-US" altLang="zh-CN" sz="3200" b="1">
                <a:solidFill>
                  <a:srgbClr val="FF0000"/>
                </a:solidFill>
                <a:latin typeface="+mn-lt"/>
                <a:ea typeface="+mn-ea"/>
              </a:rPr>
              <a:t>4</a:t>
            </a:r>
            <a:r>
              <a:rPr lang="zh-CN" altLang="en-US" sz="3200" b="1">
                <a:solidFill>
                  <a:srgbClr val="FF0000"/>
                </a:solidFill>
                <a:latin typeface="+mn-lt"/>
                <a:ea typeface="+mn-ea"/>
              </a:rPr>
              <a:t>个扣</a:t>
            </a:r>
            <a:r>
              <a:rPr lang="en-US" altLang="zh-CN" sz="3200" b="1">
                <a:solidFill>
                  <a:srgbClr val="FF0000"/>
                </a:solidFill>
                <a:latin typeface="+mn-lt"/>
                <a:ea typeface="+mn-ea"/>
              </a:rPr>
              <a:t>2</a:t>
            </a:r>
            <a:r>
              <a:rPr lang="zh-CN" altLang="en-US" sz="3200" b="1">
                <a:solidFill>
                  <a:srgbClr val="FF0000"/>
                </a:solidFill>
                <a:latin typeface="+mn-lt"/>
                <a:ea typeface="+mn-ea"/>
              </a:rPr>
              <a:t>分</a:t>
            </a:r>
            <a:r>
              <a:rPr lang="zh-CN" altLang="en-US" sz="3200" smtClean="0"/>
              <a:t>。</a:t>
            </a:r>
            <a:endParaRPr lang="zh-CN" altLang="en-US" sz="3200" b="1">
              <a:latin typeface="+mn-lt"/>
              <a:ea typeface="+mn-ea"/>
            </a:endParaRPr>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4" name="文本框 3"/>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26" name="圆角矩形 25"/>
          <p:cNvSpPr/>
          <p:nvPr/>
        </p:nvSpPr>
        <p:spPr>
          <a:xfrm>
            <a:off x="225287" y="148692"/>
            <a:ext cx="11741426" cy="65038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defPPr/>
          </a:lstStyle>
          <a:p>
            <a:pPr algn="ctr"/>
            <a:endParaRPr lang="zh-CN" altLang="en-US"/>
          </a:p>
        </p:txBody>
      </p:sp>
      <p:sp>
        <p:nvSpPr>
          <p:cNvPr id="23" name="标题 1"/>
          <p:cNvSpPr txBox="1"/>
          <p:nvPr/>
        </p:nvSpPr>
        <p:spPr>
          <a:xfrm>
            <a:off x="4153246" y="510794"/>
            <a:ext cx="4169120" cy="700088"/>
          </a:xfrm>
          <a:prstGeom prst="rect">
            <a:avLst/>
          </a:prstGeom>
        </p:spPr>
        <p:txBody>
          <a:bodyPr/>
          <a:lst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rgbClr val="FF0000"/>
                </a:solidFill>
                <a:latin typeface="微软雅黑" panose="020B0503020204020204" pitchFamily="34" charset="-122"/>
                <a:ea typeface="微软雅黑" panose="020B0503020204020204" pitchFamily="34" charset="-122"/>
              </a:rPr>
              <a:t>第</a:t>
            </a:r>
            <a:r>
              <a:rPr lang="zh-CN" altLang="zh-CN" sz="3200" b="1" smtClean="0">
                <a:solidFill>
                  <a:srgbClr val="FF0000"/>
                </a:solidFill>
                <a:latin typeface="微软雅黑" panose="020B0503020204020204" pitchFamily="34" charset="-122"/>
                <a:ea typeface="微软雅黑" panose="020B0503020204020204" pitchFamily="34" charset="-122"/>
              </a:rPr>
              <a:t>五档续写例文 </a:t>
            </a:r>
            <a:endParaRPr lang="zh-CN" altLang="en-US" sz="3200" b="1" smtClean="0">
              <a:solidFill>
                <a:srgbClr val="FF0000"/>
              </a:solidFill>
              <a:latin typeface="微软雅黑" panose="020B0503020204020204" pitchFamily="34" charset="-122"/>
              <a:ea typeface="微软雅黑" panose="020B0503020204020204" pitchFamily="34" charset="-122"/>
            </a:endParaRPr>
          </a:p>
        </p:txBody>
      </p:sp>
      <p:sp>
        <p:nvSpPr>
          <p:cNvPr id="24" name="内容占位符 2"/>
          <p:cNvSpPr txBox="1"/>
          <p:nvPr/>
        </p:nvSpPr>
        <p:spPr>
          <a:xfrm>
            <a:off x="653256" y="1210882"/>
            <a:ext cx="10885487" cy="4913313"/>
          </a:xfrm>
          <a:prstGeom prst="rect">
            <a:avLst/>
          </a:prstGeom>
        </p:spPr>
        <p:txBody>
          <a:bodyPr>
            <a:noAutofit/>
          </a:bodyPr>
          <a:lst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altLang="zh-CN" sz="3200">
                <a:latin typeface="Times New Roman" panose="02020603050405020304" pitchFamily="18" charset="0"/>
                <a:cs typeface="Times New Roman" panose="02020603050405020304" pitchFamily="18" charset="0"/>
              </a:rPr>
              <a:t> </a:t>
            </a:r>
            <a:r>
              <a:rPr lang="en-US" altLang="zh-CN" sz="3200" smtClean="0">
                <a:latin typeface="Times New Roman" panose="02020603050405020304" pitchFamily="18" charset="0"/>
                <a:cs typeface="Times New Roman" panose="02020603050405020304" pitchFamily="18" charset="0"/>
              </a:rPr>
              <a:t>      </a:t>
            </a:r>
            <a:r>
              <a:rPr lang="en-US" altLang="zh-CN" sz="3600" i="1" u="sng" smtClean="0">
                <a:latin typeface="Times New Roman" panose="02020603050405020304" pitchFamily="18" charset="0"/>
                <a:cs typeface="Times New Roman" panose="02020603050405020304" pitchFamily="18" charset="0"/>
              </a:rPr>
              <a:t>But no more helicopters came and it was getting dark again</a:t>
            </a:r>
            <a:r>
              <a:rPr lang="en-US" altLang="zh-CN" sz="3600" i="1" smtClean="0">
                <a:latin typeface="Times New Roman" panose="02020603050405020304" pitchFamily="18" charset="0"/>
                <a:cs typeface="Times New Roman" panose="02020603050405020304" pitchFamily="18" charset="0"/>
              </a:rPr>
              <a:t>.</a:t>
            </a:r>
            <a:r>
              <a:rPr lang="en-US" altLang="zh-CN" sz="3600" smtClean="0">
                <a:latin typeface="Times New Roman" panose="02020603050405020304" pitchFamily="18" charset="0"/>
                <a:cs typeface="Times New Roman" panose="02020603050405020304" pitchFamily="18" charset="0"/>
              </a:rPr>
              <a:t> Feeling disappointed, </a:t>
            </a:r>
            <a:r>
              <a:rPr lang="en-US" altLang="zh-CN" sz="3600" u="sng" smtClean="0">
                <a:latin typeface="Times New Roman" panose="02020603050405020304" pitchFamily="18" charset="0"/>
                <a:cs typeface="Times New Roman" panose="02020603050405020304" pitchFamily="18" charset="0"/>
              </a:rPr>
              <a:t>Jane</a:t>
            </a:r>
            <a:r>
              <a:rPr lang="en-US" altLang="zh-CN" sz="3600" smtClean="0">
                <a:latin typeface="Times New Roman" panose="02020603050405020304" pitchFamily="18" charset="0"/>
                <a:cs typeface="Times New Roman" panose="02020603050405020304" pitchFamily="18" charset="0"/>
              </a:rPr>
              <a:t> had to stay alone for another night. After </a:t>
            </a:r>
            <a:r>
              <a:rPr lang="en-US" altLang="zh-CN" sz="3600" u="sng" smtClean="0">
                <a:latin typeface="Times New Roman" panose="02020603050405020304" pitchFamily="18" charset="0"/>
                <a:cs typeface="Times New Roman" panose="02020603050405020304" pitchFamily="18" charset="0"/>
              </a:rPr>
              <a:t>walking</a:t>
            </a:r>
            <a:r>
              <a:rPr lang="en-US" altLang="zh-CN" sz="3600" smtClean="0">
                <a:latin typeface="Times New Roman" panose="02020603050405020304" pitchFamily="18" charset="0"/>
                <a:cs typeface="Times New Roman" panose="02020603050405020304" pitchFamily="18" charset="0"/>
              </a:rPr>
              <a:t> a long distance again, it occurred to her that she had a box of matches with her. She was wild with joy and used them to burn some branches so that she could get some warmth. Staring at the jumping fire, Jane thought of all the things that she and </a:t>
            </a:r>
            <a:r>
              <a:rPr lang="en-US" altLang="zh-CN" sz="3600" u="sng" smtClean="0">
                <a:latin typeface="Times New Roman" panose="02020603050405020304" pitchFamily="18" charset="0"/>
                <a:cs typeface="Times New Roman" panose="02020603050405020304" pitchFamily="18" charset="0"/>
              </a:rPr>
              <a:t>Tom</a:t>
            </a:r>
            <a:r>
              <a:rPr lang="en-US" altLang="zh-CN" sz="3600" smtClean="0">
                <a:latin typeface="Times New Roman" panose="02020603050405020304" pitchFamily="18" charset="0"/>
                <a:cs typeface="Times New Roman" panose="02020603050405020304" pitchFamily="18" charset="0"/>
              </a:rPr>
              <a:t> had experienced together. Only in this way could Jane feel better and fall asleep.  </a:t>
            </a:r>
            <a:r>
              <a:rPr lang="zh-CN" altLang="zh-CN" sz="3600" smtClean="0"/>
              <a:t>　　</a:t>
            </a:r>
            <a:endParaRPr lang="zh-CN" altLang="en-US" sz="3600" smtClean="0"/>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9" name="圆角矩形 8"/>
          <p:cNvSpPr/>
          <p:nvPr/>
        </p:nvSpPr>
        <p:spPr>
          <a:xfrm>
            <a:off x="225287" y="304801"/>
            <a:ext cx="11741426" cy="62417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defPPr/>
          </a:lstStyle>
          <a:p>
            <a:pPr algn="ctr"/>
            <a:endParaRPr lang="zh-CN" altLang="en-US"/>
          </a:p>
        </p:txBody>
      </p:sp>
      <p:sp>
        <p:nvSpPr>
          <p:cNvPr id="7" name="内容占位符 2"/>
          <p:cNvSpPr txBox="1"/>
          <p:nvPr/>
        </p:nvSpPr>
        <p:spPr>
          <a:xfrm>
            <a:off x="653256" y="342385"/>
            <a:ext cx="10885487" cy="491331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altLang="zh-CN"/>
              <a:t> </a:t>
            </a:r>
            <a:r>
              <a:rPr lang="en-US" altLang="zh-CN" smtClean="0"/>
              <a:t>               </a:t>
            </a:r>
            <a:r>
              <a:rPr lang="en-US" altLang="zh-CN" sz="14400" i="1" u="sng" smtClean="0">
                <a:latin typeface="Times New Roman" panose="02020603050405020304" pitchFamily="18" charset="0"/>
                <a:cs typeface="Times New Roman" panose="02020603050405020304" pitchFamily="18" charset="0"/>
              </a:rPr>
              <a:t>It was daybreak when Jane woke up.</a:t>
            </a:r>
            <a:r>
              <a:rPr lang="en-US" altLang="zh-CN" sz="14400" i="1" smtClean="0">
                <a:latin typeface="Times New Roman" panose="02020603050405020304" pitchFamily="18" charset="0"/>
                <a:cs typeface="Times New Roman" panose="02020603050405020304" pitchFamily="18" charset="0"/>
              </a:rPr>
              <a:t> </a:t>
            </a:r>
            <a:r>
              <a:rPr lang="en-US" altLang="zh-CN" sz="14400" smtClean="0">
                <a:latin typeface="Times New Roman" panose="02020603050405020304" pitchFamily="18" charset="0"/>
                <a:cs typeface="Times New Roman" panose="02020603050405020304" pitchFamily="18" charset="0"/>
              </a:rPr>
              <a:t>Feeling refreshed, she continued to walk along the </a:t>
            </a:r>
            <a:r>
              <a:rPr lang="en-US" altLang="zh-CN" sz="14400" u="sng" smtClean="0">
                <a:latin typeface="Times New Roman" panose="02020603050405020304" pitchFamily="18" charset="0"/>
                <a:cs typeface="Times New Roman" panose="02020603050405020304" pitchFamily="18" charset="0"/>
              </a:rPr>
              <a:t>stream</a:t>
            </a:r>
            <a:r>
              <a:rPr lang="en-US" altLang="zh-CN" sz="14400" smtClean="0">
                <a:latin typeface="Times New Roman" panose="02020603050405020304" pitchFamily="18" charset="0"/>
                <a:cs typeface="Times New Roman" panose="02020603050405020304" pitchFamily="18" charset="0"/>
              </a:rPr>
              <a:t> to find the way out. At noon, </a:t>
            </a:r>
            <a:r>
              <a:rPr lang="en-US" altLang="zh-CN" sz="14400" u="sng" smtClean="0">
                <a:latin typeface="Times New Roman" panose="02020603050405020304" pitchFamily="18" charset="0"/>
                <a:cs typeface="Times New Roman" panose="02020603050405020304" pitchFamily="18" charset="0"/>
              </a:rPr>
              <a:t>to her great joy</a:t>
            </a:r>
            <a:r>
              <a:rPr lang="en-US" altLang="zh-CN" sz="14400" smtClean="0">
                <a:latin typeface="Times New Roman" panose="02020603050405020304" pitchFamily="18" charset="0"/>
                <a:cs typeface="Times New Roman" panose="02020603050405020304" pitchFamily="18" charset="0"/>
              </a:rPr>
              <a:t>, she finally caught sight of a wide water surface </a:t>
            </a:r>
            <a:r>
              <a:rPr lang="en-US" altLang="zh-CN" sz="14400" u="sng" smtClean="0">
                <a:latin typeface="Times New Roman" panose="02020603050405020304" pitchFamily="18" charset="0"/>
                <a:cs typeface="Times New Roman" panose="02020603050405020304" pitchFamily="18" charset="0"/>
              </a:rPr>
              <a:t>at a distance</a:t>
            </a:r>
            <a:r>
              <a:rPr lang="en-US" altLang="zh-CN" sz="14400" smtClean="0">
                <a:latin typeface="Times New Roman" panose="02020603050405020304" pitchFamily="18" charset="0"/>
                <a:cs typeface="Times New Roman" panose="02020603050405020304" pitchFamily="18" charset="0"/>
              </a:rPr>
              <a:t>. It was the </a:t>
            </a:r>
            <a:r>
              <a:rPr lang="en-US" altLang="zh-CN" sz="14400" u="sng" smtClean="0">
                <a:latin typeface="Times New Roman" panose="02020603050405020304" pitchFamily="18" charset="0"/>
                <a:cs typeface="Times New Roman" panose="02020603050405020304" pitchFamily="18" charset="0"/>
              </a:rPr>
              <a:t>lake</a:t>
            </a:r>
            <a:r>
              <a:rPr lang="en-US" altLang="zh-CN" sz="14400" smtClean="0">
                <a:latin typeface="Times New Roman" panose="02020603050405020304" pitchFamily="18" charset="0"/>
                <a:cs typeface="Times New Roman" panose="02020603050405020304" pitchFamily="18" charset="0"/>
              </a:rPr>
              <a:t>! Also she spotted a crew of policemen seeking along the bank! It seemed that they also spotted her because they were moving towards her! It was Tom who called the police. Finally, they led her to her husband. And the minute they met, they hugged together firmly as if they would never separate again. They got home and have led a happy life ever since. </a:t>
            </a:r>
            <a:endParaRPr lang="zh-CN" altLang="en-US" sz="14400" smtClean="0">
              <a:latin typeface="Times New Roman" pitchFamily="18" charset="0"/>
              <a:cs typeface="Times New Roman" panose="02020603050405020304" pitchFamily="18" charset="0"/>
            </a:endParaRPr>
          </a:p>
          <a:p>
            <a:pPr>
              <a:lnSpc>
                <a:spcPct val="120000"/>
              </a:lnSpc>
            </a:pPr>
            <a:endParaRPr lang="zh-CN" altLang="en-US" sz="12800" smtClean="0"/>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16835" y="306850"/>
            <a:ext cx="781877" cy="738935"/>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4" name="文本框 3"/>
          <p:cNvSpPr txBox="1"/>
          <p:nvPr/>
        </p:nvSpPr>
        <p:spPr>
          <a:xfrm>
            <a:off x="674738" y="353151"/>
            <a:ext cx="503387" cy="646331"/>
          </a:xfrm>
          <a:prstGeom prst="rect">
            <a:avLst/>
          </a:prstGeom>
          <a:noFill/>
        </p:spPr>
        <p:txBody>
          <a:bodyPr wrap="square" rtlCol="0">
            <a:spAutoFit/>
          </a:bodyPr>
          <a:lstStyle>
            <a:defPPr/>
          </a:lstStyle>
          <a:p>
            <a:pPr algn="ctr"/>
            <a:r>
              <a:rPr lang="en-US" altLang="zh-CN" sz="3600" b="1" smtClean="0">
                <a:solidFill>
                  <a:schemeClr val="bg1"/>
                </a:solidFill>
                <a:latin typeface="微软雅黑" panose="020B0503020204020204" pitchFamily="34" charset="-122"/>
                <a:ea typeface="微软雅黑" panose="020B0503020204020204" pitchFamily="34" charset="-122"/>
              </a:rPr>
              <a:t>1</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17" name="文本框 20"/>
          <p:cNvSpPr txBox="1"/>
          <p:nvPr/>
        </p:nvSpPr>
        <p:spPr>
          <a:xfrm>
            <a:off x="1498207" y="317902"/>
            <a:ext cx="4576916" cy="646331"/>
          </a:xfrm>
          <a:prstGeom prst="rect">
            <a:avLst/>
          </a:prstGeom>
          <a:noFill/>
        </p:spPr>
        <p:txBody>
          <a:bodyPr wrap="square" rtlCol="0">
            <a:spAutoFit/>
          </a:bodyPr>
          <a:lstStyle>
            <a:defPPr/>
          </a:lstStyle>
          <a:p>
            <a:r>
              <a:rPr lang="zh-CN" altLang="en-US" sz="3600" b="1">
                <a:solidFill>
                  <a:srgbClr val="338459"/>
                </a:solidFill>
                <a:latin typeface="微软雅黑" panose="020B0503020204020204" pitchFamily="34" charset="-122"/>
                <a:ea typeface="微软雅黑" panose="020B0503020204020204" pitchFamily="34" charset="-122"/>
              </a:rPr>
              <a:t>如何</a:t>
            </a:r>
            <a:r>
              <a:rPr lang="zh-CN" altLang="en-US" sz="3600" b="1" smtClean="0">
                <a:solidFill>
                  <a:srgbClr val="338459"/>
                </a:solidFill>
                <a:latin typeface="微软雅黑" panose="020B0503020204020204" pitchFamily="34" charset="-122"/>
                <a:ea typeface="微软雅黑" panose="020B0503020204020204" pitchFamily="34" charset="-122"/>
              </a:rPr>
              <a:t>构思续写的内容</a:t>
            </a:r>
            <a:endParaRPr lang="zh-CN" altLang="en-US" sz="3600" b="1">
              <a:solidFill>
                <a:srgbClr val="338459"/>
              </a:solidFill>
              <a:latin typeface="微软雅黑" panose="020B0503020204020204" pitchFamily="34" charset="-122"/>
              <a:ea typeface="微软雅黑" panose="020B0503020204020204" pitchFamily="34" charset="-122"/>
            </a:endParaRPr>
          </a:p>
        </p:txBody>
      </p:sp>
      <p:graphicFrame>
        <p:nvGraphicFramePr>
          <p:cNvPr id="5" name="图示 4"/>
          <p:cNvGraphicFramePr/>
          <p:nvPr/>
        </p:nvGraphicFramePr>
        <p:xfrm>
          <a:off x="823325" y="112618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组合 18"/>
          <p:cNvGrpSpPr/>
          <p:nvPr/>
        </p:nvGrpSpPr>
        <p:grpSpPr>
          <a:xfrm>
            <a:off x="9241456" y="2730263"/>
            <a:ext cx="2438400" cy="2167466"/>
            <a:chOff x="5689600" y="1625600"/>
            <a:chExt cx="2438400" cy="2167466"/>
          </a:xfrm>
        </p:grpSpPr>
        <p:sp>
          <p:nvSpPr>
            <p:cNvPr id="20" name="圆角矩形 19"/>
            <p:cNvSpPr/>
            <p:nvPr/>
          </p:nvSpPr>
          <p:spPr>
            <a:xfrm>
              <a:off x="5689600" y="1625600"/>
              <a:ext cx="2438400" cy="21674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lstStyle>
            <a:p>
              <a:endParaRPr/>
            </a:p>
          </p:txBody>
        </p:sp>
        <p:sp>
          <p:nvSpPr>
            <p:cNvPr id="21" name="圆角矩形 4"/>
            <p:cNvSpPr/>
            <p:nvPr/>
          </p:nvSpPr>
          <p:spPr>
            <a:xfrm>
              <a:off x="5795407" y="1731407"/>
              <a:ext cx="2226786" cy="19558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defPPr/>
            </a:lstStyle>
            <a:p>
              <a:pPr lvl="0" algn="ctr" defTabSz="2489200">
                <a:lnSpc>
                  <a:spcPct val="90000"/>
                </a:lnSpc>
                <a:spcBef>
                  <a:spcPct val="0"/>
                </a:spcBef>
                <a:spcAft>
                  <a:spcPct val="35000"/>
                </a:spcAft>
              </a:pPr>
              <a:endParaRPr lang="zh-CN" altLang="en-US" sz="5600" kern="1200"/>
            </a:p>
          </p:txBody>
        </p:sp>
      </p:grpSp>
      <p:sp>
        <p:nvSpPr>
          <p:cNvPr id="22" name="文本框 20"/>
          <p:cNvSpPr txBox="1"/>
          <p:nvPr/>
        </p:nvSpPr>
        <p:spPr>
          <a:xfrm>
            <a:off x="926431" y="2868661"/>
            <a:ext cx="2230128" cy="1754326"/>
          </a:xfrm>
          <a:prstGeom prst="rect">
            <a:avLst/>
          </a:prstGeom>
          <a:noFill/>
        </p:spPr>
        <p:txBody>
          <a:bodyPr wrap="square" rtlCol="0">
            <a:spAutoFit/>
          </a:bodyPr>
          <a:lstStyle>
            <a:defPPr/>
          </a:lstStyle>
          <a:p>
            <a:r>
              <a:rPr lang="en-US" altLang="zh-CN" sz="3600" b="1" smtClean="0">
                <a:solidFill>
                  <a:schemeClr val="bg1"/>
                </a:solidFill>
                <a:latin typeface="方正幼线简体" panose="03000509000000000000" pitchFamily="65" charset="-122"/>
                <a:ea typeface="方正幼线简体" panose="03000509000000000000" pitchFamily="65" charset="-122"/>
              </a:rPr>
              <a:t>   </a:t>
            </a:r>
            <a:r>
              <a:rPr lang="en-US" altLang="zh-CN" sz="3600" b="1" smtClean="0">
                <a:solidFill>
                  <a:srgbClr val="FFFF00"/>
                </a:solidFill>
                <a:latin typeface="微软雅黑" panose="020B0503020204020204" pitchFamily="34" charset="-122"/>
                <a:ea typeface="微软雅黑" panose="020B0503020204020204" pitchFamily="34" charset="-122"/>
              </a:rPr>
              <a:t>Step 1</a:t>
            </a:r>
          </a:p>
          <a:p>
            <a:r>
              <a:rPr lang="en-US" altLang="zh-CN" sz="3600" b="1" smtClean="0">
                <a:solidFill>
                  <a:schemeClr val="bg1"/>
                </a:solidFill>
                <a:latin typeface="方正幼线简体" panose="03000509000000000000" pitchFamily="65" charset="-122"/>
                <a:ea typeface="方正幼线简体" panose="03000509000000000000" pitchFamily="65" charset="-122"/>
              </a:rPr>
              <a:t>  Read for </a:t>
            </a:r>
          </a:p>
          <a:p>
            <a:r>
              <a:rPr lang="en-US" altLang="zh-CN" sz="3600" b="1" smtClean="0">
                <a:solidFill>
                  <a:schemeClr val="bg1"/>
                </a:solidFill>
                <a:latin typeface="方正幼线简体" panose="03000509000000000000" pitchFamily="65" charset="-122"/>
                <a:ea typeface="方正幼线简体" panose="03000509000000000000" pitchFamily="65" charset="-122"/>
              </a:rPr>
              <a:t>  elements</a:t>
            </a:r>
            <a:endParaRPr lang="zh-CN" altLang="en-US" sz="3600" b="1">
              <a:solidFill>
                <a:schemeClr val="bg1"/>
              </a:solidFill>
              <a:latin typeface="方正幼线简体" panose="03000509000000000000" pitchFamily="65" charset="-122"/>
              <a:ea typeface="方正幼线简体" panose="03000509000000000000" pitchFamily="65" charset="-122"/>
            </a:endParaRPr>
          </a:p>
        </p:txBody>
      </p:sp>
      <p:sp>
        <p:nvSpPr>
          <p:cNvPr id="23" name="文本框 20"/>
          <p:cNvSpPr txBox="1"/>
          <p:nvPr/>
        </p:nvSpPr>
        <p:spPr>
          <a:xfrm>
            <a:off x="3786665" y="2868661"/>
            <a:ext cx="2230128" cy="1754326"/>
          </a:xfrm>
          <a:prstGeom prst="rect">
            <a:avLst/>
          </a:prstGeom>
          <a:noFill/>
        </p:spPr>
        <p:txBody>
          <a:bodyPr wrap="square" rtlCol="0">
            <a:spAutoFit/>
          </a:bodyPr>
          <a:lstStyle>
            <a:defPPr/>
          </a:lstStyle>
          <a:p>
            <a:r>
              <a:rPr lang="en-US" altLang="zh-CN" sz="3600" b="1" smtClean="0">
                <a:solidFill>
                  <a:schemeClr val="bg1"/>
                </a:solidFill>
                <a:latin typeface="方正幼线简体" panose="03000509000000000000" pitchFamily="65" charset="-122"/>
                <a:ea typeface="方正幼线简体" panose="03000509000000000000" pitchFamily="65" charset="-122"/>
              </a:rPr>
              <a:t>   </a:t>
            </a:r>
            <a:r>
              <a:rPr lang="en-US" altLang="zh-CN" sz="3600" b="1" smtClean="0">
                <a:solidFill>
                  <a:srgbClr val="FFFF00"/>
                </a:solidFill>
                <a:latin typeface="微软雅黑" panose="020B0503020204020204" pitchFamily="34" charset="-122"/>
                <a:ea typeface="微软雅黑" panose="020B0503020204020204" pitchFamily="34" charset="-122"/>
              </a:rPr>
              <a:t>Step 2</a:t>
            </a:r>
          </a:p>
          <a:p>
            <a:r>
              <a:rPr lang="en-US" altLang="zh-CN" sz="3600" b="1" smtClean="0">
                <a:solidFill>
                  <a:schemeClr val="bg1"/>
                </a:solidFill>
                <a:latin typeface="方正幼线简体" panose="03000509000000000000" pitchFamily="65" charset="-122"/>
                <a:ea typeface="方正幼线简体" panose="03000509000000000000" pitchFamily="65" charset="-122"/>
              </a:rPr>
              <a:t>  Read for </a:t>
            </a:r>
          </a:p>
          <a:p>
            <a:r>
              <a:rPr lang="en-US" altLang="zh-CN" sz="3600" b="1" smtClean="0">
                <a:solidFill>
                  <a:schemeClr val="bg1"/>
                </a:solidFill>
                <a:latin typeface="方正幼线简体" panose="03000509000000000000" pitchFamily="65" charset="-122"/>
                <a:ea typeface="方正幼线简体" panose="03000509000000000000" pitchFamily="65" charset="-122"/>
              </a:rPr>
              <a:t>  plots</a:t>
            </a:r>
            <a:endParaRPr lang="zh-CN" altLang="en-US" sz="3600" b="1">
              <a:solidFill>
                <a:schemeClr val="bg1"/>
              </a:solidFill>
              <a:latin typeface="方正幼线简体" panose="03000509000000000000" pitchFamily="65" charset="-122"/>
              <a:ea typeface="方正幼线简体" panose="03000509000000000000" pitchFamily="65" charset="-122"/>
            </a:endParaRPr>
          </a:p>
        </p:txBody>
      </p:sp>
      <p:sp>
        <p:nvSpPr>
          <p:cNvPr id="25" name="文本框 20"/>
          <p:cNvSpPr txBox="1"/>
          <p:nvPr/>
        </p:nvSpPr>
        <p:spPr>
          <a:xfrm>
            <a:off x="6640387" y="2934545"/>
            <a:ext cx="2230128" cy="1754326"/>
          </a:xfrm>
          <a:prstGeom prst="rect">
            <a:avLst/>
          </a:prstGeom>
          <a:noFill/>
        </p:spPr>
        <p:txBody>
          <a:bodyPr wrap="square" rtlCol="0">
            <a:spAutoFit/>
          </a:bodyPr>
          <a:lstStyle>
            <a:defPPr/>
          </a:lstStyle>
          <a:p>
            <a:r>
              <a:rPr lang="en-US" altLang="zh-CN" sz="3600" b="1" smtClean="0">
                <a:solidFill>
                  <a:schemeClr val="bg1"/>
                </a:solidFill>
                <a:latin typeface="方正幼线简体" panose="03000509000000000000" pitchFamily="65" charset="-122"/>
                <a:ea typeface="方正幼线简体" panose="03000509000000000000" pitchFamily="65" charset="-122"/>
              </a:rPr>
              <a:t>   </a:t>
            </a:r>
            <a:r>
              <a:rPr lang="en-US" altLang="zh-CN" sz="3600" b="1" smtClean="0">
                <a:solidFill>
                  <a:srgbClr val="FFFF00"/>
                </a:solidFill>
                <a:latin typeface="微软雅黑" panose="020B0503020204020204" pitchFamily="34" charset="-122"/>
                <a:ea typeface="微软雅黑" panose="020B0503020204020204" pitchFamily="34" charset="-122"/>
              </a:rPr>
              <a:t>Step 3</a:t>
            </a:r>
          </a:p>
          <a:p>
            <a:r>
              <a:rPr lang="en-US" altLang="zh-CN" sz="3600" b="1" smtClean="0">
                <a:solidFill>
                  <a:schemeClr val="bg1"/>
                </a:solidFill>
                <a:latin typeface="方正幼线简体" panose="03000509000000000000" pitchFamily="65" charset="-122"/>
                <a:ea typeface="方正幼线简体" panose="03000509000000000000" pitchFamily="65" charset="-122"/>
              </a:rPr>
              <a:t>   Gather   </a:t>
            </a:r>
          </a:p>
          <a:p>
            <a:r>
              <a:rPr lang="en-US" altLang="zh-CN" sz="3600" b="1">
                <a:solidFill>
                  <a:schemeClr val="bg1"/>
                </a:solidFill>
                <a:latin typeface="方正幼线简体" panose="03000509000000000000" pitchFamily="65" charset="-122"/>
                <a:ea typeface="方正幼线简体" panose="03000509000000000000" pitchFamily="65" charset="-122"/>
              </a:rPr>
              <a:t> </a:t>
            </a:r>
            <a:r>
              <a:rPr lang="en-US" altLang="zh-CN" sz="3600" b="1" smtClean="0">
                <a:solidFill>
                  <a:schemeClr val="bg1"/>
                </a:solidFill>
                <a:latin typeface="方正幼线简体" panose="03000509000000000000" pitchFamily="65" charset="-122"/>
                <a:ea typeface="方正幼线简体" panose="03000509000000000000" pitchFamily="65" charset="-122"/>
              </a:rPr>
              <a:t>  ideas</a:t>
            </a:r>
            <a:endParaRPr lang="zh-CN" altLang="en-US" sz="3600" b="1">
              <a:solidFill>
                <a:schemeClr val="bg1"/>
              </a:solidFill>
              <a:latin typeface="方正幼线简体" panose="03000509000000000000" pitchFamily="65" charset="-122"/>
              <a:ea typeface="方正幼线简体" panose="03000509000000000000" pitchFamily="65" charset="-122"/>
            </a:endParaRPr>
          </a:p>
        </p:txBody>
      </p:sp>
      <p:sp>
        <p:nvSpPr>
          <p:cNvPr id="26" name="文本框 20"/>
          <p:cNvSpPr txBox="1"/>
          <p:nvPr/>
        </p:nvSpPr>
        <p:spPr>
          <a:xfrm>
            <a:off x="9241456" y="2936833"/>
            <a:ext cx="2230128" cy="1754326"/>
          </a:xfrm>
          <a:prstGeom prst="rect">
            <a:avLst/>
          </a:prstGeom>
          <a:noFill/>
        </p:spPr>
        <p:txBody>
          <a:bodyPr wrap="square" rtlCol="0">
            <a:spAutoFit/>
          </a:bodyPr>
          <a:lstStyle>
            <a:defPPr/>
          </a:lstStyle>
          <a:p>
            <a:r>
              <a:rPr lang="en-US" altLang="zh-CN" sz="3600" b="1" smtClean="0">
                <a:solidFill>
                  <a:schemeClr val="bg1"/>
                </a:solidFill>
                <a:latin typeface="方正幼线简体" panose="03000509000000000000" pitchFamily="65" charset="-122"/>
                <a:ea typeface="方正幼线简体" panose="03000509000000000000" pitchFamily="65" charset="-122"/>
              </a:rPr>
              <a:t>   </a:t>
            </a:r>
            <a:r>
              <a:rPr lang="en-US" altLang="zh-CN" sz="3600" b="1" smtClean="0">
                <a:solidFill>
                  <a:srgbClr val="FFFF00"/>
                </a:solidFill>
                <a:latin typeface="微软雅黑" panose="020B0503020204020204" pitchFamily="34" charset="-122"/>
                <a:ea typeface="微软雅黑" panose="020B0503020204020204" pitchFamily="34" charset="-122"/>
              </a:rPr>
              <a:t>Step 4</a:t>
            </a:r>
          </a:p>
          <a:p>
            <a:r>
              <a:rPr lang="en-US" altLang="zh-CN" sz="3600" b="1" smtClean="0">
                <a:solidFill>
                  <a:schemeClr val="bg1"/>
                </a:solidFill>
                <a:latin typeface="方正幼线简体" panose="03000509000000000000" pitchFamily="65" charset="-122"/>
                <a:ea typeface="方正幼线简体" panose="03000509000000000000" pitchFamily="65" charset="-122"/>
              </a:rPr>
              <a:t>  Make  predictions</a:t>
            </a:r>
            <a:endParaRPr lang="zh-CN" altLang="en-US" sz="3600" b="1">
              <a:solidFill>
                <a:schemeClr val="bg1"/>
              </a:solidFill>
              <a:latin typeface="方正幼线简体" panose="03000509000000000000" pitchFamily="65" charset="-122"/>
              <a:ea typeface="方正幼线简体" panose="03000509000000000000" pitchFamily="65"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993913" y="221973"/>
            <a:ext cx="5075100" cy="758688"/>
          </a:xfrm>
          <a:prstGeom prst="roundRect">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4" name="标题 1"/>
          <p:cNvSpPr txBox="1"/>
          <p:nvPr/>
        </p:nvSpPr>
        <p:spPr>
          <a:xfrm>
            <a:off x="2174874" y="271668"/>
            <a:ext cx="3250803" cy="10128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mtClean="0">
                <a:solidFill>
                  <a:schemeClr val="bg1"/>
                </a:solidFill>
              </a:rPr>
              <a:t>【</a:t>
            </a:r>
            <a:r>
              <a:rPr lang="zh-CN" altLang="zh-CN" sz="4000" b="1" smtClean="0">
                <a:solidFill>
                  <a:schemeClr val="bg1"/>
                </a:solidFill>
                <a:latin typeface="微软雅黑" panose="020B0503020204020204" pitchFamily="34" charset="-122"/>
                <a:ea typeface="微软雅黑" panose="020B0503020204020204" pitchFamily="34" charset="-122"/>
              </a:rPr>
              <a:t>点评</a:t>
            </a:r>
            <a:r>
              <a:rPr lang="zh-CN" altLang="zh-CN" smtClean="0">
                <a:solidFill>
                  <a:schemeClr val="bg1"/>
                </a:solidFill>
              </a:rPr>
              <a:t>】</a:t>
            </a:r>
            <a:r>
              <a:rPr lang="en-US" altLang="zh-CN" smtClean="0"/>
              <a:t> </a:t>
            </a:r>
            <a:endParaRPr lang="zh-CN" altLang="en-US" smtClean="0"/>
          </a:p>
        </p:txBody>
      </p:sp>
      <p:sp>
        <p:nvSpPr>
          <p:cNvPr id="35" name="内容占位符 2"/>
          <p:cNvSpPr txBox="1"/>
          <p:nvPr/>
        </p:nvSpPr>
        <p:spPr>
          <a:xfrm>
            <a:off x="902665" y="1137474"/>
            <a:ext cx="10997787" cy="4525963"/>
          </a:xfrm>
          <a:prstGeom prst="rect">
            <a:avLst/>
          </a:prstGeom>
        </p:spPr>
        <p:txBody>
          <a:bodyPr>
            <a:noAutofit/>
          </a:bodyPr>
          <a:lst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zh-CN" altLang="zh-CN" sz="3600" b="1" smtClean="0">
                <a:solidFill>
                  <a:srgbClr val="FF0000"/>
                </a:solidFill>
                <a:latin typeface="宋体" panose="02010600030101010101" pitchFamily="2" charset="-122"/>
                <a:ea typeface="宋体" panose="02010600030101010101" pitchFamily="2" charset="-122"/>
              </a:rPr>
              <a:t>该文为最高档五档作文</a:t>
            </a:r>
            <a:r>
              <a:rPr lang="en-US" altLang="zh-CN" sz="3600" b="1" smtClean="0">
                <a:solidFill>
                  <a:srgbClr val="FF0000"/>
                </a:solidFill>
                <a:latin typeface="宋体" panose="02010600030101010101" pitchFamily="2" charset="-122"/>
                <a:ea typeface="宋体" panose="02010600030101010101" pitchFamily="2" charset="-122"/>
              </a:rPr>
              <a:t>22</a:t>
            </a:r>
            <a:r>
              <a:rPr lang="zh-CN" altLang="zh-CN" sz="3600" b="1" smtClean="0">
                <a:solidFill>
                  <a:srgbClr val="FF0000"/>
                </a:solidFill>
                <a:latin typeface="宋体" panose="02010600030101010101" pitchFamily="2" charset="-122"/>
                <a:ea typeface="宋体" panose="02010600030101010101" pitchFamily="2" charset="-122"/>
              </a:rPr>
              <a:t>分。</a:t>
            </a:r>
            <a:endParaRPr lang="en-US" altLang="zh-CN" sz="3600" b="1" smtClean="0">
              <a:solidFill>
                <a:srgbClr val="FF0000"/>
              </a:solidFill>
              <a:latin typeface="宋体" panose="02010600030101010101" pitchFamily="2" charset="-122"/>
              <a:ea typeface="宋体" panose="02010600030101010101" pitchFamily="2" charset="-122"/>
            </a:endParaRPr>
          </a:p>
          <a:p>
            <a:pPr marL="0" indent="0" algn="just">
              <a:lnSpc>
                <a:spcPct val="120000"/>
              </a:lnSpc>
              <a:buNone/>
            </a:pPr>
            <a:r>
              <a:rPr lang="zh-CN" altLang="zh-CN" sz="3600" b="1"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第一</a:t>
            </a:r>
            <a:r>
              <a:rPr lang="zh-CN" altLang="en-US" sz="3600" b="1">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3600" b="1"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续写部分和原文及首句的融</a:t>
            </a:r>
            <a:r>
              <a:rPr lang="zh-CN" altLang="en-US" sz="3600" b="1"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合</a:t>
            </a:r>
            <a:r>
              <a:rPr lang="zh-CN" altLang="zh-CN" sz="3600" b="1"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度高</a:t>
            </a:r>
            <a:r>
              <a:rPr lang="zh-CN" altLang="en-US" sz="3600" b="1"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第一段开头</a:t>
            </a:r>
            <a:r>
              <a:rPr lang="en-US" altLang="zh-CN" sz="3600" smtClean="0">
                <a:latin typeface="Times New Roman" panose="02020603050405020304" pitchFamily="18" charset="0"/>
                <a:ea typeface="宋体" panose="02010600030101010101" pitchFamily="2" charset="-122"/>
                <a:cs typeface="Times New Roman" panose="02020603050405020304" pitchFamily="18" charset="0"/>
              </a:rPr>
              <a:t>Jane had to stay alone for another night</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一句中的</a:t>
            </a:r>
            <a:r>
              <a:rPr lang="en-US" altLang="zh-CN" sz="3600" smtClean="0">
                <a:latin typeface="Times New Roman" panose="02020603050405020304" pitchFamily="18" charset="0"/>
                <a:ea typeface="宋体" panose="02010600030101010101" pitchFamily="2" charset="-122"/>
                <a:cs typeface="Times New Roman" panose="02020603050405020304" pitchFamily="18" charset="0"/>
              </a:rPr>
              <a:t>another night</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说明作者理解了原文中</a:t>
            </a:r>
            <a:r>
              <a:rPr lang="en-US" altLang="zh-CN" sz="3600" smtClean="0">
                <a:latin typeface="Times New Roman" panose="02020603050405020304" pitchFamily="18" charset="0"/>
                <a:ea typeface="宋体" panose="02010600030101010101" pitchFamily="2" charset="-122"/>
                <a:cs typeface="Times New Roman" panose="02020603050405020304" pitchFamily="18" charset="0"/>
              </a:rPr>
              <a:t>Jane</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已经度过了一夜的事实，又为下文她睡着了埋下了伏笔，从而和第二段又</a:t>
            </a:r>
            <a:r>
              <a:rPr lang="zh-CN" altLang="en-US" sz="3600" b="1" smtClean="0">
                <a:latin typeface="Times New Roman" panose="02020603050405020304" pitchFamily="18" charset="0"/>
                <a:ea typeface="宋体" panose="02010600030101010101" pitchFamily="2" charset="-122"/>
                <a:cs typeface="Times New Roman" panose="02020603050405020304" pitchFamily="18" charset="0"/>
              </a:rPr>
              <a:t>衔接</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上了。第二段开头作者说，</a:t>
            </a:r>
            <a:r>
              <a:rPr lang="en-US" altLang="zh-CN" sz="3600" smtClean="0">
                <a:latin typeface="Times New Roman" panose="02020603050405020304" pitchFamily="18" charset="0"/>
                <a:ea typeface="宋体" panose="02010600030101010101" pitchFamily="2" charset="-122"/>
                <a:cs typeface="Times New Roman" panose="02020603050405020304" pitchFamily="18" charset="0"/>
              </a:rPr>
              <a:t>Jane</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感觉精力恢复了，与段首所说的醒来呼应。</a:t>
            </a:r>
            <a:endParaRPr lang="en-US" altLang="zh-CN" sz="3600" b="1" smtClean="0">
              <a:latin typeface="Times New Roman" pitchFamily="18" charset="0"/>
              <a:ea typeface="宋体" panose="02010600030101010101" pitchFamily="2" charset="-122"/>
              <a:cs typeface="Times New Roman" panose="02020603050405020304" pitchFamily="18" charset="0"/>
            </a:endParaRPr>
          </a:p>
        </p:txBody>
      </p:sp>
      <p:pic>
        <p:nvPicPr>
          <p:cNvPr id="36" name="Picture 43" descr="J007919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106017" y="221973"/>
            <a:ext cx="1487763"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993913" y="353249"/>
            <a:ext cx="5075100" cy="758688"/>
          </a:xfrm>
          <a:prstGeom prst="roundRect">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34" name="标题 1"/>
          <p:cNvSpPr txBox="1"/>
          <p:nvPr/>
        </p:nvSpPr>
        <p:spPr>
          <a:xfrm>
            <a:off x="2174874" y="402944"/>
            <a:ext cx="3250803" cy="7089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mtClean="0">
                <a:solidFill>
                  <a:schemeClr val="bg1"/>
                </a:solidFill>
              </a:rPr>
              <a:t>【</a:t>
            </a:r>
            <a:r>
              <a:rPr lang="zh-CN" altLang="zh-CN" sz="4000" b="1" smtClean="0">
                <a:solidFill>
                  <a:schemeClr val="bg1"/>
                </a:solidFill>
                <a:latin typeface="微软雅黑" panose="020B0503020204020204" pitchFamily="34" charset="-122"/>
                <a:ea typeface="微软雅黑" panose="020B0503020204020204" pitchFamily="34" charset="-122"/>
              </a:rPr>
              <a:t>点评</a:t>
            </a:r>
            <a:r>
              <a:rPr lang="zh-CN" altLang="zh-CN" smtClean="0">
                <a:solidFill>
                  <a:schemeClr val="bg1"/>
                </a:solidFill>
              </a:rPr>
              <a:t>】</a:t>
            </a:r>
            <a:r>
              <a:rPr lang="en-US" altLang="zh-CN" smtClean="0"/>
              <a:t> </a:t>
            </a:r>
            <a:endParaRPr lang="zh-CN" altLang="en-US" smtClean="0"/>
          </a:p>
        </p:txBody>
      </p:sp>
      <p:sp>
        <p:nvSpPr>
          <p:cNvPr id="35" name="内容占位符 2"/>
          <p:cNvSpPr txBox="1"/>
          <p:nvPr/>
        </p:nvSpPr>
        <p:spPr>
          <a:xfrm>
            <a:off x="902665" y="1415769"/>
            <a:ext cx="10573718" cy="4525963"/>
          </a:xfrm>
          <a:prstGeom prst="rect">
            <a:avLst/>
          </a:prstGeom>
        </p:spPr>
        <p:txBody>
          <a:bodyPr>
            <a:noAutofit/>
          </a:bodyPr>
          <a:lst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zh-CN" sz="3600" b="1"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第二</a:t>
            </a:r>
            <a:r>
              <a:rPr lang="zh-CN" altLang="en-US" sz="3600" b="1"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3600" b="1">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该文内容</a:t>
            </a:r>
            <a:r>
              <a:rPr lang="zh-CN" altLang="zh-CN" sz="3600" b="1"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丰富</a:t>
            </a:r>
            <a:r>
              <a:rPr lang="zh-CN" altLang="en-US" sz="3600" b="1"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增加了</a:t>
            </a:r>
            <a:r>
              <a:rPr lang="en-US" altLang="zh-CN" sz="3600" smtClean="0">
                <a:latin typeface="Times New Roman" panose="02020603050405020304" pitchFamily="18" charset="0"/>
                <a:ea typeface="宋体" panose="02010600030101010101" pitchFamily="2" charset="-122"/>
                <a:cs typeface="Times New Roman" panose="02020603050405020304" pitchFamily="18" charset="0"/>
              </a:rPr>
              <a:t>a </a:t>
            </a:r>
            <a:r>
              <a:rPr lang="en-US" altLang="zh-CN" sz="3600">
                <a:latin typeface="Times New Roman" panose="02020603050405020304" pitchFamily="18" charset="0"/>
                <a:ea typeface="宋体" panose="02010600030101010101" pitchFamily="2" charset="-122"/>
                <a:cs typeface="Times New Roman" panose="02020603050405020304" pitchFamily="18" charset="0"/>
              </a:rPr>
              <a:t>box of </a:t>
            </a:r>
            <a:r>
              <a:rPr lang="en-US" altLang="zh-CN" sz="3600" smtClean="0">
                <a:latin typeface="Times New Roman" panose="02020603050405020304" pitchFamily="18" charset="0"/>
                <a:ea typeface="宋体" panose="02010600030101010101" pitchFamily="2" charset="-122"/>
                <a:cs typeface="Times New Roman" panose="02020603050405020304" pitchFamily="18" charset="0"/>
              </a:rPr>
              <a:t>matches</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和</a:t>
            </a:r>
            <a:r>
              <a:rPr lang="en-US" altLang="zh-CN" sz="3600" smtClean="0">
                <a:latin typeface="Times New Roman" panose="02020603050405020304" pitchFamily="18" charset="0"/>
                <a:ea typeface="宋体" panose="02010600030101010101" pitchFamily="2" charset="-122"/>
                <a:cs typeface="Times New Roman" panose="02020603050405020304" pitchFamily="18" charset="0"/>
              </a:rPr>
              <a:t>jumping fire</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a:latin typeface="Times New Roman" panose="02020603050405020304" pitchFamily="18" charset="0"/>
                <a:ea typeface="宋体" panose="02010600030101010101" pitchFamily="2" charset="-122"/>
                <a:cs typeface="Times New Roman" panose="02020603050405020304" pitchFamily="18" charset="0"/>
              </a:rPr>
              <a:t>极有画面感；同时，在第二段，</a:t>
            </a:r>
            <a:r>
              <a:rPr lang="en-US" altLang="zh-CN" sz="3600">
                <a:latin typeface="Times New Roman" panose="02020603050405020304" pitchFamily="18" charset="0"/>
                <a:ea typeface="宋体" panose="02010600030101010101" pitchFamily="2" charset="-122"/>
                <a:cs typeface="Times New Roman" panose="02020603050405020304" pitchFamily="18" charset="0"/>
              </a:rPr>
              <a:t>Jane</a:t>
            </a:r>
            <a:r>
              <a:rPr lang="zh-CN" altLang="zh-CN" sz="3600" b="1">
                <a:latin typeface="Times New Roman" panose="02020603050405020304" pitchFamily="18" charset="0"/>
                <a:ea typeface="宋体" panose="02010600030101010101" pitchFamily="2" charset="-122"/>
                <a:cs typeface="Times New Roman" panose="02020603050405020304" pitchFamily="18" charset="0"/>
              </a:rPr>
              <a:t>看到了平静的湖面、警方的活动和他们见面后的喜悦等细节都描写</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得</a:t>
            </a:r>
            <a:r>
              <a:rPr lang="zh-CN" altLang="en-US" sz="3600" b="1">
                <a:latin typeface="Times New Roman" panose="02020603050405020304" pitchFamily="18" charset="0"/>
                <a:ea typeface="宋体" panose="02010600030101010101" pitchFamily="2" charset="-122"/>
                <a:cs typeface="Times New Roman" panose="02020603050405020304" pitchFamily="18" charset="0"/>
              </a:rPr>
              <a:t>很生动</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a:latin typeface="Times New Roman" panose="02020603050405020304" pitchFamily="18" charset="0"/>
                <a:ea typeface="宋体" panose="02010600030101010101" pitchFamily="2" charset="-122"/>
                <a:cs typeface="Times New Roman" panose="02020603050405020304" pitchFamily="18" charset="0"/>
              </a:rPr>
              <a:t>另外，在情节的推进方面，作者在第一段续</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写</a:t>
            </a:r>
            <a:r>
              <a:rPr lang="zh-CN" altLang="en-US" sz="3600" b="1"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生火</a:t>
            </a:r>
            <a:r>
              <a:rPr lang="zh-CN" altLang="en-US" sz="3600" b="1">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和</a:t>
            </a:r>
            <a:r>
              <a:rPr lang="zh-CN" altLang="zh-CN" sz="3600" b="1">
                <a:latin typeface="Times New Roman" panose="02020603050405020304" pitchFamily="18" charset="0"/>
                <a:ea typeface="宋体" panose="02010600030101010101" pitchFamily="2" charset="-122"/>
                <a:cs typeface="Times New Roman" panose="02020603050405020304" pitchFamily="18" charset="0"/>
              </a:rPr>
              <a:t>第二段续写的</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开头</a:t>
            </a:r>
            <a:r>
              <a:rPr lang="zh-CN" altLang="en-US" sz="3600" b="1"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继续前行</a:t>
            </a:r>
            <a:r>
              <a:rPr lang="zh-CN" altLang="en-US" sz="3600" b="1"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使</a:t>
            </a:r>
            <a:r>
              <a:rPr lang="zh-CN" altLang="zh-CN" sz="3600" b="1">
                <a:latin typeface="Times New Roman" panose="02020603050405020304" pitchFamily="18" charset="0"/>
                <a:ea typeface="宋体" panose="02010600030101010101" pitchFamily="2" charset="-122"/>
                <a:cs typeface="Times New Roman" panose="02020603050405020304" pitchFamily="18" charset="0"/>
              </a:rPr>
              <a:t>故事复杂化，</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然后</a:t>
            </a:r>
            <a:r>
              <a:rPr lang="zh-CN" altLang="en-US" sz="3600" b="1" smtClean="0">
                <a:latin typeface="Times New Roman" panose="02020603050405020304" pitchFamily="18" charset="0"/>
                <a:ea typeface="宋体" panose="02010600030101010101" pitchFamily="2" charset="-122"/>
                <a:cs typeface="Times New Roman" panose="02020603050405020304" pitchFamily="18" charset="0"/>
              </a:rPr>
              <a:t>完成故事</a:t>
            </a:r>
            <a:r>
              <a:rPr lang="zh-CN" altLang="zh-CN" sz="3600" b="1"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a:latin typeface="Times New Roman" panose="02020603050405020304" pitchFamily="18" charset="0"/>
                <a:ea typeface="宋体" panose="02010600030101010101" pitchFamily="2" charset="-122"/>
                <a:cs typeface="Times New Roman" panose="02020603050405020304" pitchFamily="18" charset="0"/>
              </a:rPr>
              <a:t>看到湖面、警察和</a:t>
            </a:r>
            <a:r>
              <a:rPr lang="en-US" altLang="zh-CN" sz="3600">
                <a:latin typeface="Times New Roman" panose="02020603050405020304" pitchFamily="18" charset="0"/>
                <a:ea typeface="宋体" panose="02010600030101010101" pitchFamily="2" charset="-122"/>
                <a:cs typeface="Times New Roman" panose="02020603050405020304" pitchFamily="18" charset="0"/>
              </a:rPr>
              <a:t>Tom</a:t>
            </a:r>
            <a:r>
              <a:rPr lang="zh-CN" altLang="zh-CN" sz="3600" b="1">
                <a:latin typeface="Times New Roman" panose="02020603050405020304" pitchFamily="18" charset="0"/>
                <a:ea typeface="宋体" panose="02010600030101010101" pitchFamily="2" charset="-122"/>
                <a:cs typeface="Times New Roman" panose="02020603050405020304" pitchFamily="18" charset="0"/>
              </a:rPr>
              <a:t>）。</a:t>
            </a:r>
            <a:endParaRPr lang="zh-CN" altLang="en-US" sz="3600" b="1">
              <a:latin typeface="Times New Roman"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内容占位符 2"/>
          <p:cNvSpPr txBox="1"/>
          <p:nvPr/>
        </p:nvSpPr>
        <p:spPr>
          <a:xfrm>
            <a:off x="450091" y="1102573"/>
            <a:ext cx="11237844" cy="491331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zh-CN" sz="14400" b="1"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第</a:t>
            </a:r>
            <a:r>
              <a:rPr lang="zh-CN" altLang="en-US" sz="14400" b="1"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三、</a:t>
            </a:r>
            <a:r>
              <a:rPr lang="zh-CN" altLang="zh-CN" sz="14400" b="1"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该</a:t>
            </a:r>
            <a:r>
              <a:rPr lang="zh-CN" altLang="zh-CN" sz="14400" b="1">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文基本没有语言错误，</a:t>
            </a:r>
            <a:r>
              <a:rPr lang="zh-CN" altLang="zh-CN" sz="14400" b="1">
                <a:latin typeface="Times New Roman" panose="02020603050405020304" pitchFamily="18" charset="0"/>
                <a:ea typeface="宋体" panose="02010600030101010101" pitchFamily="2" charset="-122"/>
                <a:cs typeface="Times New Roman" panose="02020603050405020304" pitchFamily="18" charset="0"/>
              </a:rPr>
              <a:t>达到了语法和词汇的准确性；</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在词汇和语法的丰富</a:t>
            </a:r>
            <a:r>
              <a:rPr lang="zh-CN" altLang="zh-CN" sz="14400" b="1">
                <a:latin typeface="Times New Roman" panose="02020603050405020304" pitchFamily="18" charset="0"/>
                <a:ea typeface="宋体" panose="02010600030101010101" pitchFamily="2" charset="-122"/>
                <a:cs typeface="Times New Roman" panose="02020603050405020304" pitchFamily="18" charset="0"/>
              </a:rPr>
              <a:t>性上，作者使用</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了</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occur</a:t>
            </a:r>
            <a:r>
              <a:rPr lang="zh-CN" altLang="en-US" sz="1440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wild </a:t>
            </a:r>
            <a:r>
              <a:rPr lang="en-US" altLang="zh-CN" sz="14400">
                <a:latin typeface="Times New Roman" panose="02020603050405020304" pitchFamily="18" charset="0"/>
                <a:ea typeface="宋体" panose="02010600030101010101" pitchFamily="2" charset="-122"/>
                <a:cs typeface="Times New Roman" panose="02020603050405020304" pitchFamily="18" charset="0"/>
              </a:rPr>
              <a:t>with </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joy</a:t>
            </a:r>
            <a:r>
              <a:rPr lang="zh-CN" altLang="en-US" sz="1440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refresh</a:t>
            </a:r>
            <a:r>
              <a:rPr lang="zh-CN" altLang="en-US" sz="1440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caught </a:t>
            </a:r>
            <a:r>
              <a:rPr lang="en-US" altLang="zh-CN" sz="14400">
                <a:latin typeface="Times New Roman" panose="02020603050405020304" pitchFamily="18" charset="0"/>
                <a:ea typeface="宋体" panose="02010600030101010101" pitchFamily="2" charset="-122"/>
                <a:cs typeface="Times New Roman" panose="02020603050405020304" pitchFamily="18" charset="0"/>
              </a:rPr>
              <a:t>sight </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of</a:t>
            </a:r>
            <a:r>
              <a:rPr lang="zh-CN" altLang="en-US" sz="1440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spot</a:t>
            </a:r>
            <a:r>
              <a:rPr lang="zh-CN" altLang="en-US" sz="1440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the minute</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等</a:t>
            </a:r>
            <a:r>
              <a:rPr lang="zh-CN" altLang="zh-CN" sz="14400" b="1">
                <a:latin typeface="Times New Roman" panose="02020603050405020304" pitchFamily="18" charset="0"/>
                <a:ea typeface="宋体" panose="02010600030101010101" pitchFamily="2" charset="-122"/>
                <a:cs typeface="Times New Roman" panose="02020603050405020304" pitchFamily="18" charset="0"/>
              </a:rPr>
              <a:t>词汇</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；在</a:t>
            </a:r>
            <a:r>
              <a:rPr lang="zh-CN" altLang="zh-CN" sz="14400" b="1">
                <a:latin typeface="Times New Roman" panose="02020603050405020304" pitchFamily="18" charset="0"/>
                <a:ea typeface="宋体" panose="02010600030101010101" pitchFamily="2" charset="-122"/>
                <a:cs typeface="Times New Roman" panose="02020603050405020304" pitchFamily="18" charset="0"/>
              </a:rPr>
              <a:t>语法结构上，作者使用了现在</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分词</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feeling disappointed</a:t>
            </a:r>
            <a:r>
              <a:rPr lang="zh-CN" altLang="en-US" sz="1440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staring </a:t>
            </a:r>
            <a:r>
              <a:rPr lang="en-US" altLang="zh-CN" sz="14400">
                <a:latin typeface="Times New Roman" panose="02020603050405020304" pitchFamily="18" charset="0"/>
                <a:ea typeface="宋体" panose="02010600030101010101" pitchFamily="2" charset="-122"/>
                <a:cs typeface="Times New Roman" panose="02020603050405020304" pitchFamily="18" charset="0"/>
              </a:rPr>
              <a:t>at the jumping </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fire</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14400" b="1">
                <a:latin typeface="Times New Roman" panose="02020603050405020304" pitchFamily="18" charset="0"/>
                <a:ea typeface="宋体" panose="02010600030101010101" pitchFamily="2" charset="-122"/>
                <a:cs typeface="Times New Roman" panose="02020603050405020304" pitchFamily="18" charset="0"/>
              </a:rPr>
              <a:t>主语</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从句</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it </a:t>
            </a:r>
            <a:r>
              <a:rPr lang="en-US" altLang="zh-CN" sz="14400">
                <a:latin typeface="Times New Roman" panose="02020603050405020304" pitchFamily="18" charset="0"/>
                <a:ea typeface="宋体" panose="02010600030101010101" pitchFamily="2" charset="-122"/>
                <a:cs typeface="Times New Roman" panose="02020603050405020304" pitchFamily="18" charset="0"/>
              </a:rPr>
              <a:t>occurred to her </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that</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和</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it </a:t>
            </a:r>
            <a:r>
              <a:rPr lang="en-US" altLang="zh-CN" sz="14400">
                <a:latin typeface="Times New Roman" panose="02020603050405020304" pitchFamily="18" charset="0"/>
                <a:ea typeface="宋体" panose="02010600030101010101" pitchFamily="2" charset="-122"/>
                <a:cs typeface="Times New Roman" panose="02020603050405020304" pitchFamily="18" charset="0"/>
              </a:rPr>
              <a:t>seemed </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that</a:t>
            </a:r>
            <a:r>
              <a:rPr lang="zh-CN" altLang="en-US" sz="1440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as </a:t>
            </a:r>
            <a:r>
              <a:rPr lang="en-US" altLang="zh-CN" sz="14400">
                <a:latin typeface="Times New Roman" panose="02020603050405020304" pitchFamily="18" charset="0"/>
                <a:ea typeface="宋体" panose="02010600030101010101" pitchFamily="2" charset="-122"/>
                <a:cs typeface="Times New Roman" panose="02020603050405020304" pitchFamily="18" charset="0"/>
              </a:rPr>
              <a:t>if </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引导</a:t>
            </a:r>
            <a:r>
              <a:rPr lang="zh-CN" altLang="zh-CN" sz="14400" b="1">
                <a:latin typeface="Times New Roman" panose="02020603050405020304" pitchFamily="18" charset="0"/>
                <a:ea typeface="宋体" panose="02010600030101010101" pitchFamily="2" charset="-122"/>
                <a:cs typeface="Times New Roman" panose="02020603050405020304" pitchFamily="18" charset="0"/>
              </a:rPr>
              <a:t>的状语从句，</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倒装</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only </a:t>
            </a:r>
            <a:r>
              <a:rPr lang="en-US" altLang="zh-CN" sz="14400">
                <a:latin typeface="Times New Roman" panose="02020603050405020304" pitchFamily="18" charset="0"/>
                <a:ea typeface="宋体" panose="02010600030101010101" pitchFamily="2" charset="-122"/>
                <a:cs typeface="Times New Roman" panose="02020603050405020304" pitchFamily="18" charset="0"/>
              </a:rPr>
              <a:t>in this way could Jane</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14400" b="1">
                <a:latin typeface="Times New Roman" panose="02020603050405020304" pitchFamily="18" charset="0"/>
                <a:ea typeface="宋体" panose="02010600030101010101" pitchFamily="2" charset="-122"/>
                <a:cs typeface="Times New Roman" panose="02020603050405020304" pitchFamily="18" charset="0"/>
              </a:rPr>
              <a:t>在续写中体现出了较高的语言运用水平</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。最后</a:t>
            </a:r>
            <a:r>
              <a:rPr lang="zh-CN" altLang="zh-CN" sz="14400" b="1">
                <a:latin typeface="Times New Roman" panose="02020603050405020304" pitchFamily="18" charset="0"/>
                <a:ea typeface="宋体" panose="02010600030101010101" pitchFamily="2" charset="-122"/>
                <a:cs typeface="Times New Roman" panose="02020603050405020304" pitchFamily="18" charset="0"/>
              </a:rPr>
              <a:t>，在</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连贯</a:t>
            </a:r>
            <a:r>
              <a:rPr lang="zh-CN" altLang="en-US" sz="14400" b="1" smtClean="0">
                <a:latin typeface="Times New Roman" panose="02020603050405020304" pitchFamily="18" charset="0"/>
                <a:ea typeface="宋体" panose="02010600030101010101" pitchFamily="2" charset="-122"/>
                <a:cs typeface="Times New Roman" panose="02020603050405020304" pitchFamily="18" charset="0"/>
              </a:rPr>
              <a:t>性</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方面</a:t>
            </a:r>
            <a:r>
              <a:rPr lang="zh-CN" altLang="zh-CN" sz="14400" b="1">
                <a:latin typeface="Times New Roman" panose="02020603050405020304" pitchFamily="18" charset="0"/>
                <a:ea typeface="宋体" panose="02010600030101010101" pitchFamily="2" charset="-122"/>
                <a:cs typeface="Times New Roman" panose="02020603050405020304" pitchFamily="18" charset="0"/>
              </a:rPr>
              <a:t>，作者使用</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了</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and</a:t>
            </a:r>
            <a:r>
              <a:rPr lang="zh-CN" altLang="en-US" sz="1440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also</a:t>
            </a:r>
            <a:r>
              <a:rPr lang="zh-CN" altLang="en-US" sz="1440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4400" smtClean="0">
                <a:latin typeface="Times New Roman" panose="02020603050405020304" pitchFamily="18" charset="0"/>
                <a:ea typeface="宋体" panose="02010600030101010101" pitchFamily="2" charset="-122"/>
                <a:cs typeface="Times New Roman" panose="02020603050405020304" pitchFamily="18" charset="0"/>
              </a:rPr>
              <a:t>after</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等</a:t>
            </a:r>
            <a:r>
              <a:rPr lang="zh-CN" altLang="zh-CN" sz="14400" b="1">
                <a:latin typeface="Times New Roman" panose="02020603050405020304" pitchFamily="18" charset="0"/>
                <a:ea typeface="宋体" panose="02010600030101010101" pitchFamily="2" charset="-122"/>
                <a:cs typeface="Times New Roman" panose="02020603050405020304" pitchFamily="18" charset="0"/>
              </a:rPr>
              <a:t>词将上下文的逻辑体现了</a:t>
            </a:r>
            <a:r>
              <a:rPr lang="zh-CN" altLang="zh-CN" sz="14400" b="1" smtClean="0">
                <a:latin typeface="Times New Roman" panose="02020603050405020304" pitchFamily="18" charset="0"/>
                <a:ea typeface="宋体" panose="02010600030101010101" pitchFamily="2" charset="-122"/>
                <a:cs typeface="Times New Roman" panose="02020603050405020304" pitchFamily="18" charset="0"/>
              </a:rPr>
              <a:t>出来。</a:t>
            </a:r>
            <a:r>
              <a:rPr lang="en-US" altLang="zh-CN" sz="14400" b="1" smtClean="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4400" b="1">
              <a:latin typeface="Times New Roman" pitchFamily="18" charset="0"/>
              <a:ea typeface="宋体" panose="02010600030101010101" pitchFamily="2" charset="-122"/>
              <a:cs typeface="Times New Roman" panose="02020603050405020304" pitchFamily="18" charset="0"/>
            </a:endParaRPr>
          </a:p>
          <a:p>
            <a:pPr algn="just"/>
            <a:endParaRPr lang="zh-CN" altLang="en-US" smtClean="0"/>
          </a:p>
        </p:txBody>
      </p:sp>
      <p:sp>
        <p:nvSpPr>
          <p:cNvPr id="19" name="圆角矩形 18"/>
          <p:cNvSpPr/>
          <p:nvPr/>
        </p:nvSpPr>
        <p:spPr>
          <a:xfrm>
            <a:off x="993913" y="160681"/>
            <a:ext cx="5075100" cy="758688"/>
          </a:xfrm>
          <a:prstGeom prst="roundRect">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23" name="标题 1"/>
          <p:cNvSpPr txBox="1"/>
          <p:nvPr/>
        </p:nvSpPr>
        <p:spPr>
          <a:xfrm>
            <a:off x="2174874" y="173930"/>
            <a:ext cx="3250803" cy="7487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mtClean="0">
                <a:solidFill>
                  <a:schemeClr val="bg1"/>
                </a:solidFill>
              </a:rPr>
              <a:t>【</a:t>
            </a:r>
            <a:r>
              <a:rPr lang="zh-CN" altLang="zh-CN" sz="4000" b="1" smtClean="0">
                <a:solidFill>
                  <a:schemeClr val="bg1"/>
                </a:solidFill>
                <a:latin typeface="微软雅黑" panose="020B0503020204020204" pitchFamily="34" charset="-122"/>
                <a:ea typeface="微软雅黑" panose="020B0503020204020204" pitchFamily="34" charset="-122"/>
              </a:rPr>
              <a:t>点评</a:t>
            </a:r>
            <a:r>
              <a:rPr lang="zh-CN" altLang="zh-CN" smtClean="0">
                <a:solidFill>
                  <a:schemeClr val="bg1"/>
                </a:solidFill>
              </a:rPr>
              <a:t>】</a:t>
            </a:r>
            <a:r>
              <a:rPr lang="en-US" altLang="zh-CN" smtClean="0"/>
              <a:t> </a:t>
            </a:r>
            <a:endParaRPr lang="zh-CN" altLang="en-US" smtClean="0"/>
          </a:p>
        </p:txBody>
      </p:sp>
      <p:pic>
        <p:nvPicPr>
          <p:cNvPr id="24" name="New picture" hidden="1"/>
          <p:cNvPicPr/>
          <p:nvPr/>
        </p:nvPicPr>
        <p:blipFill>
          <a:blip r:embed="rId3"/>
          <a:stretch>
            <a:fillRect/>
          </a:stretch>
        </p:blipFill>
        <p:spPr>
          <a:xfrm>
            <a:off x="12128500" y="10642600"/>
            <a:ext cx="355600" cy="368300"/>
          </a:xfrm>
          <a:prstGeom prst="cube">
            <a:avLst/>
          </a:prstGeom>
        </p:spPr>
      </p:pic>
      <p:sp>
        <p:nvSpPr>
          <p:cNvPr id="2" name="文本框 1"/>
          <p:cNvSpPr txBox="1"/>
          <p:nvPr/>
        </p:nvSpPr>
        <p:spPr>
          <a:xfrm>
            <a:off x="127000" y="635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
        <p:nvSpPr>
          <p:cNvPr id="3" name="文本框 2"/>
          <p:cNvSpPr txBox="1"/>
          <p:nvPr/>
        </p:nvSpPr>
        <p:spPr>
          <a:xfrm>
            <a:off x="127000" y="6718300"/>
            <a:ext cx="11938000" cy="107722"/>
          </a:xfrm>
          <a:prstGeom prst="rect">
            <a:avLst/>
          </a:prstGeom>
          <a:noFill/>
        </p:spPr>
        <p:txBody>
          <a:bodyPr vert="horz" rtlCol="0">
            <a:spAutoFit/>
          </a:bodyPr>
          <a:lstStyle/>
          <a:p>
            <a:r>
              <a:rPr lang="zh-CN" altLang="en-US" sz="100" smtClean="0">
                <a:solidFill>
                  <a:srgbClr val="FFFFFF"/>
                </a:solidFill>
                <a:latin typeface="华文宋体" panose="02010600040101010101" pitchFamily="2" charset="-122"/>
              </a:rPr>
              <a:t>高考新题型“读后续写”英文教学公开课</a:t>
            </a:r>
            <a:r>
              <a:rPr lang="en-US" altLang="zh-CN" sz="100" smtClean="0">
                <a:solidFill>
                  <a:srgbClr val="FFFFFF"/>
                </a:solidFill>
                <a:latin typeface="华文宋体" panose="02010600040101010101" pitchFamily="2" charset="-122"/>
              </a:rPr>
              <a:t>(</a:t>
            </a:r>
            <a:r>
              <a:rPr lang="zh-CN" altLang="en-US" sz="100" smtClean="0">
                <a:solidFill>
                  <a:srgbClr val="FFFFFF"/>
                </a:solidFill>
                <a:latin typeface="华文宋体" panose="02010600040101010101" pitchFamily="2" charset="-122"/>
              </a:rPr>
              <a:t>共</a:t>
            </a:r>
            <a:r>
              <a:rPr lang="en-US" altLang="zh-CN" sz="100" smtClean="0">
                <a:solidFill>
                  <a:srgbClr val="FFFFFF"/>
                </a:solidFill>
                <a:latin typeface="华文宋体" panose="02010600040101010101" pitchFamily="2" charset="-122"/>
              </a:rPr>
              <a:t>42</a:t>
            </a:r>
            <a:r>
              <a:rPr lang="zh-CN" altLang="en-US" sz="100" smtClean="0">
                <a:solidFill>
                  <a:srgbClr val="FFFFFF"/>
                </a:solidFill>
                <a:latin typeface="华文宋体" panose="02010600040101010101" pitchFamily="2" charset="-122"/>
              </a:rPr>
              <a:t>张</a:t>
            </a:r>
            <a:r>
              <a:rPr lang="en-US" altLang="zh-CN" sz="100" smtClean="0">
                <a:solidFill>
                  <a:srgbClr val="FFFFFF"/>
                </a:solidFill>
                <a:latin typeface="华文宋体" panose="02010600040101010101" pitchFamily="2" charset="-122"/>
              </a:rPr>
              <a:t>PPT)</a:t>
            </a:r>
            <a:endParaRPr lang="zh-CN" altLang="en-US" sz="100">
              <a:solidFill>
                <a:srgbClr val="FFFFFF"/>
              </a:solidFill>
              <a:latin typeface="华文宋体" panose="02010600040101010101" pitchFamily="2"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
            <a:ext cx="12192000" cy="6858000"/>
          </a:xfrm>
          <a:prstGeom prst="rect">
            <a:avLst/>
          </a:prstGeom>
          <a:ln>
            <a:solidFill>
              <a:schemeClr val="accent5">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lstStyle>
          <a:p>
            <a:pPr algn="ctr"/>
            <a:endParaRPr lang="zh-CN" altLang="en-US"/>
          </a:p>
        </p:txBody>
      </p:sp>
      <p:sp>
        <p:nvSpPr>
          <p:cNvPr id="2" name="矩形 1"/>
          <p:cNvSpPr/>
          <p:nvPr/>
        </p:nvSpPr>
        <p:spPr>
          <a:xfrm>
            <a:off x="159026" y="212035"/>
            <a:ext cx="11887199" cy="647536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6" name="文本框 20"/>
          <p:cNvSpPr txBox="1"/>
          <p:nvPr/>
        </p:nvSpPr>
        <p:spPr>
          <a:xfrm>
            <a:off x="262387" y="218142"/>
            <a:ext cx="11667225" cy="6494085"/>
          </a:xfrm>
          <a:prstGeom prst="rect">
            <a:avLst/>
          </a:prstGeom>
          <a:noFill/>
        </p:spPr>
        <p:txBody>
          <a:bodyPr wrap="square" rtlCol="0">
            <a:spAutoFit/>
          </a:bodyPr>
          <a:lstStyle>
            <a:defPPr/>
          </a:lstStyle>
          <a:p>
            <a:pPr algn="just"/>
            <a:r>
              <a:rPr lang="zh-CN" altLang="en-US" sz="3200" smtClean="0"/>
              <a:t>    阅读</a:t>
            </a:r>
            <a:r>
              <a:rPr lang="zh-CN" altLang="en-US" sz="3200"/>
              <a:t>下面短文，根据所给情节进行续写，使之构成一个完整的故事。</a:t>
            </a:r>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a:t>
            </a:r>
          </a:p>
          <a:p>
            <a:pPr algn="just"/>
            <a:r>
              <a:rPr lang="en-US" altLang="zh-CN" sz="3200" i="1" smtClean="0">
                <a:solidFill>
                  <a:srgbClr val="FF0000"/>
                </a:solidFill>
                <a:latin typeface="Times New Roman" panose="02020603050405020304" pitchFamily="18" charset="0"/>
                <a:ea typeface="方正幼线简体" panose="03000509000000000000" pitchFamily="65" charset="-122"/>
                <a:cs typeface="Times New Roman" panose="02020603050405020304" pitchFamily="18" charset="0"/>
              </a:rPr>
              <a:t>      </a:t>
            </a:r>
            <a:r>
              <a:rPr lang="en-US" altLang="zh-CN" sz="3200" u="sng" smtClean="0">
                <a:solidFill>
                  <a:srgbClr val="FF0000"/>
                </a:solidFill>
                <a:latin typeface="Times New Roman" panose="02020603050405020304" pitchFamily="18" charset="0"/>
                <a:ea typeface="方正幼线简体" panose="03000509000000000000" pitchFamily="65" charset="-122"/>
                <a:cs typeface="Times New Roman" panose="02020603050405020304" pitchFamily="18" charset="0"/>
              </a:rPr>
              <a:t>Steve</a:t>
            </a:r>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a:t>
            </a:r>
            <a:r>
              <a:rPr lang="en-US" altLang="zh-CN" sz="3200">
                <a:latin typeface="Times New Roman" panose="02020603050405020304" pitchFamily="18" charset="0"/>
                <a:ea typeface="方正幼线简体" panose="03000509000000000000" pitchFamily="65" charset="-122"/>
                <a:cs typeface="Times New Roman" panose="02020603050405020304" pitchFamily="18" charset="0"/>
              </a:rPr>
              <a:t>was the most amazing person in all of Minneapolis, and he was my cousin. By the age of 19, Steve was a star baseball player at the University of Minnesota. I wanted to be exactly like him. So when Steve asked me to go with him on a spring fishing trip in northern Minnesota, I was excited!</a:t>
            </a:r>
          </a:p>
          <a:p>
            <a:pPr algn="just"/>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After </a:t>
            </a:r>
            <a:r>
              <a:rPr lang="en-US" altLang="zh-CN" sz="3200">
                <a:latin typeface="Times New Roman" panose="02020603050405020304" pitchFamily="18" charset="0"/>
                <a:ea typeface="方正幼线简体" panose="03000509000000000000" pitchFamily="65" charset="-122"/>
                <a:cs typeface="Times New Roman" panose="02020603050405020304" pitchFamily="18" charset="0"/>
              </a:rPr>
              <a:t>planning the trip, we gathered </a:t>
            </a:r>
            <a:r>
              <a:rPr lang="en-US" altLang="zh-CN" sz="3200" u="sng">
                <a:solidFill>
                  <a:srgbClr val="FF0000"/>
                </a:solidFill>
                <a:latin typeface="Times New Roman" panose="02020603050405020304" pitchFamily="18" charset="0"/>
                <a:ea typeface="方正幼线简体" panose="03000509000000000000" pitchFamily="65" charset="-122"/>
                <a:cs typeface="Times New Roman" panose="02020603050405020304" pitchFamily="18" charset="0"/>
              </a:rPr>
              <a:t>clothes</a:t>
            </a:r>
            <a:r>
              <a:rPr lang="en-US" altLang="zh-CN" sz="3200">
                <a:latin typeface="Times New Roman" panose="02020603050405020304" pitchFamily="18" charset="0"/>
                <a:ea typeface="方正幼线简体" panose="03000509000000000000" pitchFamily="65" charset="-122"/>
                <a:cs typeface="Times New Roman" panose="02020603050405020304" pitchFamily="18" charset="0"/>
              </a:rPr>
              <a:t> and </a:t>
            </a:r>
            <a:r>
              <a:rPr lang="en-US" altLang="zh-CN" sz="3200" u="sng">
                <a:solidFill>
                  <a:srgbClr val="FF0000"/>
                </a:solidFill>
                <a:latin typeface="Times New Roman" panose="02020603050405020304" pitchFamily="18" charset="0"/>
                <a:ea typeface="方正幼线简体" panose="03000509000000000000" pitchFamily="65" charset="-122"/>
                <a:cs typeface="Times New Roman" panose="02020603050405020304" pitchFamily="18" charset="0"/>
              </a:rPr>
              <a:t>supplies</a:t>
            </a:r>
            <a:r>
              <a:rPr lang="en-US" altLang="zh-CN" sz="3200">
                <a:latin typeface="Times New Roman" panose="02020603050405020304" pitchFamily="18" charset="0"/>
                <a:ea typeface="方正幼线简体" panose="03000509000000000000" pitchFamily="65" charset="-122"/>
                <a:cs typeface="Times New Roman" panose="02020603050405020304" pitchFamily="18" charset="0"/>
              </a:rPr>
              <a:t>, and began our great adventure. We reached the Superior National Forest in northern Minnesota by early evening. On our way to the </a:t>
            </a:r>
            <a:r>
              <a:rPr lang="en-US" altLang="zh-CN" sz="3200" u="sng">
                <a:solidFill>
                  <a:srgbClr val="FF0000"/>
                </a:solidFill>
                <a:latin typeface="Times New Roman" panose="02020603050405020304" pitchFamily="18" charset="0"/>
                <a:ea typeface="方正幼线简体" panose="03000509000000000000" pitchFamily="65" charset="-122"/>
                <a:cs typeface="Times New Roman" panose="02020603050405020304" pitchFamily="18" charset="0"/>
              </a:rPr>
              <a:t>campsite</a:t>
            </a:r>
            <a:r>
              <a:rPr lang="en-US" altLang="zh-CN" sz="3200">
                <a:latin typeface="Times New Roman" panose="02020603050405020304" pitchFamily="18" charset="0"/>
                <a:ea typeface="方正幼线简体" panose="03000509000000000000" pitchFamily="65" charset="-122"/>
                <a:cs typeface="Times New Roman" panose="02020603050405020304" pitchFamily="18" charset="0"/>
              </a:rPr>
              <a:t>, Steve pointed to a small house faraway in one of the mountains, saying that it was the ranger station (</a:t>
            </a:r>
            <a:r>
              <a:rPr lang="zh-CN" altLang="en-US" sz="3200">
                <a:latin typeface="Times New Roman" panose="02020603050405020304" pitchFamily="18" charset="0"/>
                <a:ea typeface="方正幼线简体" panose="03000509000000000000" pitchFamily="65" charset="-122"/>
                <a:cs typeface="Times New Roman" panose="02020603050405020304" pitchFamily="18" charset="0"/>
              </a:rPr>
              <a:t>护林站</a:t>
            </a:r>
            <a:r>
              <a:rPr lang="en-US" altLang="zh-CN" sz="3200">
                <a:latin typeface="Times New Roman" panose="02020603050405020304" pitchFamily="18" charset="0"/>
                <a:ea typeface="方正幼线简体" panose="03000509000000000000" pitchFamily="65" charset="-122"/>
                <a:cs typeface="Times New Roman" panose="02020603050405020304" pitchFamily="18" charset="0"/>
              </a:rPr>
              <a:t>) where the </a:t>
            </a:r>
            <a:r>
              <a:rPr lang="en-US" altLang="zh-CN" sz="3200" u="sng">
                <a:solidFill>
                  <a:srgbClr val="FF0000"/>
                </a:solidFill>
                <a:latin typeface="Times New Roman" panose="02020603050405020304" pitchFamily="18" charset="0"/>
                <a:ea typeface="方正幼线简体" panose="03000509000000000000" pitchFamily="65" charset="-122"/>
                <a:cs typeface="Times New Roman" panose="02020603050405020304" pitchFamily="18" charset="0"/>
              </a:rPr>
              <a:t>forester</a:t>
            </a:r>
            <a:r>
              <a:rPr lang="en-US" altLang="zh-CN" sz="3200">
                <a:latin typeface="Times New Roman" panose="02020603050405020304" pitchFamily="18" charset="0"/>
                <a:ea typeface="方正幼线简体" panose="03000509000000000000" pitchFamily="65" charset="-122"/>
                <a:cs typeface="Times New Roman" panose="02020603050405020304" pitchFamily="18" charset="0"/>
              </a:rPr>
              <a:t> worked</a:t>
            </a:r>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a:t>
            </a:r>
            <a:endParaRPr lang="en-US" altLang="zh-CN" sz="3200">
              <a:latin typeface="Times New Roman" panose="02020603050405020304" pitchFamily="18" charset="0"/>
              <a:ea typeface="方正幼线简体" panose="03000509000000000000" pitchFamily="65" charset="-122"/>
              <a:cs typeface="Times New Roman" panose="02020603050405020304"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ln>
            <a:solidFill>
              <a:schemeClr val="accent5">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lstStyle>
          <a:p>
            <a:pPr algn="ctr"/>
            <a:endParaRPr lang="zh-CN" altLang="en-US"/>
          </a:p>
        </p:txBody>
      </p:sp>
      <p:sp>
        <p:nvSpPr>
          <p:cNvPr id="2" name="矩形 1"/>
          <p:cNvSpPr/>
          <p:nvPr/>
        </p:nvSpPr>
        <p:spPr>
          <a:xfrm>
            <a:off x="159026" y="0"/>
            <a:ext cx="11873948" cy="68580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6" name="文本框 20"/>
          <p:cNvSpPr txBox="1"/>
          <p:nvPr/>
        </p:nvSpPr>
        <p:spPr>
          <a:xfrm>
            <a:off x="262387" y="-64264"/>
            <a:ext cx="11667225" cy="6986528"/>
          </a:xfrm>
          <a:prstGeom prst="rect">
            <a:avLst/>
          </a:prstGeom>
          <a:noFill/>
        </p:spPr>
        <p:txBody>
          <a:bodyPr wrap="square" rtlCol="0">
            <a:spAutoFit/>
          </a:bodyPr>
          <a:lstStyle>
            <a:defPPr/>
          </a:lstStyle>
          <a:p>
            <a:pPr algn="just"/>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Finally, after a long walk, we reached the campsite and set up the camp as the sun was setting. Steve knew all the tricks of an experienced wilderness camper. After we gathered enough wood from the </a:t>
            </a:r>
            <a:r>
              <a:rPr lang="en-US" altLang="zh-CN" sz="3200" u="sng" smtClean="0">
                <a:solidFill>
                  <a:srgbClr val="FF0000"/>
                </a:solidFill>
                <a:latin typeface="Times New Roman" panose="02020603050405020304" pitchFamily="18" charset="0"/>
                <a:ea typeface="方正幼线简体" panose="03000509000000000000" pitchFamily="65" charset="-122"/>
                <a:cs typeface="Times New Roman" panose="02020603050405020304" pitchFamily="18" charset="0"/>
              </a:rPr>
              <a:t>forest</a:t>
            </a:r>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he started the campfire using only stone and steel — no matches. For supper we feasted on freeze-dried beef, wild rice and pea soup. I ate greedily after all that work.</a:t>
            </a:r>
          </a:p>
          <a:p>
            <a:pPr algn="just"/>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Tired enough, we climbed into our sleeping bags early and talked about our plans for fishing the next day. We were still talking quietly when a sudden north wind picked up; the </a:t>
            </a:r>
            <a:r>
              <a:rPr lang="en-US" altLang="zh-CN" sz="3200" i="1" u="sng" smtClean="0">
                <a:latin typeface="Times New Roman" panose="02020603050405020304" pitchFamily="18" charset="0"/>
                <a:ea typeface="方正幼线简体" panose="03000509000000000000" pitchFamily="65" charset="-122"/>
                <a:cs typeface="Times New Roman" panose="02020603050405020304" pitchFamily="18" charset="0"/>
              </a:rPr>
              <a:t>temperature</a:t>
            </a:r>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dropped and it began to snow. Steve </a:t>
            </a:r>
            <a:r>
              <a:rPr lang="en-US" altLang="zh-CN" sz="3200" u="sng" smtClean="0">
                <a:solidFill>
                  <a:srgbClr val="FF0000"/>
                </a:solidFill>
                <a:latin typeface="Times New Roman" panose="02020603050405020304" pitchFamily="18" charset="0"/>
                <a:ea typeface="方正幼线简体" panose="03000509000000000000" pitchFamily="65" charset="-122"/>
                <a:cs typeface="Times New Roman" panose="02020603050405020304" pitchFamily="18" charset="0"/>
              </a:rPr>
              <a:t>found</a:t>
            </a:r>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a way to increase the temperature inside the tent. He dragged a log from the forest to the opposite side of the campfire. Then he wrapped aluminum foil (</a:t>
            </a:r>
            <a:r>
              <a:rPr lang="zh-CN" altLang="en-US" sz="3200" smtClean="0">
                <a:latin typeface="Times New Roman" panose="02020603050405020304" pitchFamily="18" charset="0"/>
                <a:ea typeface="方正幼线简体" panose="03000509000000000000" pitchFamily="65" charset="-122"/>
                <a:cs typeface="Times New Roman" panose="02020603050405020304" pitchFamily="18" charset="0"/>
              </a:rPr>
              <a:t>铝箔</a:t>
            </a:r>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around the log. The heat from the </a:t>
            </a:r>
            <a:r>
              <a:rPr lang="en-US" altLang="zh-CN" sz="3200" u="sng" smtClean="0">
                <a:solidFill>
                  <a:srgbClr val="FF0000"/>
                </a:solidFill>
                <a:latin typeface="Times New Roman" panose="02020603050405020304" pitchFamily="18" charset="0"/>
                <a:ea typeface="方正幼线简体" panose="03000509000000000000" pitchFamily="65" charset="-122"/>
                <a:cs typeface="Times New Roman" panose="02020603050405020304" pitchFamily="18" charset="0"/>
              </a:rPr>
              <a:t>fire</a:t>
            </a:r>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reflected off the foil and into the tent. Soon images of lake fish were filling my dreams.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
            <a:ext cx="12192000" cy="6858000"/>
          </a:xfrm>
          <a:prstGeom prst="rect">
            <a:avLst/>
          </a:prstGeom>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lstStyle>
          <a:p>
            <a:pPr algn="ctr"/>
            <a:endParaRPr lang="zh-CN" altLang="en-US"/>
          </a:p>
        </p:txBody>
      </p:sp>
      <p:sp>
        <p:nvSpPr>
          <p:cNvPr id="2" name="矩形 1"/>
          <p:cNvSpPr/>
          <p:nvPr/>
        </p:nvSpPr>
        <p:spPr>
          <a:xfrm>
            <a:off x="205409" y="155714"/>
            <a:ext cx="11781182" cy="654657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6" name="文本框 20"/>
          <p:cNvSpPr txBox="1"/>
          <p:nvPr/>
        </p:nvSpPr>
        <p:spPr>
          <a:xfrm>
            <a:off x="269014" y="406217"/>
            <a:ext cx="11667225" cy="5509200"/>
          </a:xfrm>
          <a:prstGeom prst="rect">
            <a:avLst/>
          </a:prstGeom>
          <a:noFill/>
        </p:spPr>
        <p:txBody>
          <a:bodyPr wrap="square" rtlCol="0">
            <a:spAutoFit/>
          </a:bodyPr>
          <a:lstStyle>
            <a:defPPr/>
          </a:lstStyle>
          <a:p>
            <a:pPr algn="just"/>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The snow had stopped, but sometime later a powerful wind must have kicked up the flames of our dying fire. I was suddenly awakened by Steve. Our tent was on fire. </a:t>
            </a:r>
            <a:r>
              <a:rPr lang="en-US" altLang="zh-CN" sz="3200" u="sng" smtClean="0">
                <a:solidFill>
                  <a:srgbClr val="FF0000"/>
                </a:solidFill>
                <a:latin typeface="Times New Roman" panose="02020603050405020304" pitchFamily="18" charset="0"/>
                <a:ea typeface="方正幼线简体" panose="03000509000000000000" pitchFamily="65" charset="-122"/>
                <a:cs typeface="Times New Roman" panose="02020603050405020304" pitchFamily="18" charset="0"/>
              </a:rPr>
              <a:t>Frightened</a:t>
            </a:r>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I ran out of the tent immediately. The tent collapsed (</a:t>
            </a:r>
            <a:r>
              <a:rPr lang="zh-CN" altLang="en-US" sz="3200" smtClean="0">
                <a:latin typeface="Times New Roman" panose="02020603050405020304" pitchFamily="18" charset="0"/>
                <a:ea typeface="方正幼线简体" panose="03000509000000000000" pitchFamily="65" charset="-122"/>
                <a:cs typeface="Times New Roman" panose="02020603050405020304" pitchFamily="18" charset="0"/>
              </a:rPr>
              <a:t>倒塌</a:t>
            </a:r>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with Steve inside. Without any thought of </a:t>
            </a:r>
            <a:r>
              <a:rPr lang="en-US" altLang="zh-CN" sz="3200" u="sng" smtClean="0">
                <a:solidFill>
                  <a:srgbClr val="FF0000"/>
                </a:solidFill>
                <a:latin typeface="Times New Roman" panose="02020603050405020304" pitchFamily="18" charset="0"/>
                <a:ea typeface="方正幼线简体" panose="03000509000000000000" pitchFamily="65" charset="-122"/>
                <a:cs typeface="Times New Roman" panose="02020603050405020304" pitchFamily="18" charset="0"/>
              </a:rPr>
              <a:t>endangering</a:t>
            </a:r>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myself, I reached into the burning tent and pulled him to the icy lake. Fortunately, we were not seriously hurt.</a:t>
            </a:r>
          </a:p>
          <a:p>
            <a:r>
              <a:rPr lang="zh-CN" altLang="en-US" sz="3200">
                <a:latin typeface="宋体" panose="02010600030101010101" pitchFamily="2" charset="-122"/>
                <a:ea typeface="宋体" panose="02010600030101010101" pitchFamily="2" charset="-122"/>
                <a:cs typeface="Times New Roman" panose="02020603050405020304" pitchFamily="18" charset="0"/>
              </a:rPr>
              <a:t>注意</a:t>
            </a:r>
            <a:r>
              <a:rPr lang="en-US" altLang="zh-CN" sz="3200">
                <a:latin typeface="宋体" panose="02010600030101010101" pitchFamily="2" charset="-122"/>
                <a:ea typeface="宋体" panose="02010600030101010101" pitchFamily="2" charset="-122"/>
                <a:cs typeface="Times New Roman" panose="02020603050405020304" pitchFamily="18" charset="0"/>
              </a:rPr>
              <a:t>:</a:t>
            </a:r>
          </a:p>
          <a:p>
            <a:r>
              <a:rPr lang="en-US" altLang="zh-CN" sz="3200">
                <a:latin typeface="Times New Roman" panose="02020603050405020304" pitchFamily="18" charset="0"/>
                <a:ea typeface="宋体" panose="02010600030101010101" pitchFamily="2" charset="-122"/>
                <a:cs typeface="Times New Roman" panose="02020603050405020304" pitchFamily="18" charset="0"/>
              </a:rPr>
              <a:t>1. </a:t>
            </a:r>
            <a:r>
              <a:rPr lang="zh-CN" altLang="en-US" sz="3200">
                <a:latin typeface="宋体" panose="02010600030101010101" pitchFamily="2" charset="-122"/>
                <a:ea typeface="宋体" panose="02010600030101010101" pitchFamily="2" charset="-122"/>
                <a:cs typeface="Times New Roman" panose="02020603050405020304" pitchFamily="18" charset="0"/>
              </a:rPr>
              <a:t>所续写短文的词数应为 </a:t>
            </a:r>
            <a:r>
              <a:rPr lang="en-US" altLang="zh-CN" sz="3200">
                <a:latin typeface="Times New Roman" panose="02020603050405020304" pitchFamily="18" charset="0"/>
                <a:ea typeface="宋体" panose="02010600030101010101" pitchFamily="2" charset="-122"/>
                <a:cs typeface="Times New Roman" panose="02020603050405020304" pitchFamily="18" charset="0"/>
              </a:rPr>
              <a:t>150 </a:t>
            </a:r>
            <a:r>
              <a:rPr lang="zh-CN" altLang="en-US" sz="3200">
                <a:latin typeface="宋体" panose="02010600030101010101" pitchFamily="2" charset="-122"/>
                <a:ea typeface="宋体" panose="02010600030101010101" pitchFamily="2" charset="-122"/>
                <a:cs typeface="Times New Roman" panose="02020603050405020304" pitchFamily="18" charset="0"/>
              </a:rPr>
              <a:t>左右；</a:t>
            </a:r>
          </a:p>
          <a:p>
            <a:r>
              <a:rPr lang="en-US" altLang="zh-CN" sz="3200">
                <a:latin typeface="Times New Roman" panose="02020603050405020304" pitchFamily="18" charset="0"/>
                <a:ea typeface="宋体" panose="02010600030101010101" pitchFamily="2" charset="-122"/>
                <a:cs typeface="Times New Roman" panose="02020603050405020304" pitchFamily="18" charset="0"/>
              </a:rPr>
              <a:t>2. </a:t>
            </a:r>
            <a:r>
              <a:rPr lang="zh-CN" altLang="en-US" sz="3200">
                <a:latin typeface="宋体" panose="02010600030101010101" pitchFamily="2" charset="-122"/>
                <a:ea typeface="宋体" panose="02010600030101010101" pitchFamily="2" charset="-122"/>
                <a:cs typeface="Times New Roman" panose="02020603050405020304" pitchFamily="18" charset="0"/>
              </a:rPr>
              <a:t>至少使用 </a:t>
            </a:r>
            <a:r>
              <a:rPr lang="en-US" altLang="zh-CN" sz="3200">
                <a:latin typeface="Times New Roman" panose="02020603050405020304" pitchFamily="18" charset="0"/>
                <a:ea typeface="宋体" panose="02010600030101010101" pitchFamily="2" charset="-122"/>
                <a:cs typeface="Times New Roman" panose="02020603050405020304" pitchFamily="18" charset="0"/>
              </a:rPr>
              <a:t>5 </a:t>
            </a:r>
            <a:r>
              <a:rPr lang="zh-CN" altLang="en-US" sz="3200">
                <a:latin typeface="宋体" panose="02010600030101010101" pitchFamily="2" charset="-122"/>
                <a:ea typeface="宋体" panose="02010600030101010101" pitchFamily="2" charset="-122"/>
                <a:cs typeface="Times New Roman" panose="02020603050405020304" pitchFamily="18" charset="0"/>
              </a:rPr>
              <a:t>个短文中标有下划线的关键词语；</a:t>
            </a:r>
          </a:p>
          <a:p>
            <a:r>
              <a:rPr lang="en-US" altLang="zh-CN" sz="3200">
                <a:latin typeface="Times New Roman" panose="02020603050405020304" pitchFamily="18" charset="0"/>
                <a:ea typeface="宋体" panose="02010600030101010101" pitchFamily="2" charset="-122"/>
                <a:cs typeface="Times New Roman" panose="02020603050405020304" pitchFamily="18" charset="0"/>
              </a:rPr>
              <a:t>3. </a:t>
            </a:r>
            <a:r>
              <a:rPr lang="zh-CN" altLang="en-US" sz="3200">
                <a:latin typeface="宋体" panose="02010600030101010101" pitchFamily="2" charset="-122"/>
                <a:ea typeface="宋体" panose="02010600030101010101" pitchFamily="2" charset="-122"/>
                <a:cs typeface="Times New Roman" panose="02020603050405020304" pitchFamily="18" charset="0"/>
              </a:rPr>
              <a:t>续写部分分为两段，每段的开头语已为你写好；</a:t>
            </a:r>
          </a:p>
          <a:p>
            <a:r>
              <a:rPr lang="en-US" altLang="zh-CN" sz="3200">
                <a:latin typeface="Times New Roman" panose="02020603050405020304" pitchFamily="18" charset="0"/>
                <a:ea typeface="宋体" panose="02010600030101010101" pitchFamily="2" charset="-122"/>
                <a:cs typeface="Times New Roman" panose="02020603050405020304" pitchFamily="18" charset="0"/>
              </a:rPr>
              <a:t>4. </a:t>
            </a:r>
            <a:r>
              <a:rPr lang="zh-CN" altLang="en-US" sz="3200">
                <a:latin typeface="宋体" panose="02010600030101010101" pitchFamily="2" charset="-122"/>
                <a:ea typeface="宋体" panose="02010600030101010101" pitchFamily="2" charset="-122"/>
                <a:cs typeface="Times New Roman" panose="02020603050405020304" pitchFamily="18" charset="0"/>
              </a:rPr>
              <a:t>续写完成后，请用下划线标出你所使用的关键词语</a:t>
            </a:r>
            <a:r>
              <a:rPr lang="zh-CN" altLang="en-US" sz="3200" smtClean="0">
                <a:latin typeface="宋体" panose="02010600030101010101" pitchFamily="2" charset="-122"/>
                <a:ea typeface="宋体" panose="02010600030101010101" pitchFamily="2" charset="-122"/>
                <a:cs typeface="Times New Roman" panose="02020603050405020304" pitchFamily="18" charset="0"/>
              </a:rPr>
              <a:t>。</a:t>
            </a:r>
            <a:endParaRPr lang="zh-CN" altLang="en-US" sz="3200">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
            <a:ext cx="12192000" cy="6858000"/>
          </a:xfrm>
          <a:prstGeom prst="rect">
            <a:avLst/>
          </a:prstGeom>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lstStyle>
          <a:p>
            <a:pPr algn="ctr"/>
            <a:endParaRPr lang="zh-CN" altLang="en-US"/>
          </a:p>
        </p:txBody>
      </p:sp>
      <p:sp>
        <p:nvSpPr>
          <p:cNvPr id="2" name="矩形 1"/>
          <p:cNvSpPr/>
          <p:nvPr/>
        </p:nvSpPr>
        <p:spPr>
          <a:xfrm>
            <a:off x="159026" y="382013"/>
            <a:ext cx="11873948" cy="616226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a:p>
        </p:txBody>
      </p:sp>
      <p:sp>
        <p:nvSpPr>
          <p:cNvPr id="6" name="文本框 20"/>
          <p:cNvSpPr txBox="1"/>
          <p:nvPr/>
        </p:nvSpPr>
        <p:spPr>
          <a:xfrm>
            <a:off x="159026" y="713317"/>
            <a:ext cx="12032974" cy="5016758"/>
          </a:xfrm>
          <a:prstGeom prst="rect">
            <a:avLst/>
          </a:prstGeom>
          <a:noFill/>
        </p:spPr>
        <p:txBody>
          <a:bodyPr wrap="square" rtlCol="0">
            <a:spAutoFit/>
          </a:bodyPr>
          <a:lstStyle>
            <a:defPPr/>
          </a:lstStyle>
          <a:p>
            <a:r>
              <a:rPr lang="en-US" altLang="zh-CN" sz="3200" b="1" smtClean="0">
                <a:latin typeface="Times New Roman" panose="02020603050405020304" pitchFamily="18" charset="0"/>
                <a:ea typeface="方正幼线简体" panose="03000509000000000000" pitchFamily="65" charset="-122"/>
                <a:cs typeface="Times New Roman" panose="02020603050405020304" pitchFamily="18" charset="0"/>
              </a:rPr>
              <a:t>Paragraph </a:t>
            </a:r>
            <a:r>
              <a:rPr lang="en-US" altLang="zh-CN" sz="3200" b="1">
                <a:latin typeface="Times New Roman" panose="02020603050405020304" pitchFamily="18" charset="0"/>
                <a:ea typeface="方正幼线简体" panose="03000509000000000000" pitchFamily="65" charset="-122"/>
                <a:cs typeface="Times New Roman" panose="02020603050405020304" pitchFamily="18" charset="0"/>
              </a:rPr>
              <a:t>1:</a:t>
            </a:r>
          </a:p>
          <a:p>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       </a:t>
            </a:r>
            <a:r>
              <a:rPr lang="en-US" altLang="zh-CN" sz="3200" i="1" smtClean="0">
                <a:latin typeface="Times New Roman" panose="02020603050405020304" pitchFamily="18" charset="0"/>
                <a:ea typeface="方正幼线简体" panose="03000509000000000000" pitchFamily="65" charset="-122"/>
                <a:cs typeface="Times New Roman" panose="02020603050405020304" pitchFamily="18" charset="0"/>
              </a:rPr>
              <a:t>Later</a:t>
            </a:r>
            <a:r>
              <a:rPr lang="en-US" altLang="zh-CN" sz="3200" i="1">
                <a:latin typeface="Times New Roman" panose="02020603050405020304" pitchFamily="18" charset="0"/>
                <a:ea typeface="方正幼线简体" panose="03000509000000000000" pitchFamily="65" charset="-122"/>
                <a:cs typeface="Times New Roman" panose="02020603050405020304" pitchFamily="18" charset="0"/>
              </a:rPr>
              <a:t>, as we stood by the burning tent to keep warm, </a:t>
            </a:r>
            <a:r>
              <a:rPr lang="en-US" altLang="zh-CN" sz="3200" i="1" smtClean="0">
                <a:latin typeface="Times New Roman" panose="02020603050405020304" pitchFamily="18" charset="0"/>
                <a:ea typeface="方正幼线简体" panose="03000509000000000000" pitchFamily="65" charset="-122"/>
                <a:cs typeface="Times New Roman" panose="02020603050405020304" pitchFamily="18" charset="0"/>
              </a:rPr>
              <a:t>we considered our </a:t>
            </a:r>
            <a:r>
              <a:rPr lang="en-US" altLang="zh-CN" sz="3200" i="1">
                <a:latin typeface="Times New Roman" panose="02020603050405020304" pitchFamily="18" charset="0"/>
                <a:ea typeface="方正幼线简体" panose="03000509000000000000" pitchFamily="65" charset="-122"/>
                <a:cs typeface="Times New Roman" panose="02020603050405020304" pitchFamily="18" charset="0"/>
              </a:rPr>
              <a:t>difficult situation. </a:t>
            </a:r>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_______________________________________</a:t>
            </a:r>
          </a:p>
          <a:p>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_________________________________________________________</a:t>
            </a:r>
          </a:p>
          <a:p>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_________________________________________________________</a:t>
            </a:r>
          </a:p>
          <a:p>
            <a:endParaRPr lang="en-US" altLang="zh-CN" sz="3200" b="1" smtClean="0">
              <a:latin typeface="Times New Roman" pitchFamily="18" charset="0"/>
              <a:ea typeface="方正幼线简体" panose="03000509000000000000" pitchFamily="65" charset="-122"/>
              <a:cs typeface="Times New Roman" panose="02020603050405020304" pitchFamily="18" charset="0"/>
            </a:endParaRPr>
          </a:p>
          <a:p>
            <a:r>
              <a:rPr lang="en-US" altLang="zh-CN" sz="3200" b="1" smtClean="0">
                <a:latin typeface="Times New Roman" pitchFamily="18" charset="0"/>
                <a:ea typeface="方正幼线简体" panose="03000509000000000000" pitchFamily="65" charset="-122"/>
                <a:cs typeface="Times New Roman" panose="02020603050405020304" pitchFamily="18" charset="0"/>
              </a:rPr>
              <a:t>Paragraph </a:t>
            </a:r>
            <a:r>
              <a:rPr lang="en-US" altLang="zh-CN" sz="3200" b="1">
                <a:latin typeface="Times New Roman" panose="02020603050405020304" pitchFamily="18" charset="0"/>
                <a:ea typeface="方正幼线简体" panose="03000509000000000000" pitchFamily="65" charset="-122"/>
                <a:cs typeface="Times New Roman" panose="02020603050405020304" pitchFamily="18" charset="0"/>
              </a:rPr>
              <a:t>2:</a:t>
            </a:r>
          </a:p>
          <a:p>
            <a:r>
              <a:rPr lang="en-US" altLang="zh-CN" sz="3200" i="1" smtClean="0">
                <a:latin typeface="Times New Roman" panose="02020603050405020304" pitchFamily="18" charset="0"/>
                <a:ea typeface="方正幼线简体" panose="03000509000000000000" pitchFamily="65" charset="-122"/>
                <a:cs typeface="Times New Roman" panose="02020603050405020304" pitchFamily="18" charset="0"/>
              </a:rPr>
              <a:t>       Suddenly</a:t>
            </a:r>
            <a:r>
              <a:rPr lang="en-US" altLang="zh-CN" sz="3200" i="1">
                <a:latin typeface="Times New Roman" panose="02020603050405020304" pitchFamily="18" charset="0"/>
                <a:ea typeface="方正幼线简体" panose="03000509000000000000" pitchFamily="65" charset="-122"/>
                <a:cs typeface="Times New Roman" panose="02020603050405020304" pitchFamily="18" charset="0"/>
              </a:rPr>
              <a:t>, we heard a noise in the forest.</a:t>
            </a:r>
            <a:r>
              <a:rPr lang="en-US" altLang="zh-CN" sz="3200">
                <a:latin typeface="Times New Roman" panose="02020603050405020304" pitchFamily="18" charset="0"/>
                <a:ea typeface="方正幼线简体" panose="03000509000000000000" pitchFamily="65" charset="-122"/>
                <a:cs typeface="Times New Roman" panose="02020603050405020304" pitchFamily="18" charset="0"/>
              </a:rPr>
              <a:t> </a:t>
            </a:r>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_____________________</a:t>
            </a:r>
          </a:p>
          <a:p>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_________________________________________________________</a:t>
            </a:r>
          </a:p>
          <a:p>
            <a:r>
              <a:rPr lang="en-US" altLang="zh-CN" sz="3200" smtClean="0">
                <a:latin typeface="Times New Roman" panose="02020603050405020304" pitchFamily="18" charset="0"/>
                <a:ea typeface="方正幼线简体" panose="03000509000000000000" pitchFamily="65" charset="-122"/>
                <a:cs typeface="Times New Roman" panose="02020603050405020304" pitchFamily="18" charset="0"/>
              </a:rPr>
              <a:t>_________________________________________________________</a:t>
            </a:r>
            <a:endParaRPr lang="en-US" altLang="zh-CN" sz="3200">
              <a:latin typeface="Times New Roman" panose="02020603050405020304" pitchFamily="18" charset="0"/>
              <a:ea typeface="方正幼线简体" panose="03000509000000000000" pitchFamily="65" charset="-122"/>
              <a:cs typeface="Times New Roman" panose="02020603050405020304"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3bf950fee42845ad8309091b3436c4a9.jpe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4313" y="92764"/>
            <a:ext cx="11410122" cy="668206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205947" y="649234"/>
            <a:ext cx="6851373" cy="90187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defPPr/>
          </a:lstStyle>
          <a:p>
            <a:pPr algn="ctr"/>
            <a:endParaRPr lang="zh-CN" altLang="en-US"/>
          </a:p>
        </p:txBody>
      </p:sp>
      <p:sp>
        <p:nvSpPr>
          <p:cNvPr id="17" name="文本框 20"/>
          <p:cNvSpPr txBox="1"/>
          <p:nvPr/>
        </p:nvSpPr>
        <p:spPr>
          <a:xfrm>
            <a:off x="1186068" y="728535"/>
            <a:ext cx="6891130" cy="769441"/>
          </a:xfrm>
          <a:prstGeom prst="rect">
            <a:avLst/>
          </a:prstGeom>
          <a:noFill/>
        </p:spPr>
        <p:txBody>
          <a:bodyPr wrap="square" rtlCol="0">
            <a:spAutoFit/>
          </a:bodyPr>
          <a:lstStyle>
            <a:defPPr/>
          </a:lstStyle>
          <a:p>
            <a:r>
              <a:rPr lang="en-US" altLang="zh-CN" sz="3600" b="1" smtClean="0">
                <a:solidFill>
                  <a:schemeClr val="bg1"/>
                </a:solidFill>
                <a:latin typeface="方正幼线简体" panose="03000509000000000000" pitchFamily="65" charset="-122"/>
                <a:ea typeface="方正幼线简体" panose="03000509000000000000" pitchFamily="65" charset="-122"/>
              </a:rPr>
              <a:t>   </a:t>
            </a:r>
            <a:r>
              <a:rPr lang="en-US" altLang="zh-CN" sz="4400" b="1" smtClean="0">
                <a:solidFill>
                  <a:srgbClr val="FFFF00"/>
                </a:solidFill>
                <a:latin typeface="微软雅黑" panose="020B0503020204020204" pitchFamily="34" charset="-122"/>
                <a:ea typeface="微软雅黑" panose="020B0503020204020204" pitchFamily="34" charset="-122"/>
              </a:rPr>
              <a:t>Step 1</a:t>
            </a:r>
            <a:r>
              <a:rPr lang="en-US" altLang="zh-CN" sz="3200" b="1" smtClean="0">
                <a:solidFill>
                  <a:srgbClr val="FFFF00"/>
                </a:solidFill>
                <a:latin typeface="微软雅黑" panose="020B0503020204020204" pitchFamily="34" charset="-122"/>
                <a:ea typeface="微软雅黑" panose="020B0503020204020204" pitchFamily="34" charset="-122"/>
              </a:rPr>
              <a:t> </a:t>
            </a:r>
            <a:r>
              <a:rPr lang="en-US" altLang="zh-CN" sz="3600" b="1" smtClean="0">
                <a:solidFill>
                  <a:schemeClr val="bg1"/>
                </a:solidFill>
                <a:latin typeface="微软雅黑" panose="020B0503020204020204" pitchFamily="34" charset="-122"/>
                <a:ea typeface="微软雅黑" panose="020B0503020204020204" pitchFamily="34" charset="-122"/>
              </a:rPr>
              <a:t>Read for elements</a:t>
            </a:r>
            <a:endParaRPr lang="zh-CN" altLang="en-US" sz="3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9055"/>
  <p:tag name="KSO_WM_UNIT_CLEAR" val="0"/>
  <p:tag name="KSO_WM_UNIT_COMPATIBLE" val="0"/>
  <p:tag name="KSO_WM_UNIT_HIGHLIGHT" val="0"/>
  <p:tag name="KSO_WM_UNIT_ID" val="custom20189055_14*a*1"/>
  <p:tag name="KSO_WM_UNIT_INDEX" val="1"/>
  <p:tag name="KSO_WM_UNIT_ISCONTENTSTITLE" val="0"/>
  <p:tag name="KSO_WM_UNIT_LAYERLEVEL" val="1"/>
  <p:tag name="KSO_WM_UNIT_PRESET_TEXT" val="谢谢欣赏"/>
  <p:tag name="KSO_WM_UNIT_TYPE" val="a"/>
  <p:tag name="KSO_WM_UNIT_VALUE" val="3"/>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9055"/>
  <p:tag name="KSO_WM_UNIT_CLEAR" val="0"/>
  <p:tag name="KSO_WM_UNIT_COMPATIBLE" val="0"/>
  <p:tag name="KSO_WM_UNIT_HIGHLIGHT" val="0"/>
  <p:tag name="KSO_WM_UNIT_ID" val="custom20189055_5*a*1"/>
  <p:tag name="KSO_WM_UNIT_INDEX" val="1"/>
  <p:tag name="KSO_WM_UNIT_ISCONTENTSTITLE" val="0"/>
  <p:tag name="KSO_WM_UNIT_LAYERLEVEL" val="1"/>
  <p:tag name="KSO_WM_UNIT_PRESET_TEXT_INDEX" val="0"/>
  <p:tag name="KSO_WM_UNIT_PRESET_TEXT_LEN" val="9"/>
  <p:tag name="KSO_WM_UNIT_TYPE" val="a"/>
  <p:tag name="KSO_WM_UNIT_VALUE" val="2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9055"/>
  <p:tag name="KSO_WM_UNIT_CLEAR" val="0"/>
  <p:tag name="KSO_WM_UNIT_COMPATIBLE" val="0"/>
  <p:tag name="KSO_WM_UNIT_HIGHLIGHT" val="0"/>
  <p:tag name="KSO_WM_UNIT_ID" val="custom20189055_5*f*1"/>
  <p:tag name="KSO_WM_UNIT_INDEX" val="1"/>
  <p:tag name="KSO_WM_UNIT_LAYERLEVEL" val="1"/>
  <p:tag name="KSO_WM_UNIT_PRESET_TEXT_INDEX" val="2"/>
  <p:tag name="KSO_WM_UNIT_PRESET_TEXT_LEN" val="40"/>
  <p:tag name="KSO_WM_UNIT_TYPE" val="f"/>
  <p:tag name="KSO_WM_UNIT_VALUE" val="8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3908</Words>
  <Application>Microsoft Office PowerPoint</Application>
  <PresentationFormat>宽屏</PresentationFormat>
  <Paragraphs>336</Paragraphs>
  <Slides>42</Slides>
  <Notes>42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42</vt:i4>
      </vt:variant>
    </vt:vector>
  </HeadingPairs>
  <TitlesOfParts>
    <vt:vector size="53" baseType="lpstr">
      <vt:lpstr>+中文正文</vt:lpstr>
      <vt:lpstr>等线</vt:lpstr>
      <vt:lpstr>等线 Light</vt:lpstr>
      <vt:lpstr>方正幼线简体</vt:lpstr>
      <vt:lpstr>黑体</vt:lpstr>
      <vt:lpstr>华文宋体</vt:lpstr>
      <vt:lpstr>宋体</vt:lpstr>
      <vt:lpstr>微软雅黑</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www.51pptmoban.com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阿豆PPT</dc:creator>
  <cp:keywords>51PPT模板网</cp:keywords>
  <cp:lastModifiedBy>Administrator</cp:lastModifiedBy>
  <cp:revision>254</cp:revision>
  <dcterms:created xsi:type="dcterms:W3CDTF">2019-08-14T07:03:00Z</dcterms:created>
  <dcterms:modified xsi:type="dcterms:W3CDTF">2020-07-06T15:05:27Z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2052-11.1.0.9198</vt:lpwstr>
  </property>
</Properties>
</file>