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39"/>
  </p:notesMasterIdLst>
  <p:sldIdLst>
    <p:sldId id="475" r:id="rId4"/>
    <p:sldId id="257" r:id="rId5"/>
    <p:sldId id="263" r:id="rId6"/>
    <p:sldId id="436" r:id="rId7"/>
    <p:sldId id="264" r:id="rId8"/>
    <p:sldId id="435" r:id="rId9"/>
    <p:sldId id="467" r:id="rId10"/>
    <p:sldId id="437" r:id="rId11"/>
    <p:sldId id="273" r:id="rId12"/>
    <p:sldId id="438" r:id="rId13"/>
    <p:sldId id="439" r:id="rId14"/>
    <p:sldId id="272" r:id="rId15"/>
    <p:sldId id="441" r:id="rId16"/>
    <p:sldId id="470" r:id="rId17"/>
    <p:sldId id="471" r:id="rId18"/>
    <p:sldId id="440" r:id="rId19"/>
    <p:sldId id="442" r:id="rId20"/>
    <p:sldId id="474" r:id="rId21"/>
    <p:sldId id="380" r:id="rId22"/>
    <p:sldId id="443" r:id="rId23"/>
    <p:sldId id="270" r:id="rId24"/>
    <p:sldId id="279" r:id="rId25"/>
    <p:sldId id="445" r:id="rId26"/>
    <p:sldId id="278" r:id="rId27"/>
    <p:sldId id="423" r:id="rId28"/>
    <p:sldId id="285" r:id="rId29"/>
    <p:sldId id="447" r:id="rId30"/>
    <p:sldId id="446" r:id="rId31"/>
    <p:sldId id="283" r:id="rId32"/>
    <p:sldId id="449" r:id="rId33"/>
    <p:sldId id="448" r:id="rId34"/>
    <p:sldId id="376" r:id="rId35"/>
    <p:sldId id="377" r:id="rId36"/>
    <p:sldId id="280" r:id="rId37"/>
    <p:sldId id="512"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89">
          <p15:clr>
            <a:srgbClr val="A4A3A4"/>
          </p15:clr>
        </p15:guide>
        <p15:guide id="2" pos="306">
          <p15:clr>
            <a:srgbClr val="A4A3A4"/>
          </p15:clr>
        </p15:guide>
        <p15:guide id="3" orient="horz" pos="4046">
          <p15:clr>
            <a:srgbClr val="A4A3A4"/>
          </p15:clr>
        </p15:guide>
        <p15:guide id="4" pos="7195">
          <p15:clr>
            <a:srgbClr val="A4A3A4"/>
          </p15:clr>
        </p15:guide>
        <p15:guide id="5" pos="184">
          <p15:clr>
            <a:srgbClr val="A4A3A4"/>
          </p15:clr>
        </p15:guide>
        <p15:guide id="6" pos="38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2F2F2F"/>
    <a:srgbClr val="748292"/>
    <a:srgbClr val="737F90"/>
    <a:srgbClr val="748291"/>
    <a:srgbClr val="F4B183"/>
    <a:srgbClr val="79898E"/>
    <a:srgbClr val="F9F9F9"/>
    <a:srgbClr val="343434"/>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6" d="100"/>
          <a:sy n="86" d="100"/>
        </p:scale>
        <p:origin x="562" y="62"/>
      </p:cViewPr>
      <p:guideLst>
        <p:guide orient="horz" pos="1289"/>
        <p:guide pos="306"/>
        <p:guide orient="horz" pos="4046"/>
        <p:guide pos="7195"/>
        <p:guide pos="184"/>
        <p:guide pos="3835"/>
      </p:guideLst>
    </p:cSldViewPr>
  </p:slideViewPr>
  <p:notesTextViewPr>
    <p:cViewPr>
      <p:scale>
        <a:sx n="1" d="1"/>
        <a:sy n="1" d="1"/>
      </p:scale>
      <p:origin x="0" y="0"/>
    </p:cViewPr>
  </p:notesTextViewPr>
  <p:sorterViewPr>
    <p:cViewPr>
      <p:scale>
        <a:sx n="87" d="100"/>
        <a:sy n="87" d="100"/>
      </p:scale>
      <p:origin x="0" y="0"/>
    </p:cViewPr>
  </p:sorter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4C0826-6BC5-4534-8F91-2515044AF1B8}" type="datetimeFigureOut">
              <a:rPr lang="zh-CN" altLang="en-US" smtClean="0"/>
              <a:t>2021/4/25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54993C-2851-4B37-8A50-837DDC8B7B4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fld id="{43B7E276-A276-4CB5-8D98-2DEF33258381}" type="datetimeFigureOut">
              <a:rPr lang="zh-CN" altLang="en-US" smtClean="0"/>
              <a:t>2021/4/25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69E3093-0765-4895-88A4-AF75987BE62B}"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5" y="17145"/>
            <a:ext cx="12192000" cy="6858000"/>
          </a:xfrm>
          <a:prstGeom prst="rect">
            <a:avLst/>
          </a:prstGeom>
          <a:solidFill>
            <a:srgbClr val="404040">
              <a:alpha val="0"/>
            </a:srgbClr>
          </a:solidFill>
          <a:effectLst/>
        </p:spPr>
      </p:pic>
      <p:grpSp>
        <p:nvGrpSpPr>
          <p:cNvPr id="2" name="组合 1"/>
          <p:cNvGrpSpPr/>
          <p:nvPr userDrawn="1"/>
        </p:nvGrpSpPr>
        <p:grpSpPr>
          <a:xfrm>
            <a:off x="0" y="6464935"/>
            <a:ext cx="12192000" cy="392430"/>
            <a:chOff x="0" y="10181"/>
            <a:chExt cx="19200" cy="618"/>
          </a:xfrm>
        </p:grpSpPr>
        <p:sp>
          <p:nvSpPr>
            <p:cNvPr id="8" name="矩形 7"/>
            <p:cNvSpPr/>
            <p:nvPr userDrawn="1"/>
          </p:nvSpPr>
          <p:spPr>
            <a:xfrm>
              <a:off x="0" y="10323"/>
              <a:ext cx="19200" cy="477"/>
            </a:xfrm>
            <a:prstGeom prst="rect">
              <a:avLst/>
            </a:prstGeom>
            <a:gradFill>
              <a:gsLst>
                <a:gs pos="0">
                  <a:srgbClr val="404040"/>
                </a:gs>
                <a:gs pos="94000">
                  <a:srgbClr val="0D0D0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userDrawn="1"/>
          </p:nvSpPr>
          <p:spPr>
            <a:xfrm>
              <a:off x="0" y="10181"/>
              <a:ext cx="3630" cy="619"/>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gradFill flip="none" rotWithShape="1">
              <a:gsLst>
                <a:gs pos="0">
                  <a:srgbClr val="F5715B"/>
                </a:gs>
                <a:gs pos="71000">
                  <a:srgbClr val="B82E2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3B7E276-A276-4CB5-8D98-2DEF33258381}" type="datetimeFigureOut">
              <a:rPr lang="zh-CN" altLang="en-US" smtClean="0"/>
              <a:t>2021/4/25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69E3093-0765-4895-88A4-AF75987BE62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3B7E276-A276-4CB5-8D98-2DEF33258381}" type="datetimeFigureOut">
              <a:rPr lang="zh-CN" altLang="en-US" smtClean="0"/>
              <a:t>2021/4/25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69E3093-0765-4895-88A4-AF75987BE62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fld id="{43B7E276-A276-4CB5-8D98-2DEF33258381}" type="datetimeFigureOut">
              <a:rPr lang="zh-CN" altLang="en-US" smtClean="0"/>
              <a:t>2021/4/25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69E3093-0765-4895-88A4-AF75987BE62B}"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p:cNvSpPr/>
          <p:nvPr userDrawn="1"/>
        </p:nvSpPr>
        <p:spPr>
          <a:xfrm>
            <a:off x="0" y="6555346"/>
            <a:ext cx="12192000" cy="302654"/>
          </a:xfrm>
          <a:prstGeom prst="rect">
            <a:avLst/>
          </a:prstGeom>
          <a:gradFill>
            <a:gsLst>
              <a:gs pos="0">
                <a:srgbClr val="404040"/>
              </a:gs>
              <a:gs pos="94000">
                <a:srgbClr val="0D0D0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任意多边形 8"/>
          <p:cNvSpPr/>
          <p:nvPr userDrawn="1"/>
        </p:nvSpPr>
        <p:spPr>
          <a:xfrm>
            <a:off x="0" y="6465194"/>
            <a:ext cx="2305316" cy="392806"/>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gradFill flip="none" rotWithShape="1">
            <a:gsLst>
              <a:gs pos="0">
                <a:srgbClr val="F5715B"/>
              </a:gs>
              <a:gs pos="71000">
                <a:srgbClr val="B82E2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43B7E276-A276-4CB5-8D98-2DEF33258381}" type="datetimeFigureOut">
              <a:rPr lang="zh-CN" altLang="en-US" smtClean="0"/>
              <a:t>2021/4/25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669E3093-0765-4895-88A4-AF75987BE62B}"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43B7E276-A276-4CB5-8D98-2DEF33258381}" type="datetimeFigureOut">
              <a:rPr lang="zh-CN" altLang="en-US" smtClean="0"/>
              <a:t>2021/4/25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669E3093-0765-4895-88A4-AF75987BE62B}"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43B7E276-A276-4CB5-8D98-2DEF33258381}" type="datetimeFigureOut">
              <a:rPr lang="zh-CN" altLang="en-US" smtClean="0"/>
              <a:t>2021/4/25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669E3093-0765-4895-88A4-AF75987BE62B}"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43B7E276-A276-4CB5-8D98-2DEF33258381}" type="datetimeFigureOut">
              <a:rPr lang="zh-CN" altLang="en-US" smtClean="0"/>
              <a:t>2021/4/25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69E3093-0765-4895-88A4-AF75987BE62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43B7E276-A276-4CB5-8D98-2DEF33258381}" type="datetimeFigureOut">
              <a:rPr lang="zh-CN" altLang="en-US" smtClean="0"/>
              <a:t>2021/4/25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69E3093-0765-4895-88A4-AF75987BE62B}"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3B7E276-A276-4CB5-8D98-2DEF33258381}" type="datetimeFigureOut">
              <a:rPr lang="zh-CN" altLang="en-US" smtClean="0"/>
              <a:t>2021/4/25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69E3093-0765-4895-88A4-AF75987BE62B}"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3B7E276-A276-4CB5-8D98-2DEF33258381}" type="datetimeFigureOut">
              <a:rPr lang="zh-CN" altLang="en-US" smtClean="0"/>
              <a:t>2021/4/25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69E3093-0765-4895-88A4-AF75987BE62B}"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2021/4/25</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43B7E276-A276-4CB5-8D98-2DEF33258381}" type="datetimeFigureOut">
              <a:rPr lang="zh-CN" altLang="en-US" smtClean="0"/>
              <a:t>2021/4/25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669E3093-0765-4895-88A4-AF75987BE62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43B7E276-A276-4CB5-8D98-2DEF33258381}" type="datetimeFigureOut">
              <a:rPr lang="zh-CN" altLang="en-US" smtClean="0"/>
              <a:t>2021/4/25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669E3093-0765-4895-88A4-AF75987BE62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43B7E276-A276-4CB5-8D98-2DEF33258381}" type="datetimeFigureOut">
              <a:rPr lang="zh-CN" altLang="en-US" smtClean="0"/>
              <a:t>2021/4/25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669E3093-0765-4895-88A4-AF75987BE62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43B7E276-A276-4CB5-8D98-2DEF33258381}" type="datetimeFigureOut">
              <a:rPr lang="zh-CN" altLang="en-US" smtClean="0"/>
              <a:t>2021/4/25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69E3093-0765-4895-88A4-AF75987BE62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43B7E276-A276-4CB5-8D98-2DEF33258381}" type="datetimeFigureOut">
              <a:rPr lang="zh-CN" altLang="en-US" smtClean="0"/>
              <a:t>2021/4/25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69E3093-0765-4895-88A4-AF75987BE62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userDrawn="1"/>
        </p:nvSpPr>
        <p:spPr>
          <a:xfrm>
            <a:off x="0" y="0"/>
            <a:ext cx="12192000" cy="6858000"/>
          </a:xfrm>
          <a:prstGeom prst="rect">
            <a:avLst/>
          </a:prstGeom>
          <a:gradFill flip="none" rotWithShape="1">
            <a:gsLst>
              <a:gs pos="100000">
                <a:schemeClr val="bg1">
                  <a:alpha val="59000"/>
                </a:schemeClr>
              </a:gs>
              <a:gs pos="0">
                <a:schemeClr val="bg1">
                  <a:alpha val="34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6555346"/>
            <a:ext cx="12192000" cy="302654"/>
          </a:xfrm>
          <a:prstGeom prst="rect">
            <a:avLst/>
          </a:prstGeom>
          <a:gradFill>
            <a:gsLst>
              <a:gs pos="0">
                <a:srgbClr val="404040"/>
              </a:gs>
              <a:gs pos="94000">
                <a:srgbClr val="0D0D0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userDrawn="1"/>
        </p:nvSpPr>
        <p:spPr>
          <a:xfrm>
            <a:off x="0" y="6465194"/>
            <a:ext cx="2305316" cy="392806"/>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gradFill flip="none" rotWithShape="1">
            <a:gsLst>
              <a:gs pos="0">
                <a:srgbClr val="F93D32"/>
              </a:gs>
              <a:gs pos="91000">
                <a:srgbClr val="BE100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userDrawn="1"/>
        </p:nvSpPr>
        <p:spPr>
          <a:xfrm>
            <a:off x="0" y="567314"/>
            <a:ext cx="167640" cy="453766"/>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0" y="6555346"/>
            <a:ext cx="12192000" cy="302654"/>
          </a:xfrm>
          <a:prstGeom prst="rect">
            <a:avLst/>
          </a:prstGeom>
          <a:gradFill>
            <a:gsLst>
              <a:gs pos="0">
                <a:srgbClr val="404040"/>
              </a:gs>
              <a:gs pos="94000">
                <a:srgbClr val="0D0D0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任意多边形 8"/>
          <p:cNvSpPr/>
          <p:nvPr userDrawn="1"/>
        </p:nvSpPr>
        <p:spPr>
          <a:xfrm>
            <a:off x="0" y="6465194"/>
            <a:ext cx="2305316" cy="392806"/>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gradFill flip="none" rotWithShape="1">
            <a:gsLst>
              <a:gs pos="0">
                <a:srgbClr val="F93D32"/>
              </a:gs>
              <a:gs pos="91000">
                <a:srgbClr val="BE100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4"/>
          <a:stretch>
            <a:fillRect/>
          </a:stretch>
        </p:blipFill>
        <p:spPr>
          <a:xfrm>
            <a:off x="0" y="0"/>
            <a:ext cx="12192000" cy="6858000"/>
          </a:xfrm>
          <a:prstGeom prst="rect">
            <a:avLst/>
          </a:prstGeom>
        </p:spPr>
      </p:pic>
      <p:sp>
        <p:nvSpPr>
          <p:cNvPr id="2" name="矩形 1"/>
          <p:cNvSpPr/>
          <p:nvPr userDrawn="1"/>
        </p:nvSpPr>
        <p:spPr>
          <a:xfrm>
            <a:off x="0" y="0"/>
            <a:ext cx="12192000" cy="6858000"/>
          </a:xfrm>
          <a:prstGeom prst="rect">
            <a:avLst/>
          </a:prstGeom>
          <a:gradFill flip="none" rotWithShape="1">
            <a:gsLst>
              <a:gs pos="100000">
                <a:schemeClr val="bg1">
                  <a:alpha val="59000"/>
                </a:schemeClr>
              </a:gs>
              <a:gs pos="0">
                <a:schemeClr val="bg1">
                  <a:alpha val="34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6555346"/>
            <a:ext cx="12192000" cy="302654"/>
          </a:xfrm>
          <a:prstGeom prst="rect">
            <a:avLst/>
          </a:prstGeom>
          <a:gradFill>
            <a:gsLst>
              <a:gs pos="0">
                <a:srgbClr val="404040"/>
              </a:gs>
              <a:gs pos="94000">
                <a:srgbClr val="0D0D0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userDrawn="1"/>
        </p:nvSpPr>
        <p:spPr>
          <a:xfrm>
            <a:off x="0" y="6465194"/>
            <a:ext cx="2305316" cy="392806"/>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gradFill flip="none" rotWithShape="1">
            <a:gsLst>
              <a:gs pos="0">
                <a:srgbClr val="F93D32"/>
              </a:gs>
              <a:gs pos="91000">
                <a:srgbClr val="BE100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userDrawn="1"/>
        </p:nvSpPr>
        <p:spPr>
          <a:xfrm>
            <a:off x="0" y="567314"/>
            <a:ext cx="167640" cy="453766"/>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10" Type="http://schemas.openxmlformats.org/officeDocument/2006/relationships/slideLayout" Target="../slideLayouts/slideLayout24.xml"/><Relationship Id="rId4" Type="http://schemas.openxmlformats.org/officeDocument/2006/relationships/tags" Target="../tags/tag13.xml"/><Relationship Id="rId9" Type="http://schemas.openxmlformats.org/officeDocument/2006/relationships/tags" Target="../tags/tag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3" Type="http://schemas.openxmlformats.org/officeDocument/2006/relationships/tags" Target="../tags/tag31.xml"/><Relationship Id="rId18" Type="http://schemas.openxmlformats.org/officeDocument/2006/relationships/tags" Target="../tags/tag36.xml"/><Relationship Id="rId26" Type="http://schemas.openxmlformats.org/officeDocument/2006/relationships/tags" Target="../tags/tag44.xml"/><Relationship Id="rId39" Type="http://schemas.openxmlformats.org/officeDocument/2006/relationships/image" Target="../media/image34.png"/><Relationship Id="rId21" Type="http://schemas.openxmlformats.org/officeDocument/2006/relationships/tags" Target="../tags/tag39.xml"/><Relationship Id="rId34" Type="http://schemas.openxmlformats.org/officeDocument/2006/relationships/tags" Target="../tags/tag52.xml"/><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tags" Target="../tags/tag35.xml"/><Relationship Id="rId25" Type="http://schemas.openxmlformats.org/officeDocument/2006/relationships/tags" Target="../tags/tag43.xml"/><Relationship Id="rId33" Type="http://schemas.openxmlformats.org/officeDocument/2006/relationships/tags" Target="../tags/tag51.xml"/><Relationship Id="rId38" Type="http://schemas.openxmlformats.org/officeDocument/2006/relationships/image" Target="../media/image33.png"/><Relationship Id="rId2" Type="http://schemas.openxmlformats.org/officeDocument/2006/relationships/tags" Target="../tags/tag20.xml"/><Relationship Id="rId16" Type="http://schemas.openxmlformats.org/officeDocument/2006/relationships/tags" Target="../tags/tag34.xml"/><Relationship Id="rId20" Type="http://schemas.openxmlformats.org/officeDocument/2006/relationships/tags" Target="../tags/tag38.xml"/><Relationship Id="rId29" Type="http://schemas.openxmlformats.org/officeDocument/2006/relationships/tags" Target="../tags/tag47.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24" Type="http://schemas.openxmlformats.org/officeDocument/2006/relationships/tags" Target="../tags/tag42.xml"/><Relationship Id="rId32" Type="http://schemas.openxmlformats.org/officeDocument/2006/relationships/tags" Target="../tags/tag50.xml"/><Relationship Id="rId37" Type="http://schemas.openxmlformats.org/officeDocument/2006/relationships/image" Target="../media/image32.png"/><Relationship Id="rId5" Type="http://schemas.openxmlformats.org/officeDocument/2006/relationships/tags" Target="../tags/tag23.xml"/><Relationship Id="rId15" Type="http://schemas.openxmlformats.org/officeDocument/2006/relationships/tags" Target="../tags/tag33.xml"/><Relationship Id="rId23" Type="http://schemas.openxmlformats.org/officeDocument/2006/relationships/tags" Target="../tags/tag41.xml"/><Relationship Id="rId28" Type="http://schemas.openxmlformats.org/officeDocument/2006/relationships/tags" Target="../tags/tag46.xml"/><Relationship Id="rId36" Type="http://schemas.openxmlformats.org/officeDocument/2006/relationships/slideLayout" Target="../slideLayouts/slideLayout2.xml"/><Relationship Id="rId10" Type="http://schemas.openxmlformats.org/officeDocument/2006/relationships/tags" Target="../tags/tag28.xml"/><Relationship Id="rId19" Type="http://schemas.openxmlformats.org/officeDocument/2006/relationships/tags" Target="../tags/tag37.xml"/><Relationship Id="rId31" Type="http://schemas.openxmlformats.org/officeDocument/2006/relationships/tags" Target="../tags/tag49.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tags" Target="../tags/tag40.xml"/><Relationship Id="rId27" Type="http://schemas.openxmlformats.org/officeDocument/2006/relationships/tags" Target="../tags/tag45.xml"/><Relationship Id="rId30" Type="http://schemas.openxmlformats.org/officeDocument/2006/relationships/tags" Target="../tags/tag48.xml"/><Relationship Id="rId35" Type="http://schemas.openxmlformats.org/officeDocument/2006/relationships/tags" Target="../tags/tag53.xml"/><Relationship Id="rId8" Type="http://schemas.openxmlformats.org/officeDocument/2006/relationships/tags" Target="../tags/tag26.xml"/><Relationship Id="rId3" Type="http://schemas.openxmlformats.org/officeDocument/2006/relationships/tags" Target="../tags/tag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0.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9.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8.jpeg"/><Relationship Id="rId5" Type="http://schemas.openxmlformats.org/officeDocument/2006/relationships/tags" Target="../tags/tag5.xml"/><Relationship Id="rId10" Type="http://schemas.openxmlformats.org/officeDocument/2006/relationships/image" Target="../media/image7.png"/><Relationship Id="rId4" Type="http://schemas.openxmlformats.org/officeDocument/2006/relationships/tags" Target="../tags/tag4.xml"/><Relationship Id="rId9"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28" y="498793"/>
            <a:ext cx="11903075" cy="58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0" y="2060575"/>
            <a:ext cx="12192000" cy="2041525"/>
            <a:chOff x="0" y="3391"/>
            <a:chExt cx="19200" cy="3215"/>
          </a:xfrm>
        </p:grpSpPr>
        <p:sp>
          <p:nvSpPr>
            <p:cNvPr id="2052" name="矩形 2"/>
            <p:cNvSpPr>
              <a:spLocks noChangeArrowheads="1"/>
            </p:cNvSpPr>
            <p:nvPr/>
          </p:nvSpPr>
          <p:spPr bwMode="auto">
            <a:xfrm>
              <a:off x="4778" y="3391"/>
              <a:ext cx="9645" cy="3215"/>
            </a:xfrm>
            <a:prstGeom prst="rect">
              <a:avLst/>
            </a:prstGeom>
            <a:solidFill>
              <a:schemeClr val="bg1">
                <a:alpha val="43000"/>
              </a:schemeClr>
            </a:solidFill>
            <a:ln w="25400" cap="rnd">
              <a:solidFill>
                <a:srgbClr val="C00000"/>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2053" name="矩形 3"/>
            <p:cNvSpPr>
              <a:spLocks noChangeArrowheads="1"/>
            </p:cNvSpPr>
            <p:nvPr/>
          </p:nvSpPr>
          <p:spPr bwMode="auto">
            <a:xfrm>
              <a:off x="0" y="4940"/>
              <a:ext cx="4749" cy="120"/>
            </a:xfrm>
            <a:prstGeom prst="rect">
              <a:avLst/>
            </a:prstGeom>
            <a:solidFill>
              <a:srgbClr val="C00000"/>
            </a:solidFill>
            <a:ln w="12700">
              <a:solidFill>
                <a:srgbClr val="C00000"/>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2054" name="矩形 4"/>
            <p:cNvSpPr>
              <a:spLocks noChangeArrowheads="1"/>
            </p:cNvSpPr>
            <p:nvPr/>
          </p:nvSpPr>
          <p:spPr bwMode="auto">
            <a:xfrm>
              <a:off x="14393" y="4920"/>
              <a:ext cx="4807" cy="140"/>
            </a:xfrm>
            <a:prstGeom prst="rect">
              <a:avLst/>
            </a:prstGeom>
            <a:solidFill>
              <a:srgbClr val="C00000"/>
            </a:solidFill>
            <a:ln w="12700">
              <a:solidFill>
                <a:srgbClr val="C00000"/>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6" name="文本框 1"/>
          <p:cNvSpPr>
            <a:spLocks noChangeArrowheads="1"/>
          </p:cNvSpPr>
          <p:nvPr/>
        </p:nvSpPr>
        <p:spPr bwMode="auto">
          <a:xfrm>
            <a:off x="3004820" y="2046605"/>
            <a:ext cx="6123940" cy="212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4400" dirty="0">
                <a:solidFill>
                  <a:srgbClr val="C00000"/>
                </a:solidFill>
                <a:latin typeface="方正粗黑宋简体" panose="02000000000000000000" charset="-122"/>
                <a:ea typeface="方正粗黑宋简体" panose="02000000000000000000" charset="-122"/>
                <a:cs typeface="方正粗黑宋简体" panose="02000000000000000000" charset="-122"/>
                <a:sym typeface="Impact" panose="020B0806030902050204" pitchFamily="34" charset="0"/>
              </a:rPr>
              <a:t>第</a:t>
            </a:r>
            <a:r>
              <a:rPr lang="en-US" altLang="zh-CN" sz="4400" dirty="0">
                <a:solidFill>
                  <a:srgbClr val="C00000"/>
                </a:solidFill>
                <a:latin typeface="方正粗黑宋简体" panose="02000000000000000000" charset="-122"/>
                <a:ea typeface="方正粗黑宋简体" panose="02000000000000000000" charset="-122"/>
                <a:cs typeface="方正粗黑宋简体" panose="02000000000000000000" charset="-122"/>
                <a:sym typeface="Impact" panose="020B0806030902050204" pitchFamily="34" charset="0"/>
              </a:rPr>
              <a:t>21</a:t>
            </a:r>
            <a:r>
              <a:rPr lang="zh-CN" altLang="en-US" sz="4400" dirty="0">
                <a:solidFill>
                  <a:srgbClr val="C00000"/>
                </a:solidFill>
                <a:latin typeface="方正粗黑宋简体" panose="02000000000000000000" charset="-122"/>
                <a:ea typeface="方正粗黑宋简体" panose="02000000000000000000" charset="-122"/>
                <a:cs typeface="方正粗黑宋简体" panose="02000000000000000000" charset="-122"/>
                <a:sym typeface="Impact" panose="020B0806030902050204" pitchFamily="34" charset="0"/>
              </a:rPr>
              <a:t>课</a:t>
            </a:r>
            <a:endParaRPr lang="en-US" altLang="zh-CN" sz="4400" dirty="0">
              <a:solidFill>
                <a:srgbClr val="C00000"/>
              </a:solidFill>
              <a:latin typeface="方正粗黑宋简体" panose="02000000000000000000" charset="-122"/>
              <a:ea typeface="方正粗黑宋简体" panose="02000000000000000000" charset="-122"/>
              <a:cs typeface="方正粗黑宋简体" panose="02000000000000000000" charset="-122"/>
              <a:sym typeface="Impact" panose="020B0806030902050204" pitchFamily="34" charset="0"/>
            </a:endParaRPr>
          </a:p>
          <a:p>
            <a:pPr algn="ctr" eaLnBrk="1" hangingPunct="1">
              <a:lnSpc>
                <a:spcPct val="100000"/>
              </a:lnSpc>
              <a:spcBef>
                <a:spcPct val="0"/>
              </a:spcBef>
              <a:buFont typeface="Arial" panose="020B0604020202020204" pitchFamily="34" charset="0"/>
              <a:buNone/>
            </a:pPr>
            <a:r>
              <a:rPr lang="en-US" altLang="zh-CN" sz="4400" dirty="0">
                <a:solidFill>
                  <a:srgbClr val="C00000"/>
                </a:solidFill>
                <a:latin typeface="方正粗黑宋简体" panose="02000000000000000000" charset="-122"/>
                <a:ea typeface="方正粗黑宋简体" panose="02000000000000000000" charset="-122"/>
                <a:cs typeface="方正粗黑宋简体" panose="02000000000000000000" charset="-122"/>
                <a:sym typeface="Impact" panose="020B0806030902050204" pitchFamily="34" charset="0"/>
              </a:rPr>
              <a:t>世界殖民体系的瓦解与新兴国家的发展</a:t>
            </a:r>
          </a:p>
        </p:txBody>
      </p:sp>
      <p:grpSp>
        <p:nvGrpSpPr>
          <p:cNvPr id="31" name="组合 30"/>
          <p:cNvGrpSpPr/>
          <p:nvPr/>
        </p:nvGrpSpPr>
        <p:grpSpPr>
          <a:xfrm>
            <a:off x="-15875" y="0"/>
            <a:ext cx="12207875" cy="392430"/>
            <a:chOff x="-25" y="594"/>
            <a:chExt cx="19225" cy="618"/>
          </a:xfrm>
        </p:grpSpPr>
        <p:sp>
          <p:nvSpPr>
            <p:cNvPr id="24" name="矩形 23"/>
            <p:cNvSpPr/>
            <p:nvPr userDrawn="1"/>
          </p:nvSpPr>
          <p:spPr>
            <a:xfrm rot="10800000">
              <a:off x="-25" y="615"/>
              <a:ext cx="19199" cy="477"/>
            </a:xfrm>
            <a:prstGeom prst="rect">
              <a:avLst/>
            </a:prstGeom>
            <a:gradFill>
              <a:gsLst>
                <a:gs pos="0">
                  <a:srgbClr val="404040"/>
                </a:gs>
                <a:gs pos="94000">
                  <a:srgbClr val="0D0D0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userDrawn="1"/>
          </p:nvSpPr>
          <p:spPr>
            <a:xfrm rot="10800000">
              <a:off x="15570" y="594"/>
              <a:ext cx="3630" cy="619"/>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gradFill flip="none" rotWithShape="1">
              <a:gsLst>
                <a:gs pos="0">
                  <a:srgbClr val="F5715B"/>
                </a:gs>
                <a:gs pos="71000">
                  <a:srgbClr val="B82E2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4320" y="449590"/>
            <a:ext cx="995680" cy="583565"/>
          </a:xfrm>
          <a:prstGeom prst="rect">
            <a:avLst/>
          </a:prstGeom>
          <a:noFill/>
        </p:spPr>
        <p:txBody>
          <a:bodyPr wrap="none" rtlCol="0">
            <a:spAutoFit/>
          </a:bodyPr>
          <a:lstStyle/>
          <a:p>
            <a:r>
              <a:rPr lang="zh-CN" altLang="en-US" sz="3200" b="1">
                <a:solidFill>
                  <a:srgbClr val="141316"/>
                </a:solidFill>
                <a:latin typeface="微软雅黑" panose="020B0503020204020204" pitchFamily="34" charset="-122"/>
                <a:ea typeface="微软雅黑" panose="020B0503020204020204" pitchFamily="34" charset="-122"/>
              </a:rPr>
              <a:t>非洲</a:t>
            </a:r>
          </a:p>
        </p:txBody>
      </p:sp>
      <p:cxnSp>
        <p:nvCxnSpPr>
          <p:cNvPr id="3" name="直接连接符 2"/>
          <p:cNvCxnSpPr/>
          <p:nvPr/>
        </p:nvCxnSpPr>
        <p:spPr>
          <a:xfrm>
            <a:off x="0" y="101912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89591" y="594359"/>
            <a:ext cx="491490" cy="318085"/>
            <a:chOff x="3017520" y="601990"/>
            <a:chExt cx="491490" cy="414010"/>
          </a:xfrm>
        </p:grpSpPr>
        <p:sp>
          <p:nvSpPr>
            <p:cNvPr id="5" name="燕尾形 4"/>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5"/>
            <p:cNvSpPr/>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矩形 8"/>
          <p:cNvSpPr/>
          <p:nvPr/>
        </p:nvSpPr>
        <p:spPr>
          <a:xfrm>
            <a:off x="8885357"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952594"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019831"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8886190" y="796925"/>
            <a:ext cx="949960" cy="220345"/>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392" name="Picture 15" descr="非洲独立进程图"/>
          <p:cNvPicPr>
            <a:picLocks noChangeAspect="1"/>
          </p:cNvPicPr>
          <p:nvPr/>
        </p:nvPicPr>
        <p:blipFill>
          <a:blip r:embed="rId2">
            <a:lum contrast="24000"/>
          </a:blip>
          <a:srcRect r="46" b="5"/>
          <a:stretch>
            <a:fillRect/>
          </a:stretch>
        </p:blipFill>
        <p:spPr>
          <a:xfrm>
            <a:off x="3438525" y="1402715"/>
            <a:ext cx="4867275" cy="4780915"/>
          </a:xfrm>
          <a:prstGeom prst="roundRect">
            <a:avLst/>
          </a:prstGeom>
          <a:noFill/>
          <a:ln w="9525">
            <a:noFill/>
          </a:ln>
          <a:effectLst>
            <a:outerShdw blurRad="50800" dist="38100" dir="2700000" algn="tl" rotWithShape="0">
              <a:prstClr val="black">
                <a:alpha val="40000"/>
              </a:prstClr>
            </a:outerShdw>
          </a:effectLst>
        </p:spPr>
      </p:pic>
      <p:sp>
        <p:nvSpPr>
          <p:cNvPr id="28" name="任意多边形 8"/>
          <p:cNvSpPr>
            <a:spLocks noChangeArrowheads="1"/>
          </p:cNvSpPr>
          <p:nvPr/>
        </p:nvSpPr>
        <p:spPr bwMode="auto">
          <a:xfrm>
            <a:off x="6450965" y="2135505"/>
            <a:ext cx="297180" cy="426720"/>
          </a:xfrm>
          <a:custGeom>
            <a:avLst/>
            <a:gdLst>
              <a:gd name="T0" fmla="*/ 11872 w 1044084"/>
              <a:gd name="T1" fmla="*/ 6195 h 1502916"/>
              <a:gd name="T2" fmla="*/ 6080 w 1044084"/>
              <a:gd name="T3" fmla="*/ 11976 h 1502916"/>
              <a:gd name="T4" fmla="*/ 11872 w 1044084"/>
              <a:gd name="T5" fmla="*/ 17756 h 1502916"/>
              <a:gd name="T6" fmla="*/ 17664 w 1044084"/>
              <a:gd name="T7" fmla="*/ 11976 h 1502916"/>
              <a:gd name="T8" fmla="*/ 11872 w 1044084"/>
              <a:gd name="T9" fmla="*/ 6195 h 1502916"/>
              <a:gd name="T10" fmla="*/ 11690 w 1044084"/>
              <a:gd name="T11" fmla="*/ 4 h 1502916"/>
              <a:gd name="T12" fmla="*/ 20263 w 1044084"/>
              <a:gd name="T13" fmla="*/ 3729 h 1502916"/>
              <a:gd name="T14" fmla="*/ 20263 w 1044084"/>
              <a:gd name="T15" fmla="*/ 3729 h 1502916"/>
              <a:gd name="T16" fmla="*/ 20701 w 1044084"/>
              <a:gd name="T17" fmla="*/ 20659 h 1502916"/>
              <a:gd name="T18" fmla="*/ 12582 w 1044084"/>
              <a:gd name="T19" fmla="*/ 34477 h 1502916"/>
              <a:gd name="T20" fmla="*/ 3736 w 1044084"/>
              <a:gd name="T21" fmla="*/ 20222 h 1502916"/>
              <a:gd name="T22" fmla="*/ 3298 w 1044084"/>
              <a:gd name="T23" fmla="*/ 3292 h 1502916"/>
              <a:gd name="T24" fmla="*/ 11690 w 1044084"/>
              <a:gd name="T25" fmla="*/ 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chemeClr val="tx1"/>
          </a:solidFill>
          <a:ln w="9525">
            <a:noFill/>
            <a:miter lim="800000"/>
          </a:ln>
          <a:effectLst>
            <a:outerShdw blurRad="50800" dist="38100" dir="2700000" algn="tl" rotWithShape="0">
              <a:prstClr val="black">
                <a:alpha val="40000"/>
              </a:prstClr>
            </a:outerShdw>
          </a:effectLst>
        </p:spPr>
        <p:txBody>
          <a:bodyPr anchor="ctr"/>
          <a:lstStyle/>
          <a:p>
            <a:endParaRPr lang="zh-CN" altLang="en-US"/>
          </a:p>
        </p:txBody>
      </p:sp>
      <p:sp>
        <p:nvSpPr>
          <p:cNvPr id="19" name="任意多边形 8"/>
          <p:cNvSpPr>
            <a:spLocks noChangeArrowheads="1"/>
          </p:cNvSpPr>
          <p:nvPr/>
        </p:nvSpPr>
        <p:spPr bwMode="auto">
          <a:xfrm>
            <a:off x="4662805" y="1932305"/>
            <a:ext cx="297180" cy="426720"/>
          </a:xfrm>
          <a:custGeom>
            <a:avLst/>
            <a:gdLst>
              <a:gd name="T0" fmla="*/ 11872 w 1044084"/>
              <a:gd name="T1" fmla="*/ 6195 h 1502916"/>
              <a:gd name="T2" fmla="*/ 6080 w 1044084"/>
              <a:gd name="T3" fmla="*/ 11976 h 1502916"/>
              <a:gd name="T4" fmla="*/ 11872 w 1044084"/>
              <a:gd name="T5" fmla="*/ 17756 h 1502916"/>
              <a:gd name="T6" fmla="*/ 17664 w 1044084"/>
              <a:gd name="T7" fmla="*/ 11976 h 1502916"/>
              <a:gd name="T8" fmla="*/ 11872 w 1044084"/>
              <a:gd name="T9" fmla="*/ 6195 h 1502916"/>
              <a:gd name="T10" fmla="*/ 11690 w 1044084"/>
              <a:gd name="T11" fmla="*/ 4 h 1502916"/>
              <a:gd name="T12" fmla="*/ 20263 w 1044084"/>
              <a:gd name="T13" fmla="*/ 3729 h 1502916"/>
              <a:gd name="T14" fmla="*/ 20263 w 1044084"/>
              <a:gd name="T15" fmla="*/ 3729 h 1502916"/>
              <a:gd name="T16" fmla="*/ 20701 w 1044084"/>
              <a:gd name="T17" fmla="*/ 20659 h 1502916"/>
              <a:gd name="T18" fmla="*/ 12582 w 1044084"/>
              <a:gd name="T19" fmla="*/ 34477 h 1502916"/>
              <a:gd name="T20" fmla="*/ 3736 w 1044084"/>
              <a:gd name="T21" fmla="*/ 20222 h 1502916"/>
              <a:gd name="T22" fmla="*/ 3298 w 1044084"/>
              <a:gd name="T23" fmla="*/ 3292 h 1502916"/>
              <a:gd name="T24" fmla="*/ 11690 w 1044084"/>
              <a:gd name="T25" fmla="*/ 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chemeClr val="tx1"/>
          </a:solidFill>
          <a:ln w="9525">
            <a:noFill/>
            <a:miter lim="800000"/>
          </a:ln>
          <a:effectLst>
            <a:outerShdw blurRad="50800" dist="38100" dir="2700000" algn="tl" rotWithShape="0">
              <a:prstClr val="black">
                <a:alpha val="40000"/>
              </a:prstClr>
            </a:outerShdw>
          </a:effectLst>
        </p:spPr>
        <p:txBody>
          <a:bodyPr anchor="ctr"/>
          <a:lstStyle/>
          <a:p>
            <a:endParaRPr lang="zh-CN" altLang="en-US"/>
          </a:p>
        </p:txBody>
      </p:sp>
      <p:grpSp>
        <p:nvGrpSpPr>
          <p:cNvPr id="33" name="组合 32"/>
          <p:cNvGrpSpPr/>
          <p:nvPr/>
        </p:nvGrpSpPr>
        <p:grpSpPr>
          <a:xfrm>
            <a:off x="1497965" y="1975485"/>
            <a:ext cx="3313430" cy="377190"/>
            <a:chOff x="2125" y="2747"/>
            <a:chExt cx="5218" cy="594"/>
          </a:xfrm>
        </p:grpSpPr>
        <p:cxnSp>
          <p:nvCxnSpPr>
            <p:cNvPr id="20" name="直接连接符 19"/>
            <p:cNvCxnSpPr/>
            <p:nvPr/>
          </p:nvCxnSpPr>
          <p:spPr>
            <a:xfrm>
              <a:off x="5303" y="2747"/>
              <a:ext cx="2040" cy="594"/>
            </a:xfrm>
            <a:prstGeom prst="line">
              <a:avLst/>
            </a:prstGeom>
            <a:ln w="31750">
              <a:solidFill>
                <a:srgbClr val="BE1007"/>
              </a:solidFill>
              <a:prstDash val="sysDash"/>
            </a:ln>
          </p:spPr>
          <p:style>
            <a:lnRef idx="3">
              <a:schemeClr val="dk1"/>
            </a:lnRef>
            <a:fillRef idx="0">
              <a:schemeClr val="dk1"/>
            </a:fillRef>
            <a:effectRef idx="2">
              <a:schemeClr val="dk1"/>
            </a:effectRef>
            <a:fontRef idx="minor">
              <a:schemeClr val="tx1"/>
            </a:fontRef>
          </p:style>
        </p:cxnSp>
        <p:cxnSp>
          <p:nvCxnSpPr>
            <p:cNvPr id="21" name="直接连接符 20"/>
            <p:cNvCxnSpPr/>
            <p:nvPr/>
          </p:nvCxnSpPr>
          <p:spPr>
            <a:xfrm flipV="1">
              <a:off x="2125" y="2747"/>
              <a:ext cx="3178" cy="34"/>
            </a:xfrm>
            <a:prstGeom prst="line">
              <a:avLst/>
            </a:prstGeom>
            <a:ln w="31750">
              <a:solidFill>
                <a:srgbClr val="BE1007"/>
              </a:solidFill>
              <a:prstDash val="sysDash"/>
            </a:ln>
          </p:spPr>
          <p:style>
            <a:lnRef idx="3">
              <a:schemeClr val="dk1"/>
            </a:lnRef>
            <a:fillRef idx="0">
              <a:schemeClr val="dk1"/>
            </a:fillRef>
            <a:effectRef idx="2">
              <a:schemeClr val="dk1"/>
            </a:effectRef>
            <a:fontRef idx="minor">
              <a:schemeClr val="tx1"/>
            </a:fontRef>
          </p:style>
        </p:cxnSp>
      </p:grpSp>
      <p:grpSp>
        <p:nvGrpSpPr>
          <p:cNvPr id="40" name="组合 39"/>
          <p:cNvGrpSpPr/>
          <p:nvPr/>
        </p:nvGrpSpPr>
        <p:grpSpPr>
          <a:xfrm>
            <a:off x="6611620" y="1980565"/>
            <a:ext cx="3171825" cy="562610"/>
            <a:chOff x="10594" y="2729"/>
            <a:chExt cx="4995" cy="886"/>
          </a:xfrm>
        </p:grpSpPr>
        <p:cxnSp>
          <p:nvCxnSpPr>
            <p:cNvPr id="22" name="直接连接符 21"/>
            <p:cNvCxnSpPr/>
            <p:nvPr/>
          </p:nvCxnSpPr>
          <p:spPr>
            <a:xfrm flipV="1">
              <a:off x="13020" y="2729"/>
              <a:ext cx="2569" cy="14"/>
            </a:xfrm>
            <a:prstGeom prst="line">
              <a:avLst/>
            </a:prstGeom>
            <a:ln w="31750">
              <a:solidFill>
                <a:srgbClr val="BE1007"/>
              </a:solidFill>
              <a:prstDash val="sysDash"/>
            </a:ln>
          </p:spPr>
          <p:style>
            <a:lnRef idx="3">
              <a:schemeClr val="dk1"/>
            </a:lnRef>
            <a:fillRef idx="0">
              <a:schemeClr val="dk1"/>
            </a:fillRef>
            <a:effectRef idx="2">
              <a:schemeClr val="dk1"/>
            </a:effectRef>
            <a:fontRef idx="minor">
              <a:schemeClr val="tx1"/>
            </a:fontRef>
          </p:style>
        </p:cxnSp>
        <p:cxnSp>
          <p:nvCxnSpPr>
            <p:cNvPr id="23" name="直接连接符 22"/>
            <p:cNvCxnSpPr/>
            <p:nvPr/>
          </p:nvCxnSpPr>
          <p:spPr>
            <a:xfrm flipV="1">
              <a:off x="10594" y="2774"/>
              <a:ext cx="2373" cy="841"/>
            </a:xfrm>
            <a:prstGeom prst="line">
              <a:avLst/>
            </a:prstGeom>
            <a:ln w="31750">
              <a:solidFill>
                <a:srgbClr val="BE1007"/>
              </a:solidFill>
              <a:prstDash val="sysDash"/>
            </a:ln>
          </p:spPr>
          <p:style>
            <a:lnRef idx="3">
              <a:schemeClr val="dk1"/>
            </a:lnRef>
            <a:fillRef idx="0">
              <a:schemeClr val="dk1"/>
            </a:fillRef>
            <a:effectRef idx="2">
              <a:schemeClr val="dk1"/>
            </a:effectRef>
            <a:fontRef idx="minor">
              <a:schemeClr val="tx1"/>
            </a:fontRef>
          </p:style>
        </p:cxnSp>
      </p:grpSp>
      <p:sp>
        <p:nvSpPr>
          <p:cNvPr id="41" name="文本框 40"/>
          <p:cNvSpPr txBox="1"/>
          <p:nvPr/>
        </p:nvSpPr>
        <p:spPr>
          <a:xfrm>
            <a:off x="1357630" y="1431925"/>
            <a:ext cx="1970405" cy="521970"/>
          </a:xfrm>
          <a:prstGeom prst="rect">
            <a:avLst/>
          </a:prstGeom>
          <a:noFill/>
        </p:spPr>
        <p:txBody>
          <a:bodyPr wrap="none" rtlCol="0" anchor="t">
            <a:spAutoFit/>
          </a:bodyPr>
          <a:lstStyle/>
          <a:p>
            <a:r>
              <a:rPr lang="zh-CN" altLang="zh-CN" sz="2800" b="1" dirty="0">
                <a:latin typeface="+mn-ea"/>
                <a:cs typeface="Times New Roman" panose="02020603050405020304" pitchFamily="18" charset="0"/>
                <a:sym typeface="+mn-ea"/>
              </a:rPr>
              <a:t>阿尔及利亚</a:t>
            </a:r>
          </a:p>
        </p:txBody>
      </p:sp>
      <p:sp>
        <p:nvSpPr>
          <p:cNvPr id="42" name="文本框 41"/>
          <p:cNvSpPr txBox="1"/>
          <p:nvPr/>
        </p:nvSpPr>
        <p:spPr>
          <a:xfrm>
            <a:off x="8782685" y="1494790"/>
            <a:ext cx="1136650" cy="521970"/>
          </a:xfrm>
          <a:prstGeom prst="rect">
            <a:avLst/>
          </a:prstGeom>
          <a:noFill/>
        </p:spPr>
        <p:txBody>
          <a:bodyPr wrap="square" rtlCol="0">
            <a:spAutoFit/>
          </a:bodyPr>
          <a:lstStyle/>
          <a:p>
            <a:r>
              <a:rPr lang="zh-CN" altLang="en-US" sz="2800" b="1"/>
              <a:t>埃及</a:t>
            </a:r>
          </a:p>
        </p:txBody>
      </p:sp>
      <p:sp>
        <p:nvSpPr>
          <p:cNvPr id="43" name="文本框 42"/>
          <p:cNvSpPr txBox="1"/>
          <p:nvPr/>
        </p:nvSpPr>
        <p:spPr>
          <a:xfrm>
            <a:off x="8819515" y="2491105"/>
            <a:ext cx="3079115" cy="2861310"/>
          </a:xfrm>
          <a:prstGeom prst="rect">
            <a:avLst/>
          </a:prstGeom>
          <a:noFill/>
        </p:spPr>
        <p:txBody>
          <a:bodyPr wrap="square" rtlCol="0" anchor="t">
            <a:spAutoFit/>
          </a:bodyPr>
          <a:lstStyle/>
          <a:p>
            <a:pPr marL="342900" indent="-342900" fontAlgn="auto">
              <a:lnSpc>
                <a:spcPct val="150000"/>
              </a:lnSpc>
              <a:buFont typeface="Wingdings" panose="05000000000000000000" charset="0"/>
              <a:buChar char="Ø"/>
            </a:pPr>
            <a:r>
              <a:rPr lang="en-US" altLang="zh-CN" sz="2400" b="1" dirty="0">
                <a:latin typeface="+mn-ea"/>
                <a:cs typeface="Times New Roman" panose="02020603050405020304" pitchFamily="18" charset="0"/>
                <a:sym typeface="+mn-ea"/>
              </a:rPr>
              <a:t>1952</a:t>
            </a:r>
            <a:r>
              <a:rPr lang="zh-CN" altLang="zh-CN" sz="2400" b="1" dirty="0">
                <a:latin typeface="+mn-ea"/>
                <a:cs typeface="Times New Roman" panose="02020603050405020304" pitchFamily="18" charset="0"/>
                <a:sym typeface="+mn-ea"/>
              </a:rPr>
              <a:t>年，纳赛尔发动武装起义，成立共和国。</a:t>
            </a:r>
          </a:p>
          <a:p>
            <a:pPr marL="342900" indent="-342900" fontAlgn="auto">
              <a:lnSpc>
                <a:spcPct val="150000"/>
              </a:lnSpc>
              <a:buFont typeface="Wingdings" panose="05000000000000000000" charset="0"/>
              <a:buChar char="Ø"/>
            </a:pPr>
            <a:r>
              <a:rPr lang="en-US" altLang="zh-CN" sz="2400" b="1" dirty="0">
                <a:latin typeface="+mn-ea"/>
                <a:cs typeface="Times New Roman" panose="02020603050405020304" pitchFamily="18" charset="0"/>
                <a:sym typeface="+mn-ea"/>
              </a:rPr>
              <a:t>1956</a:t>
            </a:r>
            <a:r>
              <a:rPr lang="zh-CN" altLang="zh-CN" sz="2400" b="1" dirty="0">
                <a:latin typeface="+mn-ea"/>
                <a:cs typeface="Times New Roman" panose="02020603050405020304" pitchFamily="18" charset="0"/>
                <a:sym typeface="+mn-ea"/>
              </a:rPr>
              <a:t>年，收回苏伊士运河。</a:t>
            </a:r>
            <a:endParaRPr lang="zh-CN" altLang="en-US" sz="2400" b="1"/>
          </a:p>
        </p:txBody>
      </p:sp>
      <p:sp>
        <p:nvSpPr>
          <p:cNvPr id="44" name="文本框 43"/>
          <p:cNvSpPr txBox="1"/>
          <p:nvPr/>
        </p:nvSpPr>
        <p:spPr>
          <a:xfrm>
            <a:off x="381635" y="2507615"/>
            <a:ext cx="2946400" cy="2306955"/>
          </a:xfrm>
          <a:prstGeom prst="rect">
            <a:avLst/>
          </a:prstGeom>
          <a:noFill/>
        </p:spPr>
        <p:txBody>
          <a:bodyPr wrap="square" rtlCol="0" anchor="t">
            <a:spAutoFit/>
          </a:bodyPr>
          <a:lstStyle/>
          <a:p>
            <a:pPr marL="342900" indent="-342900" fontAlgn="auto">
              <a:lnSpc>
                <a:spcPct val="150000"/>
              </a:lnSpc>
              <a:buFont typeface="Wingdings" panose="05000000000000000000" charset="0"/>
              <a:buChar char="Ø"/>
            </a:pPr>
            <a:r>
              <a:rPr lang="en-US" altLang="zh-CN" sz="2400" b="1" dirty="0">
                <a:latin typeface="+mn-ea"/>
                <a:cs typeface="Times New Roman" panose="02020603050405020304" pitchFamily="18" charset="0"/>
                <a:sym typeface="+mn-ea"/>
              </a:rPr>
              <a:t>1954 </a:t>
            </a:r>
            <a:r>
              <a:rPr lang="zh-CN" altLang="zh-CN" sz="2400" b="1" dirty="0">
                <a:latin typeface="+mn-ea"/>
                <a:cs typeface="Times New Roman" panose="02020603050405020304" pitchFamily="18" charset="0"/>
                <a:sym typeface="+mn-ea"/>
              </a:rPr>
              <a:t>年，成立民族解放阵线。</a:t>
            </a:r>
          </a:p>
          <a:p>
            <a:pPr marL="342900" indent="-342900" fontAlgn="auto">
              <a:lnSpc>
                <a:spcPct val="150000"/>
              </a:lnSpc>
              <a:buFont typeface="Wingdings" panose="05000000000000000000" charset="0"/>
              <a:buChar char="Ø"/>
            </a:pPr>
            <a:r>
              <a:rPr lang="en-US" altLang="zh-CN" sz="2400" b="1" dirty="0">
                <a:latin typeface="+mn-ea"/>
                <a:cs typeface="Times New Roman" panose="02020603050405020304" pitchFamily="18" charset="0"/>
                <a:sym typeface="+mn-ea"/>
              </a:rPr>
              <a:t>1962</a:t>
            </a:r>
            <a:r>
              <a:rPr lang="zh-CN" altLang="zh-CN" sz="2400" b="1" dirty="0">
                <a:latin typeface="+mn-ea"/>
                <a:cs typeface="Times New Roman" panose="02020603050405020304" pitchFamily="18" charset="0"/>
                <a:sym typeface="+mn-ea"/>
              </a:rPr>
              <a:t>年，阿尔及利亚独立。</a:t>
            </a:r>
            <a:endParaRPr lang="zh-CN" altLang="en-US" sz="2400" b="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4320" y="449590"/>
            <a:ext cx="995680" cy="583565"/>
          </a:xfrm>
          <a:prstGeom prst="rect">
            <a:avLst/>
          </a:prstGeom>
          <a:noFill/>
        </p:spPr>
        <p:txBody>
          <a:bodyPr wrap="none" rtlCol="0">
            <a:spAutoFit/>
          </a:bodyPr>
          <a:lstStyle/>
          <a:p>
            <a:r>
              <a:rPr lang="zh-CN" altLang="en-US" sz="3200" b="1">
                <a:solidFill>
                  <a:srgbClr val="141316"/>
                </a:solidFill>
                <a:latin typeface="微软雅黑" panose="020B0503020204020204" pitchFamily="34" charset="-122"/>
                <a:ea typeface="微软雅黑" panose="020B0503020204020204" pitchFamily="34" charset="-122"/>
              </a:rPr>
              <a:t>非洲</a:t>
            </a:r>
          </a:p>
        </p:txBody>
      </p:sp>
      <p:cxnSp>
        <p:nvCxnSpPr>
          <p:cNvPr id="3" name="直接连接符 2"/>
          <p:cNvCxnSpPr/>
          <p:nvPr/>
        </p:nvCxnSpPr>
        <p:spPr>
          <a:xfrm>
            <a:off x="0" y="101912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89591" y="594359"/>
            <a:ext cx="491490" cy="318085"/>
            <a:chOff x="3017520" y="601990"/>
            <a:chExt cx="491490" cy="414010"/>
          </a:xfrm>
        </p:grpSpPr>
        <p:sp>
          <p:nvSpPr>
            <p:cNvPr id="5" name="燕尾形 4"/>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5"/>
            <p:cNvSpPr/>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矩形 8"/>
          <p:cNvSpPr/>
          <p:nvPr/>
        </p:nvSpPr>
        <p:spPr>
          <a:xfrm>
            <a:off x="8885357"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952594"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019831"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8891270" y="796875"/>
            <a:ext cx="944880" cy="220253"/>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64210" y="1281430"/>
            <a:ext cx="605790" cy="606425"/>
          </a:xfrm>
          <a:prstGeom prst="ellipse">
            <a:avLst/>
          </a:pr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t>小</a:t>
            </a:r>
          </a:p>
        </p:txBody>
      </p:sp>
      <p:sp>
        <p:nvSpPr>
          <p:cNvPr id="13" name="椭圆 12"/>
          <p:cNvSpPr/>
          <p:nvPr/>
        </p:nvSpPr>
        <p:spPr>
          <a:xfrm>
            <a:off x="1375410" y="1281430"/>
            <a:ext cx="605790" cy="606425"/>
          </a:xfrm>
          <a:prstGeom prst="ellipse">
            <a:avLst/>
          </a:pr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b="1">
                <a:sym typeface="+mn-ea"/>
              </a:rPr>
              <a:t>课</a:t>
            </a:r>
          </a:p>
        </p:txBody>
      </p:sp>
      <p:sp>
        <p:nvSpPr>
          <p:cNvPr id="14" name="椭圆 13"/>
          <p:cNvSpPr/>
          <p:nvPr/>
        </p:nvSpPr>
        <p:spPr>
          <a:xfrm>
            <a:off x="2105660" y="1281430"/>
            <a:ext cx="605790" cy="606425"/>
          </a:xfrm>
          <a:prstGeom prst="ellipse">
            <a:avLst/>
          </a:pr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b="1">
                <a:sym typeface="+mn-ea"/>
              </a:rPr>
              <a:t>堂</a:t>
            </a:r>
          </a:p>
        </p:txBody>
      </p:sp>
      <p:grpSp>
        <p:nvGrpSpPr>
          <p:cNvPr id="25" name="组合 24"/>
          <p:cNvGrpSpPr/>
          <p:nvPr/>
        </p:nvGrpSpPr>
        <p:grpSpPr>
          <a:xfrm>
            <a:off x="488950" y="2084705"/>
            <a:ext cx="11225530" cy="3905250"/>
            <a:chOff x="432" y="3283"/>
            <a:chExt cx="17678" cy="6150"/>
          </a:xfrm>
        </p:grpSpPr>
        <p:sp>
          <p:nvSpPr>
            <p:cNvPr id="16" name="圆角矩形 15"/>
            <p:cNvSpPr/>
            <p:nvPr/>
          </p:nvSpPr>
          <p:spPr>
            <a:xfrm>
              <a:off x="432" y="3283"/>
              <a:ext cx="17679" cy="6151"/>
            </a:xfrm>
            <a:prstGeom prst="roundRect">
              <a:avLst/>
            </a:prstGeom>
            <a:noFill/>
            <a:ln>
              <a:solidFill>
                <a:schemeClr val="tx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5297" name="内容占位符 1"/>
            <p:cNvPicPr>
              <a:picLocks noGrp="1" noChangeAspect="1"/>
            </p:cNvPicPr>
            <p:nvPr/>
          </p:nvPicPr>
          <p:blipFill>
            <a:blip r:embed="rId3"/>
            <a:stretch>
              <a:fillRect/>
            </a:stretch>
          </p:blipFill>
          <p:spPr>
            <a:xfrm>
              <a:off x="14132" y="3660"/>
              <a:ext cx="3687" cy="4054"/>
            </a:xfrm>
            <a:prstGeom prst="roundRect">
              <a:avLst/>
            </a:prstGeom>
            <a:noFill/>
            <a:ln w="9525">
              <a:noFill/>
            </a:ln>
            <a:effectLst>
              <a:outerShdw blurRad="50800" dist="38100" dir="2700000" algn="tl" rotWithShape="0">
                <a:prstClr val="black">
                  <a:alpha val="40000"/>
                </a:prstClr>
              </a:outerShdw>
            </a:effectLst>
          </p:spPr>
        </p:pic>
        <p:pic>
          <p:nvPicPr>
            <p:cNvPr id="20" name="图片 19" descr="纳赛尔.jpg"/>
            <p:cNvPicPr>
              <a:picLocks noChangeAspect="1"/>
            </p:cNvPicPr>
            <p:nvPr/>
          </p:nvPicPr>
          <p:blipFill>
            <a:blip r:embed="rId4"/>
            <a:stretch>
              <a:fillRect/>
            </a:stretch>
          </p:blipFill>
          <p:spPr>
            <a:xfrm>
              <a:off x="769" y="4763"/>
              <a:ext cx="3681" cy="4380"/>
            </a:xfrm>
            <a:prstGeom prst="roundRect">
              <a:avLst/>
            </a:prstGeom>
            <a:ln>
              <a:noFill/>
            </a:ln>
            <a:effectLst>
              <a:outerShdw blurRad="190500" algn="tl" rotWithShape="0">
                <a:srgbClr val="000000">
                  <a:alpha val="70000"/>
                </a:srgbClr>
              </a:outerShdw>
            </a:effectLst>
          </p:spPr>
        </p:pic>
        <p:sp>
          <p:nvSpPr>
            <p:cNvPr id="21" name="文本框 20"/>
            <p:cNvSpPr txBox="1"/>
            <p:nvPr/>
          </p:nvSpPr>
          <p:spPr>
            <a:xfrm>
              <a:off x="4586" y="3842"/>
              <a:ext cx="9571" cy="5378"/>
            </a:xfrm>
            <a:prstGeom prst="rect">
              <a:avLst/>
            </a:prstGeom>
            <a:noFill/>
          </p:spPr>
          <p:txBody>
            <a:bodyPr wrap="square" rtlCol="0">
              <a:spAutoFit/>
            </a:bodyPr>
            <a:lstStyle/>
            <a:p>
              <a:pPr marL="342900" indent="-342900">
                <a:buFont typeface="Wingdings" panose="05000000000000000000" charset="0"/>
                <a:buChar char="Ø"/>
              </a:pPr>
              <a:r>
                <a:rPr lang="en-US" altLang="zh-CN" sz="2400" b="1" dirty="0">
                  <a:latin typeface="+mj-ea"/>
                  <a:ea typeface="+mj-ea"/>
                  <a:cs typeface="+mj-ea"/>
                  <a:sym typeface="+mn-ea"/>
                </a:rPr>
                <a:t>1952</a:t>
              </a:r>
              <a:r>
                <a:rPr lang="zh-CN" altLang="en-US" sz="2400" b="1" dirty="0">
                  <a:latin typeface="+mj-ea"/>
                  <a:ea typeface="+mj-ea"/>
                  <a:cs typeface="+mj-ea"/>
                  <a:sym typeface="+mn-ea"/>
                </a:rPr>
                <a:t>年，领导该组织推翻了埃及法鲁克统</a:t>
              </a:r>
            </a:p>
            <a:p>
              <a:pPr indent="0">
                <a:buFont typeface="Wingdings" panose="05000000000000000000" charset="0"/>
                <a:buNone/>
              </a:pPr>
              <a:r>
                <a:rPr lang="zh-CN" altLang="en-US" sz="2400" b="1" dirty="0">
                  <a:latin typeface="+mj-ea"/>
                  <a:ea typeface="+mj-ea"/>
                  <a:cs typeface="+mj-ea"/>
                  <a:sym typeface="+mn-ea"/>
                </a:rPr>
                <a:t>治的封建王朝，赢得埃及的真正独立。</a:t>
              </a:r>
            </a:p>
            <a:p>
              <a:pPr marL="342900" indent="-342900" eaLnBrk="0" hangingPunct="0">
                <a:buFont typeface="Wingdings" panose="05000000000000000000" charset="0"/>
                <a:buChar char="Ø"/>
              </a:pPr>
              <a:r>
                <a:rPr lang="en-US" altLang="zh-CN" sz="2400" b="1" dirty="0">
                  <a:latin typeface="+mj-ea"/>
                  <a:ea typeface="+mj-ea"/>
                  <a:cs typeface="+mj-ea"/>
                  <a:sym typeface="+mn-ea"/>
                </a:rPr>
                <a:t>1956</a:t>
              </a:r>
              <a:r>
                <a:rPr lang="zh-CN" altLang="en-US" sz="2400" b="1" dirty="0">
                  <a:latin typeface="+mj-ea"/>
                  <a:ea typeface="+mj-ea"/>
                  <a:cs typeface="+mj-ea"/>
                  <a:sym typeface="+mn-ea"/>
                </a:rPr>
                <a:t>年</a:t>
              </a:r>
              <a:r>
                <a:rPr lang="en-US" altLang="zh-CN" sz="2400" b="1" dirty="0">
                  <a:latin typeface="+mn-ea"/>
                  <a:cs typeface="+mn-ea"/>
                  <a:sym typeface="Arial" panose="020B0604020202020204" pitchFamily="34" charset="0"/>
                </a:rPr>
                <a:t>7</a:t>
              </a:r>
              <a:r>
                <a:rPr lang="zh-CN" altLang="en-US" sz="2400" b="1" dirty="0">
                  <a:latin typeface="+mn-ea"/>
                  <a:cs typeface="+mn-ea"/>
                  <a:sym typeface="Arial" panose="020B0604020202020204" pitchFamily="34" charset="0"/>
                </a:rPr>
                <a:t>月，宣布把英国和法国掌握的苏</a:t>
              </a:r>
            </a:p>
            <a:p>
              <a:pPr indent="0" eaLnBrk="0" hangingPunct="0">
                <a:buFont typeface="Wingdings" panose="05000000000000000000" charset="0"/>
                <a:buNone/>
              </a:pPr>
              <a:r>
                <a:rPr lang="zh-CN" altLang="en-US" sz="2400" b="1" dirty="0">
                  <a:latin typeface="+mn-ea"/>
                  <a:cs typeface="+mn-ea"/>
                  <a:sym typeface="Arial" panose="020B0604020202020204" pitchFamily="34" charset="0"/>
                </a:rPr>
                <a:t>伊士运河公司收回。英、法伙同以色列于同</a:t>
              </a:r>
            </a:p>
            <a:p>
              <a:pPr indent="0" eaLnBrk="0" hangingPunct="0">
                <a:buFont typeface="Wingdings" panose="05000000000000000000" charset="0"/>
                <a:buNone/>
              </a:pPr>
              <a:r>
                <a:rPr lang="zh-CN" altLang="en-US" sz="2400" b="1" dirty="0">
                  <a:latin typeface="+mn-ea"/>
                  <a:cs typeface="+mn-ea"/>
                  <a:sym typeface="Arial" panose="020B0604020202020204" pitchFamily="34" charset="0"/>
                </a:rPr>
                <a:t>年十月底发动对埃及的侵略战争。埃及人民</a:t>
              </a:r>
            </a:p>
            <a:p>
              <a:pPr indent="0" eaLnBrk="0" hangingPunct="0">
                <a:buFont typeface="Wingdings" panose="05000000000000000000" charset="0"/>
                <a:buNone/>
              </a:pPr>
              <a:r>
                <a:rPr lang="zh-CN" altLang="en-US" sz="2400" b="1" dirty="0">
                  <a:latin typeface="+mn-ea"/>
                  <a:cs typeface="+mn-ea"/>
                  <a:sym typeface="Arial" panose="020B0604020202020204" pitchFamily="34" charset="0"/>
                </a:rPr>
                <a:t>奋勇抗战，终于在</a:t>
              </a:r>
              <a:r>
                <a:rPr lang="en-US" altLang="zh-CN" sz="2400" b="1" dirty="0">
                  <a:latin typeface="+mn-ea"/>
                  <a:cs typeface="+mn-ea"/>
                  <a:sym typeface="Arial" panose="020B0604020202020204" pitchFamily="34" charset="0"/>
                </a:rPr>
                <a:t>11</a:t>
              </a:r>
              <a:r>
                <a:rPr lang="zh-CN" altLang="en-US" sz="2400" b="1" dirty="0">
                  <a:latin typeface="+mn-ea"/>
                  <a:cs typeface="+mn-ea"/>
                  <a:sym typeface="Arial" panose="020B0604020202020204" pitchFamily="34" charset="0"/>
                </a:rPr>
                <a:t>月</a:t>
              </a:r>
              <a:r>
                <a:rPr lang="en-US" altLang="zh-CN" sz="2400" b="1" dirty="0">
                  <a:latin typeface="+mn-ea"/>
                  <a:cs typeface="+mn-ea"/>
                  <a:sym typeface="Arial" panose="020B0604020202020204" pitchFamily="34" charset="0"/>
                </a:rPr>
                <a:t>6</a:t>
              </a:r>
              <a:r>
                <a:rPr lang="zh-CN" altLang="en-US" sz="2400" b="1" dirty="0">
                  <a:latin typeface="+mn-ea"/>
                  <a:cs typeface="+mn-ea"/>
                  <a:sym typeface="Arial" panose="020B0604020202020204" pitchFamily="34" charset="0"/>
                </a:rPr>
                <a:t>日迫使英、法和以色列同意停火，随后相继撤军。埃及收回苏</a:t>
              </a:r>
            </a:p>
            <a:p>
              <a:pPr indent="0" eaLnBrk="0" hangingPunct="0">
                <a:buFont typeface="Wingdings" panose="05000000000000000000" charset="0"/>
                <a:buNone/>
              </a:pPr>
              <a:r>
                <a:rPr lang="zh-CN" altLang="en-US" sz="2400" b="1" dirty="0">
                  <a:latin typeface="+mn-ea"/>
                  <a:cs typeface="+mn-ea"/>
                  <a:sym typeface="Arial" panose="020B0604020202020204" pitchFamily="34" charset="0"/>
                </a:rPr>
                <a:t>伊士运河主权。</a:t>
              </a:r>
              <a:endParaRPr lang="en-US" altLang="zh-CN" sz="2400" b="1" dirty="0">
                <a:solidFill>
                  <a:schemeClr val="tx1"/>
                </a:solidFill>
                <a:latin typeface="+mn-ea"/>
                <a:cs typeface="+mn-ea"/>
                <a:sym typeface="Arial" panose="020B0604020202020204" pitchFamily="34" charset="0"/>
              </a:endParaRPr>
            </a:p>
            <a:p>
              <a:pPr indent="0">
                <a:buFont typeface="Wingdings" panose="05000000000000000000" charset="0"/>
                <a:buNone/>
              </a:pPr>
              <a:endParaRPr lang="zh-CN" altLang="en-US" sz="2400" b="1" dirty="0">
                <a:latin typeface="+mj-ea"/>
                <a:ea typeface="+mj-ea"/>
                <a:cs typeface="+mj-ea"/>
                <a:sym typeface="Arial" panose="020B0604020202020204" pitchFamily="34" charset="0"/>
              </a:endParaRPr>
            </a:p>
          </p:txBody>
        </p:sp>
        <p:sp>
          <p:nvSpPr>
            <p:cNvPr id="22" name="文本框 21"/>
            <p:cNvSpPr txBox="1"/>
            <p:nvPr/>
          </p:nvSpPr>
          <p:spPr>
            <a:xfrm>
              <a:off x="877" y="3689"/>
              <a:ext cx="3662" cy="725"/>
            </a:xfrm>
            <a:prstGeom prst="rect">
              <a:avLst/>
            </a:prstGeom>
            <a:noFill/>
          </p:spPr>
          <p:txBody>
            <a:bodyPr wrap="none" rtlCol="0">
              <a:spAutoFit/>
            </a:bodyPr>
            <a:lstStyle/>
            <a:p>
              <a:pPr algn="l"/>
              <a:r>
                <a:rPr lang="zh-CN" altLang="en-US" sz="2400" b="1" dirty="0">
                  <a:solidFill>
                    <a:srgbClr val="D52118"/>
                  </a:solidFill>
                  <a:latin typeface="+mj-ea"/>
                  <a:ea typeface="+mj-ea"/>
                  <a:cs typeface="+mj-ea"/>
                  <a:sym typeface="Arial" panose="020B0604020202020204" pitchFamily="34" charset="0"/>
                </a:rPr>
                <a:t>埃及总统纳赛尔</a:t>
              </a:r>
              <a:r>
                <a:rPr lang="zh-CN" altLang="en-US" sz="2400" b="1" dirty="0">
                  <a:latin typeface="+mj-ea"/>
                  <a:ea typeface="+mj-ea"/>
                  <a:cs typeface="+mj-ea"/>
                  <a:sym typeface="Arial" panose="020B0604020202020204" pitchFamily="34" charset="0"/>
                </a:rPr>
                <a:t> </a:t>
              </a:r>
              <a:endParaRPr lang="zh-CN" altLang="en-US" sz="2400"/>
            </a:p>
          </p:txBody>
        </p:sp>
        <p:sp>
          <p:nvSpPr>
            <p:cNvPr id="23" name="文本框 22"/>
            <p:cNvSpPr txBox="1"/>
            <p:nvPr/>
          </p:nvSpPr>
          <p:spPr>
            <a:xfrm>
              <a:off x="14702" y="7866"/>
              <a:ext cx="2764" cy="725"/>
            </a:xfrm>
            <a:prstGeom prst="rect">
              <a:avLst/>
            </a:prstGeom>
            <a:noFill/>
          </p:spPr>
          <p:txBody>
            <a:bodyPr wrap="square" rtlCol="0">
              <a:spAutoFit/>
            </a:bodyPr>
            <a:lstStyle/>
            <a:p>
              <a:pPr lvl="0" algn="l">
                <a:buClrTx/>
                <a:buSzTx/>
                <a:buFontTx/>
              </a:pPr>
              <a:r>
                <a:rPr lang="zh-CN" altLang="en-US" sz="2400" b="1" dirty="0">
                  <a:solidFill>
                    <a:srgbClr val="D52118"/>
                  </a:solidFill>
                  <a:latin typeface="+mj-ea"/>
                  <a:ea typeface="+mj-ea"/>
                  <a:cs typeface="+mj-ea"/>
                  <a:sym typeface="+mn-ea"/>
                </a:rPr>
                <a:t>苏伊士运河</a:t>
              </a:r>
            </a:p>
          </p:txBody>
        </p:sp>
        <p:sp>
          <p:nvSpPr>
            <p:cNvPr id="24" name="文本框 23"/>
            <p:cNvSpPr txBox="1"/>
            <p:nvPr/>
          </p:nvSpPr>
          <p:spPr>
            <a:xfrm>
              <a:off x="5844" y="8617"/>
              <a:ext cx="12001" cy="725"/>
            </a:xfrm>
            <a:prstGeom prst="rect">
              <a:avLst/>
            </a:prstGeom>
            <a:noFill/>
          </p:spPr>
          <p:txBody>
            <a:bodyPr wrap="square" rtlCol="0">
              <a:spAutoFit/>
            </a:bodyPr>
            <a:lstStyle/>
            <a:p>
              <a:pPr algn="l" eaLnBrk="0" hangingPunct="0"/>
              <a:r>
                <a:rPr lang="zh-CN" altLang="en-US" sz="2400" b="1" dirty="0">
                  <a:solidFill>
                    <a:srgbClr val="D52118"/>
                  </a:solidFill>
                  <a:latin typeface="+mn-ea"/>
                  <a:cs typeface="+mn-ea"/>
                  <a:sym typeface="Arial" panose="020B0604020202020204" pitchFamily="34" charset="0"/>
                </a:rPr>
                <a:t>位于埃及境内苏伊士地峡是，欧、亚、非三洲重要航道</a:t>
              </a:r>
            </a:p>
          </p:txBody>
        </p:sp>
      </p:grpSp>
      <p:grpSp>
        <p:nvGrpSpPr>
          <p:cNvPr id="26" name="组合 25"/>
          <p:cNvGrpSpPr/>
          <p:nvPr/>
        </p:nvGrpSpPr>
        <p:grpSpPr>
          <a:xfrm>
            <a:off x="10280015" y="1075690"/>
            <a:ext cx="2087880" cy="901700"/>
            <a:chOff x="16189" y="1694"/>
            <a:chExt cx="3288" cy="1420"/>
          </a:xfrm>
        </p:grpSpPr>
        <p:grpSp>
          <p:nvGrpSpPr>
            <p:cNvPr id="8" name="组合 7"/>
            <p:cNvGrpSpPr/>
            <p:nvPr/>
          </p:nvGrpSpPr>
          <p:grpSpPr>
            <a:xfrm>
              <a:off x="16189" y="1694"/>
              <a:ext cx="3289" cy="1421"/>
              <a:chOff x="17743" y="1756"/>
              <a:chExt cx="789" cy="1421"/>
            </a:xfrm>
          </p:grpSpPr>
          <p:sp>
            <p:nvSpPr>
              <p:cNvPr id="15" name="文本框 14"/>
              <p:cNvSpPr txBox="1"/>
              <p:nvPr/>
            </p:nvSpPr>
            <p:spPr>
              <a:xfrm>
                <a:off x="17743" y="1756"/>
                <a:ext cx="789" cy="725"/>
              </a:xfrm>
              <a:prstGeom prst="rect">
                <a:avLst/>
              </a:prstGeom>
              <a:noFill/>
            </p:spPr>
            <p:txBody>
              <a:bodyPr vert="horz" wrap="square" rtlCol="0">
                <a:spAutoFit/>
              </a:bodyPr>
              <a:lstStyle/>
              <a:p>
                <a:pPr lvl="0" algn="l">
                  <a:buClrTx/>
                  <a:buSzTx/>
                  <a:buFontTx/>
                </a:pPr>
                <a:r>
                  <a:rPr lang="zh-CN" altLang="en-US" sz="2400">
                    <a:solidFill>
                      <a:srgbClr val="C00000"/>
                    </a:solidFill>
                    <a:latin typeface="方正粗黑宋简体" panose="02000000000000000000" charset="-122"/>
                    <a:ea typeface="方正粗黑宋简体" panose="02000000000000000000" charset="-122"/>
                    <a:sym typeface="+mn-ea"/>
                  </a:rPr>
                  <a:t>核心素养</a:t>
                </a:r>
              </a:p>
            </p:txBody>
          </p:sp>
          <p:sp>
            <p:nvSpPr>
              <p:cNvPr id="17" name="文本框 16"/>
              <p:cNvSpPr txBox="1"/>
              <p:nvPr/>
            </p:nvSpPr>
            <p:spPr>
              <a:xfrm>
                <a:off x="17743" y="2452"/>
                <a:ext cx="548" cy="725"/>
              </a:xfrm>
              <a:prstGeom prst="rect">
                <a:avLst/>
              </a:prstGeom>
              <a:noFill/>
            </p:spPr>
            <p:txBody>
              <a:bodyPr vert="horz" wrap="square" rtlCol="0">
                <a:spAutoFit/>
              </a:bodyPr>
              <a:lstStyle/>
              <a:p>
                <a:pPr lvl="0" algn="l">
                  <a:buClrTx/>
                  <a:buSzTx/>
                  <a:buFontTx/>
                </a:pPr>
                <a:r>
                  <a:rPr lang="zh-CN" altLang="en-US" sz="2400">
                    <a:solidFill>
                      <a:srgbClr val="C00000"/>
                    </a:solidFill>
                    <a:latin typeface="方正粗黑宋简体" panose="02000000000000000000" charset="-122"/>
                    <a:ea typeface="方正粗黑宋简体" panose="02000000000000000000" charset="-122"/>
                    <a:sym typeface="+mn-ea"/>
                  </a:rPr>
                  <a:t>史料实证</a:t>
                </a:r>
              </a:p>
            </p:txBody>
          </p:sp>
          <p:cxnSp>
            <p:nvCxnSpPr>
              <p:cNvPr id="18" name="直接连接符 17"/>
              <p:cNvCxnSpPr/>
              <p:nvPr/>
            </p:nvCxnSpPr>
            <p:spPr>
              <a:xfrm flipH="1" flipV="1">
                <a:off x="17755" y="2430"/>
                <a:ext cx="486" cy="3"/>
              </a:xfrm>
              <a:prstGeom prst="line">
                <a:avLst/>
              </a:prstGeom>
              <a:ln w="38100" cmpd="sng">
                <a:solidFill>
                  <a:srgbClr val="595959"/>
                </a:solidFill>
                <a:prstDash val="solid"/>
              </a:ln>
            </p:spPr>
            <p:style>
              <a:lnRef idx="1">
                <a:schemeClr val="accent1"/>
              </a:lnRef>
              <a:fillRef idx="0">
                <a:schemeClr val="accent1"/>
              </a:fillRef>
              <a:effectRef idx="0">
                <a:schemeClr val="accent1"/>
              </a:effectRef>
              <a:fontRef idx="minor">
                <a:schemeClr val="tx1"/>
              </a:fontRef>
            </p:style>
          </p:cxnSp>
        </p:grpSp>
        <p:sp>
          <p:nvSpPr>
            <p:cNvPr id="19" name="等腰三角形 18"/>
            <p:cNvSpPr/>
            <p:nvPr/>
          </p:nvSpPr>
          <p:spPr>
            <a:xfrm rot="5400000" flipV="1">
              <a:off x="18200" y="2143"/>
              <a:ext cx="549" cy="499"/>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4320" y="449590"/>
            <a:ext cx="995680" cy="583565"/>
          </a:xfrm>
          <a:prstGeom prst="rect">
            <a:avLst/>
          </a:prstGeom>
          <a:noFill/>
        </p:spPr>
        <p:txBody>
          <a:bodyPr wrap="none" rtlCol="0">
            <a:spAutoFit/>
          </a:bodyPr>
          <a:lstStyle/>
          <a:p>
            <a:r>
              <a:rPr lang="zh-CN" altLang="en-US" sz="3200" b="1">
                <a:solidFill>
                  <a:srgbClr val="141316"/>
                </a:solidFill>
                <a:latin typeface="微软雅黑" panose="020B0503020204020204" pitchFamily="34" charset="-122"/>
                <a:ea typeface="微软雅黑" panose="020B0503020204020204" pitchFamily="34" charset="-122"/>
              </a:rPr>
              <a:t>非洲</a:t>
            </a:r>
          </a:p>
        </p:txBody>
      </p:sp>
      <p:cxnSp>
        <p:nvCxnSpPr>
          <p:cNvPr id="3" name="直接连接符 2"/>
          <p:cNvCxnSpPr/>
          <p:nvPr/>
        </p:nvCxnSpPr>
        <p:spPr>
          <a:xfrm>
            <a:off x="0" y="101912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73081" y="594359"/>
            <a:ext cx="491490" cy="318085"/>
            <a:chOff x="3017520" y="601990"/>
            <a:chExt cx="491490" cy="414010"/>
          </a:xfrm>
        </p:grpSpPr>
        <p:sp>
          <p:nvSpPr>
            <p:cNvPr id="5" name="燕尾形 4"/>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5"/>
            <p:cNvSpPr/>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矩形 8"/>
          <p:cNvSpPr/>
          <p:nvPr/>
        </p:nvSpPr>
        <p:spPr>
          <a:xfrm>
            <a:off x="8885357"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952594"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019831"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5870575" y="4754880"/>
            <a:ext cx="2564765" cy="589915"/>
            <a:chOff x="1187389" y="5315248"/>
            <a:chExt cx="3119720" cy="690563"/>
          </a:xfrm>
        </p:grpSpPr>
        <p:sp>
          <p:nvSpPr>
            <p:cNvPr id="15" name="立方体 14"/>
            <p:cNvSpPr/>
            <p:nvPr/>
          </p:nvSpPr>
          <p:spPr>
            <a:xfrm>
              <a:off x="1187390" y="5315248"/>
              <a:ext cx="3119719" cy="690563"/>
            </a:xfrm>
            <a:prstGeom prst="cube">
              <a:avLst/>
            </a:prstGeom>
            <a:gradFill flip="none" rotWithShape="1">
              <a:gsLst>
                <a:gs pos="88000">
                  <a:schemeClr val="tx1">
                    <a:lumMod val="65000"/>
                    <a:lumOff val="35000"/>
                  </a:schemeClr>
                </a:gs>
                <a:gs pos="0">
                  <a:schemeClr val="tx1">
                    <a:lumMod val="85000"/>
                    <a:lumOff val="15000"/>
                  </a:schemeClr>
                </a:gs>
              </a:gsLst>
              <a:path path="circle">
                <a:fillToRect l="100000" t="100000"/>
              </a:path>
              <a:tileRect r="-100000" b="-100000"/>
            </a:gra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1187389" y="5486401"/>
              <a:ext cx="2940111" cy="317579"/>
              <a:chOff x="7622400" y="3752850"/>
              <a:chExt cx="2474100" cy="1452861"/>
            </a:xfrm>
          </p:grpSpPr>
          <p:sp>
            <p:nvSpPr>
              <p:cNvPr id="30" name="矩形 15"/>
              <p:cNvSpPr/>
              <p:nvPr/>
            </p:nvSpPr>
            <p:spPr>
              <a:xfrm flipH="1">
                <a:off x="7622400" y="3752850"/>
                <a:ext cx="2474100" cy="1452861"/>
              </a:xfrm>
              <a:custGeom>
                <a:avLst/>
                <a:gdLst>
                  <a:gd name="connsiteX0" fmla="*/ 0 w 2502675"/>
                  <a:gd name="connsiteY0" fmla="*/ 0 h 1224261"/>
                  <a:gd name="connsiteX1" fmla="*/ 2502675 w 2502675"/>
                  <a:gd name="connsiteY1" fmla="*/ 0 h 1224261"/>
                  <a:gd name="connsiteX2" fmla="*/ 2502675 w 2502675"/>
                  <a:gd name="connsiteY2" fmla="*/ 1224261 h 1224261"/>
                  <a:gd name="connsiteX3" fmla="*/ 0 w 2502675"/>
                  <a:gd name="connsiteY3" fmla="*/ 1224261 h 1224261"/>
                  <a:gd name="connsiteX4" fmla="*/ 0 w 2502675"/>
                  <a:gd name="connsiteY4" fmla="*/ 0 h 1224261"/>
                  <a:gd name="connsiteX0-1" fmla="*/ 0 w 2559825"/>
                  <a:gd name="connsiteY0-2" fmla="*/ 0 h 1224261"/>
                  <a:gd name="connsiteX1-3" fmla="*/ 2502675 w 2559825"/>
                  <a:gd name="connsiteY1-4" fmla="*/ 0 h 1224261"/>
                  <a:gd name="connsiteX2-5" fmla="*/ 2559825 w 2559825"/>
                  <a:gd name="connsiteY2-6" fmla="*/ 786111 h 1224261"/>
                  <a:gd name="connsiteX3-7" fmla="*/ 0 w 2559825"/>
                  <a:gd name="connsiteY3-8" fmla="*/ 1224261 h 1224261"/>
                  <a:gd name="connsiteX4-9" fmla="*/ 0 w 2559825"/>
                  <a:gd name="connsiteY4-10" fmla="*/ 0 h 1224261"/>
                  <a:gd name="connsiteX0-11" fmla="*/ 0 w 2559825"/>
                  <a:gd name="connsiteY0-12" fmla="*/ 0 h 1452861"/>
                  <a:gd name="connsiteX1-13" fmla="*/ 2502675 w 2559825"/>
                  <a:gd name="connsiteY1-14" fmla="*/ 0 h 1452861"/>
                  <a:gd name="connsiteX2-15" fmla="*/ 2559825 w 2559825"/>
                  <a:gd name="connsiteY2-16" fmla="*/ 786111 h 1452861"/>
                  <a:gd name="connsiteX3-17" fmla="*/ 38100 w 2559825"/>
                  <a:gd name="connsiteY3-18" fmla="*/ 1452861 h 1452861"/>
                  <a:gd name="connsiteX4-19" fmla="*/ 0 w 2559825"/>
                  <a:gd name="connsiteY4-20" fmla="*/ 0 h 1452861"/>
                  <a:gd name="connsiteX0-21" fmla="*/ 0 w 2502675"/>
                  <a:gd name="connsiteY0-22" fmla="*/ 0 h 1452861"/>
                  <a:gd name="connsiteX1-23" fmla="*/ 2502675 w 2502675"/>
                  <a:gd name="connsiteY1-24" fmla="*/ 0 h 1452861"/>
                  <a:gd name="connsiteX2-25" fmla="*/ 2483625 w 2502675"/>
                  <a:gd name="connsiteY2-26" fmla="*/ 838499 h 1452861"/>
                  <a:gd name="connsiteX3-27" fmla="*/ 38100 w 2502675"/>
                  <a:gd name="connsiteY3-28" fmla="*/ 1452861 h 1452861"/>
                  <a:gd name="connsiteX4-29" fmla="*/ 0 w 2502675"/>
                  <a:gd name="connsiteY4-30" fmla="*/ 0 h 1452861"/>
                  <a:gd name="connsiteX0-31" fmla="*/ 0 w 2483625"/>
                  <a:gd name="connsiteY0-32" fmla="*/ 0 h 1452861"/>
                  <a:gd name="connsiteX1-33" fmla="*/ 2483625 w 2483625"/>
                  <a:gd name="connsiteY1-34" fmla="*/ 9525 h 1452861"/>
                  <a:gd name="connsiteX2-35" fmla="*/ 2483625 w 2483625"/>
                  <a:gd name="connsiteY2-36" fmla="*/ 838499 h 1452861"/>
                  <a:gd name="connsiteX3-37" fmla="*/ 38100 w 2483625"/>
                  <a:gd name="connsiteY3-38" fmla="*/ 1452861 h 1452861"/>
                  <a:gd name="connsiteX4-39" fmla="*/ 0 w 2483625"/>
                  <a:gd name="connsiteY4-40" fmla="*/ 0 h 1452861"/>
                  <a:gd name="connsiteX0-41" fmla="*/ 0 w 2469337"/>
                  <a:gd name="connsiteY0-42" fmla="*/ 0 h 1452861"/>
                  <a:gd name="connsiteX1-43" fmla="*/ 2469337 w 2469337"/>
                  <a:gd name="connsiteY1-44" fmla="*/ 9525 h 1452861"/>
                  <a:gd name="connsiteX2-45" fmla="*/ 2469337 w 2469337"/>
                  <a:gd name="connsiteY2-46" fmla="*/ 838499 h 1452861"/>
                  <a:gd name="connsiteX3-47" fmla="*/ 23812 w 2469337"/>
                  <a:gd name="connsiteY3-48" fmla="*/ 1452861 h 1452861"/>
                  <a:gd name="connsiteX4-49" fmla="*/ 0 w 2469337"/>
                  <a:gd name="connsiteY4-50" fmla="*/ 0 h 1452861"/>
                  <a:gd name="connsiteX0-51" fmla="*/ 1126 w 2470463"/>
                  <a:gd name="connsiteY0-52" fmla="*/ 0 h 1452861"/>
                  <a:gd name="connsiteX1-53" fmla="*/ 2470463 w 2470463"/>
                  <a:gd name="connsiteY1-54" fmla="*/ 9525 h 1452861"/>
                  <a:gd name="connsiteX2-55" fmla="*/ 2470463 w 2470463"/>
                  <a:gd name="connsiteY2-56" fmla="*/ 838499 h 1452861"/>
                  <a:gd name="connsiteX3-57" fmla="*/ 24938 w 2470463"/>
                  <a:gd name="connsiteY3-58" fmla="*/ 1452861 h 1452861"/>
                  <a:gd name="connsiteX4-59" fmla="*/ 1126 w 2470463"/>
                  <a:gd name="connsiteY4-60" fmla="*/ 0 h 1452861"/>
                  <a:gd name="connsiteX0-61" fmla="*/ 8467 w 2477804"/>
                  <a:gd name="connsiteY0-62" fmla="*/ 0 h 1452861"/>
                  <a:gd name="connsiteX1-63" fmla="*/ 2477804 w 2477804"/>
                  <a:gd name="connsiteY1-64" fmla="*/ 9525 h 1452861"/>
                  <a:gd name="connsiteX2-65" fmla="*/ 2477804 w 2477804"/>
                  <a:gd name="connsiteY2-66" fmla="*/ 838499 h 1452861"/>
                  <a:gd name="connsiteX3-67" fmla="*/ 3704 w 2477804"/>
                  <a:gd name="connsiteY3-68" fmla="*/ 1452861 h 1452861"/>
                  <a:gd name="connsiteX4-69" fmla="*/ 8467 w 2477804"/>
                  <a:gd name="connsiteY4-70" fmla="*/ 0 h 1452861"/>
                  <a:gd name="connsiteX0-71" fmla="*/ 4763 w 2474100"/>
                  <a:gd name="connsiteY0-72" fmla="*/ 0 h 1452861"/>
                  <a:gd name="connsiteX1-73" fmla="*/ 2474100 w 2474100"/>
                  <a:gd name="connsiteY1-74" fmla="*/ 9525 h 1452861"/>
                  <a:gd name="connsiteX2-75" fmla="*/ 2474100 w 2474100"/>
                  <a:gd name="connsiteY2-76" fmla="*/ 838499 h 1452861"/>
                  <a:gd name="connsiteX3-77" fmla="*/ 0 w 2474100"/>
                  <a:gd name="connsiteY3-78" fmla="*/ 1452861 h 1452861"/>
                  <a:gd name="connsiteX4-79" fmla="*/ 4763 w 2474100"/>
                  <a:gd name="connsiteY4-80" fmla="*/ 0 h 1452861"/>
                  <a:gd name="connsiteX0-81" fmla="*/ 4763 w 2474100"/>
                  <a:gd name="connsiteY0-82" fmla="*/ 0 h 1452861"/>
                  <a:gd name="connsiteX1-83" fmla="*/ 2474100 w 2474100"/>
                  <a:gd name="connsiteY1-84" fmla="*/ 9525 h 1452861"/>
                  <a:gd name="connsiteX2-85" fmla="*/ 2474100 w 2474100"/>
                  <a:gd name="connsiteY2-86" fmla="*/ 838499 h 1452861"/>
                  <a:gd name="connsiteX3-87" fmla="*/ 0 w 2474100"/>
                  <a:gd name="connsiteY3-88" fmla="*/ 1452861 h 1452861"/>
                  <a:gd name="connsiteX4-89" fmla="*/ 4763 w 2474100"/>
                  <a:gd name="connsiteY4-90" fmla="*/ 0 h 1452861"/>
                  <a:gd name="connsiteX0-91" fmla="*/ 4763 w 2474100"/>
                  <a:gd name="connsiteY0-92" fmla="*/ 0 h 1452861"/>
                  <a:gd name="connsiteX1-93" fmla="*/ 2474100 w 2474100"/>
                  <a:gd name="connsiteY1-94" fmla="*/ 9525 h 1452861"/>
                  <a:gd name="connsiteX2-95" fmla="*/ 2474100 w 2474100"/>
                  <a:gd name="connsiteY2-96" fmla="*/ 838499 h 1452861"/>
                  <a:gd name="connsiteX3-97" fmla="*/ 0 w 2474100"/>
                  <a:gd name="connsiteY3-98" fmla="*/ 1452861 h 1452861"/>
                  <a:gd name="connsiteX4-99" fmla="*/ 4763 w 2474100"/>
                  <a:gd name="connsiteY4-100" fmla="*/ 0 h 14528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74100" h="1452861">
                    <a:moveTo>
                      <a:pt x="4763" y="0"/>
                    </a:moveTo>
                    <a:lnTo>
                      <a:pt x="2474100" y="9525"/>
                    </a:lnTo>
                    <a:lnTo>
                      <a:pt x="2474100" y="838499"/>
                    </a:lnTo>
                    <a:lnTo>
                      <a:pt x="0" y="1452861"/>
                    </a:lnTo>
                    <a:cubicBezTo>
                      <a:pt x="1588" y="992386"/>
                      <a:pt x="3175" y="450949"/>
                      <a:pt x="4763" y="0"/>
                    </a:cubicBezTo>
                    <a:close/>
                  </a:path>
                </a:pathLst>
              </a:custGeom>
              <a:gradFill flip="none" rotWithShape="1">
                <a:gsLst>
                  <a:gs pos="98000">
                    <a:schemeClr val="bg1">
                      <a:alpha val="55000"/>
                    </a:schemeClr>
                  </a:gs>
                  <a:gs pos="0">
                    <a:schemeClr val="bg1">
                      <a:alpha val="0"/>
                    </a:schemeClr>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a:stCxn id="30" idx="2"/>
              </p:cNvCxnSpPr>
              <p:nvPr/>
            </p:nvCxnSpPr>
            <p:spPr>
              <a:xfrm>
                <a:off x="7622400" y="4591349"/>
                <a:ext cx="2474100" cy="614362"/>
              </a:xfrm>
              <a:prstGeom prst="line">
                <a:avLst/>
              </a:prstGeom>
              <a:ln>
                <a:gradFill flip="none" rotWithShape="1">
                  <a:gsLst>
                    <a:gs pos="48000">
                      <a:schemeClr val="bg1"/>
                    </a:gs>
                    <a:gs pos="0">
                      <a:srgbClr val="FFFFFF">
                        <a:alpha val="14000"/>
                      </a:srgbClr>
                    </a:gs>
                    <a:gs pos="100000">
                      <a:schemeClr val="bg1">
                        <a:alpha val="3800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grpSp>
      </p:gr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0140" y="3442970"/>
            <a:ext cx="1542415" cy="1713865"/>
          </a:xfrm>
          <a:prstGeom prst="rect">
            <a:avLst/>
          </a:prstGeom>
        </p:spPr>
      </p:pic>
      <p:sp>
        <p:nvSpPr>
          <p:cNvPr id="44" name="矩形 43"/>
          <p:cNvSpPr/>
          <p:nvPr/>
        </p:nvSpPr>
        <p:spPr>
          <a:xfrm>
            <a:off x="8891270" y="795605"/>
            <a:ext cx="944880" cy="220253"/>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392" name="Picture 15" descr="非洲独立进程图"/>
          <p:cNvPicPr>
            <a:picLocks noChangeAspect="1"/>
          </p:cNvPicPr>
          <p:nvPr/>
        </p:nvPicPr>
        <p:blipFill>
          <a:blip r:embed="rId3">
            <a:lum contrast="24000"/>
          </a:blip>
          <a:srcRect r="46" b="5"/>
          <a:stretch>
            <a:fillRect/>
          </a:stretch>
        </p:blipFill>
        <p:spPr>
          <a:xfrm>
            <a:off x="492125" y="1432560"/>
            <a:ext cx="4867275" cy="4780915"/>
          </a:xfrm>
          <a:prstGeom prst="roundRect">
            <a:avLst/>
          </a:prstGeom>
          <a:noFill/>
          <a:ln w="9525">
            <a:noFill/>
          </a:ln>
          <a:effectLst>
            <a:outerShdw blurRad="50800" dist="38100" dir="2700000" algn="tl" rotWithShape="0">
              <a:prstClr val="black">
                <a:alpha val="40000"/>
              </a:prstClr>
            </a:outerShdw>
          </a:effectLst>
        </p:spPr>
      </p:pic>
      <p:sp>
        <p:nvSpPr>
          <p:cNvPr id="52" name="任意多边形 8"/>
          <p:cNvSpPr>
            <a:spLocks noChangeArrowheads="1"/>
          </p:cNvSpPr>
          <p:nvPr/>
        </p:nvSpPr>
        <p:spPr bwMode="auto">
          <a:xfrm>
            <a:off x="3210560" y="4104640"/>
            <a:ext cx="297180" cy="426720"/>
          </a:xfrm>
          <a:custGeom>
            <a:avLst/>
            <a:gdLst>
              <a:gd name="T0" fmla="*/ 11872 w 1044084"/>
              <a:gd name="T1" fmla="*/ 6195 h 1502916"/>
              <a:gd name="T2" fmla="*/ 6080 w 1044084"/>
              <a:gd name="T3" fmla="*/ 11976 h 1502916"/>
              <a:gd name="T4" fmla="*/ 11872 w 1044084"/>
              <a:gd name="T5" fmla="*/ 17756 h 1502916"/>
              <a:gd name="T6" fmla="*/ 17664 w 1044084"/>
              <a:gd name="T7" fmla="*/ 11976 h 1502916"/>
              <a:gd name="T8" fmla="*/ 11872 w 1044084"/>
              <a:gd name="T9" fmla="*/ 6195 h 1502916"/>
              <a:gd name="T10" fmla="*/ 11690 w 1044084"/>
              <a:gd name="T11" fmla="*/ 4 h 1502916"/>
              <a:gd name="T12" fmla="*/ 20263 w 1044084"/>
              <a:gd name="T13" fmla="*/ 3729 h 1502916"/>
              <a:gd name="T14" fmla="*/ 20263 w 1044084"/>
              <a:gd name="T15" fmla="*/ 3729 h 1502916"/>
              <a:gd name="T16" fmla="*/ 20701 w 1044084"/>
              <a:gd name="T17" fmla="*/ 20659 h 1502916"/>
              <a:gd name="T18" fmla="*/ 12582 w 1044084"/>
              <a:gd name="T19" fmla="*/ 34477 h 1502916"/>
              <a:gd name="T20" fmla="*/ 3736 w 1044084"/>
              <a:gd name="T21" fmla="*/ 20222 h 1502916"/>
              <a:gd name="T22" fmla="*/ 3298 w 1044084"/>
              <a:gd name="T23" fmla="*/ 3292 h 1502916"/>
              <a:gd name="T24" fmla="*/ 11690 w 1044084"/>
              <a:gd name="T25" fmla="*/ 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rgbClr val="C00000"/>
          </a:solidFill>
          <a:ln w="9525">
            <a:noFill/>
            <a:miter lim="800000"/>
          </a:ln>
          <a:effectLst>
            <a:outerShdw blurRad="50800" dist="38100" dir="2700000" algn="tl" rotWithShape="0">
              <a:prstClr val="black">
                <a:alpha val="40000"/>
              </a:prstClr>
            </a:outerShdw>
          </a:effectLst>
        </p:spPr>
        <p:txBody>
          <a:bodyPr anchor="ctr">
            <a:noAutofit/>
          </a:bodyPr>
          <a:lstStyle/>
          <a:p>
            <a:pPr lvl="0" algn="l">
              <a:buClrTx/>
              <a:buSzTx/>
              <a:buFontTx/>
            </a:pPr>
            <a:endParaRPr lang="zh-CN" altLang="en-US">
              <a:solidFill>
                <a:srgbClr val="C00000"/>
              </a:solidFill>
              <a:sym typeface="+mn-ea"/>
            </a:endParaRPr>
          </a:p>
        </p:txBody>
      </p:sp>
      <p:sp>
        <p:nvSpPr>
          <p:cNvPr id="74" name="任意多边形 8"/>
          <p:cNvSpPr>
            <a:spLocks noChangeArrowheads="1"/>
          </p:cNvSpPr>
          <p:nvPr/>
        </p:nvSpPr>
        <p:spPr bwMode="auto">
          <a:xfrm>
            <a:off x="3973195" y="4231640"/>
            <a:ext cx="297180" cy="426720"/>
          </a:xfrm>
          <a:custGeom>
            <a:avLst/>
            <a:gdLst>
              <a:gd name="T0" fmla="*/ 11872 w 1044084"/>
              <a:gd name="T1" fmla="*/ 6195 h 1502916"/>
              <a:gd name="T2" fmla="*/ 6080 w 1044084"/>
              <a:gd name="T3" fmla="*/ 11976 h 1502916"/>
              <a:gd name="T4" fmla="*/ 11872 w 1044084"/>
              <a:gd name="T5" fmla="*/ 17756 h 1502916"/>
              <a:gd name="T6" fmla="*/ 17664 w 1044084"/>
              <a:gd name="T7" fmla="*/ 11976 h 1502916"/>
              <a:gd name="T8" fmla="*/ 11872 w 1044084"/>
              <a:gd name="T9" fmla="*/ 6195 h 1502916"/>
              <a:gd name="T10" fmla="*/ 11690 w 1044084"/>
              <a:gd name="T11" fmla="*/ 4 h 1502916"/>
              <a:gd name="T12" fmla="*/ 20263 w 1044084"/>
              <a:gd name="T13" fmla="*/ 3729 h 1502916"/>
              <a:gd name="T14" fmla="*/ 20263 w 1044084"/>
              <a:gd name="T15" fmla="*/ 3729 h 1502916"/>
              <a:gd name="T16" fmla="*/ 20701 w 1044084"/>
              <a:gd name="T17" fmla="*/ 20659 h 1502916"/>
              <a:gd name="T18" fmla="*/ 12582 w 1044084"/>
              <a:gd name="T19" fmla="*/ 34477 h 1502916"/>
              <a:gd name="T20" fmla="*/ 3736 w 1044084"/>
              <a:gd name="T21" fmla="*/ 20222 h 1502916"/>
              <a:gd name="T22" fmla="*/ 3298 w 1044084"/>
              <a:gd name="T23" fmla="*/ 3292 h 1502916"/>
              <a:gd name="T24" fmla="*/ 11690 w 1044084"/>
              <a:gd name="T25" fmla="*/ 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rgbClr val="C00000"/>
          </a:solidFill>
          <a:ln w="9525">
            <a:noFill/>
            <a:miter lim="800000"/>
          </a:ln>
          <a:effectLst>
            <a:outerShdw blurRad="50800" dist="38100" dir="2700000" algn="tl" rotWithShape="0">
              <a:prstClr val="black">
                <a:alpha val="40000"/>
              </a:prstClr>
            </a:outerShdw>
          </a:effectLst>
        </p:spPr>
        <p:txBody>
          <a:bodyPr anchor="ctr">
            <a:noAutofit/>
          </a:bodyPr>
          <a:lstStyle/>
          <a:p>
            <a:pPr lvl="0" algn="l">
              <a:buClrTx/>
              <a:buSzTx/>
              <a:buFontTx/>
            </a:pPr>
            <a:endParaRPr lang="zh-CN" altLang="en-US">
              <a:solidFill>
                <a:srgbClr val="C00000"/>
              </a:solidFill>
              <a:sym typeface="+mn-ea"/>
            </a:endParaRPr>
          </a:p>
        </p:txBody>
      </p:sp>
      <p:sp>
        <p:nvSpPr>
          <p:cNvPr id="75" name="任意多边形 8"/>
          <p:cNvSpPr>
            <a:spLocks noChangeArrowheads="1"/>
          </p:cNvSpPr>
          <p:nvPr/>
        </p:nvSpPr>
        <p:spPr bwMode="auto">
          <a:xfrm>
            <a:off x="2240280" y="2915920"/>
            <a:ext cx="297180" cy="426720"/>
          </a:xfrm>
          <a:custGeom>
            <a:avLst/>
            <a:gdLst>
              <a:gd name="T0" fmla="*/ 11872 w 1044084"/>
              <a:gd name="T1" fmla="*/ 6195 h 1502916"/>
              <a:gd name="T2" fmla="*/ 6080 w 1044084"/>
              <a:gd name="T3" fmla="*/ 11976 h 1502916"/>
              <a:gd name="T4" fmla="*/ 11872 w 1044084"/>
              <a:gd name="T5" fmla="*/ 17756 h 1502916"/>
              <a:gd name="T6" fmla="*/ 17664 w 1044084"/>
              <a:gd name="T7" fmla="*/ 11976 h 1502916"/>
              <a:gd name="T8" fmla="*/ 11872 w 1044084"/>
              <a:gd name="T9" fmla="*/ 6195 h 1502916"/>
              <a:gd name="T10" fmla="*/ 11690 w 1044084"/>
              <a:gd name="T11" fmla="*/ 4 h 1502916"/>
              <a:gd name="T12" fmla="*/ 20263 w 1044084"/>
              <a:gd name="T13" fmla="*/ 3729 h 1502916"/>
              <a:gd name="T14" fmla="*/ 20263 w 1044084"/>
              <a:gd name="T15" fmla="*/ 3729 h 1502916"/>
              <a:gd name="T16" fmla="*/ 20701 w 1044084"/>
              <a:gd name="T17" fmla="*/ 20659 h 1502916"/>
              <a:gd name="T18" fmla="*/ 12582 w 1044084"/>
              <a:gd name="T19" fmla="*/ 34477 h 1502916"/>
              <a:gd name="T20" fmla="*/ 3736 w 1044084"/>
              <a:gd name="T21" fmla="*/ 20222 h 1502916"/>
              <a:gd name="T22" fmla="*/ 3298 w 1044084"/>
              <a:gd name="T23" fmla="*/ 3292 h 1502916"/>
              <a:gd name="T24" fmla="*/ 11690 w 1044084"/>
              <a:gd name="T25" fmla="*/ 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rgbClr val="C00000"/>
          </a:solidFill>
          <a:ln w="9525">
            <a:noFill/>
            <a:miter lim="800000"/>
          </a:ln>
          <a:effectLst>
            <a:outerShdw blurRad="50800" dist="38100" dir="2700000" algn="tl" rotWithShape="0">
              <a:prstClr val="black">
                <a:alpha val="40000"/>
              </a:prstClr>
            </a:outerShdw>
          </a:effectLst>
        </p:spPr>
        <p:txBody>
          <a:bodyPr anchor="ctr">
            <a:noAutofit/>
          </a:bodyPr>
          <a:lstStyle/>
          <a:p>
            <a:pPr lvl="0" algn="l">
              <a:buClrTx/>
              <a:buSzTx/>
              <a:buFontTx/>
            </a:pPr>
            <a:endParaRPr lang="zh-CN" altLang="en-US">
              <a:solidFill>
                <a:srgbClr val="C00000"/>
              </a:solidFill>
              <a:sym typeface="+mn-ea"/>
            </a:endParaRPr>
          </a:p>
        </p:txBody>
      </p:sp>
      <p:sp>
        <p:nvSpPr>
          <p:cNvPr id="76" name="任意多边形 8"/>
          <p:cNvSpPr>
            <a:spLocks noChangeArrowheads="1"/>
          </p:cNvSpPr>
          <p:nvPr/>
        </p:nvSpPr>
        <p:spPr bwMode="auto">
          <a:xfrm>
            <a:off x="1419860" y="2788920"/>
            <a:ext cx="297180" cy="426720"/>
          </a:xfrm>
          <a:custGeom>
            <a:avLst/>
            <a:gdLst>
              <a:gd name="T0" fmla="*/ 11872 w 1044084"/>
              <a:gd name="T1" fmla="*/ 6195 h 1502916"/>
              <a:gd name="T2" fmla="*/ 6080 w 1044084"/>
              <a:gd name="T3" fmla="*/ 11976 h 1502916"/>
              <a:gd name="T4" fmla="*/ 11872 w 1044084"/>
              <a:gd name="T5" fmla="*/ 17756 h 1502916"/>
              <a:gd name="T6" fmla="*/ 17664 w 1044084"/>
              <a:gd name="T7" fmla="*/ 11976 h 1502916"/>
              <a:gd name="T8" fmla="*/ 11872 w 1044084"/>
              <a:gd name="T9" fmla="*/ 6195 h 1502916"/>
              <a:gd name="T10" fmla="*/ 11690 w 1044084"/>
              <a:gd name="T11" fmla="*/ 4 h 1502916"/>
              <a:gd name="T12" fmla="*/ 20263 w 1044084"/>
              <a:gd name="T13" fmla="*/ 3729 h 1502916"/>
              <a:gd name="T14" fmla="*/ 20263 w 1044084"/>
              <a:gd name="T15" fmla="*/ 3729 h 1502916"/>
              <a:gd name="T16" fmla="*/ 20701 w 1044084"/>
              <a:gd name="T17" fmla="*/ 20659 h 1502916"/>
              <a:gd name="T18" fmla="*/ 12582 w 1044084"/>
              <a:gd name="T19" fmla="*/ 34477 h 1502916"/>
              <a:gd name="T20" fmla="*/ 3736 w 1044084"/>
              <a:gd name="T21" fmla="*/ 20222 h 1502916"/>
              <a:gd name="T22" fmla="*/ 3298 w 1044084"/>
              <a:gd name="T23" fmla="*/ 3292 h 1502916"/>
              <a:gd name="T24" fmla="*/ 11690 w 1044084"/>
              <a:gd name="T25" fmla="*/ 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rgbClr val="C00000"/>
          </a:solidFill>
          <a:ln w="9525">
            <a:noFill/>
            <a:miter lim="800000"/>
          </a:ln>
          <a:effectLst>
            <a:outerShdw blurRad="50800" dist="38100" dir="2700000" algn="tl" rotWithShape="0">
              <a:prstClr val="black">
                <a:alpha val="40000"/>
              </a:prstClr>
            </a:outerShdw>
          </a:effectLst>
        </p:spPr>
        <p:txBody>
          <a:bodyPr anchor="ctr">
            <a:noAutofit/>
          </a:bodyPr>
          <a:lstStyle/>
          <a:p>
            <a:pPr lvl="0" algn="l">
              <a:buClrTx/>
              <a:buSzTx/>
              <a:buFontTx/>
            </a:pPr>
            <a:endParaRPr lang="zh-CN" altLang="en-US">
              <a:solidFill>
                <a:srgbClr val="C00000"/>
              </a:solidFill>
              <a:sym typeface="+mn-ea"/>
            </a:endParaRPr>
          </a:p>
        </p:txBody>
      </p:sp>
      <p:sp>
        <p:nvSpPr>
          <p:cNvPr id="77" name="任意多边形 8"/>
          <p:cNvSpPr>
            <a:spLocks noChangeArrowheads="1"/>
          </p:cNvSpPr>
          <p:nvPr/>
        </p:nvSpPr>
        <p:spPr bwMode="auto">
          <a:xfrm>
            <a:off x="2776855" y="3039745"/>
            <a:ext cx="297180" cy="426720"/>
          </a:xfrm>
          <a:custGeom>
            <a:avLst/>
            <a:gdLst>
              <a:gd name="T0" fmla="*/ 11872 w 1044084"/>
              <a:gd name="T1" fmla="*/ 6195 h 1502916"/>
              <a:gd name="T2" fmla="*/ 6080 w 1044084"/>
              <a:gd name="T3" fmla="*/ 11976 h 1502916"/>
              <a:gd name="T4" fmla="*/ 11872 w 1044084"/>
              <a:gd name="T5" fmla="*/ 17756 h 1502916"/>
              <a:gd name="T6" fmla="*/ 17664 w 1044084"/>
              <a:gd name="T7" fmla="*/ 11976 h 1502916"/>
              <a:gd name="T8" fmla="*/ 11872 w 1044084"/>
              <a:gd name="T9" fmla="*/ 6195 h 1502916"/>
              <a:gd name="T10" fmla="*/ 11690 w 1044084"/>
              <a:gd name="T11" fmla="*/ 4 h 1502916"/>
              <a:gd name="T12" fmla="*/ 20263 w 1044084"/>
              <a:gd name="T13" fmla="*/ 3729 h 1502916"/>
              <a:gd name="T14" fmla="*/ 20263 w 1044084"/>
              <a:gd name="T15" fmla="*/ 3729 h 1502916"/>
              <a:gd name="T16" fmla="*/ 20701 w 1044084"/>
              <a:gd name="T17" fmla="*/ 20659 h 1502916"/>
              <a:gd name="T18" fmla="*/ 12582 w 1044084"/>
              <a:gd name="T19" fmla="*/ 34477 h 1502916"/>
              <a:gd name="T20" fmla="*/ 3736 w 1044084"/>
              <a:gd name="T21" fmla="*/ 20222 h 1502916"/>
              <a:gd name="T22" fmla="*/ 3298 w 1044084"/>
              <a:gd name="T23" fmla="*/ 3292 h 1502916"/>
              <a:gd name="T24" fmla="*/ 11690 w 1044084"/>
              <a:gd name="T25" fmla="*/ 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rgbClr val="C00000"/>
          </a:solidFill>
          <a:ln w="9525">
            <a:noFill/>
            <a:miter lim="800000"/>
          </a:ln>
          <a:effectLst>
            <a:outerShdw blurRad="50800" dist="38100" dir="2700000" algn="tl" rotWithShape="0">
              <a:prstClr val="black">
                <a:alpha val="40000"/>
              </a:prstClr>
            </a:outerShdw>
          </a:effectLst>
        </p:spPr>
        <p:txBody>
          <a:bodyPr anchor="ctr">
            <a:noAutofit/>
          </a:bodyPr>
          <a:lstStyle/>
          <a:p>
            <a:pPr lvl="0" algn="l">
              <a:buClrTx/>
              <a:buSzTx/>
              <a:buFontTx/>
            </a:pPr>
            <a:endParaRPr lang="zh-CN" altLang="en-US">
              <a:solidFill>
                <a:srgbClr val="C00000"/>
              </a:solidFill>
              <a:sym typeface="+mn-ea"/>
            </a:endParaRPr>
          </a:p>
        </p:txBody>
      </p:sp>
      <p:sp>
        <p:nvSpPr>
          <p:cNvPr id="78" name="任意多边形 8"/>
          <p:cNvSpPr>
            <a:spLocks noChangeArrowheads="1"/>
          </p:cNvSpPr>
          <p:nvPr/>
        </p:nvSpPr>
        <p:spPr bwMode="auto">
          <a:xfrm>
            <a:off x="972820" y="2613025"/>
            <a:ext cx="297180" cy="426720"/>
          </a:xfrm>
          <a:custGeom>
            <a:avLst/>
            <a:gdLst>
              <a:gd name="T0" fmla="*/ 11872 w 1044084"/>
              <a:gd name="T1" fmla="*/ 6195 h 1502916"/>
              <a:gd name="T2" fmla="*/ 6080 w 1044084"/>
              <a:gd name="T3" fmla="*/ 11976 h 1502916"/>
              <a:gd name="T4" fmla="*/ 11872 w 1044084"/>
              <a:gd name="T5" fmla="*/ 17756 h 1502916"/>
              <a:gd name="T6" fmla="*/ 17664 w 1044084"/>
              <a:gd name="T7" fmla="*/ 11976 h 1502916"/>
              <a:gd name="T8" fmla="*/ 11872 w 1044084"/>
              <a:gd name="T9" fmla="*/ 6195 h 1502916"/>
              <a:gd name="T10" fmla="*/ 11690 w 1044084"/>
              <a:gd name="T11" fmla="*/ 4 h 1502916"/>
              <a:gd name="T12" fmla="*/ 20263 w 1044084"/>
              <a:gd name="T13" fmla="*/ 3729 h 1502916"/>
              <a:gd name="T14" fmla="*/ 20263 w 1044084"/>
              <a:gd name="T15" fmla="*/ 3729 h 1502916"/>
              <a:gd name="T16" fmla="*/ 20701 w 1044084"/>
              <a:gd name="T17" fmla="*/ 20659 h 1502916"/>
              <a:gd name="T18" fmla="*/ 12582 w 1044084"/>
              <a:gd name="T19" fmla="*/ 34477 h 1502916"/>
              <a:gd name="T20" fmla="*/ 3736 w 1044084"/>
              <a:gd name="T21" fmla="*/ 20222 h 1502916"/>
              <a:gd name="T22" fmla="*/ 3298 w 1044084"/>
              <a:gd name="T23" fmla="*/ 3292 h 1502916"/>
              <a:gd name="T24" fmla="*/ 11690 w 1044084"/>
              <a:gd name="T25" fmla="*/ 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rgbClr val="C00000"/>
          </a:solidFill>
          <a:ln w="9525">
            <a:noFill/>
            <a:miter lim="800000"/>
          </a:ln>
          <a:effectLst>
            <a:outerShdw blurRad="50800" dist="38100" dir="2700000" algn="tl" rotWithShape="0">
              <a:prstClr val="black">
                <a:alpha val="40000"/>
              </a:prstClr>
            </a:outerShdw>
          </a:effectLst>
        </p:spPr>
        <p:txBody>
          <a:bodyPr anchor="ctr">
            <a:noAutofit/>
          </a:bodyPr>
          <a:lstStyle/>
          <a:p>
            <a:pPr lvl="0" algn="l">
              <a:buClrTx/>
              <a:buSzTx/>
              <a:buFontTx/>
            </a:pPr>
            <a:endParaRPr lang="zh-CN" altLang="en-US">
              <a:solidFill>
                <a:srgbClr val="C00000"/>
              </a:solidFill>
              <a:sym typeface="+mn-ea"/>
            </a:endParaRPr>
          </a:p>
        </p:txBody>
      </p:sp>
      <p:sp>
        <p:nvSpPr>
          <p:cNvPr id="79" name="任意多边形 8"/>
          <p:cNvSpPr>
            <a:spLocks noChangeArrowheads="1"/>
          </p:cNvSpPr>
          <p:nvPr/>
        </p:nvSpPr>
        <p:spPr bwMode="auto">
          <a:xfrm>
            <a:off x="3507740" y="2186305"/>
            <a:ext cx="297180" cy="426720"/>
          </a:xfrm>
          <a:custGeom>
            <a:avLst/>
            <a:gdLst>
              <a:gd name="T0" fmla="*/ 11872 w 1044084"/>
              <a:gd name="T1" fmla="*/ 6195 h 1502916"/>
              <a:gd name="T2" fmla="*/ 6080 w 1044084"/>
              <a:gd name="T3" fmla="*/ 11976 h 1502916"/>
              <a:gd name="T4" fmla="*/ 11872 w 1044084"/>
              <a:gd name="T5" fmla="*/ 17756 h 1502916"/>
              <a:gd name="T6" fmla="*/ 17664 w 1044084"/>
              <a:gd name="T7" fmla="*/ 11976 h 1502916"/>
              <a:gd name="T8" fmla="*/ 11872 w 1044084"/>
              <a:gd name="T9" fmla="*/ 6195 h 1502916"/>
              <a:gd name="T10" fmla="*/ 11690 w 1044084"/>
              <a:gd name="T11" fmla="*/ 4 h 1502916"/>
              <a:gd name="T12" fmla="*/ 20263 w 1044084"/>
              <a:gd name="T13" fmla="*/ 3729 h 1502916"/>
              <a:gd name="T14" fmla="*/ 20263 w 1044084"/>
              <a:gd name="T15" fmla="*/ 3729 h 1502916"/>
              <a:gd name="T16" fmla="*/ 20701 w 1044084"/>
              <a:gd name="T17" fmla="*/ 20659 h 1502916"/>
              <a:gd name="T18" fmla="*/ 12582 w 1044084"/>
              <a:gd name="T19" fmla="*/ 34477 h 1502916"/>
              <a:gd name="T20" fmla="*/ 3736 w 1044084"/>
              <a:gd name="T21" fmla="*/ 20222 h 1502916"/>
              <a:gd name="T22" fmla="*/ 3298 w 1044084"/>
              <a:gd name="T23" fmla="*/ 3292 h 1502916"/>
              <a:gd name="T24" fmla="*/ 11690 w 1044084"/>
              <a:gd name="T25" fmla="*/ 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chemeClr val="tx1"/>
          </a:solidFill>
          <a:ln w="9525">
            <a:noFill/>
            <a:miter lim="800000"/>
          </a:ln>
          <a:effectLst>
            <a:outerShdw blurRad="50800" dist="38100" dir="2700000" algn="tl" rotWithShape="0">
              <a:prstClr val="black">
                <a:alpha val="40000"/>
              </a:prstClr>
            </a:outerShdw>
          </a:effectLst>
        </p:spPr>
        <p:txBody>
          <a:bodyPr anchor="ctr"/>
          <a:lstStyle/>
          <a:p>
            <a:endParaRPr lang="zh-CN" altLang="en-US"/>
          </a:p>
        </p:txBody>
      </p:sp>
      <p:sp>
        <p:nvSpPr>
          <p:cNvPr id="80" name="任意多边形 8"/>
          <p:cNvSpPr>
            <a:spLocks noChangeArrowheads="1"/>
          </p:cNvSpPr>
          <p:nvPr/>
        </p:nvSpPr>
        <p:spPr bwMode="auto">
          <a:xfrm>
            <a:off x="1717040" y="2262505"/>
            <a:ext cx="297180" cy="426720"/>
          </a:xfrm>
          <a:custGeom>
            <a:avLst/>
            <a:gdLst>
              <a:gd name="T0" fmla="*/ 11872 w 1044084"/>
              <a:gd name="T1" fmla="*/ 6195 h 1502916"/>
              <a:gd name="T2" fmla="*/ 6080 w 1044084"/>
              <a:gd name="T3" fmla="*/ 11976 h 1502916"/>
              <a:gd name="T4" fmla="*/ 11872 w 1044084"/>
              <a:gd name="T5" fmla="*/ 17756 h 1502916"/>
              <a:gd name="T6" fmla="*/ 17664 w 1044084"/>
              <a:gd name="T7" fmla="*/ 11976 h 1502916"/>
              <a:gd name="T8" fmla="*/ 11872 w 1044084"/>
              <a:gd name="T9" fmla="*/ 6195 h 1502916"/>
              <a:gd name="T10" fmla="*/ 11690 w 1044084"/>
              <a:gd name="T11" fmla="*/ 4 h 1502916"/>
              <a:gd name="T12" fmla="*/ 20263 w 1044084"/>
              <a:gd name="T13" fmla="*/ 3729 h 1502916"/>
              <a:gd name="T14" fmla="*/ 20263 w 1044084"/>
              <a:gd name="T15" fmla="*/ 3729 h 1502916"/>
              <a:gd name="T16" fmla="*/ 20701 w 1044084"/>
              <a:gd name="T17" fmla="*/ 20659 h 1502916"/>
              <a:gd name="T18" fmla="*/ 12582 w 1044084"/>
              <a:gd name="T19" fmla="*/ 34477 h 1502916"/>
              <a:gd name="T20" fmla="*/ 3736 w 1044084"/>
              <a:gd name="T21" fmla="*/ 20222 h 1502916"/>
              <a:gd name="T22" fmla="*/ 3298 w 1044084"/>
              <a:gd name="T23" fmla="*/ 3292 h 1502916"/>
              <a:gd name="T24" fmla="*/ 11690 w 1044084"/>
              <a:gd name="T25" fmla="*/ 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chemeClr val="tx1"/>
          </a:solidFill>
          <a:ln w="9525">
            <a:noFill/>
            <a:miter lim="800000"/>
          </a:ln>
          <a:effectLst>
            <a:outerShdw blurRad="50800" dist="38100" dir="2700000" algn="tl" rotWithShape="0">
              <a:prstClr val="black">
                <a:alpha val="40000"/>
              </a:prstClr>
            </a:outerShdw>
          </a:effectLst>
        </p:spPr>
        <p:txBody>
          <a:bodyPr anchor="ctr"/>
          <a:lstStyle/>
          <a:p>
            <a:endParaRPr lang="zh-CN" altLang="en-US"/>
          </a:p>
        </p:txBody>
      </p:sp>
      <p:sp>
        <p:nvSpPr>
          <p:cNvPr id="81" name="任意多边形 8"/>
          <p:cNvSpPr>
            <a:spLocks noChangeArrowheads="1"/>
          </p:cNvSpPr>
          <p:nvPr/>
        </p:nvSpPr>
        <p:spPr bwMode="auto">
          <a:xfrm>
            <a:off x="2014220" y="3342640"/>
            <a:ext cx="297180" cy="426720"/>
          </a:xfrm>
          <a:custGeom>
            <a:avLst/>
            <a:gdLst>
              <a:gd name="T0" fmla="*/ 11872 w 1044084"/>
              <a:gd name="T1" fmla="*/ 6195 h 1502916"/>
              <a:gd name="T2" fmla="*/ 6080 w 1044084"/>
              <a:gd name="T3" fmla="*/ 11976 h 1502916"/>
              <a:gd name="T4" fmla="*/ 11872 w 1044084"/>
              <a:gd name="T5" fmla="*/ 17756 h 1502916"/>
              <a:gd name="T6" fmla="*/ 17664 w 1044084"/>
              <a:gd name="T7" fmla="*/ 11976 h 1502916"/>
              <a:gd name="T8" fmla="*/ 11872 w 1044084"/>
              <a:gd name="T9" fmla="*/ 6195 h 1502916"/>
              <a:gd name="T10" fmla="*/ 11690 w 1044084"/>
              <a:gd name="T11" fmla="*/ 4 h 1502916"/>
              <a:gd name="T12" fmla="*/ 20263 w 1044084"/>
              <a:gd name="T13" fmla="*/ 3729 h 1502916"/>
              <a:gd name="T14" fmla="*/ 20263 w 1044084"/>
              <a:gd name="T15" fmla="*/ 3729 h 1502916"/>
              <a:gd name="T16" fmla="*/ 20701 w 1044084"/>
              <a:gd name="T17" fmla="*/ 20659 h 1502916"/>
              <a:gd name="T18" fmla="*/ 12582 w 1044084"/>
              <a:gd name="T19" fmla="*/ 34477 h 1502916"/>
              <a:gd name="T20" fmla="*/ 3736 w 1044084"/>
              <a:gd name="T21" fmla="*/ 20222 h 1502916"/>
              <a:gd name="T22" fmla="*/ 3298 w 1044084"/>
              <a:gd name="T23" fmla="*/ 3292 h 1502916"/>
              <a:gd name="T24" fmla="*/ 11690 w 1044084"/>
              <a:gd name="T25" fmla="*/ 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rgbClr val="C00000"/>
          </a:solidFill>
          <a:ln w="9525">
            <a:noFill/>
            <a:miter lim="800000"/>
          </a:ln>
          <a:effectLst>
            <a:outerShdw blurRad="50800" dist="38100" dir="2700000" algn="tl" rotWithShape="0">
              <a:prstClr val="black">
                <a:alpha val="40000"/>
              </a:prstClr>
            </a:outerShdw>
          </a:effectLst>
        </p:spPr>
        <p:txBody>
          <a:bodyPr anchor="ctr">
            <a:noAutofit/>
          </a:bodyPr>
          <a:lstStyle/>
          <a:p>
            <a:pPr lvl="0" algn="l">
              <a:buClrTx/>
              <a:buSzTx/>
              <a:buFontTx/>
            </a:pPr>
            <a:endParaRPr lang="zh-CN" altLang="en-US">
              <a:solidFill>
                <a:srgbClr val="C00000"/>
              </a:solidFill>
              <a:sym typeface="+mn-ea"/>
            </a:endParaRPr>
          </a:p>
        </p:txBody>
      </p:sp>
      <p:sp>
        <p:nvSpPr>
          <p:cNvPr id="82" name="任意多边形 8"/>
          <p:cNvSpPr>
            <a:spLocks noChangeArrowheads="1"/>
          </p:cNvSpPr>
          <p:nvPr/>
        </p:nvSpPr>
        <p:spPr bwMode="auto">
          <a:xfrm>
            <a:off x="2537460" y="3677920"/>
            <a:ext cx="297180" cy="426720"/>
          </a:xfrm>
          <a:custGeom>
            <a:avLst/>
            <a:gdLst>
              <a:gd name="T0" fmla="*/ 11872 w 1044084"/>
              <a:gd name="T1" fmla="*/ 6195 h 1502916"/>
              <a:gd name="T2" fmla="*/ 6080 w 1044084"/>
              <a:gd name="T3" fmla="*/ 11976 h 1502916"/>
              <a:gd name="T4" fmla="*/ 11872 w 1044084"/>
              <a:gd name="T5" fmla="*/ 17756 h 1502916"/>
              <a:gd name="T6" fmla="*/ 17664 w 1044084"/>
              <a:gd name="T7" fmla="*/ 11976 h 1502916"/>
              <a:gd name="T8" fmla="*/ 11872 w 1044084"/>
              <a:gd name="T9" fmla="*/ 6195 h 1502916"/>
              <a:gd name="T10" fmla="*/ 11690 w 1044084"/>
              <a:gd name="T11" fmla="*/ 4 h 1502916"/>
              <a:gd name="T12" fmla="*/ 20263 w 1044084"/>
              <a:gd name="T13" fmla="*/ 3729 h 1502916"/>
              <a:gd name="T14" fmla="*/ 20263 w 1044084"/>
              <a:gd name="T15" fmla="*/ 3729 h 1502916"/>
              <a:gd name="T16" fmla="*/ 20701 w 1044084"/>
              <a:gd name="T17" fmla="*/ 20659 h 1502916"/>
              <a:gd name="T18" fmla="*/ 12582 w 1044084"/>
              <a:gd name="T19" fmla="*/ 34477 h 1502916"/>
              <a:gd name="T20" fmla="*/ 3736 w 1044084"/>
              <a:gd name="T21" fmla="*/ 20222 h 1502916"/>
              <a:gd name="T22" fmla="*/ 3298 w 1044084"/>
              <a:gd name="T23" fmla="*/ 3292 h 1502916"/>
              <a:gd name="T24" fmla="*/ 11690 w 1044084"/>
              <a:gd name="T25" fmla="*/ 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rgbClr val="C00000"/>
          </a:solidFill>
          <a:ln w="9525">
            <a:noFill/>
            <a:miter lim="800000"/>
          </a:ln>
          <a:effectLst>
            <a:outerShdw blurRad="50800" dist="38100" dir="2700000" algn="tl" rotWithShape="0">
              <a:prstClr val="black">
                <a:alpha val="40000"/>
              </a:prstClr>
            </a:outerShdw>
          </a:effectLst>
        </p:spPr>
        <p:txBody>
          <a:bodyPr anchor="ctr">
            <a:noAutofit/>
          </a:bodyPr>
          <a:lstStyle/>
          <a:p>
            <a:pPr lvl="0" algn="l">
              <a:buClrTx/>
              <a:buSzTx/>
              <a:buFontTx/>
            </a:pPr>
            <a:endParaRPr lang="zh-CN" altLang="en-US">
              <a:solidFill>
                <a:srgbClr val="C00000"/>
              </a:solidFill>
              <a:sym typeface="+mn-ea"/>
            </a:endParaRPr>
          </a:p>
        </p:txBody>
      </p:sp>
      <p:sp>
        <p:nvSpPr>
          <p:cNvPr id="83" name="任意多边形 8"/>
          <p:cNvSpPr>
            <a:spLocks noChangeArrowheads="1"/>
          </p:cNvSpPr>
          <p:nvPr/>
        </p:nvSpPr>
        <p:spPr bwMode="auto">
          <a:xfrm>
            <a:off x="3210560" y="4658360"/>
            <a:ext cx="297180" cy="426720"/>
          </a:xfrm>
          <a:custGeom>
            <a:avLst/>
            <a:gdLst>
              <a:gd name="T0" fmla="*/ 11872 w 1044084"/>
              <a:gd name="T1" fmla="*/ 6195 h 1502916"/>
              <a:gd name="T2" fmla="*/ 6080 w 1044084"/>
              <a:gd name="T3" fmla="*/ 11976 h 1502916"/>
              <a:gd name="T4" fmla="*/ 11872 w 1044084"/>
              <a:gd name="T5" fmla="*/ 17756 h 1502916"/>
              <a:gd name="T6" fmla="*/ 17664 w 1044084"/>
              <a:gd name="T7" fmla="*/ 11976 h 1502916"/>
              <a:gd name="T8" fmla="*/ 11872 w 1044084"/>
              <a:gd name="T9" fmla="*/ 6195 h 1502916"/>
              <a:gd name="T10" fmla="*/ 11690 w 1044084"/>
              <a:gd name="T11" fmla="*/ 4 h 1502916"/>
              <a:gd name="T12" fmla="*/ 20263 w 1044084"/>
              <a:gd name="T13" fmla="*/ 3729 h 1502916"/>
              <a:gd name="T14" fmla="*/ 20263 w 1044084"/>
              <a:gd name="T15" fmla="*/ 3729 h 1502916"/>
              <a:gd name="T16" fmla="*/ 20701 w 1044084"/>
              <a:gd name="T17" fmla="*/ 20659 h 1502916"/>
              <a:gd name="T18" fmla="*/ 12582 w 1044084"/>
              <a:gd name="T19" fmla="*/ 34477 h 1502916"/>
              <a:gd name="T20" fmla="*/ 3736 w 1044084"/>
              <a:gd name="T21" fmla="*/ 20222 h 1502916"/>
              <a:gd name="T22" fmla="*/ 3298 w 1044084"/>
              <a:gd name="T23" fmla="*/ 3292 h 1502916"/>
              <a:gd name="T24" fmla="*/ 11690 w 1044084"/>
              <a:gd name="T25" fmla="*/ 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rgbClr val="C00000"/>
          </a:solidFill>
          <a:ln w="9525">
            <a:noFill/>
            <a:miter lim="800000"/>
          </a:ln>
          <a:effectLst>
            <a:outerShdw blurRad="50800" dist="38100" dir="2700000" algn="tl" rotWithShape="0">
              <a:prstClr val="black">
                <a:alpha val="40000"/>
              </a:prstClr>
            </a:outerShdw>
          </a:effectLst>
        </p:spPr>
        <p:txBody>
          <a:bodyPr anchor="ctr">
            <a:noAutofit/>
          </a:bodyPr>
          <a:lstStyle/>
          <a:p>
            <a:pPr lvl="0" algn="l">
              <a:buClrTx/>
              <a:buSzTx/>
              <a:buFontTx/>
            </a:pPr>
            <a:endParaRPr lang="zh-CN" altLang="en-US">
              <a:solidFill>
                <a:srgbClr val="C00000"/>
              </a:solidFill>
              <a:sym typeface="+mn-ea"/>
            </a:endParaRPr>
          </a:p>
        </p:txBody>
      </p:sp>
      <p:sp>
        <p:nvSpPr>
          <p:cNvPr id="84" name="任意多边形 8"/>
          <p:cNvSpPr>
            <a:spLocks noChangeArrowheads="1"/>
          </p:cNvSpPr>
          <p:nvPr/>
        </p:nvSpPr>
        <p:spPr bwMode="auto">
          <a:xfrm>
            <a:off x="3210560" y="5467350"/>
            <a:ext cx="297180" cy="426720"/>
          </a:xfrm>
          <a:custGeom>
            <a:avLst/>
            <a:gdLst>
              <a:gd name="T0" fmla="*/ 11872 w 1044084"/>
              <a:gd name="T1" fmla="*/ 6195 h 1502916"/>
              <a:gd name="T2" fmla="*/ 6080 w 1044084"/>
              <a:gd name="T3" fmla="*/ 11976 h 1502916"/>
              <a:gd name="T4" fmla="*/ 11872 w 1044084"/>
              <a:gd name="T5" fmla="*/ 17756 h 1502916"/>
              <a:gd name="T6" fmla="*/ 17664 w 1044084"/>
              <a:gd name="T7" fmla="*/ 11976 h 1502916"/>
              <a:gd name="T8" fmla="*/ 11872 w 1044084"/>
              <a:gd name="T9" fmla="*/ 6195 h 1502916"/>
              <a:gd name="T10" fmla="*/ 11690 w 1044084"/>
              <a:gd name="T11" fmla="*/ 4 h 1502916"/>
              <a:gd name="T12" fmla="*/ 20263 w 1044084"/>
              <a:gd name="T13" fmla="*/ 3729 h 1502916"/>
              <a:gd name="T14" fmla="*/ 20263 w 1044084"/>
              <a:gd name="T15" fmla="*/ 3729 h 1502916"/>
              <a:gd name="T16" fmla="*/ 20701 w 1044084"/>
              <a:gd name="T17" fmla="*/ 20659 h 1502916"/>
              <a:gd name="T18" fmla="*/ 12582 w 1044084"/>
              <a:gd name="T19" fmla="*/ 34477 h 1502916"/>
              <a:gd name="T20" fmla="*/ 3736 w 1044084"/>
              <a:gd name="T21" fmla="*/ 20222 h 1502916"/>
              <a:gd name="T22" fmla="*/ 3298 w 1044084"/>
              <a:gd name="T23" fmla="*/ 3292 h 1502916"/>
              <a:gd name="T24" fmla="*/ 11690 w 1044084"/>
              <a:gd name="T25" fmla="*/ 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rgbClr val="C00000"/>
          </a:solidFill>
          <a:ln w="9525">
            <a:noFill/>
            <a:miter lim="800000"/>
          </a:ln>
          <a:effectLst>
            <a:outerShdw blurRad="50800" dist="38100" dir="2700000" algn="tl" rotWithShape="0">
              <a:prstClr val="black">
                <a:alpha val="40000"/>
              </a:prstClr>
            </a:outerShdw>
          </a:effectLst>
        </p:spPr>
        <p:txBody>
          <a:bodyPr anchor="ctr">
            <a:noAutofit/>
          </a:bodyPr>
          <a:lstStyle/>
          <a:p>
            <a:pPr lvl="0" algn="l">
              <a:buClrTx/>
              <a:buSzTx/>
              <a:buFontTx/>
            </a:pPr>
            <a:endParaRPr lang="zh-CN" altLang="en-US">
              <a:solidFill>
                <a:srgbClr val="C00000"/>
              </a:solidFill>
              <a:sym typeface="+mn-ea"/>
            </a:endParaRPr>
          </a:p>
        </p:txBody>
      </p:sp>
      <p:sp>
        <p:nvSpPr>
          <p:cNvPr id="86" name="任意多边形 8"/>
          <p:cNvSpPr>
            <a:spLocks noChangeArrowheads="1"/>
          </p:cNvSpPr>
          <p:nvPr/>
        </p:nvSpPr>
        <p:spPr bwMode="auto">
          <a:xfrm>
            <a:off x="4453890" y="3609975"/>
            <a:ext cx="297180" cy="426720"/>
          </a:xfrm>
          <a:custGeom>
            <a:avLst/>
            <a:gdLst>
              <a:gd name="T0" fmla="*/ 11872 w 1044084"/>
              <a:gd name="T1" fmla="*/ 6195 h 1502916"/>
              <a:gd name="T2" fmla="*/ 6080 w 1044084"/>
              <a:gd name="T3" fmla="*/ 11976 h 1502916"/>
              <a:gd name="T4" fmla="*/ 11872 w 1044084"/>
              <a:gd name="T5" fmla="*/ 17756 h 1502916"/>
              <a:gd name="T6" fmla="*/ 17664 w 1044084"/>
              <a:gd name="T7" fmla="*/ 11976 h 1502916"/>
              <a:gd name="T8" fmla="*/ 11872 w 1044084"/>
              <a:gd name="T9" fmla="*/ 6195 h 1502916"/>
              <a:gd name="T10" fmla="*/ 11690 w 1044084"/>
              <a:gd name="T11" fmla="*/ 4 h 1502916"/>
              <a:gd name="T12" fmla="*/ 20263 w 1044084"/>
              <a:gd name="T13" fmla="*/ 3729 h 1502916"/>
              <a:gd name="T14" fmla="*/ 20263 w 1044084"/>
              <a:gd name="T15" fmla="*/ 3729 h 1502916"/>
              <a:gd name="T16" fmla="*/ 20701 w 1044084"/>
              <a:gd name="T17" fmla="*/ 20659 h 1502916"/>
              <a:gd name="T18" fmla="*/ 12582 w 1044084"/>
              <a:gd name="T19" fmla="*/ 34477 h 1502916"/>
              <a:gd name="T20" fmla="*/ 3736 w 1044084"/>
              <a:gd name="T21" fmla="*/ 20222 h 1502916"/>
              <a:gd name="T22" fmla="*/ 3298 w 1044084"/>
              <a:gd name="T23" fmla="*/ 3292 h 1502916"/>
              <a:gd name="T24" fmla="*/ 11690 w 1044084"/>
              <a:gd name="T25" fmla="*/ 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rgbClr val="C00000"/>
          </a:solidFill>
          <a:ln w="9525">
            <a:noFill/>
            <a:miter lim="800000"/>
          </a:ln>
          <a:effectLst>
            <a:outerShdw blurRad="50800" dist="38100" dir="2700000" algn="tl" rotWithShape="0">
              <a:prstClr val="black">
                <a:alpha val="40000"/>
              </a:prstClr>
            </a:outerShdw>
          </a:effectLst>
        </p:spPr>
        <p:txBody>
          <a:bodyPr anchor="ctr"/>
          <a:lstStyle/>
          <a:p>
            <a:endParaRPr lang="zh-CN" altLang="en-US">
              <a:solidFill>
                <a:srgbClr val="C00000"/>
              </a:solidFill>
            </a:endParaRPr>
          </a:p>
        </p:txBody>
      </p:sp>
      <p:sp>
        <p:nvSpPr>
          <p:cNvPr id="87" name="任意多边形 8"/>
          <p:cNvSpPr>
            <a:spLocks noChangeArrowheads="1"/>
          </p:cNvSpPr>
          <p:nvPr/>
        </p:nvSpPr>
        <p:spPr bwMode="auto">
          <a:xfrm>
            <a:off x="3073400" y="3365500"/>
            <a:ext cx="297180" cy="426720"/>
          </a:xfrm>
          <a:custGeom>
            <a:avLst/>
            <a:gdLst>
              <a:gd name="T0" fmla="*/ 11872 w 1044084"/>
              <a:gd name="T1" fmla="*/ 6195 h 1502916"/>
              <a:gd name="T2" fmla="*/ 6080 w 1044084"/>
              <a:gd name="T3" fmla="*/ 11976 h 1502916"/>
              <a:gd name="T4" fmla="*/ 11872 w 1044084"/>
              <a:gd name="T5" fmla="*/ 17756 h 1502916"/>
              <a:gd name="T6" fmla="*/ 17664 w 1044084"/>
              <a:gd name="T7" fmla="*/ 11976 h 1502916"/>
              <a:gd name="T8" fmla="*/ 11872 w 1044084"/>
              <a:gd name="T9" fmla="*/ 6195 h 1502916"/>
              <a:gd name="T10" fmla="*/ 11690 w 1044084"/>
              <a:gd name="T11" fmla="*/ 4 h 1502916"/>
              <a:gd name="T12" fmla="*/ 20263 w 1044084"/>
              <a:gd name="T13" fmla="*/ 3729 h 1502916"/>
              <a:gd name="T14" fmla="*/ 20263 w 1044084"/>
              <a:gd name="T15" fmla="*/ 3729 h 1502916"/>
              <a:gd name="T16" fmla="*/ 20701 w 1044084"/>
              <a:gd name="T17" fmla="*/ 20659 h 1502916"/>
              <a:gd name="T18" fmla="*/ 12582 w 1044084"/>
              <a:gd name="T19" fmla="*/ 34477 h 1502916"/>
              <a:gd name="T20" fmla="*/ 3736 w 1044084"/>
              <a:gd name="T21" fmla="*/ 20222 h 1502916"/>
              <a:gd name="T22" fmla="*/ 3298 w 1044084"/>
              <a:gd name="T23" fmla="*/ 3292 h 1502916"/>
              <a:gd name="T24" fmla="*/ 11690 w 1044084"/>
              <a:gd name="T25" fmla="*/ 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rgbClr val="C00000"/>
          </a:solidFill>
          <a:ln w="9525">
            <a:noFill/>
            <a:miter lim="800000"/>
          </a:ln>
          <a:effectLst>
            <a:outerShdw blurRad="50800" dist="38100" dir="2700000" algn="tl" rotWithShape="0">
              <a:prstClr val="black">
                <a:alpha val="40000"/>
              </a:prstClr>
            </a:outerShdw>
          </a:effectLst>
        </p:spPr>
        <p:txBody>
          <a:bodyPr anchor="ctr">
            <a:noAutofit/>
          </a:bodyPr>
          <a:lstStyle/>
          <a:p>
            <a:pPr lvl="0" algn="l">
              <a:buClrTx/>
              <a:buSzTx/>
              <a:buFontTx/>
            </a:pPr>
            <a:endParaRPr lang="zh-CN" altLang="en-US">
              <a:solidFill>
                <a:srgbClr val="C00000"/>
              </a:solidFill>
              <a:sym typeface="+mn-ea"/>
            </a:endParaRPr>
          </a:p>
        </p:txBody>
      </p:sp>
      <p:grpSp>
        <p:nvGrpSpPr>
          <p:cNvPr id="88" name="组合 87"/>
          <p:cNvGrpSpPr/>
          <p:nvPr/>
        </p:nvGrpSpPr>
        <p:grpSpPr>
          <a:xfrm>
            <a:off x="3804920" y="1979930"/>
            <a:ext cx="4479290" cy="1362710"/>
            <a:chOff x="10594" y="1469"/>
            <a:chExt cx="7054" cy="2146"/>
          </a:xfrm>
        </p:grpSpPr>
        <p:cxnSp>
          <p:nvCxnSpPr>
            <p:cNvPr id="89" name="直接连接符 88"/>
            <p:cNvCxnSpPr/>
            <p:nvPr/>
          </p:nvCxnSpPr>
          <p:spPr>
            <a:xfrm flipV="1">
              <a:off x="13020" y="1469"/>
              <a:ext cx="4628" cy="26"/>
            </a:xfrm>
            <a:prstGeom prst="line">
              <a:avLst/>
            </a:prstGeom>
            <a:ln w="31750">
              <a:solidFill>
                <a:srgbClr val="BE1007"/>
              </a:solidFill>
              <a:prstDash val="sysDash"/>
            </a:ln>
          </p:spPr>
          <p:style>
            <a:lnRef idx="3">
              <a:schemeClr val="dk1"/>
            </a:lnRef>
            <a:fillRef idx="0">
              <a:schemeClr val="dk1"/>
            </a:fillRef>
            <a:effectRef idx="2">
              <a:schemeClr val="dk1"/>
            </a:effectRef>
            <a:fontRef idx="minor">
              <a:schemeClr val="tx1"/>
            </a:fontRef>
          </p:style>
        </p:cxnSp>
        <p:cxnSp>
          <p:nvCxnSpPr>
            <p:cNvPr id="90" name="直接连接符 89"/>
            <p:cNvCxnSpPr/>
            <p:nvPr/>
          </p:nvCxnSpPr>
          <p:spPr>
            <a:xfrm flipV="1">
              <a:off x="10594" y="1469"/>
              <a:ext cx="2414" cy="2146"/>
            </a:xfrm>
            <a:prstGeom prst="line">
              <a:avLst/>
            </a:prstGeom>
            <a:ln w="31750">
              <a:solidFill>
                <a:srgbClr val="BE1007"/>
              </a:solidFill>
              <a:prstDash val="sysDash"/>
            </a:ln>
          </p:spPr>
          <p:style>
            <a:lnRef idx="3">
              <a:schemeClr val="dk1"/>
            </a:lnRef>
            <a:fillRef idx="0">
              <a:schemeClr val="dk1"/>
            </a:fillRef>
            <a:effectRef idx="2">
              <a:schemeClr val="dk1"/>
            </a:effectRef>
            <a:fontRef idx="minor">
              <a:schemeClr val="tx1"/>
            </a:fontRef>
          </p:style>
        </p:cxnSp>
      </p:grpSp>
      <p:sp>
        <p:nvSpPr>
          <p:cNvPr id="91" name="文本框 90"/>
          <p:cNvSpPr txBox="1"/>
          <p:nvPr/>
        </p:nvSpPr>
        <p:spPr>
          <a:xfrm>
            <a:off x="5593715" y="1463040"/>
            <a:ext cx="2685415" cy="521970"/>
          </a:xfrm>
          <a:prstGeom prst="rect">
            <a:avLst/>
          </a:prstGeom>
          <a:noFill/>
        </p:spPr>
        <p:txBody>
          <a:bodyPr wrap="none" rtlCol="0" anchor="t">
            <a:spAutoFit/>
          </a:bodyPr>
          <a:lstStyle/>
          <a:p>
            <a:r>
              <a:rPr lang="zh-CN" altLang="zh-CN" sz="2800" b="1" dirty="0">
                <a:latin typeface="+mn-ea"/>
                <a:cs typeface="Times New Roman" panose="02020603050405020304" pitchFamily="18" charset="0"/>
                <a:sym typeface="+mn-ea"/>
              </a:rPr>
              <a:t>撒哈拉以南非洲</a:t>
            </a:r>
          </a:p>
        </p:txBody>
      </p:sp>
      <p:sp>
        <p:nvSpPr>
          <p:cNvPr id="92" name="任意多边形 8"/>
          <p:cNvSpPr>
            <a:spLocks noChangeArrowheads="1"/>
          </p:cNvSpPr>
          <p:nvPr/>
        </p:nvSpPr>
        <p:spPr bwMode="auto">
          <a:xfrm>
            <a:off x="3464560" y="3162300"/>
            <a:ext cx="297180" cy="426720"/>
          </a:xfrm>
          <a:custGeom>
            <a:avLst/>
            <a:gdLst>
              <a:gd name="T0" fmla="*/ 11872 w 1044084"/>
              <a:gd name="T1" fmla="*/ 6195 h 1502916"/>
              <a:gd name="T2" fmla="*/ 6080 w 1044084"/>
              <a:gd name="T3" fmla="*/ 11976 h 1502916"/>
              <a:gd name="T4" fmla="*/ 11872 w 1044084"/>
              <a:gd name="T5" fmla="*/ 17756 h 1502916"/>
              <a:gd name="T6" fmla="*/ 17664 w 1044084"/>
              <a:gd name="T7" fmla="*/ 11976 h 1502916"/>
              <a:gd name="T8" fmla="*/ 11872 w 1044084"/>
              <a:gd name="T9" fmla="*/ 6195 h 1502916"/>
              <a:gd name="T10" fmla="*/ 11690 w 1044084"/>
              <a:gd name="T11" fmla="*/ 4 h 1502916"/>
              <a:gd name="T12" fmla="*/ 20263 w 1044084"/>
              <a:gd name="T13" fmla="*/ 3729 h 1502916"/>
              <a:gd name="T14" fmla="*/ 20263 w 1044084"/>
              <a:gd name="T15" fmla="*/ 3729 h 1502916"/>
              <a:gd name="T16" fmla="*/ 20701 w 1044084"/>
              <a:gd name="T17" fmla="*/ 20659 h 1502916"/>
              <a:gd name="T18" fmla="*/ 12582 w 1044084"/>
              <a:gd name="T19" fmla="*/ 34477 h 1502916"/>
              <a:gd name="T20" fmla="*/ 3736 w 1044084"/>
              <a:gd name="T21" fmla="*/ 20222 h 1502916"/>
              <a:gd name="T22" fmla="*/ 3298 w 1044084"/>
              <a:gd name="T23" fmla="*/ 3292 h 1502916"/>
              <a:gd name="T24" fmla="*/ 11690 w 1044084"/>
              <a:gd name="T25" fmla="*/ 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rgbClr val="C00000"/>
          </a:solidFill>
          <a:ln w="9525">
            <a:noFill/>
            <a:miter lim="800000"/>
          </a:ln>
          <a:effectLst>
            <a:outerShdw blurRad="50800" dist="38100" dir="2700000" algn="tl" rotWithShape="0">
              <a:prstClr val="black">
                <a:alpha val="40000"/>
              </a:prstClr>
            </a:outerShdw>
          </a:effectLst>
        </p:spPr>
        <p:txBody>
          <a:bodyPr anchor="ctr">
            <a:noAutofit/>
          </a:bodyPr>
          <a:lstStyle/>
          <a:p>
            <a:pPr lvl="0" algn="l">
              <a:buClrTx/>
              <a:buSzTx/>
              <a:buFontTx/>
            </a:pPr>
            <a:endParaRPr lang="zh-CN" altLang="en-US">
              <a:solidFill>
                <a:srgbClr val="C00000"/>
              </a:solidFill>
              <a:sym typeface="+mn-ea"/>
            </a:endParaRPr>
          </a:p>
        </p:txBody>
      </p:sp>
      <p:sp>
        <p:nvSpPr>
          <p:cNvPr id="93" name="文本框 92"/>
          <p:cNvSpPr txBox="1"/>
          <p:nvPr/>
        </p:nvSpPr>
        <p:spPr>
          <a:xfrm>
            <a:off x="5793740" y="2424430"/>
            <a:ext cx="3745865" cy="829945"/>
          </a:xfrm>
          <a:prstGeom prst="rect">
            <a:avLst/>
          </a:prstGeom>
          <a:noFill/>
        </p:spPr>
        <p:txBody>
          <a:bodyPr wrap="square" rtlCol="0" anchor="t">
            <a:spAutoFit/>
          </a:bodyPr>
          <a:lstStyle/>
          <a:p>
            <a:r>
              <a:rPr lang="en-US" altLang="zh-CN" sz="2400" b="1" dirty="0">
                <a:latin typeface="+mn-ea"/>
                <a:cs typeface="Times New Roman" panose="02020603050405020304" pitchFamily="18" charset="0"/>
                <a:sym typeface="+mn-ea"/>
              </a:rPr>
              <a:t> 1960 </a:t>
            </a:r>
            <a:r>
              <a:rPr lang="zh-CN" altLang="zh-CN" sz="2400" b="1" dirty="0">
                <a:latin typeface="+mn-ea"/>
                <a:cs typeface="Times New Roman" panose="02020603050405020304" pitchFamily="18" charset="0"/>
                <a:sym typeface="+mn-ea"/>
              </a:rPr>
              <a:t>年有</a:t>
            </a:r>
            <a:r>
              <a:rPr lang="en-US" altLang="zh-CN" sz="2400" b="1" dirty="0">
                <a:latin typeface="+mn-ea"/>
                <a:cs typeface="Times New Roman" panose="02020603050405020304" pitchFamily="18" charset="0"/>
                <a:sym typeface="+mn-ea"/>
              </a:rPr>
              <a:t>17 </a:t>
            </a:r>
            <a:r>
              <a:rPr lang="zh-CN" altLang="zh-CN" sz="2400" b="1" dirty="0">
                <a:latin typeface="+mn-ea"/>
                <a:cs typeface="Times New Roman" panose="02020603050405020304" pitchFamily="18" charset="0"/>
                <a:sym typeface="+mn-ea"/>
              </a:rPr>
              <a:t>个国家独立，称为“非洲年”。</a:t>
            </a:r>
            <a:endParaRPr lang="zh-CN" altLang="en-US" sz="2400" b="1"/>
          </a:p>
        </p:txBody>
      </p:sp>
      <p:pic>
        <p:nvPicPr>
          <p:cNvPr id="94" name="图片 93" descr="截图20200415210017"/>
          <p:cNvPicPr>
            <a:picLocks noChangeAspect="1"/>
          </p:cNvPicPr>
          <p:nvPr/>
        </p:nvPicPr>
        <p:blipFill>
          <a:blip r:embed="rId4"/>
          <a:srcRect l="12084" t="6307" r="4523" b="5665"/>
          <a:stretch>
            <a:fillRect/>
          </a:stretch>
        </p:blipFill>
        <p:spPr>
          <a:xfrm>
            <a:off x="8707120" y="4203700"/>
            <a:ext cx="3290570" cy="2218690"/>
          </a:xfrm>
          <a:prstGeom prst="roundRect">
            <a:avLst/>
          </a:prstGeom>
          <a:effectLst>
            <a:outerShdw blurRad="50800" dist="38100" dir="2700000" algn="tl" rotWithShape="0">
              <a:prstClr val="black">
                <a:alpha val="40000"/>
              </a:prstClr>
            </a:outerShdw>
          </a:effectLst>
        </p:spPr>
      </p:pic>
      <p:sp>
        <p:nvSpPr>
          <p:cNvPr id="95" name="流程图: 摘录 94"/>
          <p:cNvSpPr/>
          <p:nvPr/>
        </p:nvSpPr>
        <p:spPr>
          <a:xfrm rot="5400000">
            <a:off x="8259445" y="5829935"/>
            <a:ext cx="353695" cy="337185"/>
          </a:xfrm>
          <a:prstGeom prst="flowChartExtra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文本框 95"/>
          <p:cNvSpPr txBox="1"/>
          <p:nvPr/>
        </p:nvSpPr>
        <p:spPr>
          <a:xfrm>
            <a:off x="6330950" y="5633085"/>
            <a:ext cx="1821180" cy="829945"/>
          </a:xfrm>
          <a:prstGeom prst="rect">
            <a:avLst/>
          </a:prstGeom>
          <a:noFill/>
        </p:spPr>
        <p:txBody>
          <a:bodyPr wrap="square" rtlCol="0">
            <a:spAutoFit/>
          </a:bodyPr>
          <a:lstStyle/>
          <a:p>
            <a:r>
              <a:rPr lang="zh-CN" altLang="en-US" sz="2400" b="1"/>
              <a:t>加纳独立建立纪念拱门</a:t>
            </a:r>
          </a:p>
        </p:txBody>
      </p:sp>
      <p:sp>
        <p:nvSpPr>
          <p:cNvPr id="97" name="文本框 96"/>
          <p:cNvSpPr txBox="1"/>
          <p:nvPr/>
        </p:nvSpPr>
        <p:spPr>
          <a:xfrm>
            <a:off x="10348595" y="1680210"/>
            <a:ext cx="1404620" cy="2061210"/>
          </a:xfrm>
          <a:prstGeom prst="rect">
            <a:avLst/>
          </a:prstGeom>
          <a:noFill/>
          <a:effectLst>
            <a:outerShdw blurRad="50800" dist="38100" dir="2700000" algn="tl" rotWithShape="0">
              <a:prstClr val="black">
                <a:alpha val="18000"/>
              </a:prstClr>
            </a:outerShdw>
          </a:effectLst>
        </p:spPr>
        <p:txBody>
          <a:bodyPr wrap="square" rtlCol="0">
            <a:spAutoFit/>
          </a:bodyPr>
          <a:lstStyle/>
          <a:p>
            <a:r>
              <a:rPr lang="zh-CN" altLang="en-US" sz="3200" b="1">
                <a:solidFill>
                  <a:srgbClr val="D52118"/>
                </a:solidFill>
                <a:latin typeface="+mn-ea"/>
              </a:rPr>
              <a:t>非洲殖民体系瓦解</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4320" y="449590"/>
            <a:ext cx="995680" cy="583565"/>
          </a:xfrm>
          <a:prstGeom prst="rect">
            <a:avLst/>
          </a:prstGeom>
          <a:noFill/>
        </p:spPr>
        <p:txBody>
          <a:bodyPr wrap="none" rtlCol="0">
            <a:spAutoFit/>
          </a:bodyPr>
          <a:lstStyle/>
          <a:p>
            <a:r>
              <a:rPr lang="zh-CN" altLang="en-US" sz="3200" b="1">
                <a:solidFill>
                  <a:srgbClr val="141316"/>
                </a:solidFill>
                <a:latin typeface="微软雅黑" panose="020B0503020204020204" pitchFamily="34" charset="-122"/>
                <a:ea typeface="微软雅黑" panose="020B0503020204020204" pitchFamily="34" charset="-122"/>
              </a:rPr>
              <a:t>非洲</a:t>
            </a:r>
          </a:p>
        </p:txBody>
      </p:sp>
      <p:cxnSp>
        <p:nvCxnSpPr>
          <p:cNvPr id="3" name="直接连接符 2"/>
          <p:cNvCxnSpPr/>
          <p:nvPr/>
        </p:nvCxnSpPr>
        <p:spPr>
          <a:xfrm>
            <a:off x="0" y="101912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89591" y="594359"/>
            <a:ext cx="491490" cy="318085"/>
            <a:chOff x="3017520" y="601990"/>
            <a:chExt cx="491490" cy="414010"/>
          </a:xfrm>
        </p:grpSpPr>
        <p:sp>
          <p:nvSpPr>
            <p:cNvPr id="5" name="燕尾形 4"/>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5"/>
            <p:cNvSpPr/>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矩形 8"/>
          <p:cNvSpPr/>
          <p:nvPr/>
        </p:nvSpPr>
        <p:spPr>
          <a:xfrm>
            <a:off x="8885357"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952594"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019831"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8886190" y="796925"/>
            <a:ext cx="949960" cy="236855"/>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64210" y="1281430"/>
            <a:ext cx="605790" cy="606425"/>
          </a:xfrm>
          <a:prstGeom prst="ellipse">
            <a:avLst/>
          </a:pr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t>小</a:t>
            </a:r>
          </a:p>
        </p:txBody>
      </p:sp>
      <p:sp>
        <p:nvSpPr>
          <p:cNvPr id="13" name="椭圆 12"/>
          <p:cNvSpPr/>
          <p:nvPr/>
        </p:nvSpPr>
        <p:spPr>
          <a:xfrm>
            <a:off x="1375410" y="1281430"/>
            <a:ext cx="605790" cy="606425"/>
          </a:xfrm>
          <a:prstGeom prst="ellipse">
            <a:avLst/>
          </a:pr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b="1">
                <a:sym typeface="+mn-ea"/>
              </a:rPr>
              <a:t>课</a:t>
            </a:r>
          </a:p>
        </p:txBody>
      </p:sp>
      <p:sp>
        <p:nvSpPr>
          <p:cNvPr id="14" name="椭圆 13"/>
          <p:cNvSpPr/>
          <p:nvPr/>
        </p:nvSpPr>
        <p:spPr>
          <a:xfrm>
            <a:off x="2105660" y="1281430"/>
            <a:ext cx="605790" cy="606425"/>
          </a:xfrm>
          <a:prstGeom prst="ellipse">
            <a:avLst/>
          </a:pr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b="1">
                <a:sym typeface="+mn-ea"/>
              </a:rPr>
              <a:t>堂</a:t>
            </a:r>
          </a:p>
        </p:txBody>
      </p:sp>
      <p:sp>
        <p:nvSpPr>
          <p:cNvPr id="16" name="圆角矩形 15"/>
          <p:cNvSpPr/>
          <p:nvPr/>
        </p:nvSpPr>
        <p:spPr>
          <a:xfrm>
            <a:off x="488950" y="2084705"/>
            <a:ext cx="11226165" cy="3905885"/>
          </a:xfrm>
          <a:prstGeom prst="roundRect">
            <a:avLst/>
          </a:prstGeom>
          <a:noFill/>
          <a:ln>
            <a:solidFill>
              <a:schemeClr val="tx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2"/>
          <a:stretch>
            <a:fillRect/>
          </a:stretch>
        </p:blipFill>
        <p:spPr>
          <a:xfrm>
            <a:off x="664210" y="2304415"/>
            <a:ext cx="2465070" cy="3159760"/>
          </a:xfrm>
          <a:prstGeom prst="roundRect">
            <a:avLst/>
          </a:prstGeom>
        </p:spPr>
      </p:pic>
      <p:pic>
        <p:nvPicPr>
          <p:cNvPr id="17" name="图片 16"/>
          <p:cNvPicPr>
            <a:picLocks noChangeAspect="1"/>
          </p:cNvPicPr>
          <p:nvPr/>
        </p:nvPicPr>
        <p:blipFill>
          <a:blip r:embed="rId3"/>
          <a:stretch>
            <a:fillRect/>
          </a:stretch>
        </p:blipFill>
        <p:spPr>
          <a:xfrm>
            <a:off x="9491345" y="3449320"/>
            <a:ext cx="1976120" cy="2397125"/>
          </a:xfrm>
          <a:prstGeom prst="roundRect">
            <a:avLst/>
          </a:prstGeom>
        </p:spPr>
      </p:pic>
      <p:sp>
        <p:nvSpPr>
          <p:cNvPr id="18" name="文本框 17"/>
          <p:cNvSpPr txBox="1"/>
          <p:nvPr/>
        </p:nvSpPr>
        <p:spPr>
          <a:xfrm>
            <a:off x="3154680" y="2200275"/>
            <a:ext cx="8329930" cy="3476625"/>
          </a:xfrm>
          <a:prstGeom prst="rect">
            <a:avLst/>
          </a:prstGeom>
          <a:noFill/>
        </p:spPr>
        <p:txBody>
          <a:bodyPr wrap="square" rtlCol="0">
            <a:spAutoFit/>
          </a:bodyPr>
          <a:lstStyle/>
          <a:p>
            <a:pPr algn="l"/>
            <a:r>
              <a:rPr lang="en-US" altLang="zh-CN" sz="2400" b="1">
                <a:sym typeface="+mn-ea"/>
              </a:rPr>
              <a:t>      </a:t>
            </a:r>
            <a:r>
              <a:rPr lang="zh-CN" altLang="en-US" sz="2800" b="1">
                <a:solidFill>
                  <a:srgbClr val="C00000"/>
                </a:solidFill>
                <a:sym typeface="+mn-ea"/>
              </a:rPr>
              <a:t>曼德拉</a:t>
            </a:r>
            <a:r>
              <a:rPr lang="zh-CN" altLang="en-US" sz="2400" b="1"/>
              <a:t>出生于南非，先后获南非大学文学士和威特沃特斯兰德大学律师资格。曾任非国大青年联盟全国书记、主席。</a:t>
            </a:r>
          </a:p>
          <a:p>
            <a:pPr algn="l"/>
            <a:r>
              <a:rPr lang="zh-CN" altLang="en-US" sz="2400" b="1"/>
              <a:t>      一生为和平致力于种族和解。在他领导反种族隔离运动时，南非法院以密谋推翻政府等罪名将他定罪，曼</a:t>
            </a:r>
          </a:p>
          <a:p>
            <a:pPr algn="l"/>
            <a:r>
              <a:rPr lang="zh-CN" altLang="en-US" sz="2400" b="1"/>
              <a:t>德拉在牢中服刑了27年。1990年出狱后，转而</a:t>
            </a:r>
          </a:p>
          <a:p>
            <a:pPr algn="l"/>
            <a:r>
              <a:rPr lang="zh-CN" altLang="en-US" sz="2400" b="1"/>
              <a:t>支持调解与协商，并在推动多元族群民主的过</a:t>
            </a:r>
          </a:p>
          <a:p>
            <a:pPr algn="l"/>
            <a:r>
              <a:rPr lang="zh-CN" altLang="en-US" sz="2400" b="1"/>
              <a:t>渡期挺身领导南非。</a:t>
            </a:r>
          </a:p>
          <a:p>
            <a:pPr algn="l"/>
            <a:r>
              <a:rPr lang="zh-CN" altLang="en-US" sz="2400" b="1"/>
              <a:t>      任职期间，</a:t>
            </a:r>
            <a:r>
              <a:rPr lang="zh-CN" altLang="en-US" sz="2400" b="1">
                <a:sym typeface="+mn-ea"/>
              </a:rPr>
              <a:t>被尊称为"南非国父"。他一生获</a:t>
            </a:r>
          </a:p>
          <a:p>
            <a:pPr algn="l"/>
            <a:r>
              <a:rPr lang="zh-CN" altLang="en-US" sz="2400" b="1">
                <a:sym typeface="+mn-ea"/>
              </a:rPr>
              <a:t>奖数百，最著名的是1993年的诺贝尔和平奖，</a:t>
            </a:r>
            <a:endParaRPr lang="zh-CN" altLang="en-US" sz="2400" b="1"/>
          </a:p>
        </p:txBody>
      </p:sp>
      <p:sp>
        <p:nvSpPr>
          <p:cNvPr id="26" name="文本框 25"/>
          <p:cNvSpPr txBox="1"/>
          <p:nvPr/>
        </p:nvSpPr>
        <p:spPr>
          <a:xfrm>
            <a:off x="1636395" y="5530215"/>
            <a:ext cx="5085080" cy="460375"/>
          </a:xfrm>
          <a:prstGeom prst="rect">
            <a:avLst/>
          </a:prstGeom>
          <a:noFill/>
        </p:spPr>
        <p:txBody>
          <a:bodyPr wrap="none" rtlCol="0">
            <a:spAutoFit/>
          </a:bodyPr>
          <a:lstStyle/>
          <a:p>
            <a:pPr algn="l"/>
            <a:r>
              <a:rPr lang="zh-CN" altLang="en-US" sz="2400" b="1">
                <a:sym typeface="+mn-ea"/>
              </a:rPr>
              <a:t>2004年，其被选为最伟大的南非人。</a:t>
            </a:r>
            <a:endParaRPr lang="zh-CN" altLang="en-US" sz="2400"/>
          </a:p>
        </p:txBody>
      </p:sp>
      <p:grpSp>
        <p:nvGrpSpPr>
          <p:cNvPr id="8" name="组合 7"/>
          <p:cNvGrpSpPr/>
          <p:nvPr/>
        </p:nvGrpSpPr>
        <p:grpSpPr>
          <a:xfrm>
            <a:off x="10280015" y="1075690"/>
            <a:ext cx="2088515" cy="902335"/>
            <a:chOff x="16189" y="1694"/>
            <a:chExt cx="3289" cy="1421"/>
          </a:xfrm>
        </p:grpSpPr>
        <p:grpSp>
          <p:nvGrpSpPr>
            <p:cNvPr id="19" name="组合 18"/>
            <p:cNvGrpSpPr/>
            <p:nvPr/>
          </p:nvGrpSpPr>
          <p:grpSpPr>
            <a:xfrm>
              <a:off x="16189" y="1694"/>
              <a:ext cx="3289" cy="1421"/>
              <a:chOff x="17743" y="1756"/>
              <a:chExt cx="789" cy="1421"/>
            </a:xfrm>
          </p:grpSpPr>
          <p:sp>
            <p:nvSpPr>
              <p:cNvPr id="20" name="文本框 19"/>
              <p:cNvSpPr txBox="1"/>
              <p:nvPr/>
            </p:nvSpPr>
            <p:spPr>
              <a:xfrm>
                <a:off x="17743" y="1756"/>
                <a:ext cx="789" cy="725"/>
              </a:xfrm>
              <a:prstGeom prst="rect">
                <a:avLst/>
              </a:prstGeom>
              <a:noFill/>
            </p:spPr>
            <p:txBody>
              <a:bodyPr vert="horz" wrap="square" rtlCol="0">
                <a:spAutoFit/>
              </a:bodyPr>
              <a:lstStyle/>
              <a:p>
                <a:pPr lvl="0" algn="l">
                  <a:buClrTx/>
                  <a:buSzTx/>
                  <a:buFontTx/>
                </a:pPr>
                <a:r>
                  <a:rPr lang="zh-CN" altLang="en-US" sz="2400">
                    <a:solidFill>
                      <a:srgbClr val="C00000"/>
                    </a:solidFill>
                    <a:latin typeface="方正粗黑宋简体" panose="02000000000000000000" charset="-122"/>
                    <a:ea typeface="方正粗黑宋简体" panose="02000000000000000000" charset="-122"/>
                    <a:sym typeface="+mn-ea"/>
                  </a:rPr>
                  <a:t>家国情怀</a:t>
                </a:r>
              </a:p>
            </p:txBody>
          </p:sp>
          <p:sp>
            <p:nvSpPr>
              <p:cNvPr id="21" name="文本框 20"/>
              <p:cNvSpPr txBox="1"/>
              <p:nvPr/>
            </p:nvSpPr>
            <p:spPr>
              <a:xfrm>
                <a:off x="17743" y="2452"/>
                <a:ext cx="548" cy="725"/>
              </a:xfrm>
              <a:prstGeom prst="rect">
                <a:avLst/>
              </a:prstGeom>
              <a:noFill/>
            </p:spPr>
            <p:txBody>
              <a:bodyPr vert="horz" wrap="square" rtlCol="0">
                <a:spAutoFit/>
              </a:bodyPr>
              <a:lstStyle/>
              <a:p>
                <a:pPr lvl="0" algn="l">
                  <a:buClrTx/>
                  <a:buSzTx/>
                  <a:buFontTx/>
                </a:pPr>
                <a:r>
                  <a:rPr lang="zh-CN" altLang="en-US" sz="2400">
                    <a:solidFill>
                      <a:srgbClr val="C00000"/>
                    </a:solidFill>
                    <a:latin typeface="方正粗黑宋简体" panose="02000000000000000000" charset="-122"/>
                    <a:ea typeface="方正粗黑宋简体" panose="02000000000000000000" charset="-122"/>
                    <a:sym typeface="+mn-ea"/>
                  </a:rPr>
                  <a:t>种族平等</a:t>
                </a:r>
              </a:p>
            </p:txBody>
          </p:sp>
          <p:cxnSp>
            <p:nvCxnSpPr>
              <p:cNvPr id="22" name="直接连接符 21"/>
              <p:cNvCxnSpPr/>
              <p:nvPr/>
            </p:nvCxnSpPr>
            <p:spPr>
              <a:xfrm flipH="1" flipV="1">
                <a:off x="17755" y="2430"/>
                <a:ext cx="486" cy="3"/>
              </a:xfrm>
              <a:prstGeom prst="line">
                <a:avLst/>
              </a:prstGeom>
              <a:ln w="38100" cmpd="sng">
                <a:solidFill>
                  <a:srgbClr val="595959"/>
                </a:solidFill>
                <a:prstDash val="solid"/>
              </a:ln>
            </p:spPr>
            <p:style>
              <a:lnRef idx="1">
                <a:schemeClr val="accent1"/>
              </a:lnRef>
              <a:fillRef idx="0">
                <a:schemeClr val="accent1"/>
              </a:fillRef>
              <a:effectRef idx="0">
                <a:schemeClr val="accent1"/>
              </a:effectRef>
              <a:fontRef idx="minor">
                <a:schemeClr val="tx1"/>
              </a:fontRef>
            </p:style>
          </p:cxnSp>
        </p:grpSp>
        <p:sp>
          <p:nvSpPr>
            <p:cNvPr id="23" name="等腰三角形 22"/>
            <p:cNvSpPr/>
            <p:nvPr/>
          </p:nvSpPr>
          <p:spPr>
            <a:xfrm rot="5400000" flipV="1">
              <a:off x="18200" y="2143"/>
              <a:ext cx="549" cy="499"/>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4320" y="449590"/>
            <a:ext cx="3434080" cy="583565"/>
          </a:xfrm>
          <a:prstGeom prst="rect">
            <a:avLst/>
          </a:prstGeom>
          <a:noFill/>
        </p:spPr>
        <p:txBody>
          <a:bodyPr wrap="none" rtlCol="0">
            <a:spAutoFit/>
          </a:bodyPr>
          <a:lstStyle/>
          <a:p>
            <a:r>
              <a:rPr lang="zh-CN" altLang="en-US" sz="3200" b="1">
                <a:solidFill>
                  <a:srgbClr val="141316"/>
                </a:solidFill>
                <a:latin typeface="微软雅黑" panose="020B0503020204020204" pitchFamily="34" charset="-122"/>
                <a:ea typeface="微软雅黑" panose="020B0503020204020204" pitchFamily="34" charset="-122"/>
              </a:rPr>
              <a:t>非洲殖民体系瓦解</a:t>
            </a:r>
          </a:p>
        </p:txBody>
      </p:sp>
      <p:cxnSp>
        <p:nvCxnSpPr>
          <p:cNvPr id="3" name="直接连接符 2"/>
          <p:cNvCxnSpPr/>
          <p:nvPr/>
        </p:nvCxnSpPr>
        <p:spPr>
          <a:xfrm>
            <a:off x="0" y="101912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235966" y="610234"/>
            <a:ext cx="491490" cy="318085"/>
            <a:chOff x="3017520" y="601990"/>
            <a:chExt cx="491490" cy="414010"/>
          </a:xfrm>
        </p:grpSpPr>
        <p:sp>
          <p:nvSpPr>
            <p:cNvPr id="5" name="燕尾形 4"/>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5"/>
            <p:cNvSpPr/>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矩形 8"/>
          <p:cNvSpPr/>
          <p:nvPr/>
        </p:nvSpPr>
        <p:spPr>
          <a:xfrm>
            <a:off x="8885357"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952594"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019831"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8886190" y="796925"/>
            <a:ext cx="949960" cy="220345"/>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流程图: 联系 50"/>
          <p:cNvSpPr/>
          <p:nvPr/>
        </p:nvSpPr>
        <p:spPr>
          <a:xfrm>
            <a:off x="79375" y="1356360"/>
            <a:ext cx="1346835" cy="1297305"/>
          </a:xfrm>
          <a:prstGeom prst="flowChartConnector">
            <a:avLst/>
          </a:prstGeom>
          <a:solidFill>
            <a:srgbClr val="353535"/>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3200" b="1">
                <a:latin typeface="微软雅黑" panose="020B0503020204020204" pitchFamily="34" charset="-122"/>
                <a:ea typeface="微软雅黑" panose="020B0503020204020204" pitchFamily="34" charset="-122"/>
              </a:rPr>
              <a:t>思考</a:t>
            </a:r>
          </a:p>
        </p:txBody>
      </p:sp>
      <p:grpSp>
        <p:nvGrpSpPr>
          <p:cNvPr id="14" name="组合 13"/>
          <p:cNvGrpSpPr/>
          <p:nvPr/>
        </p:nvGrpSpPr>
        <p:grpSpPr>
          <a:xfrm>
            <a:off x="756285" y="2006600"/>
            <a:ext cx="10972800" cy="4523105"/>
            <a:chOff x="1198" y="3131"/>
            <a:chExt cx="17280" cy="7123"/>
          </a:xfrm>
        </p:grpSpPr>
        <p:sp>
          <p:nvSpPr>
            <p:cNvPr id="15" name="圆角矩形 14"/>
            <p:cNvSpPr/>
            <p:nvPr/>
          </p:nvSpPr>
          <p:spPr>
            <a:xfrm>
              <a:off x="1299" y="3225"/>
              <a:ext cx="17014" cy="6858"/>
            </a:xfrm>
            <a:prstGeom prst="roundRect">
              <a:avLst/>
            </a:prstGeom>
            <a:noFill/>
            <a:ln>
              <a:solidFill>
                <a:schemeClr val="tx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198" y="3131"/>
              <a:ext cx="17280" cy="7123"/>
            </a:xfrm>
            <a:prstGeom prst="rect">
              <a:avLst/>
            </a:prstGeom>
            <a:noFill/>
          </p:spPr>
          <p:txBody>
            <a:bodyPr wrap="square" rtlCol="0" anchor="t">
              <a:spAutoFit/>
            </a:bodyPr>
            <a:lstStyle/>
            <a:p>
              <a:pPr indent="0">
                <a:lnSpc>
                  <a:spcPct val="160000"/>
                </a:lnSpc>
              </a:pPr>
              <a:r>
                <a:rPr lang="en-US" altLang="zh-CN" sz="2000" b="1" dirty="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2000" b="1" dirty="0">
                  <a:latin typeface="楷体" panose="02010609060101010101" charset="-122"/>
                  <a:ea typeface="楷体" panose="02010609060101010101" charset="-122"/>
                  <a:cs typeface="楷体" panose="02010609060101010101" charset="-122"/>
                  <a:sym typeface="Arial" panose="020B0604020202020204" pitchFamily="34" charset="0"/>
                </a:rPr>
                <a:t>材料二：</a:t>
              </a:r>
              <a:r>
                <a:rPr lang="zh-CN" sz="2000" b="1">
                  <a:latin typeface="楷体" panose="02010609060101010101" charset="-122"/>
                  <a:ea typeface="楷体" panose="02010609060101010101" charset="-122"/>
                  <a:cs typeface="楷体" panose="02010609060101010101" charset="-122"/>
                  <a:sym typeface="+mn-ea"/>
                </a:rPr>
                <a:t>二战期间，大约有百万非洲人被征伍，非洲人民为反法西斯战争作出了巨大贡献，</a:t>
              </a:r>
            </a:p>
            <a:p>
              <a:pPr indent="0">
                <a:lnSpc>
                  <a:spcPct val="160000"/>
                </a:lnSpc>
              </a:pPr>
              <a:r>
                <a:rPr lang="zh-CN" sz="2000" b="1">
                  <a:latin typeface="楷体" panose="02010609060101010101" charset="-122"/>
                  <a:ea typeface="楷体" panose="02010609060101010101" charset="-122"/>
                  <a:cs typeface="楷体" panose="02010609060101010101" charset="-122"/>
                  <a:sym typeface="+mn-ea"/>
                </a:rPr>
                <a:t>也从战争中受到很大的教育和锻炼。从第二次世界大战结束到</a:t>
              </a:r>
              <a:r>
                <a:rPr lang="en-US" sz="2000" b="1">
                  <a:latin typeface="楷体" panose="02010609060101010101" charset="-122"/>
                  <a:ea typeface="楷体" panose="02010609060101010101" charset="-122"/>
                  <a:cs typeface="楷体" panose="02010609060101010101" charset="-122"/>
                  <a:sym typeface="+mn-ea"/>
                </a:rPr>
                <a:t>20</a:t>
              </a:r>
              <a:r>
                <a:rPr lang="zh-CN" sz="2000" b="1">
                  <a:latin typeface="楷体" panose="02010609060101010101" charset="-122"/>
                  <a:ea typeface="楷体" panose="02010609060101010101" charset="-122"/>
                  <a:cs typeface="楷体" panose="02010609060101010101" charset="-122"/>
                  <a:sym typeface="+mn-ea"/>
                </a:rPr>
                <a:t>世纪</a:t>
              </a:r>
              <a:r>
                <a:rPr lang="en-US" sz="2000" b="1">
                  <a:latin typeface="楷体" panose="02010609060101010101" charset="-122"/>
                  <a:ea typeface="楷体" panose="02010609060101010101" charset="-122"/>
                  <a:cs typeface="楷体" panose="02010609060101010101" charset="-122"/>
                  <a:sym typeface="+mn-ea"/>
                </a:rPr>
                <a:t>50</a:t>
              </a:r>
              <a:r>
                <a:rPr lang="zh-CN" sz="2000" b="1">
                  <a:latin typeface="楷体" panose="02010609060101010101" charset="-122"/>
                  <a:ea typeface="楷体" panose="02010609060101010101" charset="-122"/>
                  <a:cs typeface="楷体" panose="02010609060101010101" charset="-122"/>
                  <a:sym typeface="+mn-ea"/>
                </a:rPr>
                <a:t>年代中期，是非洲民族独立运动发展的第一阶段。在这一阶段，非洲民族独立运动首先在北非展开，然后蔓延到撒哈拉以南非洲。埃及人民</a:t>
              </a:r>
              <a:r>
                <a:rPr lang="en-US" sz="2000" b="1">
                  <a:latin typeface="楷体" panose="02010609060101010101" charset="-122"/>
                  <a:ea typeface="楷体" panose="02010609060101010101" charset="-122"/>
                  <a:cs typeface="楷体" panose="02010609060101010101" charset="-122"/>
                  <a:sym typeface="+mn-ea"/>
                </a:rPr>
                <a:t>1952</a:t>
              </a:r>
              <a:r>
                <a:rPr lang="zh-CN" sz="2000" b="1">
                  <a:latin typeface="楷体" panose="02010609060101010101" charset="-122"/>
                  <a:ea typeface="楷体" panose="02010609060101010101" charset="-122"/>
                  <a:cs typeface="楷体" panose="02010609060101010101" charset="-122"/>
                  <a:sym typeface="+mn-ea"/>
                </a:rPr>
                <a:t>年革命和</a:t>
              </a:r>
              <a:r>
                <a:rPr lang="en-US" sz="2000" b="1">
                  <a:latin typeface="楷体" panose="02010609060101010101" charset="-122"/>
                  <a:ea typeface="楷体" panose="02010609060101010101" charset="-122"/>
                  <a:cs typeface="楷体" panose="02010609060101010101" charset="-122"/>
                  <a:sym typeface="+mn-ea"/>
                </a:rPr>
                <a:t>1956</a:t>
              </a:r>
              <a:r>
                <a:rPr lang="zh-CN" sz="2000" b="1">
                  <a:latin typeface="楷体" panose="02010609060101010101" charset="-122"/>
                  <a:ea typeface="楷体" panose="02010609060101010101" charset="-122"/>
                  <a:cs typeface="楷体" panose="02010609060101010101" charset="-122"/>
                  <a:sym typeface="+mn-ea"/>
                </a:rPr>
                <a:t>年反对英、法、以色列武装侵略的胜利，</a:t>
              </a:r>
              <a:r>
                <a:rPr lang="en-US" sz="2000" b="1">
                  <a:latin typeface="楷体" panose="02010609060101010101" charset="-122"/>
                  <a:ea typeface="楷体" panose="02010609060101010101" charset="-122"/>
                  <a:cs typeface="楷体" panose="02010609060101010101" charset="-122"/>
                  <a:sym typeface="+mn-ea"/>
                </a:rPr>
                <a:t>1954</a:t>
              </a:r>
              <a:r>
                <a:rPr lang="zh-CN" sz="2000" b="1">
                  <a:latin typeface="楷体" panose="02010609060101010101" charset="-122"/>
                  <a:ea typeface="楷体" panose="02010609060101010101" charset="-122"/>
                  <a:cs typeface="楷体" panose="02010609060101010101" charset="-122"/>
                  <a:sym typeface="+mn-ea"/>
                </a:rPr>
                <a:t>年阿尔及利亚民族解放战争的开始，摩洛哥、苏丹的独立，是战后非洲民族独立运动第一个高潮的主要标志。这一阶段的后期，即</a:t>
              </a:r>
              <a:r>
                <a:rPr lang="en-US" sz="2000" b="1">
                  <a:latin typeface="楷体" panose="02010609060101010101" charset="-122"/>
                  <a:ea typeface="楷体" panose="02010609060101010101" charset="-122"/>
                  <a:cs typeface="楷体" panose="02010609060101010101" charset="-122"/>
                  <a:sym typeface="+mn-ea"/>
                </a:rPr>
                <a:t>1955</a:t>
              </a:r>
              <a:r>
                <a:rPr lang="zh-CN" sz="2000" b="1">
                  <a:latin typeface="楷体" panose="02010609060101010101" charset="-122"/>
                  <a:ea typeface="楷体" panose="02010609060101010101" charset="-122"/>
                  <a:cs typeface="楷体" panose="02010609060101010101" charset="-122"/>
                  <a:sym typeface="+mn-ea"/>
                </a:rPr>
                <a:t>年</a:t>
              </a:r>
              <a:r>
                <a:rPr lang="en-US" sz="2000" b="1">
                  <a:latin typeface="楷体" panose="02010609060101010101" charset="-122"/>
                  <a:ea typeface="楷体" panose="02010609060101010101" charset="-122"/>
                  <a:cs typeface="楷体" panose="02010609060101010101" charset="-122"/>
                  <a:sym typeface="+mn-ea"/>
                </a:rPr>
                <a:t>4</a:t>
              </a:r>
              <a:r>
                <a:rPr lang="zh-CN" sz="2000" b="1">
                  <a:latin typeface="楷体" panose="02010609060101010101" charset="-122"/>
                  <a:ea typeface="楷体" panose="02010609060101010101" charset="-122"/>
                  <a:cs typeface="楷体" panose="02010609060101010101" charset="-122"/>
                  <a:sym typeface="+mn-ea"/>
                </a:rPr>
                <a:t>月，在印度尼西亚万隆召开了历史性的亚非会议。从</a:t>
              </a:r>
              <a:r>
                <a:rPr lang="en-US" sz="2000" b="1">
                  <a:latin typeface="楷体" panose="02010609060101010101" charset="-122"/>
                  <a:ea typeface="楷体" panose="02010609060101010101" charset="-122"/>
                  <a:cs typeface="楷体" panose="02010609060101010101" charset="-122"/>
                  <a:sym typeface="+mn-ea"/>
                </a:rPr>
                <a:t>20</a:t>
              </a:r>
              <a:r>
                <a:rPr lang="zh-CN" sz="2000" b="1">
                  <a:latin typeface="楷体" panose="02010609060101010101" charset="-122"/>
                  <a:ea typeface="楷体" panose="02010609060101010101" charset="-122"/>
                  <a:cs typeface="楷体" panose="02010609060101010101" charset="-122"/>
                  <a:sym typeface="+mn-ea"/>
                </a:rPr>
                <a:t>世纪</a:t>
              </a:r>
              <a:r>
                <a:rPr lang="en-US" sz="2000" b="1">
                  <a:latin typeface="楷体" panose="02010609060101010101" charset="-122"/>
                  <a:ea typeface="楷体" panose="02010609060101010101" charset="-122"/>
                  <a:cs typeface="楷体" panose="02010609060101010101" charset="-122"/>
                  <a:sym typeface="+mn-ea"/>
                </a:rPr>
                <a:t>50</a:t>
              </a:r>
              <a:r>
                <a:rPr lang="zh-CN" sz="2000" b="1">
                  <a:latin typeface="楷体" panose="02010609060101010101" charset="-122"/>
                  <a:ea typeface="楷体" panose="02010609060101010101" charset="-122"/>
                  <a:cs typeface="楷体" panose="02010609060101010101" charset="-122"/>
                  <a:sym typeface="+mn-ea"/>
                </a:rPr>
                <a:t>年代后期至</a:t>
              </a:r>
              <a:r>
                <a:rPr lang="en-US" sz="2000" b="1">
                  <a:latin typeface="楷体" panose="02010609060101010101" charset="-122"/>
                  <a:ea typeface="楷体" panose="02010609060101010101" charset="-122"/>
                  <a:cs typeface="楷体" panose="02010609060101010101" charset="-122"/>
                  <a:sym typeface="+mn-ea"/>
                </a:rPr>
                <a:t>60</a:t>
              </a:r>
              <a:r>
                <a:rPr lang="zh-CN" sz="2000" b="1">
                  <a:latin typeface="楷体" panose="02010609060101010101" charset="-122"/>
                  <a:ea typeface="楷体" panose="02010609060101010101" charset="-122"/>
                  <a:cs typeface="楷体" panose="02010609060101010101" charset="-122"/>
                  <a:sym typeface="+mn-ea"/>
                </a:rPr>
                <a:t>年代末，是非洲民族独立运动发展的第二阶段。在这一阶段内，非洲民族独立运动如火如荼地普遍兴起，出现了撒哈拉以南非洲</a:t>
              </a:r>
              <a:r>
                <a:rPr lang="en-US" sz="2000" b="1">
                  <a:latin typeface="楷体" panose="02010609060101010101" charset="-122"/>
                  <a:ea typeface="楷体" panose="02010609060101010101" charset="-122"/>
                  <a:cs typeface="楷体" panose="02010609060101010101" charset="-122"/>
                  <a:sym typeface="+mn-ea"/>
                </a:rPr>
                <a:t>30</a:t>
              </a:r>
              <a:r>
                <a:rPr lang="zh-CN" sz="2000" b="1">
                  <a:latin typeface="楷体" panose="02010609060101010101" charset="-122"/>
                  <a:ea typeface="楷体" panose="02010609060101010101" charset="-122"/>
                  <a:cs typeface="楷体" panose="02010609060101010101" charset="-122"/>
                  <a:sym typeface="+mn-ea"/>
                </a:rPr>
                <a:t>多个国家实现独立的高潮。</a:t>
              </a:r>
            </a:p>
            <a:p>
              <a:pPr indent="0">
                <a:lnSpc>
                  <a:spcPct val="160000"/>
                </a:lnSpc>
              </a:pPr>
              <a:r>
                <a:rPr lang="zh-CN" sz="2000" b="1">
                  <a:latin typeface="楷体" panose="02010609060101010101" charset="-122"/>
                  <a:ea typeface="楷体" panose="02010609060101010101" charset="-122"/>
                  <a:cs typeface="楷体" panose="02010609060101010101" charset="-122"/>
                  <a:sym typeface="+mn-ea"/>
                </a:rPr>
                <a:t>                                  </a:t>
              </a:r>
              <a:r>
                <a:rPr lang="en-US" sz="2000" b="1">
                  <a:latin typeface="楷体" panose="02010609060101010101" charset="-122"/>
                  <a:ea typeface="楷体" panose="02010609060101010101" charset="-122"/>
                  <a:cs typeface="楷体" panose="02010609060101010101" charset="-122"/>
                  <a:sym typeface="+mn-ea"/>
                </a:rPr>
                <a:t>——</a:t>
              </a:r>
              <a:r>
                <a:rPr lang="zh-CN" sz="2000" b="1">
                  <a:latin typeface="楷体" panose="02010609060101010101" charset="-122"/>
                  <a:ea typeface="楷体" panose="02010609060101010101" charset="-122"/>
                  <a:cs typeface="楷体" panose="02010609060101010101" charset="-122"/>
                  <a:sym typeface="+mn-ea"/>
                </a:rPr>
                <a:t>据杨兴华《战后非洲民族独立运动简论》整理</a:t>
              </a:r>
              <a:endParaRPr lang="zh-CN" altLang="en-US" sz="2000" b="1">
                <a:latin typeface="楷体" panose="02010609060101010101" charset="-122"/>
                <a:ea typeface="楷体" panose="02010609060101010101" charset="-122"/>
                <a:cs typeface="楷体" panose="02010609060101010101" charset="-122"/>
              </a:endParaRPr>
            </a:p>
          </p:txBody>
        </p:sp>
      </p:grpSp>
      <p:sp>
        <p:nvSpPr>
          <p:cNvPr id="18" name="文本框 17"/>
          <p:cNvSpPr txBox="1"/>
          <p:nvPr/>
        </p:nvSpPr>
        <p:spPr>
          <a:xfrm>
            <a:off x="2029460" y="1209675"/>
            <a:ext cx="8888730" cy="829945"/>
          </a:xfrm>
          <a:prstGeom prst="rect">
            <a:avLst/>
          </a:prstGeom>
          <a:noFill/>
        </p:spPr>
        <p:txBody>
          <a:bodyPr wrap="none" rtlCol="0">
            <a:spAutoFit/>
          </a:bodyPr>
          <a:lstStyle/>
          <a:p>
            <a:pPr algn="l"/>
            <a:r>
              <a:rPr lang="zh-CN" sz="2400">
                <a:solidFill>
                  <a:srgbClr val="C00000"/>
                </a:solidFill>
                <a:latin typeface="方正粗黑宋简体" panose="02000000000000000000" charset="-122"/>
                <a:ea typeface="方正粗黑宋简体" panose="02000000000000000000" charset="-122"/>
                <a:cs typeface="兰米粗楷简体" panose="02000503000000000000" charset="-122"/>
                <a:sym typeface="+mn-ea"/>
              </a:rPr>
              <a:t>二战后非洲民族独立运动高涨的原因？</a:t>
            </a:r>
          </a:p>
          <a:p>
            <a:pPr algn="l"/>
            <a:r>
              <a:rPr lang="zh-CN" sz="2400">
                <a:solidFill>
                  <a:srgbClr val="C00000"/>
                </a:solidFill>
                <a:latin typeface="方正粗黑宋简体" panose="02000000000000000000" charset="-122"/>
                <a:ea typeface="方正粗黑宋简体" panose="02000000000000000000" charset="-122"/>
                <a:cs typeface="兰米粗楷简体" panose="02000503000000000000" charset="-122"/>
                <a:sym typeface="+mn-ea"/>
              </a:rPr>
              <a:t>                              非洲独立对非洲、西方和世界局势有何影响？</a:t>
            </a:r>
            <a:endParaRPr lang="zh-CN" altLang="en-US" sz="2400">
              <a:solidFill>
                <a:srgbClr val="C00000"/>
              </a:solidFill>
              <a:latin typeface="方正粗黑宋简体" panose="02000000000000000000" charset="-122"/>
              <a:ea typeface="方正粗黑宋简体" panose="02000000000000000000" charset="-122"/>
              <a:cs typeface="兰米粗楷简体" panose="02000503000000000000"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4320" y="449590"/>
            <a:ext cx="3434080" cy="583565"/>
          </a:xfrm>
          <a:prstGeom prst="rect">
            <a:avLst/>
          </a:prstGeom>
          <a:noFill/>
        </p:spPr>
        <p:txBody>
          <a:bodyPr wrap="none" rtlCol="0">
            <a:spAutoFit/>
          </a:bodyPr>
          <a:lstStyle/>
          <a:p>
            <a:r>
              <a:rPr lang="zh-CN" altLang="en-US" sz="3200" b="1">
                <a:solidFill>
                  <a:srgbClr val="141316"/>
                </a:solidFill>
                <a:latin typeface="微软雅黑" panose="020B0503020204020204" pitchFamily="34" charset="-122"/>
                <a:ea typeface="微软雅黑" panose="020B0503020204020204" pitchFamily="34" charset="-122"/>
              </a:rPr>
              <a:t>非洲殖民体系瓦解</a:t>
            </a:r>
          </a:p>
        </p:txBody>
      </p:sp>
      <p:cxnSp>
        <p:nvCxnSpPr>
          <p:cNvPr id="3" name="直接连接符 2"/>
          <p:cNvCxnSpPr/>
          <p:nvPr/>
        </p:nvCxnSpPr>
        <p:spPr>
          <a:xfrm>
            <a:off x="0" y="1019125"/>
            <a:ext cx="12192000" cy="0"/>
          </a:xfrm>
          <a:prstGeom prst="line">
            <a:avLst/>
          </a:prstGeom>
          <a:solidFill>
            <a:srgbClr val="E6E6E6"/>
          </a:solidFill>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235966" y="610234"/>
            <a:ext cx="491490" cy="318085"/>
            <a:chOff x="3017520" y="601990"/>
            <a:chExt cx="491490" cy="414010"/>
          </a:xfrm>
        </p:grpSpPr>
        <p:sp>
          <p:nvSpPr>
            <p:cNvPr id="5" name="燕尾形 4"/>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5"/>
            <p:cNvSpPr/>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矩形 8"/>
          <p:cNvSpPr/>
          <p:nvPr>
            <p:custDataLst>
              <p:tags r:id="rId1"/>
            </p:custDataLst>
          </p:nvPr>
        </p:nvSpPr>
        <p:spPr>
          <a:xfrm>
            <a:off x="8885357"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952594"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019831"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8860790" y="796925"/>
            <a:ext cx="969010" cy="220345"/>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824865" y="1508760"/>
            <a:ext cx="10803890" cy="2230120"/>
          </a:xfrm>
          <a:prstGeom prst="roundRect">
            <a:avLst>
              <a:gd name="adj" fmla="val 11319"/>
            </a:avLst>
          </a:prstGeom>
          <a:noFill/>
          <a:ln>
            <a:solidFill>
              <a:schemeClr val="tx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824865" y="4074160"/>
            <a:ext cx="10803255" cy="2238375"/>
          </a:xfrm>
          <a:prstGeom prst="roundRect">
            <a:avLst>
              <a:gd name="adj" fmla="val 11694"/>
            </a:avLst>
          </a:prstGeom>
          <a:noFill/>
          <a:ln>
            <a:solidFill>
              <a:schemeClr val="tx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流程图: 联系 7"/>
          <p:cNvSpPr/>
          <p:nvPr/>
        </p:nvSpPr>
        <p:spPr>
          <a:xfrm>
            <a:off x="1066800" y="1825625"/>
            <a:ext cx="1498600" cy="1583055"/>
          </a:xfrm>
          <a:prstGeom prst="flowChartConnector">
            <a:avLst/>
          </a:prstGeom>
          <a:solidFill>
            <a:srgbClr val="CA191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3200" b="1">
                <a:latin typeface="微软雅黑" panose="020B0503020204020204" pitchFamily="34" charset="-122"/>
                <a:ea typeface="微软雅黑" panose="020B0503020204020204" pitchFamily="34" charset="-122"/>
              </a:rPr>
              <a:t>原因</a:t>
            </a:r>
          </a:p>
        </p:txBody>
      </p:sp>
      <p:sp>
        <p:nvSpPr>
          <p:cNvPr id="68" name="流程图: 联系 67"/>
          <p:cNvSpPr/>
          <p:nvPr/>
        </p:nvSpPr>
        <p:spPr>
          <a:xfrm>
            <a:off x="9918700" y="4422775"/>
            <a:ext cx="1498600" cy="1583055"/>
          </a:xfrm>
          <a:prstGeom prst="flowChartConnector">
            <a:avLst/>
          </a:prstGeom>
          <a:solidFill>
            <a:srgbClr val="32323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3200" b="1">
                <a:latin typeface="微软雅黑" panose="020B0503020204020204" pitchFamily="34" charset="-122"/>
                <a:ea typeface="微软雅黑" panose="020B0503020204020204" pitchFamily="34" charset="-122"/>
              </a:rPr>
              <a:t>影响</a:t>
            </a:r>
          </a:p>
        </p:txBody>
      </p:sp>
      <p:sp>
        <p:nvSpPr>
          <p:cNvPr id="12" name="文本框 11"/>
          <p:cNvSpPr txBox="1"/>
          <p:nvPr/>
        </p:nvSpPr>
        <p:spPr>
          <a:xfrm>
            <a:off x="3181350" y="1437005"/>
            <a:ext cx="7640320" cy="2306955"/>
          </a:xfrm>
          <a:prstGeom prst="rect">
            <a:avLst/>
          </a:prstGeom>
          <a:noFill/>
        </p:spPr>
        <p:txBody>
          <a:bodyPr wrap="square" rtlCol="0">
            <a:spAutoFit/>
          </a:bodyPr>
          <a:lstStyle/>
          <a:p>
            <a:pPr marL="342900" indent="-342900" algn="l" fontAlgn="auto">
              <a:lnSpc>
                <a:spcPct val="150000"/>
              </a:lnSpc>
              <a:buFont typeface="Wingdings" panose="05000000000000000000" charset="0"/>
              <a:buChar char="Ø"/>
            </a:pPr>
            <a:r>
              <a:rPr lang="zh-CN" sz="2400">
                <a:solidFill>
                  <a:schemeClr val="tx1"/>
                </a:solidFill>
                <a:latin typeface="方正粗黑宋简体" panose="02000000000000000000" charset="-122"/>
                <a:ea typeface="方正粗黑宋简体" panose="02000000000000000000" charset="-122"/>
                <a:cs typeface="方正粗黑宋简体" panose="02000000000000000000" charset="-122"/>
                <a:sym typeface="+mn-ea"/>
              </a:rPr>
              <a:t>二战沉重打击了西方殖民主义势力；</a:t>
            </a:r>
          </a:p>
          <a:p>
            <a:pPr marL="342900" indent="-342900" algn="l" fontAlgn="auto">
              <a:lnSpc>
                <a:spcPct val="150000"/>
              </a:lnSpc>
              <a:buFont typeface="Wingdings" panose="05000000000000000000" charset="0"/>
              <a:buChar char="Ø"/>
            </a:pPr>
            <a:r>
              <a:rPr lang="zh-CN" sz="2400">
                <a:solidFill>
                  <a:schemeClr val="tx1"/>
                </a:solidFill>
                <a:latin typeface="方正粗黑宋简体" panose="02000000000000000000" charset="-122"/>
                <a:ea typeface="方正粗黑宋简体" panose="02000000000000000000" charset="-122"/>
                <a:cs typeface="方正粗黑宋简体" panose="02000000000000000000" charset="-122"/>
                <a:sym typeface="+mn-ea"/>
              </a:rPr>
              <a:t>受亚洲等民族国家独立的鼓舞，非洲民族意识觉醒；</a:t>
            </a:r>
          </a:p>
          <a:p>
            <a:pPr marL="342900" indent="-342900" algn="l" fontAlgn="auto">
              <a:lnSpc>
                <a:spcPct val="150000"/>
              </a:lnSpc>
              <a:buFont typeface="Wingdings" panose="05000000000000000000" charset="0"/>
              <a:buChar char="Ø"/>
            </a:pPr>
            <a:r>
              <a:rPr lang="zh-CN" sz="2400">
                <a:solidFill>
                  <a:schemeClr val="tx1"/>
                </a:solidFill>
                <a:latin typeface="方正粗黑宋简体" panose="02000000000000000000" charset="-122"/>
                <a:ea typeface="方正粗黑宋简体" panose="02000000000000000000" charset="-122"/>
                <a:cs typeface="方正粗黑宋简体" panose="02000000000000000000" charset="-122"/>
                <a:sym typeface="+mn-ea"/>
              </a:rPr>
              <a:t>反法西斯战争的教育和锻炼；  </a:t>
            </a:r>
          </a:p>
          <a:p>
            <a:pPr marL="342900" indent="-342900" algn="l" fontAlgn="auto">
              <a:lnSpc>
                <a:spcPct val="150000"/>
              </a:lnSpc>
              <a:buFont typeface="Wingdings" panose="05000000000000000000" charset="0"/>
              <a:buChar char="Ø"/>
            </a:pPr>
            <a:r>
              <a:rPr lang="zh-CN" sz="2400">
                <a:solidFill>
                  <a:schemeClr val="tx1"/>
                </a:solidFill>
                <a:latin typeface="方正粗黑宋简体" panose="02000000000000000000" charset="-122"/>
                <a:ea typeface="方正粗黑宋简体" panose="02000000000000000000" charset="-122"/>
                <a:cs typeface="方正粗黑宋简体" panose="02000000000000000000" charset="-122"/>
                <a:sym typeface="+mn-ea"/>
              </a:rPr>
              <a:t>亚非万隆会议团结反帝的精神在非洲大陆传播。  </a:t>
            </a:r>
            <a:endParaRPr lang="zh-CN" altLang="en-US" sz="2400">
              <a:solidFill>
                <a:schemeClr val="tx1"/>
              </a:solidFill>
              <a:latin typeface="方正粗黑宋简体" panose="02000000000000000000" charset="-122"/>
              <a:ea typeface="方正粗黑宋简体" panose="02000000000000000000" charset="-122"/>
              <a:cs typeface="方正粗黑宋简体" panose="02000000000000000000" charset="-122"/>
              <a:sym typeface="+mn-ea"/>
            </a:endParaRPr>
          </a:p>
        </p:txBody>
      </p:sp>
      <p:sp>
        <p:nvSpPr>
          <p:cNvPr id="13" name="文本框 12"/>
          <p:cNvSpPr txBox="1"/>
          <p:nvPr/>
        </p:nvSpPr>
        <p:spPr>
          <a:xfrm>
            <a:off x="1066800" y="4060190"/>
            <a:ext cx="9006840" cy="2306955"/>
          </a:xfrm>
          <a:prstGeom prst="rect">
            <a:avLst/>
          </a:prstGeom>
          <a:noFill/>
        </p:spPr>
        <p:txBody>
          <a:bodyPr wrap="square" rtlCol="0" anchor="t">
            <a:spAutoFit/>
          </a:bodyPr>
          <a:lstStyle/>
          <a:p>
            <a:pPr marL="342900" indent="-342900" fontAlgn="auto">
              <a:lnSpc>
                <a:spcPct val="150000"/>
              </a:lnSpc>
              <a:buFont typeface="Wingdings" panose="05000000000000000000" charset="0"/>
              <a:buChar char="u"/>
            </a:pPr>
            <a:r>
              <a:rPr lang="zh-CN" sz="2400">
                <a:solidFill>
                  <a:srgbClr val="C00000"/>
                </a:solidFill>
                <a:latin typeface="方正粗黑宋简体" panose="02000000000000000000" charset="-122"/>
                <a:ea typeface="方正粗黑宋简体" panose="02000000000000000000" charset="-122"/>
                <a:cs typeface="方正粗黑宋简体" panose="02000000000000000000" charset="-122"/>
                <a:sym typeface="+mn-ea"/>
              </a:rPr>
              <a:t>非洲   实现了民族的独立，为推进非洲国家现代化奠定了基础；</a:t>
            </a:r>
          </a:p>
          <a:p>
            <a:pPr marL="342900" indent="-342900" fontAlgn="auto">
              <a:lnSpc>
                <a:spcPct val="150000"/>
              </a:lnSpc>
              <a:buFont typeface="Wingdings" panose="05000000000000000000" charset="0"/>
              <a:buChar char="u"/>
            </a:pPr>
            <a:r>
              <a:rPr lang="zh-CN" sz="2400">
                <a:solidFill>
                  <a:srgbClr val="C00000"/>
                </a:solidFill>
                <a:latin typeface="方正粗黑宋简体" panose="02000000000000000000" charset="-122"/>
                <a:ea typeface="方正粗黑宋简体" panose="02000000000000000000" charset="-122"/>
                <a:cs typeface="方正粗黑宋简体" panose="02000000000000000000" charset="-122"/>
                <a:sym typeface="+mn-ea"/>
              </a:rPr>
              <a:t>西方   资本主义世界殖民体系日趋瓦解；</a:t>
            </a:r>
          </a:p>
          <a:p>
            <a:pPr marL="342900" indent="-342900" fontAlgn="auto">
              <a:lnSpc>
                <a:spcPct val="150000"/>
              </a:lnSpc>
              <a:buFont typeface="Wingdings" panose="05000000000000000000" charset="0"/>
              <a:buChar char="u"/>
            </a:pPr>
            <a:r>
              <a:rPr lang="zh-CN" sz="2400">
                <a:solidFill>
                  <a:srgbClr val="C00000"/>
                </a:solidFill>
                <a:latin typeface="方正粗黑宋简体" panose="02000000000000000000" charset="-122"/>
                <a:ea typeface="方正粗黑宋简体" panose="02000000000000000000" charset="-122"/>
                <a:cs typeface="方正粗黑宋简体" panose="02000000000000000000" charset="-122"/>
                <a:sym typeface="+mn-ea"/>
              </a:rPr>
              <a:t>世界格局    第三世界国家力量增强，推动了世界格局的多极化趋势，冲击着两极格局。</a:t>
            </a:r>
            <a:endParaRPr lang="zh-CN" altLang="en-US" sz="2400">
              <a:solidFill>
                <a:srgbClr val="C00000"/>
              </a:solidFill>
              <a:latin typeface="方正粗黑宋简体" panose="02000000000000000000" charset="-122"/>
              <a:ea typeface="方正粗黑宋简体" panose="02000000000000000000" charset="-122"/>
              <a:cs typeface="方正粗黑宋简体" panose="02000000000000000000" charset="-122"/>
              <a:sym typeface="+mn-ea"/>
            </a:endParaRPr>
          </a:p>
        </p:txBody>
      </p:sp>
      <p:grpSp>
        <p:nvGrpSpPr>
          <p:cNvPr id="17" name="组合 16"/>
          <p:cNvGrpSpPr/>
          <p:nvPr/>
        </p:nvGrpSpPr>
        <p:grpSpPr>
          <a:xfrm>
            <a:off x="11175365" y="1640840"/>
            <a:ext cx="1008380" cy="4380230"/>
            <a:chOff x="17743" y="1828"/>
            <a:chExt cx="1588" cy="6898"/>
          </a:xfrm>
        </p:grpSpPr>
        <p:sp>
          <p:nvSpPr>
            <p:cNvPr id="14" name="文本框 13"/>
            <p:cNvSpPr txBox="1"/>
            <p:nvPr/>
          </p:nvSpPr>
          <p:spPr>
            <a:xfrm>
              <a:off x="17743" y="1828"/>
              <a:ext cx="789" cy="2470"/>
            </a:xfrm>
            <a:prstGeom prst="rect">
              <a:avLst/>
            </a:prstGeom>
            <a:noFill/>
          </p:spPr>
          <p:txBody>
            <a:bodyPr vert="horz" wrap="square" rtlCol="0">
              <a:spAutoFit/>
            </a:bodyPr>
            <a:lstStyle/>
            <a:p>
              <a:pPr lvl="0" algn="l">
                <a:buClrTx/>
                <a:buSzTx/>
                <a:buFontTx/>
              </a:pPr>
              <a:r>
                <a:rPr lang="zh-CN" altLang="en-US" sz="2400">
                  <a:solidFill>
                    <a:srgbClr val="C00000"/>
                  </a:solidFill>
                  <a:latin typeface="方正粗黑宋简体" panose="02000000000000000000" charset="-122"/>
                  <a:ea typeface="方正粗黑宋简体" panose="02000000000000000000" charset="-122"/>
                  <a:sym typeface="+mn-ea"/>
                </a:rPr>
                <a:t>史料实证</a:t>
              </a:r>
            </a:p>
          </p:txBody>
        </p:sp>
        <p:sp>
          <p:nvSpPr>
            <p:cNvPr id="15" name="文本框 14"/>
            <p:cNvSpPr txBox="1"/>
            <p:nvPr/>
          </p:nvSpPr>
          <p:spPr>
            <a:xfrm>
              <a:off x="18388" y="6256"/>
              <a:ext cx="943" cy="2470"/>
            </a:xfrm>
            <a:prstGeom prst="rect">
              <a:avLst/>
            </a:prstGeom>
            <a:noFill/>
          </p:spPr>
          <p:txBody>
            <a:bodyPr vert="horz" wrap="square" rtlCol="0">
              <a:spAutoFit/>
            </a:bodyPr>
            <a:lstStyle/>
            <a:p>
              <a:pPr lvl="0" algn="l">
                <a:buClrTx/>
                <a:buSzTx/>
                <a:buFontTx/>
              </a:pPr>
              <a:r>
                <a:rPr lang="zh-CN" altLang="en-US" sz="2400">
                  <a:solidFill>
                    <a:srgbClr val="C00000"/>
                  </a:solidFill>
                  <a:latin typeface="方正粗黑宋简体" panose="02000000000000000000" charset="-122"/>
                  <a:ea typeface="方正粗黑宋简体" panose="02000000000000000000" charset="-122"/>
                  <a:sym typeface="+mn-ea"/>
                </a:rPr>
                <a:t>历史解释</a:t>
              </a:r>
            </a:p>
          </p:txBody>
        </p:sp>
        <p:cxnSp>
          <p:nvCxnSpPr>
            <p:cNvPr id="18" name="直接连接符 17"/>
            <p:cNvCxnSpPr/>
            <p:nvPr/>
          </p:nvCxnSpPr>
          <p:spPr>
            <a:xfrm flipV="1">
              <a:off x="18453" y="2295"/>
              <a:ext cx="3" cy="2007"/>
            </a:xfrm>
            <a:prstGeom prst="line">
              <a:avLst/>
            </a:prstGeom>
            <a:ln w="38100" cmpd="sng">
              <a:solidFill>
                <a:srgbClr val="595959"/>
              </a:solidFill>
              <a:prstDash val="soli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4320" y="449590"/>
            <a:ext cx="1808480" cy="583565"/>
          </a:xfrm>
          <a:prstGeom prst="rect">
            <a:avLst/>
          </a:prstGeom>
          <a:noFill/>
        </p:spPr>
        <p:txBody>
          <a:bodyPr wrap="none" rtlCol="0">
            <a:spAutoFit/>
          </a:bodyPr>
          <a:lstStyle/>
          <a:p>
            <a:r>
              <a:rPr lang="zh-CN" altLang="en-US" sz="3200" b="1">
                <a:solidFill>
                  <a:srgbClr val="141316"/>
                </a:solidFill>
                <a:latin typeface="微软雅黑" panose="020B0503020204020204" pitchFamily="34" charset="-122"/>
                <a:ea typeface="微软雅黑" panose="020B0503020204020204" pitchFamily="34" charset="-122"/>
              </a:rPr>
              <a:t>拉丁美洲</a:t>
            </a:r>
          </a:p>
        </p:txBody>
      </p:sp>
      <p:cxnSp>
        <p:nvCxnSpPr>
          <p:cNvPr id="3" name="直接连接符 2"/>
          <p:cNvCxnSpPr/>
          <p:nvPr/>
        </p:nvCxnSpPr>
        <p:spPr>
          <a:xfrm>
            <a:off x="0" y="101912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050931" y="594359"/>
            <a:ext cx="491490" cy="318085"/>
            <a:chOff x="3017520" y="601990"/>
            <a:chExt cx="491490" cy="414010"/>
          </a:xfrm>
        </p:grpSpPr>
        <p:sp>
          <p:nvSpPr>
            <p:cNvPr id="5" name="燕尾形 4"/>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5"/>
            <p:cNvSpPr/>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矩形 8"/>
          <p:cNvSpPr/>
          <p:nvPr/>
        </p:nvSpPr>
        <p:spPr>
          <a:xfrm>
            <a:off x="8885357"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952594"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019831"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8818245" y="796925"/>
            <a:ext cx="1017905" cy="220345"/>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2"/>
          <a:srcRect l="5213" t="6395" r="6248" b="34942"/>
          <a:stretch>
            <a:fillRect/>
          </a:stretch>
        </p:blipFill>
        <p:spPr>
          <a:xfrm>
            <a:off x="555625" y="1607820"/>
            <a:ext cx="4292600" cy="4481830"/>
          </a:xfrm>
          <a:prstGeom prst="roundRect">
            <a:avLst/>
          </a:prstGeom>
          <a:effectLst>
            <a:outerShdw blurRad="50800" dist="38100" dir="2700000" algn="tl" rotWithShape="0">
              <a:prstClr val="black">
                <a:alpha val="40000"/>
              </a:prstClr>
            </a:outerShdw>
          </a:effectLst>
        </p:spPr>
      </p:pic>
      <p:sp>
        <p:nvSpPr>
          <p:cNvPr id="79" name="任意多边形 8"/>
          <p:cNvSpPr>
            <a:spLocks noChangeArrowheads="1"/>
          </p:cNvSpPr>
          <p:nvPr/>
        </p:nvSpPr>
        <p:spPr bwMode="auto">
          <a:xfrm>
            <a:off x="2284730" y="1851660"/>
            <a:ext cx="297180" cy="426720"/>
          </a:xfrm>
          <a:custGeom>
            <a:avLst/>
            <a:gdLst>
              <a:gd name="T0" fmla="*/ 11872 w 1044084"/>
              <a:gd name="T1" fmla="*/ 6195 h 1502916"/>
              <a:gd name="T2" fmla="*/ 6080 w 1044084"/>
              <a:gd name="T3" fmla="*/ 11976 h 1502916"/>
              <a:gd name="T4" fmla="*/ 11872 w 1044084"/>
              <a:gd name="T5" fmla="*/ 17756 h 1502916"/>
              <a:gd name="T6" fmla="*/ 17664 w 1044084"/>
              <a:gd name="T7" fmla="*/ 11976 h 1502916"/>
              <a:gd name="T8" fmla="*/ 11872 w 1044084"/>
              <a:gd name="T9" fmla="*/ 6195 h 1502916"/>
              <a:gd name="T10" fmla="*/ 11690 w 1044084"/>
              <a:gd name="T11" fmla="*/ 4 h 1502916"/>
              <a:gd name="T12" fmla="*/ 20263 w 1044084"/>
              <a:gd name="T13" fmla="*/ 3729 h 1502916"/>
              <a:gd name="T14" fmla="*/ 20263 w 1044084"/>
              <a:gd name="T15" fmla="*/ 3729 h 1502916"/>
              <a:gd name="T16" fmla="*/ 20701 w 1044084"/>
              <a:gd name="T17" fmla="*/ 20659 h 1502916"/>
              <a:gd name="T18" fmla="*/ 12582 w 1044084"/>
              <a:gd name="T19" fmla="*/ 34477 h 1502916"/>
              <a:gd name="T20" fmla="*/ 3736 w 1044084"/>
              <a:gd name="T21" fmla="*/ 20222 h 1502916"/>
              <a:gd name="T22" fmla="*/ 3298 w 1044084"/>
              <a:gd name="T23" fmla="*/ 3292 h 1502916"/>
              <a:gd name="T24" fmla="*/ 11690 w 1044084"/>
              <a:gd name="T25" fmla="*/ 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chemeClr val="tx1"/>
          </a:solidFill>
          <a:ln w="9525">
            <a:noFill/>
            <a:miter lim="800000"/>
          </a:ln>
          <a:effectLst>
            <a:outerShdw blurRad="50800" dist="38100" dir="2700000" algn="tl" rotWithShape="0">
              <a:prstClr val="black">
                <a:alpha val="40000"/>
              </a:prstClr>
            </a:outerShdw>
          </a:effectLst>
        </p:spPr>
        <p:txBody>
          <a:bodyPr anchor="ctr"/>
          <a:lstStyle/>
          <a:p>
            <a:endParaRPr lang="zh-CN" altLang="en-US"/>
          </a:p>
        </p:txBody>
      </p:sp>
      <p:grpSp>
        <p:nvGrpSpPr>
          <p:cNvPr id="88" name="组合 87"/>
          <p:cNvGrpSpPr/>
          <p:nvPr/>
        </p:nvGrpSpPr>
        <p:grpSpPr>
          <a:xfrm>
            <a:off x="2538730" y="1812290"/>
            <a:ext cx="4170045" cy="452120"/>
            <a:chOff x="10075" y="2530"/>
            <a:chExt cx="6567" cy="712"/>
          </a:xfrm>
        </p:grpSpPr>
        <p:cxnSp>
          <p:nvCxnSpPr>
            <p:cNvPr id="89" name="直接连接符 88"/>
            <p:cNvCxnSpPr/>
            <p:nvPr/>
          </p:nvCxnSpPr>
          <p:spPr>
            <a:xfrm flipV="1">
              <a:off x="11545" y="2530"/>
              <a:ext cx="5097" cy="15"/>
            </a:xfrm>
            <a:prstGeom prst="line">
              <a:avLst/>
            </a:prstGeom>
            <a:ln w="31750">
              <a:solidFill>
                <a:srgbClr val="BE1007"/>
              </a:solidFill>
              <a:prstDash val="sysDash"/>
            </a:ln>
          </p:spPr>
          <p:style>
            <a:lnRef idx="3">
              <a:schemeClr val="dk1"/>
            </a:lnRef>
            <a:fillRef idx="0">
              <a:schemeClr val="dk1"/>
            </a:fillRef>
            <a:effectRef idx="2">
              <a:schemeClr val="dk1"/>
            </a:effectRef>
            <a:fontRef idx="minor">
              <a:schemeClr val="tx1"/>
            </a:fontRef>
          </p:style>
        </p:cxnSp>
        <p:cxnSp>
          <p:nvCxnSpPr>
            <p:cNvPr id="90" name="直接连接符 89"/>
            <p:cNvCxnSpPr/>
            <p:nvPr/>
          </p:nvCxnSpPr>
          <p:spPr>
            <a:xfrm flipV="1">
              <a:off x="10075" y="2556"/>
              <a:ext cx="1504" cy="686"/>
            </a:xfrm>
            <a:prstGeom prst="line">
              <a:avLst/>
            </a:prstGeom>
            <a:ln w="31750">
              <a:solidFill>
                <a:srgbClr val="BE1007"/>
              </a:solidFill>
              <a:prstDash val="sysDash"/>
            </a:ln>
          </p:spPr>
          <p:style>
            <a:lnRef idx="3">
              <a:schemeClr val="dk1"/>
            </a:lnRef>
            <a:fillRef idx="0">
              <a:schemeClr val="dk1"/>
            </a:fillRef>
            <a:effectRef idx="2">
              <a:schemeClr val="dk1"/>
            </a:effectRef>
            <a:fontRef idx="minor">
              <a:schemeClr val="tx1"/>
            </a:fontRef>
          </p:style>
        </p:cxnSp>
      </p:grpSp>
      <p:sp>
        <p:nvSpPr>
          <p:cNvPr id="12" name="文本框 11"/>
          <p:cNvSpPr txBox="1"/>
          <p:nvPr/>
        </p:nvSpPr>
        <p:spPr>
          <a:xfrm>
            <a:off x="5586095" y="1356360"/>
            <a:ext cx="897890" cy="521970"/>
          </a:xfrm>
          <a:prstGeom prst="rect">
            <a:avLst/>
          </a:prstGeom>
          <a:noFill/>
        </p:spPr>
        <p:txBody>
          <a:bodyPr wrap="none" rtlCol="0">
            <a:spAutoFit/>
          </a:bodyPr>
          <a:lstStyle/>
          <a:p>
            <a:r>
              <a:rPr lang="zh-CN" altLang="en-US" sz="2800" b="1"/>
              <a:t>古巴</a:t>
            </a:r>
          </a:p>
        </p:txBody>
      </p:sp>
      <p:sp>
        <p:nvSpPr>
          <p:cNvPr id="13" name="文本框 12"/>
          <p:cNvSpPr txBox="1"/>
          <p:nvPr/>
        </p:nvSpPr>
        <p:spPr>
          <a:xfrm>
            <a:off x="5252720" y="2200910"/>
            <a:ext cx="3565525" cy="1568450"/>
          </a:xfrm>
          <a:prstGeom prst="rect">
            <a:avLst/>
          </a:prstGeom>
          <a:noFill/>
        </p:spPr>
        <p:txBody>
          <a:bodyPr wrap="square" rtlCol="0">
            <a:spAutoFit/>
          </a:bodyPr>
          <a:lstStyle/>
          <a:p>
            <a:pPr marL="342900" indent="-342900" algn="l">
              <a:buFont typeface="Wingdings" panose="05000000000000000000" charset="0"/>
              <a:buChar char="Ø"/>
            </a:pPr>
            <a:r>
              <a:rPr lang="en-US" altLang="zh-CN" sz="2400" b="1" dirty="0">
                <a:latin typeface="+mn-ea"/>
                <a:cs typeface="Times New Roman" panose="02020603050405020304" pitchFamily="18" charset="0"/>
                <a:sym typeface="+mn-ea"/>
              </a:rPr>
              <a:t>1959</a:t>
            </a:r>
            <a:r>
              <a:rPr lang="zh-CN" altLang="zh-CN" sz="2400" b="1" dirty="0">
                <a:latin typeface="+mn-ea"/>
                <a:cs typeface="Times New Roman" panose="02020603050405020304" pitchFamily="18" charset="0"/>
                <a:sym typeface="+mn-ea"/>
              </a:rPr>
              <a:t>年，卡斯特罗领导古巴革命。</a:t>
            </a:r>
          </a:p>
          <a:p>
            <a:pPr marL="342900" indent="-342900" algn="l">
              <a:buFont typeface="Wingdings" panose="05000000000000000000" charset="0"/>
              <a:buChar char="Ø"/>
            </a:pPr>
            <a:r>
              <a:rPr lang="en-US" altLang="zh-CN" sz="2400" b="1" dirty="0">
                <a:latin typeface="+mn-ea"/>
                <a:cs typeface="Times New Roman" panose="02020603050405020304" pitchFamily="18" charset="0"/>
                <a:sym typeface="+mn-ea"/>
              </a:rPr>
              <a:t>1961</a:t>
            </a:r>
            <a:r>
              <a:rPr lang="zh-CN" altLang="zh-CN" sz="2400" b="1" dirty="0">
                <a:latin typeface="+mn-ea"/>
                <a:cs typeface="Times New Roman" panose="02020603050405020304" pitchFamily="18" charset="0"/>
                <a:sym typeface="+mn-ea"/>
              </a:rPr>
              <a:t>年，宣布是社会主义国家。</a:t>
            </a:r>
            <a:endParaRPr lang="zh-CN" altLang="en-US" sz="2400" b="1"/>
          </a:p>
        </p:txBody>
      </p:sp>
      <p:pic>
        <p:nvPicPr>
          <p:cNvPr id="14" name="图片 13"/>
          <p:cNvPicPr>
            <a:picLocks noChangeAspect="1"/>
          </p:cNvPicPr>
          <p:nvPr/>
        </p:nvPicPr>
        <p:blipFill rotWithShape="1">
          <a:blip r:embed="rId3">
            <a:extLst>
              <a:ext uri="{28A0092B-C50C-407E-A947-70E740481C1C}">
                <a14:useLocalDpi xmlns:a14="http://schemas.microsoft.com/office/drawing/2010/main" val="0"/>
              </a:ext>
            </a:extLst>
          </a:blip>
          <a:srcRect l="1211" t="7980" r="6005" b="10858"/>
          <a:stretch>
            <a:fillRect/>
          </a:stretch>
        </p:blipFill>
        <p:spPr>
          <a:xfrm>
            <a:off x="8427720" y="3916045"/>
            <a:ext cx="3568700" cy="2454275"/>
          </a:xfrm>
          <a:prstGeom prst="roundRect">
            <a:avLst/>
          </a:prstGeom>
          <a:ln>
            <a:noFill/>
          </a:ln>
          <a:effectLst>
            <a:outerShdw blurRad="190500" algn="tl" rotWithShape="0">
              <a:srgbClr val="000000">
                <a:alpha val="70000"/>
              </a:srgbClr>
            </a:outerShdw>
          </a:effectLst>
        </p:spPr>
      </p:pic>
      <p:sp>
        <p:nvSpPr>
          <p:cNvPr id="15" name="任意多边形 8"/>
          <p:cNvSpPr>
            <a:spLocks noChangeArrowheads="1"/>
          </p:cNvSpPr>
          <p:nvPr/>
        </p:nvSpPr>
        <p:spPr bwMode="auto">
          <a:xfrm>
            <a:off x="9825355" y="5048885"/>
            <a:ext cx="297180" cy="426720"/>
          </a:xfrm>
          <a:custGeom>
            <a:avLst/>
            <a:gdLst>
              <a:gd name="T0" fmla="*/ 11872 w 1044084"/>
              <a:gd name="T1" fmla="*/ 6195 h 1502916"/>
              <a:gd name="T2" fmla="*/ 6080 w 1044084"/>
              <a:gd name="T3" fmla="*/ 11976 h 1502916"/>
              <a:gd name="T4" fmla="*/ 11872 w 1044084"/>
              <a:gd name="T5" fmla="*/ 17756 h 1502916"/>
              <a:gd name="T6" fmla="*/ 17664 w 1044084"/>
              <a:gd name="T7" fmla="*/ 11976 h 1502916"/>
              <a:gd name="T8" fmla="*/ 11872 w 1044084"/>
              <a:gd name="T9" fmla="*/ 6195 h 1502916"/>
              <a:gd name="T10" fmla="*/ 11690 w 1044084"/>
              <a:gd name="T11" fmla="*/ 4 h 1502916"/>
              <a:gd name="T12" fmla="*/ 20263 w 1044084"/>
              <a:gd name="T13" fmla="*/ 3729 h 1502916"/>
              <a:gd name="T14" fmla="*/ 20263 w 1044084"/>
              <a:gd name="T15" fmla="*/ 3729 h 1502916"/>
              <a:gd name="T16" fmla="*/ 20701 w 1044084"/>
              <a:gd name="T17" fmla="*/ 20659 h 1502916"/>
              <a:gd name="T18" fmla="*/ 12582 w 1044084"/>
              <a:gd name="T19" fmla="*/ 34477 h 1502916"/>
              <a:gd name="T20" fmla="*/ 3736 w 1044084"/>
              <a:gd name="T21" fmla="*/ 20222 h 1502916"/>
              <a:gd name="T22" fmla="*/ 3298 w 1044084"/>
              <a:gd name="T23" fmla="*/ 3292 h 1502916"/>
              <a:gd name="T24" fmla="*/ 11690 w 1044084"/>
              <a:gd name="T25" fmla="*/ 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chemeClr val="tx1"/>
          </a:solidFill>
          <a:ln w="9525">
            <a:noFill/>
            <a:miter lim="800000"/>
          </a:ln>
          <a:effectLst>
            <a:outerShdw blurRad="50800" dist="38100" dir="2700000" algn="tl" rotWithShape="0">
              <a:prstClr val="black">
                <a:alpha val="40000"/>
              </a:prstClr>
            </a:outerShdw>
          </a:effectLst>
        </p:spPr>
        <p:txBody>
          <a:bodyPr anchor="ctr"/>
          <a:lstStyle/>
          <a:p>
            <a:endParaRPr lang="zh-CN" altLang="en-US"/>
          </a:p>
        </p:txBody>
      </p:sp>
      <p:grpSp>
        <p:nvGrpSpPr>
          <p:cNvPr id="17" name="组合 16"/>
          <p:cNvGrpSpPr/>
          <p:nvPr/>
        </p:nvGrpSpPr>
        <p:grpSpPr>
          <a:xfrm>
            <a:off x="5758180" y="4936490"/>
            <a:ext cx="4099560" cy="453390"/>
            <a:chOff x="12115" y="1595"/>
            <a:chExt cx="6456" cy="714"/>
          </a:xfrm>
        </p:grpSpPr>
        <p:cxnSp>
          <p:nvCxnSpPr>
            <p:cNvPr id="18" name="直接连接符 17"/>
            <p:cNvCxnSpPr/>
            <p:nvPr/>
          </p:nvCxnSpPr>
          <p:spPr>
            <a:xfrm flipV="1">
              <a:off x="12115" y="1595"/>
              <a:ext cx="4209" cy="7"/>
            </a:xfrm>
            <a:prstGeom prst="line">
              <a:avLst/>
            </a:prstGeom>
            <a:ln w="31750">
              <a:solidFill>
                <a:srgbClr val="BE1007"/>
              </a:solidFill>
              <a:prstDash val="sysDash"/>
            </a:ln>
          </p:spPr>
          <p:style>
            <a:lnRef idx="3">
              <a:schemeClr val="dk1"/>
            </a:lnRef>
            <a:fillRef idx="0">
              <a:schemeClr val="dk1"/>
            </a:fillRef>
            <a:effectRef idx="2">
              <a:schemeClr val="dk1"/>
            </a:effectRef>
            <a:fontRef idx="minor">
              <a:schemeClr val="tx1"/>
            </a:fontRef>
          </p:style>
        </p:cxnSp>
        <p:cxnSp>
          <p:nvCxnSpPr>
            <p:cNvPr id="19" name="直接连接符 18"/>
            <p:cNvCxnSpPr/>
            <p:nvPr/>
          </p:nvCxnSpPr>
          <p:spPr>
            <a:xfrm>
              <a:off x="16214" y="1603"/>
              <a:ext cx="2357" cy="706"/>
            </a:xfrm>
            <a:prstGeom prst="line">
              <a:avLst/>
            </a:prstGeom>
            <a:ln w="31750">
              <a:solidFill>
                <a:srgbClr val="BE1007"/>
              </a:solidFill>
              <a:prstDash val="sysDash"/>
            </a:ln>
          </p:spPr>
          <p:style>
            <a:lnRef idx="3">
              <a:schemeClr val="dk1"/>
            </a:lnRef>
            <a:fillRef idx="0">
              <a:schemeClr val="dk1"/>
            </a:fillRef>
            <a:effectRef idx="2">
              <a:schemeClr val="dk1"/>
            </a:effectRef>
            <a:fontRef idx="minor">
              <a:schemeClr val="tx1"/>
            </a:fontRef>
          </p:style>
        </p:cxnSp>
      </p:grpSp>
      <p:sp>
        <p:nvSpPr>
          <p:cNvPr id="20" name="文本框 19"/>
          <p:cNvSpPr txBox="1"/>
          <p:nvPr/>
        </p:nvSpPr>
        <p:spPr>
          <a:xfrm>
            <a:off x="5350510" y="4069715"/>
            <a:ext cx="3042920" cy="953135"/>
          </a:xfrm>
          <a:prstGeom prst="rect">
            <a:avLst/>
          </a:prstGeom>
          <a:noFill/>
        </p:spPr>
        <p:txBody>
          <a:bodyPr wrap="none" rtlCol="0">
            <a:spAutoFit/>
          </a:bodyPr>
          <a:lstStyle/>
          <a:p>
            <a:pPr algn="ctr"/>
            <a:r>
              <a:rPr lang="zh-CN" altLang="en-US" sz="2800" b="1" dirty="0">
                <a:latin typeface="仿宋" panose="02010609060101010101" pitchFamily="49" charset="-122"/>
                <a:ea typeface="仿宋" panose="02010609060101010101" pitchFamily="49" charset="-122"/>
                <a:sym typeface="+mn-ea"/>
              </a:rPr>
              <a:t>长期被美国控制的</a:t>
            </a:r>
            <a:endParaRPr lang="en-US" altLang="zh-CN" sz="2800" b="1" dirty="0">
              <a:latin typeface="仿宋" panose="02010609060101010101" pitchFamily="49" charset="-122"/>
              <a:ea typeface="仿宋" panose="02010609060101010101" pitchFamily="49" charset="-122"/>
            </a:endParaRPr>
          </a:p>
          <a:p>
            <a:pPr algn="ctr"/>
            <a:r>
              <a:rPr lang="zh-CN" altLang="en-US" sz="2800" b="1" dirty="0">
                <a:latin typeface="仿宋" panose="02010609060101010101" pitchFamily="49" charset="-122"/>
                <a:ea typeface="仿宋" panose="02010609060101010101" pitchFamily="49" charset="-122"/>
                <a:sym typeface="+mn-ea"/>
              </a:rPr>
              <a:t>巴拿马运河区</a:t>
            </a:r>
            <a:endParaRPr lang="zh-CN" altLang="en-US" sz="2800" b="1"/>
          </a:p>
        </p:txBody>
      </p:sp>
      <p:sp>
        <p:nvSpPr>
          <p:cNvPr id="27" name="文本框 26"/>
          <p:cNvSpPr txBox="1"/>
          <p:nvPr/>
        </p:nvSpPr>
        <p:spPr>
          <a:xfrm>
            <a:off x="5250815" y="5278755"/>
            <a:ext cx="3046730" cy="1198880"/>
          </a:xfrm>
          <a:prstGeom prst="rect">
            <a:avLst/>
          </a:prstGeom>
          <a:noFill/>
        </p:spPr>
        <p:txBody>
          <a:bodyPr wrap="square" rtlCol="0">
            <a:spAutoFit/>
          </a:bodyPr>
          <a:lstStyle/>
          <a:p>
            <a:pPr marL="342900" indent="-342900" algn="l">
              <a:buFont typeface="Wingdings" panose="05000000000000000000" charset="0"/>
              <a:buChar char="Ø"/>
            </a:pPr>
            <a:r>
              <a:rPr lang="en-US" altLang="zh-CN" sz="2400" b="1" dirty="0">
                <a:latin typeface="+mn-ea"/>
                <a:cs typeface="Times New Roman" panose="02020603050405020304" pitchFamily="18" charset="0"/>
                <a:sym typeface="+mn-ea"/>
              </a:rPr>
              <a:t>1999</a:t>
            </a:r>
            <a:r>
              <a:rPr lang="zh-CN" altLang="zh-CN" sz="2400" b="1" dirty="0">
                <a:latin typeface="+mn-ea"/>
                <a:cs typeface="Times New Roman" panose="02020603050405020304" pitchFamily="18" charset="0"/>
                <a:sym typeface="+mn-ea"/>
              </a:rPr>
              <a:t>年，巴拿马收回了运河区的全部主权。</a:t>
            </a:r>
            <a:endParaRPr lang="zh-CN" altLang="en-US" sz="2400" b="1"/>
          </a:p>
        </p:txBody>
      </p:sp>
      <p:sp>
        <p:nvSpPr>
          <p:cNvPr id="97" name="文本框 96"/>
          <p:cNvSpPr txBox="1"/>
          <p:nvPr/>
        </p:nvSpPr>
        <p:spPr>
          <a:xfrm>
            <a:off x="9919970" y="1505585"/>
            <a:ext cx="1404620" cy="2061210"/>
          </a:xfrm>
          <a:prstGeom prst="rect">
            <a:avLst/>
          </a:prstGeom>
          <a:noFill/>
          <a:effectLst>
            <a:outerShdw blurRad="50800" dist="38100" dir="2700000" algn="tl" rotWithShape="0">
              <a:prstClr val="black">
                <a:alpha val="18000"/>
              </a:prstClr>
            </a:outerShdw>
          </a:effectLst>
        </p:spPr>
        <p:txBody>
          <a:bodyPr wrap="square" rtlCol="0">
            <a:spAutoFit/>
          </a:bodyPr>
          <a:lstStyle/>
          <a:p>
            <a:r>
              <a:rPr lang="zh-CN" altLang="en-US" sz="3200" b="1">
                <a:solidFill>
                  <a:srgbClr val="D52118"/>
                </a:solidFill>
                <a:latin typeface="+mn-ea"/>
              </a:rPr>
              <a:t>世界殖民体系崩溃</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4320" y="449590"/>
            <a:ext cx="3840480" cy="583565"/>
          </a:xfrm>
          <a:prstGeom prst="rect">
            <a:avLst/>
          </a:prstGeom>
          <a:noFill/>
        </p:spPr>
        <p:txBody>
          <a:bodyPr wrap="none" rtlCol="0">
            <a:spAutoFit/>
          </a:bodyPr>
          <a:lstStyle/>
          <a:p>
            <a:r>
              <a:rPr lang="zh-CN" altLang="en-US" sz="3200" b="1">
                <a:solidFill>
                  <a:srgbClr val="141316"/>
                </a:solidFill>
                <a:latin typeface="微软雅黑" panose="020B0503020204020204" pitchFamily="34" charset="-122"/>
                <a:ea typeface="微软雅黑" panose="020B0503020204020204" pitchFamily="34" charset="-122"/>
              </a:rPr>
              <a:t>世界殖民体系的崩溃</a:t>
            </a:r>
          </a:p>
        </p:txBody>
      </p:sp>
      <p:cxnSp>
        <p:nvCxnSpPr>
          <p:cNvPr id="3" name="直接连接符 2"/>
          <p:cNvCxnSpPr/>
          <p:nvPr/>
        </p:nvCxnSpPr>
        <p:spPr>
          <a:xfrm>
            <a:off x="0" y="101912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235966" y="610234"/>
            <a:ext cx="491490" cy="318085"/>
            <a:chOff x="3017520" y="601990"/>
            <a:chExt cx="491490" cy="414010"/>
          </a:xfrm>
        </p:grpSpPr>
        <p:sp>
          <p:nvSpPr>
            <p:cNvPr id="5" name="燕尾形 4"/>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5"/>
            <p:cNvSpPr/>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矩形 8"/>
          <p:cNvSpPr/>
          <p:nvPr/>
        </p:nvSpPr>
        <p:spPr>
          <a:xfrm>
            <a:off x="8885357"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952594"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019831"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8822690" y="795655"/>
            <a:ext cx="1007745" cy="220345"/>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824865" y="1310640"/>
            <a:ext cx="10804525" cy="2840355"/>
          </a:xfrm>
          <a:prstGeom prst="roundRect">
            <a:avLst/>
          </a:prstGeom>
          <a:noFill/>
          <a:ln>
            <a:solidFill>
              <a:schemeClr val="tx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824865" y="4737100"/>
            <a:ext cx="10803255" cy="1657985"/>
          </a:xfrm>
          <a:prstGeom prst="roundRect">
            <a:avLst/>
          </a:prstGeom>
          <a:noFill/>
          <a:ln>
            <a:solidFill>
              <a:schemeClr val="tx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p:cNvSpPr txBox="1"/>
          <p:nvPr/>
        </p:nvSpPr>
        <p:spPr>
          <a:xfrm>
            <a:off x="949325" y="5154930"/>
            <a:ext cx="8654415" cy="1198880"/>
          </a:xfrm>
          <a:prstGeom prst="rect">
            <a:avLst/>
          </a:prstGeom>
          <a:noFill/>
        </p:spPr>
        <p:txBody>
          <a:bodyPr wrap="square" rtlCol="0">
            <a:spAutoFit/>
          </a:bodyPr>
          <a:lstStyle/>
          <a:p>
            <a:pPr algn="l" fontAlgn="auto">
              <a:lnSpc>
                <a:spcPct val="150000"/>
              </a:lnSpc>
            </a:pPr>
            <a:r>
              <a:rPr lang="en-US" altLang="zh-CN" sz="2400" b="1">
                <a:latin typeface="楷体" panose="02010609060101010101" charset="-122"/>
                <a:ea typeface="楷体" panose="02010609060101010101" charset="-122"/>
                <a:cs typeface="楷体" panose="02010609060101010101" charset="-122"/>
              </a:rPr>
              <a:t>1</a:t>
            </a:r>
            <a:r>
              <a:rPr lang="zh-CN" altLang="en-US" sz="2400" b="1">
                <a:latin typeface="楷体" panose="02010609060101010101" charset="-122"/>
                <a:ea typeface="楷体" panose="02010609060101010101" charset="-122"/>
                <a:cs typeface="楷体" panose="02010609060101010101" charset="-122"/>
              </a:rPr>
              <a:t>、二战后亚非拉人民的民</a:t>
            </a:r>
            <a:r>
              <a:rPr lang="zh-CN" altLang="en-US" sz="2400" b="1">
                <a:latin typeface="楷体" panose="02010609060101010101" charset="-122"/>
                <a:ea typeface="楷体" panose="02010609060101010101" charset="-122"/>
                <a:cs typeface="楷体" panose="02010609060101010101" charset="-122"/>
                <a:sym typeface="+mn-ea"/>
              </a:rPr>
              <a:t>族解放运动主要采取了哪些斗争方式？</a:t>
            </a:r>
          </a:p>
          <a:p>
            <a:pPr algn="l" fontAlgn="auto">
              <a:lnSpc>
                <a:spcPct val="150000"/>
              </a:lnSpc>
            </a:pPr>
            <a:r>
              <a:rPr lang="en-US" altLang="zh-CN" sz="2400" b="1">
                <a:latin typeface="楷体" panose="02010609060101010101" charset="-122"/>
                <a:ea typeface="楷体" panose="02010609060101010101" charset="-122"/>
                <a:cs typeface="楷体" panose="02010609060101010101" charset="-122"/>
                <a:sym typeface="+mn-ea"/>
              </a:rPr>
              <a:t>2</a:t>
            </a:r>
            <a:r>
              <a:rPr lang="zh-CN" altLang="en-US" sz="2400" b="1">
                <a:latin typeface="楷体" panose="02010609060101010101" charset="-122"/>
                <a:ea typeface="楷体" panose="02010609060101010101" charset="-122"/>
                <a:cs typeface="楷体" panose="02010609060101010101" charset="-122"/>
                <a:sym typeface="+mn-ea"/>
              </a:rPr>
              <a:t>、战后殖民体系的瓦解对世界有何影响？</a:t>
            </a:r>
            <a:endParaRPr lang="en-US" altLang="zh-CN" sz="2400" b="1">
              <a:latin typeface="楷体" panose="02010609060101010101" charset="-122"/>
              <a:ea typeface="楷体" panose="02010609060101010101" charset="-122"/>
              <a:cs typeface="楷体" panose="02010609060101010101" charset="-122"/>
              <a:sym typeface="+mn-ea"/>
            </a:endParaRPr>
          </a:p>
        </p:txBody>
      </p:sp>
      <p:sp>
        <p:nvSpPr>
          <p:cNvPr id="51" name="流程图: 联系 50"/>
          <p:cNvSpPr/>
          <p:nvPr/>
        </p:nvSpPr>
        <p:spPr>
          <a:xfrm>
            <a:off x="951230" y="1908175"/>
            <a:ext cx="1498600" cy="1583055"/>
          </a:xfrm>
          <a:prstGeom prst="flowChartConnector">
            <a:avLst/>
          </a:prstGeom>
          <a:solidFill>
            <a:srgbClr val="353535"/>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3200" b="1">
                <a:latin typeface="微软雅黑" panose="020B0503020204020204" pitchFamily="34" charset="-122"/>
                <a:ea typeface="微软雅黑" panose="020B0503020204020204" pitchFamily="34" charset="-122"/>
              </a:rPr>
              <a:t>思考</a:t>
            </a:r>
          </a:p>
        </p:txBody>
      </p:sp>
      <p:sp>
        <p:nvSpPr>
          <p:cNvPr id="68" name="流程图: 联系 67"/>
          <p:cNvSpPr/>
          <p:nvPr/>
        </p:nvSpPr>
        <p:spPr>
          <a:xfrm>
            <a:off x="9935210" y="4769485"/>
            <a:ext cx="1498600" cy="1583055"/>
          </a:xfrm>
          <a:prstGeom prst="flowChartConnector">
            <a:avLst/>
          </a:prstGeom>
          <a:solidFill>
            <a:srgbClr val="EE342A"/>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3200" b="1">
                <a:latin typeface="微软雅黑" panose="020B0503020204020204" pitchFamily="34" charset="-122"/>
                <a:ea typeface="微软雅黑" panose="020B0503020204020204" pitchFamily="34" charset="-122"/>
              </a:rPr>
              <a:t>探究</a:t>
            </a:r>
          </a:p>
        </p:txBody>
      </p:sp>
      <p:sp>
        <p:nvSpPr>
          <p:cNvPr id="12" name="文本框 11"/>
          <p:cNvSpPr txBox="1"/>
          <p:nvPr/>
        </p:nvSpPr>
        <p:spPr>
          <a:xfrm>
            <a:off x="2450465" y="1329690"/>
            <a:ext cx="9363075" cy="3169285"/>
          </a:xfrm>
          <a:prstGeom prst="rect">
            <a:avLst/>
          </a:prstGeom>
          <a:noFill/>
        </p:spPr>
        <p:txBody>
          <a:bodyPr wrap="square" rtlCol="0" anchor="t">
            <a:spAutoFit/>
          </a:bodyPr>
          <a:lstStyle/>
          <a:p>
            <a:pPr lvl="0" algn="l" eaLnBrk="0" hangingPunct="0">
              <a:buClrTx/>
              <a:buSzTx/>
              <a:buFontTx/>
            </a:pPr>
            <a:r>
              <a:rPr lang="en-US" altLang="zh-CN" sz="2000" b="1" dirty="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2000" b="1" dirty="0">
                <a:latin typeface="楷体" panose="02010609060101010101" charset="-122"/>
                <a:ea typeface="楷体" panose="02010609060101010101" charset="-122"/>
                <a:cs typeface="楷体" panose="02010609060101010101" charset="-122"/>
                <a:sym typeface="Arial" panose="020B0604020202020204" pitchFamily="34" charset="0"/>
              </a:rPr>
              <a:t>材料一：</a:t>
            </a:r>
            <a:r>
              <a:rPr lang="en-US" altLang="zh-CN" sz="2000" b="1" dirty="0">
                <a:latin typeface="楷体" panose="02010609060101010101" charset="-122"/>
                <a:ea typeface="楷体" panose="02010609060101010101" charset="-122"/>
                <a:cs typeface="楷体" panose="02010609060101010101" charset="-122"/>
                <a:sym typeface="Arial" panose="020B0604020202020204" pitchFamily="34" charset="0"/>
              </a:rPr>
              <a:t>二战前，处于殖民体系下的非洲只有3个独立国家。战后，世界政治版图发生重大变化，以非洲为例1951—1958年6个国家独立，1960—1968年32个，1973—1977年8个</a:t>
            </a:r>
            <a:r>
              <a:rPr lang="zh-CN" altLang="en-US" sz="2000" b="1" dirty="0">
                <a:latin typeface="楷体" panose="02010609060101010101" charset="-122"/>
                <a:ea typeface="楷体" panose="02010609060101010101" charset="-122"/>
                <a:cs typeface="楷体" panose="02010609060101010101" charset="-122"/>
                <a:sym typeface="Arial" panose="020B0604020202020204" pitchFamily="34" charset="0"/>
              </a:rPr>
              <a:t>，</a:t>
            </a:r>
            <a:r>
              <a:rPr lang="en-US" altLang="zh-CN" sz="2000" b="1" dirty="0">
                <a:latin typeface="楷体" panose="02010609060101010101" charset="-122"/>
                <a:ea typeface="楷体" panose="02010609060101010101" charset="-122"/>
                <a:cs typeface="楷体" panose="02010609060101010101" charset="-122"/>
                <a:sym typeface="Arial" panose="020B0604020202020204" pitchFamily="34" charset="0"/>
              </a:rPr>
              <a:t>1980—1089年1个。拉美的情况也类似。</a:t>
            </a:r>
          </a:p>
          <a:p>
            <a:pPr lvl="0" algn="l" eaLnBrk="0" hangingPunct="0">
              <a:buClrTx/>
              <a:buSzTx/>
              <a:buFontTx/>
            </a:pPr>
            <a:r>
              <a:rPr lang="zh-CN" altLang="en-US" sz="2000" b="1">
                <a:latin typeface="楷体" panose="02010609060101010101" charset="-122"/>
                <a:ea typeface="楷体" panose="02010609060101010101" charset="-122"/>
                <a:cs typeface="楷体" panose="02010609060101010101" charset="-122"/>
              </a:rPr>
              <a:t>    材料二：</a:t>
            </a:r>
            <a:r>
              <a:rPr lang="en-US" altLang="zh-CN" sz="2000" b="1" dirty="0">
                <a:latin typeface="楷体" panose="02010609060101010101" charset="-122"/>
                <a:ea typeface="楷体" panose="02010609060101010101" charset="-122"/>
                <a:cs typeface="楷体" panose="02010609060101010101" charset="-122"/>
                <a:sym typeface="Arial" panose="020B0604020202020204" pitchFamily="34" charset="0"/>
              </a:rPr>
              <a:t>1945</a:t>
            </a:r>
            <a:r>
              <a:rPr lang="zh-CN" altLang="en-US" sz="2000" b="1" dirty="0">
                <a:latin typeface="楷体" panose="02010609060101010101" charset="-122"/>
                <a:ea typeface="楷体" panose="02010609060101010101" charset="-122"/>
                <a:cs typeface="楷体" panose="02010609060101010101" charset="-122"/>
                <a:sym typeface="Arial" panose="020B0604020202020204" pitchFamily="34" charset="0"/>
              </a:rPr>
              <a:t>年联合国诞生时成员国总数</a:t>
            </a:r>
            <a:r>
              <a:rPr lang="en-US" altLang="zh-CN" sz="2000" b="1" dirty="0">
                <a:latin typeface="楷体" panose="02010609060101010101" charset="-122"/>
                <a:ea typeface="楷体" panose="02010609060101010101" charset="-122"/>
                <a:cs typeface="楷体" panose="02010609060101010101" charset="-122"/>
                <a:sym typeface="Arial" panose="020B0604020202020204" pitchFamily="34" charset="0"/>
              </a:rPr>
              <a:t>51</a:t>
            </a:r>
            <a:r>
              <a:rPr lang="zh-CN" altLang="en-US" sz="2000" b="1" dirty="0">
                <a:latin typeface="楷体" panose="02010609060101010101" charset="-122"/>
                <a:ea typeface="楷体" panose="02010609060101010101" charset="-122"/>
                <a:cs typeface="楷体" panose="02010609060101010101" charset="-122"/>
                <a:sym typeface="Arial" panose="020B0604020202020204" pitchFamily="34" charset="0"/>
              </a:rPr>
              <a:t>个，大多数是欧美国家。</a:t>
            </a:r>
            <a:r>
              <a:rPr lang="en-US" altLang="zh-CN" sz="2000" b="1" dirty="0">
                <a:latin typeface="楷体" panose="02010609060101010101" charset="-122"/>
                <a:ea typeface="楷体" panose="02010609060101010101" charset="-122"/>
                <a:cs typeface="楷体" panose="02010609060101010101" charset="-122"/>
                <a:sym typeface="Arial" panose="020B0604020202020204" pitchFamily="34" charset="0"/>
              </a:rPr>
              <a:t>2011</a:t>
            </a:r>
            <a:r>
              <a:rPr lang="zh-CN" altLang="en-US" sz="2000" b="1" dirty="0">
                <a:latin typeface="楷体" panose="02010609060101010101" charset="-122"/>
                <a:ea typeface="楷体" panose="02010609060101010101" charset="-122"/>
                <a:cs typeface="楷体" panose="02010609060101010101" charset="-122"/>
                <a:sym typeface="Arial" panose="020B0604020202020204" pitchFamily="34" charset="0"/>
              </a:rPr>
              <a:t>年联合国的成员已经增加到</a:t>
            </a:r>
            <a:r>
              <a:rPr lang="en-US" altLang="zh-CN" sz="2000" b="1" dirty="0">
                <a:latin typeface="楷体" panose="02010609060101010101" charset="-122"/>
                <a:ea typeface="楷体" panose="02010609060101010101" charset="-122"/>
                <a:cs typeface="楷体" panose="02010609060101010101" charset="-122"/>
                <a:sym typeface="Arial" panose="020B0604020202020204" pitchFamily="34" charset="0"/>
              </a:rPr>
              <a:t>193</a:t>
            </a:r>
            <a:r>
              <a:rPr lang="zh-CN" altLang="en-US" sz="2000" b="1" dirty="0">
                <a:latin typeface="楷体" panose="02010609060101010101" charset="-122"/>
                <a:ea typeface="楷体" panose="02010609060101010101" charset="-122"/>
                <a:cs typeface="楷体" panose="02010609060101010101" charset="-122"/>
                <a:sym typeface="Arial" panose="020B0604020202020204" pitchFamily="34" charset="0"/>
              </a:rPr>
              <a:t>个，绝大多数都是战后独立的国家。这些国家日益成为不容忽视的力量。</a:t>
            </a:r>
          </a:p>
          <a:p>
            <a:pPr lvl="0" algn="l" eaLnBrk="0" hangingPunct="0">
              <a:buClrTx/>
              <a:buSzTx/>
              <a:buFontTx/>
            </a:pPr>
            <a:r>
              <a:rPr lang="zh-CN" altLang="en-US" sz="2000" b="1">
                <a:latin typeface="楷体" panose="02010609060101010101" charset="-122"/>
                <a:ea typeface="楷体" panose="02010609060101010101" charset="-122"/>
                <a:cs typeface="楷体" panose="02010609060101010101" charset="-122"/>
              </a:rPr>
              <a:t>    材料三：</a:t>
            </a:r>
            <a:r>
              <a:rPr lang="zh-CN" altLang="en-US" sz="2000" b="1">
                <a:latin typeface="楷体" panose="02010609060101010101" charset="-122"/>
                <a:ea typeface="楷体" panose="02010609060101010101" charset="-122"/>
                <a:cs typeface="兰米粗楷简体" panose="02000503000000000000" charset="-122"/>
                <a:sym typeface="+mn-ea"/>
              </a:rPr>
              <a:t>伴随着世界殖民体系的瓦解，欧洲的世界重心地位丧失，宗主国与殖民地的关系也由直接的政治、军事控制逐步变成相对平等的政治、经济、文化交往的关系。</a:t>
            </a:r>
            <a:endParaRPr lang="zh-CN" altLang="en-US" sz="2000" b="1">
              <a:latin typeface="楷体" panose="02010609060101010101" charset="-122"/>
              <a:ea typeface="楷体" panose="02010609060101010101" charset="-122"/>
              <a:cs typeface="兰米粗楷简体" panose="02000503000000000000" charset="-122"/>
            </a:endParaRPr>
          </a:p>
          <a:p>
            <a:pPr lvl="0" algn="l" eaLnBrk="0" hangingPunct="0">
              <a:buClrTx/>
              <a:buSzTx/>
              <a:buFontTx/>
            </a:pPr>
            <a:endParaRPr lang="zh-CN" altLang="en-US" sz="2000" b="1">
              <a:latin typeface="楷体" panose="02010609060101010101" charset="-122"/>
              <a:ea typeface="楷体" panose="02010609060101010101" charset="-122"/>
              <a:cs typeface="楷体" panose="02010609060101010101" charset="-122"/>
            </a:endParaRPr>
          </a:p>
        </p:txBody>
      </p:sp>
      <p:sp>
        <p:nvSpPr>
          <p:cNvPr id="13" name="文本框 12"/>
          <p:cNvSpPr txBox="1"/>
          <p:nvPr/>
        </p:nvSpPr>
        <p:spPr>
          <a:xfrm>
            <a:off x="890905" y="4787265"/>
            <a:ext cx="2325370" cy="460375"/>
          </a:xfrm>
          <a:prstGeom prst="rect">
            <a:avLst/>
          </a:prstGeom>
          <a:noFill/>
        </p:spPr>
        <p:txBody>
          <a:bodyPr wrap="none" rtlCol="0">
            <a:spAutoFit/>
          </a:bodyPr>
          <a:lstStyle/>
          <a:p>
            <a:pPr algn="l"/>
            <a:r>
              <a:rPr lang="zh-CN" altLang="en-US" sz="2400" b="1">
                <a:latin typeface="楷体" panose="02010609060101010101" charset="-122"/>
                <a:ea typeface="楷体" panose="02010609060101010101" charset="-122"/>
                <a:cs typeface="+mn-ea"/>
                <a:sym typeface="+mn-ea"/>
              </a:rPr>
              <a:t>结合材料及所学</a:t>
            </a:r>
          </a:p>
        </p:txBody>
      </p:sp>
      <p:sp>
        <p:nvSpPr>
          <p:cNvPr id="15" name="流程图: 数据 14"/>
          <p:cNvSpPr/>
          <p:nvPr/>
        </p:nvSpPr>
        <p:spPr>
          <a:xfrm>
            <a:off x="2989580" y="4150995"/>
            <a:ext cx="7135495" cy="570865"/>
          </a:xfrm>
          <a:prstGeom prst="flowChartInputOutp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067810" y="4232910"/>
            <a:ext cx="4754880" cy="460375"/>
          </a:xfrm>
          <a:prstGeom prst="rect">
            <a:avLst/>
          </a:prstGeom>
          <a:noFill/>
        </p:spPr>
        <p:txBody>
          <a:bodyPr wrap="none" rtlCol="0">
            <a:spAutoFit/>
          </a:bodyPr>
          <a:lstStyle/>
          <a:p>
            <a:pPr algn="l"/>
            <a:r>
              <a:rPr lang="zh-CN" altLang="en-US" sz="2400">
                <a:solidFill>
                  <a:schemeClr val="bg1"/>
                </a:solidFill>
                <a:latin typeface="方正粗黑宋简体" panose="02000000000000000000" charset="-122"/>
                <a:ea typeface="方正粗黑宋简体" panose="02000000000000000000" charset="-122"/>
                <a:sym typeface="+mn-ea"/>
              </a:rPr>
              <a:t>大多数国家采取和平方式取的胜利</a:t>
            </a:r>
          </a:p>
        </p:txBody>
      </p:sp>
      <p:sp>
        <p:nvSpPr>
          <p:cNvPr id="14" name="文本框 13"/>
          <p:cNvSpPr txBox="1"/>
          <p:nvPr/>
        </p:nvSpPr>
        <p:spPr>
          <a:xfrm>
            <a:off x="946785" y="1310640"/>
            <a:ext cx="1593215" cy="460375"/>
          </a:xfrm>
          <a:prstGeom prst="rect">
            <a:avLst/>
          </a:prstGeom>
          <a:noFill/>
        </p:spPr>
        <p:txBody>
          <a:bodyPr vert="horz" wrap="square" rtlCol="0">
            <a:spAutoFit/>
          </a:bodyPr>
          <a:lstStyle/>
          <a:p>
            <a:pPr lvl="0" algn="l">
              <a:buClrTx/>
              <a:buSzTx/>
              <a:buFontTx/>
            </a:pPr>
            <a:r>
              <a:rPr lang="zh-CN" altLang="en-US" sz="2400">
                <a:solidFill>
                  <a:srgbClr val="C00000"/>
                </a:solidFill>
                <a:latin typeface="方正粗黑宋简体" panose="02000000000000000000" charset="-122"/>
                <a:ea typeface="方正粗黑宋简体" panose="02000000000000000000" charset="-122"/>
                <a:sym typeface="+mn-ea"/>
              </a:rPr>
              <a:t>史料实证</a:t>
            </a:r>
          </a:p>
        </p:txBody>
      </p:sp>
      <p:sp>
        <p:nvSpPr>
          <p:cNvPr id="8" name="文本框 7"/>
          <p:cNvSpPr txBox="1"/>
          <p:nvPr/>
        </p:nvSpPr>
        <p:spPr>
          <a:xfrm>
            <a:off x="9594215" y="4326890"/>
            <a:ext cx="1593215" cy="460375"/>
          </a:xfrm>
          <a:prstGeom prst="rect">
            <a:avLst/>
          </a:prstGeom>
          <a:noFill/>
        </p:spPr>
        <p:txBody>
          <a:bodyPr vert="horz" wrap="square" rtlCol="0">
            <a:spAutoFit/>
          </a:bodyPr>
          <a:lstStyle/>
          <a:p>
            <a:pPr lvl="0" algn="l">
              <a:buClrTx/>
              <a:buSzTx/>
              <a:buFontTx/>
            </a:pPr>
            <a:r>
              <a:rPr lang="zh-CN" altLang="en-US" sz="2400">
                <a:solidFill>
                  <a:srgbClr val="C00000"/>
                </a:solidFill>
                <a:latin typeface="方正粗黑宋简体" panose="02000000000000000000" charset="-122"/>
                <a:ea typeface="方正粗黑宋简体" panose="02000000000000000000" charset="-122"/>
                <a:sym typeface="+mn-ea"/>
              </a:rPr>
              <a:t>历史解释</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943302" y="719739"/>
            <a:ext cx="2168712" cy="2364771"/>
          </a:xfrm>
          <a:prstGeom prst="rect">
            <a:avLst/>
          </a:prstGeom>
          <a:solidFill>
            <a:srgbClr val="343434"/>
          </a:solidFill>
          <a:ln w="50800">
            <a:noFill/>
          </a:ln>
        </p:spPr>
        <p:style>
          <a:lnRef idx="2">
            <a:srgbClr val="103A6E">
              <a:shade val="50000"/>
            </a:srgbClr>
          </a:lnRef>
          <a:fillRef idx="1">
            <a:srgbClr val="103A6E"/>
          </a:fillRef>
          <a:effectRef idx="0">
            <a:srgbClr val="103A6E"/>
          </a:effectRef>
          <a:fontRef idx="minor">
            <a:sysClr val="window" lastClr="FFFFFF"/>
          </a:fontRef>
        </p:style>
        <p:txBody>
          <a:bodyPr vertOverflow="overflow" horzOverflow="overflow" vert="horz" wrap="square" numCol="1" spcCol="0" rtlCol="0" fromWordArt="0" anchor="ctr" anchorCtr="0" forceAA="0" compatLnSpc="1">
            <a:noAutofit/>
          </a:bodyPr>
          <a:lstStyle/>
          <a:p>
            <a:pPr lvl="0" algn="ctr">
              <a:lnSpc>
                <a:spcPct val="120000"/>
              </a:lnSpc>
              <a:buClrTx/>
              <a:buSzTx/>
              <a:buFontTx/>
            </a:pPr>
            <a:endParaRPr kumimoji="1" lang="zh-CN" altLang="en-US" sz="1600" b="1" dirty="0">
              <a:latin typeface="Arial" panose="020B0604020202020204" pitchFamily="34" charset="0"/>
              <a:ea typeface="微软雅黑" panose="020B0503020204020204" pitchFamily="34" charset="-122"/>
              <a:sym typeface="Arial" panose="020B0604020202020204" pitchFamily="34" charset="0"/>
            </a:endParaRPr>
          </a:p>
        </p:txBody>
      </p:sp>
      <p:sp>
        <p:nvSpPr>
          <p:cNvPr id="17" name="任意多边形: 形状 16"/>
          <p:cNvSpPr/>
          <p:nvPr>
            <p:custDataLst>
              <p:tags r:id="rId3"/>
            </p:custDataLst>
          </p:nvPr>
        </p:nvSpPr>
        <p:spPr>
          <a:xfrm>
            <a:off x="1979777" y="1255956"/>
            <a:ext cx="9768470" cy="5054599"/>
          </a:xfrm>
          <a:custGeom>
            <a:avLst/>
            <a:gdLst>
              <a:gd name="connsiteX0" fmla="*/ 9384198 w 9768470"/>
              <a:gd name="connsiteY0" fmla="*/ 0 h 5054599"/>
              <a:gd name="connsiteX1" fmla="*/ 9768470 w 9768470"/>
              <a:gd name="connsiteY1" fmla="*/ 0 h 5054599"/>
              <a:gd name="connsiteX2" fmla="*/ 9768470 w 9768470"/>
              <a:gd name="connsiteY2" fmla="*/ 5054599 h 5054599"/>
              <a:gd name="connsiteX3" fmla="*/ 0 w 9768470"/>
              <a:gd name="connsiteY3" fmla="*/ 5054599 h 5054599"/>
              <a:gd name="connsiteX4" fmla="*/ 0 w 9768470"/>
              <a:gd name="connsiteY4" fmla="*/ 4695371 h 5054599"/>
              <a:gd name="connsiteX5" fmla="*/ 9384198 w 9768470"/>
              <a:gd name="connsiteY5" fmla="*/ 4695371 h 505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68470" h="5054599">
                <a:moveTo>
                  <a:pt x="9384198" y="0"/>
                </a:moveTo>
                <a:lnTo>
                  <a:pt x="9768470" y="0"/>
                </a:lnTo>
                <a:lnTo>
                  <a:pt x="9768470" y="5054599"/>
                </a:lnTo>
                <a:lnTo>
                  <a:pt x="0" y="5054599"/>
                </a:lnTo>
                <a:lnTo>
                  <a:pt x="0" y="4695371"/>
                </a:lnTo>
                <a:lnTo>
                  <a:pt x="9384198" y="4695371"/>
                </a:lnTo>
                <a:close/>
              </a:path>
            </a:pathLst>
          </a:custGeom>
          <a:solidFill>
            <a:srgbClr val="343434"/>
          </a:solidFill>
          <a:ln w="50800">
            <a:noFill/>
          </a:ln>
        </p:spPr>
        <p:style>
          <a:lnRef idx="2">
            <a:srgbClr val="103A6E">
              <a:shade val="50000"/>
            </a:srgbClr>
          </a:lnRef>
          <a:fillRef idx="1">
            <a:srgbClr val="103A6E"/>
          </a:fillRef>
          <a:effectRef idx="0">
            <a:srgbClr val="103A6E"/>
          </a:effectRef>
          <a:fontRef idx="minor">
            <a:sysClr val="window" lastClr="FFFFFF"/>
          </a:fontRef>
        </p:style>
        <p:txBody>
          <a:bodyPr vertOverflow="overflow" horzOverflow="overflow" vert="horz" wrap="square" numCol="1" spcCol="0" rtlCol="0" fromWordArt="0" anchor="ctr" anchorCtr="0" forceAA="0" compatLnSpc="1">
            <a:noAutofit/>
          </a:bodyPr>
          <a:lstStyle/>
          <a:p>
            <a:pPr lvl="0" algn="ctr">
              <a:lnSpc>
                <a:spcPct val="120000"/>
              </a:lnSpc>
              <a:buClrTx/>
              <a:buSzTx/>
              <a:buFontTx/>
            </a:pPr>
            <a:endParaRPr kumimoji="1" lang="zh-CN" altLang="en-US" sz="1600" b="1" dirty="0">
              <a:latin typeface="Arial" panose="020B0604020202020204" pitchFamily="34" charset="0"/>
              <a:ea typeface="微软雅黑" panose="020B0503020204020204" pitchFamily="34" charset="-122"/>
              <a:sym typeface="Arial" panose="020B0604020202020204" pitchFamily="34" charset="0"/>
            </a:endParaRPr>
          </a:p>
        </p:txBody>
      </p:sp>
      <p:sp>
        <p:nvSpPr>
          <p:cNvPr id="19" name="任意多边形: 形状 18"/>
          <p:cNvSpPr/>
          <p:nvPr>
            <p:custDataLst>
              <p:tags r:id="rId4"/>
            </p:custDataLst>
          </p:nvPr>
        </p:nvSpPr>
        <p:spPr>
          <a:xfrm>
            <a:off x="534147" y="444574"/>
            <a:ext cx="10858499" cy="5506571"/>
          </a:xfrm>
          <a:custGeom>
            <a:avLst/>
            <a:gdLst>
              <a:gd name="connsiteX0" fmla="*/ 2083154 w 9536598"/>
              <a:gd name="connsiteY0" fmla="*/ 0 h 4847771"/>
              <a:gd name="connsiteX1" fmla="*/ 9536598 w 9536598"/>
              <a:gd name="connsiteY1" fmla="*/ 0 h 4847771"/>
              <a:gd name="connsiteX2" fmla="*/ 9536598 w 9536598"/>
              <a:gd name="connsiteY2" fmla="*/ 4847771 h 4847771"/>
              <a:gd name="connsiteX3" fmla="*/ 0 w 9536598"/>
              <a:gd name="connsiteY3" fmla="*/ 4847771 h 4847771"/>
              <a:gd name="connsiteX4" fmla="*/ 0 w 9536598"/>
              <a:gd name="connsiteY4" fmla="*/ 2083154 h 484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6598" h="4847771">
                <a:moveTo>
                  <a:pt x="2083154" y="0"/>
                </a:moveTo>
                <a:lnTo>
                  <a:pt x="9536598" y="0"/>
                </a:lnTo>
                <a:lnTo>
                  <a:pt x="9536598" y="4847771"/>
                </a:lnTo>
                <a:lnTo>
                  <a:pt x="0" y="4847771"/>
                </a:lnTo>
                <a:lnTo>
                  <a:pt x="0" y="2083154"/>
                </a:lnTo>
                <a:close/>
              </a:path>
            </a:pathLst>
          </a:custGeom>
          <a:solidFill>
            <a:schemeClr val="bg1">
              <a:lumMod val="95000"/>
            </a:schemeClr>
          </a:solidFill>
          <a:ln w="50800">
            <a:solidFill>
              <a:schemeClr val="bg1">
                <a:lumMod val="65000"/>
              </a:schemeClr>
            </a:solidFill>
          </a:ln>
        </p:spPr>
        <p:style>
          <a:lnRef idx="2">
            <a:srgbClr val="103A6E">
              <a:shade val="50000"/>
            </a:srgbClr>
          </a:lnRef>
          <a:fillRef idx="1">
            <a:srgbClr val="103A6E"/>
          </a:fillRef>
          <a:effectRef idx="0">
            <a:srgbClr val="103A6E"/>
          </a:effectRef>
          <a:fontRef idx="minor">
            <a:sysClr val="window" lastClr="FFFFFF"/>
          </a:fontRef>
        </p:style>
        <p:txBody>
          <a:bodyPr rtlCol="0" anchor="ctr"/>
          <a:lstStyle/>
          <a:p>
            <a:pPr algn="ctr">
              <a:lnSpc>
                <a:spcPct val="120000"/>
              </a:lnSpc>
            </a:pPr>
            <a:endParaRPr kumimoji="1" lang="zh-CN" altLang="en-US" sz="1600" b="1">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12"/>
          <p:cNvSpPr txBox="1"/>
          <p:nvPr>
            <p:custDataLst>
              <p:tags r:id="rId5"/>
            </p:custDataLst>
          </p:nvPr>
        </p:nvSpPr>
        <p:spPr>
          <a:xfrm>
            <a:off x="2545715" y="925830"/>
            <a:ext cx="4059555" cy="629920"/>
          </a:xfrm>
          <a:prstGeom prst="rect">
            <a:avLst/>
          </a:prstGeom>
          <a:noFill/>
        </p:spPr>
        <p:txBody>
          <a:bodyPr wrap="square" lIns="90000" tIns="46800" rIns="90000" bIns="46800" rtlCol="0">
            <a:normAutofit/>
          </a:bodyPr>
          <a:lstStyle>
            <a:defPPr>
              <a:defRPr lang="en-US"/>
            </a:defPPr>
            <a:lvl1pPr marL="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9pPr>
          </a:lstStyle>
          <a:p>
            <a:pPr marL="0" indent="0" algn="l">
              <a:lnSpc>
                <a:spcPct val="120000"/>
              </a:lnSpc>
              <a:spcBef>
                <a:spcPts val="0"/>
              </a:spcBef>
              <a:spcAft>
                <a:spcPts val="0"/>
              </a:spcAft>
              <a:buSzPct val="100000"/>
              <a:buNone/>
            </a:pPr>
            <a:r>
              <a:rPr lang="zh-CN" altLang="en-US" sz="2800" b="1" spc="300">
                <a:solidFill>
                  <a:sysClr val="windowText" lastClr="000000">
                    <a:lumMod val="85000"/>
                    <a:lumOff val="15000"/>
                  </a:sysClr>
                </a:solidFill>
                <a:latin typeface="Arial" panose="020B0604020202020204" pitchFamily="34" charset="0"/>
                <a:ea typeface="微软雅黑" panose="020B0503020204020204" pitchFamily="34" charset="-122"/>
              </a:rPr>
              <a:t>世界殖民体系的崩溃</a:t>
            </a:r>
          </a:p>
        </p:txBody>
      </p:sp>
      <p:sp>
        <p:nvSpPr>
          <p:cNvPr id="13" name="文本框 17"/>
          <p:cNvSpPr txBox="1"/>
          <p:nvPr>
            <p:custDataLst>
              <p:tags r:id="rId6"/>
            </p:custDataLst>
          </p:nvPr>
        </p:nvSpPr>
        <p:spPr>
          <a:xfrm>
            <a:off x="1915795" y="2002155"/>
            <a:ext cx="9161780" cy="3556635"/>
          </a:xfrm>
          <a:prstGeom prst="rect">
            <a:avLst/>
          </a:prstGeom>
          <a:noFill/>
        </p:spPr>
        <p:txBody>
          <a:bodyPr wrap="square" lIns="90000" tIns="46800" rIns="90000" bIns="46800" rtlCol="0">
            <a:noAutofit/>
          </a:bodyPr>
          <a:lstStyle>
            <a:defPPr>
              <a:defRPr lang="zh-CN"/>
            </a:defPPr>
            <a:lvl1pPr fontAlgn="auto">
              <a:lnSpc>
                <a:spcPct val="130000"/>
              </a:lnSpc>
              <a:spcAft>
                <a:spcPts val="1000"/>
              </a:spcAft>
              <a:defRPr sz="1600" spc="150"/>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400" spc="200">
                <a:solidFill>
                  <a:sysClr val="windowText" lastClr="000000">
                    <a:lumMod val="85000"/>
                    <a:lumOff val="15000"/>
                  </a:sysClr>
                </a:solidFill>
                <a:latin typeface="方正粗黑宋简体" panose="02000000000000000000" charset="-122"/>
                <a:ea typeface="方正粗黑宋简体" panose="02000000000000000000" charset="-122"/>
                <a:cs typeface="方正粗黑宋简体" panose="02000000000000000000" charset="-122"/>
                <a:sym typeface="+mn-ea"/>
              </a:rPr>
              <a:t>亚非拉民族民主运动是 20 世纪的历史潮流，它的兴起是同帝国主义殖民主义体系危机同时发生的。它发展的必然趋势是殖民体系的崩溃和民族独立国家体系的建立。</a:t>
            </a: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400" spc="200">
                <a:solidFill>
                  <a:sysClr val="windowText" lastClr="000000">
                    <a:lumMod val="85000"/>
                    <a:lumOff val="15000"/>
                  </a:sysClr>
                </a:solidFill>
                <a:latin typeface="方正粗黑宋简体" panose="02000000000000000000" charset="-122"/>
                <a:ea typeface="方正粗黑宋简体" panose="02000000000000000000" charset="-122"/>
                <a:cs typeface="方正粗黑宋简体" panose="02000000000000000000" charset="-122"/>
                <a:sym typeface="+mn-ea"/>
              </a:rPr>
              <a:t>亚非拉民族独立国家体系的形成，是人类历史上的伟大事件。亚非拉民族独立国家体系和社会主义国家体系这两类新兴的国家体系，成为世界整体政治发展中的重要组成部分。 </a:t>
            </a:r>
          </a:p>
          <a:p>
            <a:pPr marL="285750" lvl="1" indent="0" algn="l" fontAlgn="ctr">
              <a:lnSpc>
                <a:spcPct val="130000"/>
              </a:lnSpc>
              <a:spcBef>
                <a:spcPts val="0"/>
              </a:spcBef>
              <a:spcAft>
                <a:spcPts val="0"/>
              </a:spcAft>
              <a:buSzPct val="100000"/>
              <a:buFont typeface="Arial" panose="020B0604020202020204" pitchFamily="34" charset="0"/>
              <a:buNone/>
            </a:pPr>
            <a:r>
              <a:rPr lang="en-US" altLang="zh-CN" sz="2400" spc="200">
                <a:solidFill>
                  <a:sysClr val="windowText" lastClr="000000">
                    <a:lumMod val="85000"/>
                    <a:lumOff val="15000"/>
                  </a:sysClr>
                </a:solidFill>
                <a:latin typeface="方正粗黑宋简体" panose="02000000000000000000" charset="-122"/>
                <a:ea typeface="方正粗黑宋简体" panose="02000000000000000000" charset="-122"/>
                <a:cs typeface="方正粗黑宋简体" panose="02000000000000000000" charset="-122"/>
                <a:sym typeface="+mn-ea"/>
              </a:rPr>
              <a:t>                             ——吴于廑·齐世荣主编《世界史》</a:t>
            </a:r>
          </a:p>
        </p:txBody>
      </p:sp>
      <p:grpSp>
        <p:nvGrpSpPr>
          <p:cNvPr id="15" name="组合 14"/>
          <p:cNvGrpSpPr/>
          <p:nvPr>
            <p:custDataLst>
              <p:tags r:id="rId7"/>
            </p:custDataLst>
          </p:nvPr>
        </p:nvGrpSpPr>
        <p:grpSpPr>
          <a:xfrm rot="10800000">
            <a:off x="10188575" y="467804"/>
            <a:ext cx="720000" cy="415819"/>
            <a:chOff x="8877300" y="1455791"/>
            <a:chExt cx="720000" cy="415819"/>
          </a:xfrm>
          <a:solidFill>
            <a:srgbClr val="103A6E"/>
          </a:solidFill>
        </p:grpSpPr>
        <p:sp>
          <p:nvSpPr>
            <p:cNvPr id="16" name="任意多边形: 形状 12"/>
            <p:cNvSpPr/>
            <p:nvPr>
              <p:custDataLst>
                <p:tags r:id="rId8"/>
              </p:custDataLst>
            </p:nvPr>
          </p:nvSpPr>
          <p:spPr>
            <a:xfrm>
              <a:off x="8877300" y="1455791"/>
              <a:ext cx="340237" cy="415819"/>
            </a:xfrm>
            <a:custGeom>
              <a:avLst/>
              <a:gdLst>
                <a:gd name="connsiteX0" fmla="*/ 174788 w 340237"/>
                <a:gd name="connsiteY0" fmla="*/ 0 h 415819"/>
                <a:gd name="connsiteX1" fmla="*/ 340237 w 340237"/>
                <a:gd name="connsiteY1" fmla="*/ 0 h 415819"/>
                <a:gd name="connsiteX2" fmla="*/ 241322 w 340237"/>
                <a:gd name="connsiteY2" fmla="*/ 415819 h 415819"/>
                <a:gd name="connsiteX3" fmla="*/ 0 w 340237"/>
                <a:gd name="connsiteY3" fmla="*/ 415819 h 415819"/>
              </a:gdLst>
              <a:ahLst/>
              <a:cxnLst>
                <a:cxn ang="0">
                  <a:pos x="connsiteX0" y="connsiteY0"/>
                </a:cxn>
                <a:cxn ang="0">
                  <a:pos x="connsiteX1" y="connsiteY1"/>
                </a:cxn>
                <a:cxn ang="0">
                  <a:pos x="connsiteX2" y="connsiteY2"/>
                </a:cxn>
                <a:cxn ang="0">
                  <a:pos x="connsiteX3" y="connsiteY3"/>
                </a:cxn>
              </a:cxnLst>
              <a:rect l="l" t="t" r="r" b="b"/>
              <a:pathLst>
                <a:path w="340237" h="415819">
                  <a:moveTo>
                    <a:pt x="174788" y="0"/>
                  </a:moveTo>
                  <a:lnTo>
                    <a:pt x="340237" y="0"/>
                  </a:lnTo>
                  <a:lnTo>
                    <a:pt x="241322" y="415819"/>
                  </a:lnTo>
                  <a:lnTo>
                    <a:pt x="0" y="415819"/>
                  </a:lnTo>
                  <a:close/>
                </a:path>
              </a:pathLst>
            </a:custGeom>
            <a:solidFill>
              <a:srgbClr val="103A6E"/>
            </a:solidFill>
            <a:ln>
              <a:noFill/>
            </a:ln>
          </p:spPr>
          <p:style>
            <a:lnRef idx="2">
              <a:srgbClr val="103A6E">
                <a:shade val="50000"/>
              </a:srgbClr>
            </a:lnRef>
            <a:fillRef idx="1">
              <a:srgbClr val="103A6E"/>
            </a:fillRef>
            <a:effectRef idx="0">
              <a:srgbClr val="103A6E"/>
            </a:effectRef>
            <a:fontRef idx="minor">
              <a:sysClr val="window" lastClr="FFFFFF"/>
            </a:fontRef>
          </p:style>
          <p:txBody>
            <a:bodyPr wrap="square" rtlCol="0" anchor="ctr">
              <a:noAutofit/>
            </a:bodyPr>
            <a:lstStyle>
              <a:defPPr>
                <a:defRPr lang="en-US">
                  <a:solidFill>
                    <a:sysClr val="window" lastClr="FFFFFF"/>
                  </a:solidFill>
                </a:defRPr>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任意多边形: 形状 13"/>
            <p:cNvSpPr/>
            <p:nvPr>
              <p:custDataLst>
                <p:tags r:id="rId9"/>
              </p:custDataLst>
            </p:nvPr>
          </p:nvSpPr>
          <p:spPr>
            <a:xfrm>
              <a:off x="9257063" y="1455791"/>
              <a:ext cx="340237" cy="415819"/>
            </a:xfrm>
            <a:custGeom>
              <a:avLst/>
              <a:gdLst>
                <a:gd name="connsiteX0" fmla="*/ 174788 w 340237"/>
                <a:gd name="connsiteY0" fmla="*/ 0 h 415819"/>
                <a:gd name="connsiteX1" fmla="*/ 340237 w 340237"/>
                <a:gd name="connsiteY1" fmla="*/ 0 h 415819"/>
                <a:gd name="connsiteX2" fmla="*/ 241322 w 340237"/>
                <a:gd name="connsiteY2" fmla="*/ 415819 h 415819"/>
                <a:gd name="connsiteX3" fmla="*/ 0 w 340237"/>
                <a:gd name="connsiteY3" fmla="*/ 415819 h 415819"/>
              </a:gdLst>
              <a:ahLst/>
              <a:cxnLst>
                <a:cxn ang="0">
                  <a:pos x="connsiteX0" y="connsiteY0"/>
                </a:cxn>
                <a:cxn ang="0">
                  <a:pos x="connsiteX1" y="connsiteY1"/>
                </a:cxn>
                <a:cxn ang="0">
                  <a:pos x="connsiteX2" y="connsiteY2"/>
                </a:cxn>
                <a:cxn ang="0">
                  <a:pos x="connsiteX3" y="connsiteY3"/>
                </a:cxn>
              </a:cxnLst>
              <a:rect l="l" t="t" r="r" b="b"/>
              <a:pathLst>
                <a:path w="340237" h="415819">
                  <a:moveTo>
                    <a:pt x="174788" y="0"/>
                  </a:moveTo>
                  <a:lnTo>
                    <a:pt x="340237" y="0"/>
                  </a:lnTo>
                  <a:lnTo>
                    <a:pt x="241322" y="415819"/>
                  </a:lnTo>
                  <a:lnTo>
                    <a:pt x="0" y="415819"/>
                  </a:lnTo>
                  <a:close/>
                </a:path>
              </a:pathLst>
            </a:custGeom>
            <a:solidFill>
              <a:srgbClr val="103A6E"/>
            </a:solidFill>
            <a:ln>
              <a:noFill/>
            </a:ln>
          </p:spPr>
          <p:style>
            <a:lnRef idx="2">
              <a:srgbClr val="103A6E">
                <a:shade val="50000"/>
              </a:srgbClr>
            </a:lnRef>
            <a:fillRef idx="1">
              <a:srgbClr val="103A6E"/>
            </a:fillRef>
            <a:effectRef idx="0">
              <a:srgbClr val="103A6E"/>
            </a:effectRef>
            <a:fontRef idx="minor">
              <a:sysClr val="window" lastClr="FFFFFF"/>
            </a:fontRef>
          </p:style>
          <p:txBody>
            <a:bodyPr wrap="square" rtlCol="0" anchor="ctr">
              <a:noAutofit/>
            </a:bodyPr>
            <a:lstStyle>
              <a:defPPr>
                <a:defRPr lang="en-US">
                  <a:solidFill>
                    <a:sysClr val="window" lastClr="FFFFFF"/>
                  </a:solidFill>
                </a:defRPr>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0" y="101912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748790" y="594359"/>
            <a:ext cx="491490" cy="318085"/>
            <a:chOff x="3017520" y="601990"/>
            <a:chExt cx="491490" cy="414010"/>
          </a:xfrm>
        </p:grpSpPr>
        <p:sp>
          <p:nvSpPr>
            <p:cNvPr id="9" name="燕尾形 8"/>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1" name="组合 30"/>
          <p:cNvGrpSpPr/>
          <p:nvPr/>
        </p:nvGrpSpPr>
        <p:grpSpPr>
          <a:xfrm>
            <a:off x="11683199" y="3291839"/>
            <a:ext cx="344805" cy="318085"/>
            <a:chOff x="3017520" y="601990"/>
            <a:chExt cx="344805" cy="414010"/>
          </a:xfrm>
        </p:grpSpPr>
        <p:sp>
          <p:nvSpPr>
            <p:cNvPr id="32" name="燕尾形 31"/>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燕尾形 32"/>
            <p:cNvSpPr/>
            <p:nvPr/>
          </p:nvSpPr>
          <p:spPr>
            <a:xfrm>
              <a:off x="3164205"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5" name="组合 34"/>
          <p:cNvGrpSpPr/>
          <p:nvPr/>
        </p:nvGrpSpPr>
        <p:grpSpPr>
          <a:xfrm flipH="1">
            <a:off x="101917" y="3291839"/>
            <a:ext cx="344805" cy="318085"/>
            <a:chOff x="3017520" y="601990"/>
            <a:chExt cx="344805" cy="414010"/>
          </a:xfrm>
        </p:grpSpPr>
        <p:sp>
          <p:nvSpPr>
            <p:cNvPr id="36" name="燕尾形 35"/>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燕尾形 36"/>
            <p:cNvSpPr/>
            <p:nvPr/>
          </p:nvSpPr>
          <p:spPr>
            <a:xfrm>
              <a:off x="3164205"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矩形 38"/>
          <p:cNvSpPr/>
          <p:nvPr/>
        </p:nvSpPr>
        <p:spPr>
          <a:xfrm>
            <a:off x="8885357" y="912444"/>
            <a:ext cx="944880" cy="103556"/>
          </a:xfrm>
          <a:prstGeom prst="rect">
            <a:avLst/>
          </a:prstGeom>
          <a:solidFill>
            <a:srgbClr val="141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9952594" y="912444"/>
            <a:ext cx="944880" cy="103556"/>
          </a:xfrm>
          <a:prstGeom prst="rect">
            <a:avLst/>
          </a:prstGeom>
          <a:solidFill>
            <a:srgbClr val="141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11019831" y="912444"/>
            <a:ext cx="944880" cy="103556"/>
          </a:xfrm>
          <a:prstGeom prst="rect">
            <a:avLst/>
          </a:prstGeom>
          <a:solidFill>
            <a:srgbClr val="141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635" y="1960245"/>
            <a:ext cx="12191365" cy="2359025"/>
            <a:chOff x="-145" y="2723"/>
            <a:chExt cx="19495" cy="3715"/>
          </a:xfrm>
        </p:grpSpPr>
        <p:grpSp>
          <p:nvGrpSpPr>
            <p:cNvPr id="4099" name="组合 26"/>
            <p:cNvGrpSpPr/>
            <p:nvPr/>
          </p:nvGrpSpPr>
          <p:grpSpPr bwMode="auto">
            <a:xfrm>
              <a:off x="-145" y="3708"/>
              <a:ext cx="19495" cy="2430"/>
              <a:chOff x="0" y="0"/>
              <a:chExt cx="12382501" cy="1543050"/>
            </a:xfrm>
          </p:grpSpPr>
          <p:sp>
            <p:nvSpPr>
              <p:cNvPr id="4103" name="矩形 4"/>
              <p:cNvSpPr>
                <a:spLocks noChangeArrowheads="1"/>
              </p:cNvSpPr>
              <p:nvPr/>
            </p:nvSpPr>
            <p:spPr bwMode="auto">
              <a:xfrm>
                <a:off x="0" y="44453"/>
                <a:ext cx="12382501" cy="1367971"/>
              </a:xfrm>
              <a:prstGeom prst="rect">
                <a:avLst/>
              </a:prstGeom>
              <a:solidFill>
                <a:srgbClr val="757070">
                  <a:alpha val="50195"/>
                </a:srgbClr>
              </a:solidFill>
              <a:ln w="38100">
                <a:solidFill>
                  <a:srgbClr val="757070"/>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04" name="矩形 6"/>
              <p:cNvSpPr>
                <a:spLocks noChangeArrowheads="1"/>
              </p:cNvSpPr>
              <p:nvPr/>
            </p:nvSpPr>
            <p:spPr bwMode="auto">
              <a:xfrm>
                <a:off x="1" y="0"/>
                <a:ext cx="12382500" cy="1543050"/>
              </a:xfrm>
              <a:prstGeom prst="rect">
                <a:avLst/>
              </a:prstGeom>
              <a:solidFill>
                <a:srgbClr val="D8D8D8"/>
              </a:solidFill>
              <a:ln w="19050">
                <a:solidFill>
                  <a:srgbClr val="FFFFFF"/>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05" name="文本框 9"/>
              <p:cNvSpPr>
                <a:spLocks noChangeArrowheads="1"/>
              </p:cNvSpPr>
              <p:nvPr/>
            </p:nvSpPr>
            <p:spPr bwMode="auto">
              <a:xfrm>
                <a:off x="3920039" y="332740"/>
                <a:ext cx="725510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r>
                  <a:rPr lang="zh-CN" altLang="en-US" sz="4400" b="1">
                    <a:solidFill>
                      <a:srgbClr val="C00000"/>
                    </a:solidFill>
                    <a:latin typeface="微软雅黑" panose="020B0503020204020204" pitchFamily="34" charset="-122"/>
                    <a:ea typeface="微软雅黑" panose="020B0503020204020204" pitchFamily="34" charset="-122"/>
                    <a:sym typeface="+mn-ea"/>
                  </a:rPr>
                  <a:t>求发展</a:t>
                </a:r>
                <a:r>
                  <a:rPr lang="en-US" altLang="zh-CN" sz="3600" b="1">
                    <a:solidFill>
                      <a:srgbClr val="C00000"/>
                    </a:solidFill>
                    <a:latin typeface="微软雅黑" panose="020B0503020204020204" pitchFamily="34" charset="-122"/>
                    <a:ea typeface="微软雅黑" panose="020B0503020204020204" pitchFamily="34" charset="-122"/>
                    <a:sym typeface="+mn-ea"/>
                  </a:rPr>
                  <a:t>—</a:t>
                </a:r>
                <a:r>
                  <a:rPr lang="zh-CN" altLang="en-US" sz="3600" b="1">
                    <a:solidFill>
                      <a:srgbClr val="C00000"/>
                    </a:solidFill>
                    <a:latin typeface="微软雅黑" panose="020B0503020204020204" pitchFamily="34" charset="-122"/>
                    <a:ea typeface="微软雅黑" panose="020B0503020204020204" pitchFamily="34" charset="-122"/>
                    <a:sym typeface="+mn-ea"/>
                  </a:rPr>
                  <a:t>发展中国家的成就</a:t>
                </a:r>
              </a:p>
            </p:txBody>
          </p:sp>
        </p:grpSp>
        <p:sp>
          <p:nvSpPr>
            <p:cNvPr id="4100" name="折角形 18"/>
            <p:cNvSpPr>
              <a:spLocks noChangeArrowheads="1"/>
            </p:cNvSpPr>
            <p:nvPr/>
          </p:nvSpPr>
          <p:spPr bwMode="auto">
            <a:xfrm rot="10800000">
              <a:off x="2155" y="2723"/>
              <a:ext cx="2830" cy="3715"/>
            </a:xfrm>
            <a:prstGeom prst="foldedCorner">
              <a:avLst>
                <a:gd name="adj" fmla="val 35148"/>
              </a:avLst>
            </a:prstGeom>
            <a:gradFill rotWithShape="1">
              <a:gsLst>
                <a:gs pos="0">
                  <a:srgbClr val="FAFAFA"/>
                </a:gs>
                <a:gs pos="73999">
                  <a:srgbClr val="D6D6D6"/>
                </a:gs>
                <a:gs pos="82999">
                  <a:srgbClr val="D6D6D6"/>
                </a:gs>
                <a:gs pos="100000">
                  <a:srgbClr val="E3E3E3"/>
                </a:gs>
              </a:gsLst>
              <a:path path="rect">
                <a:fillToRect l="50000" t="50000" r="50000" b="50000"/>
              </a:path>
            </a:gradFill>
            <a:ln w="1905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01" name="文本框 8"/>
            <p:cNvSpPr>
              <a:spLocks noChangeArrowheads="1"/>
            </p:cNvSpPr>
            <p:nvPr/>
          </p:nvSpPr>
          <p:spPr bwMode="auto">
            <a:xfrm>
              <a:off x="2598" y="3792"/>
              <a:ext cx="1832" cy="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r>
                <a:rPr lang="zh-CN" altLang="en-US" sz="72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二</a:t>
              </a:r>
            </a:p>
          </p:txBody>
        </p:sp>
      </p:grpSp>
      <p:sp>
        <p:nvSpPr>
          <p:cNvPr id="7" name="文本框 6"/>
          <p:cNvSpPr txBox="1"/>
          <p:nvPr/>
        </p:nvSpPr>
        <p:spPr>
          <a:xfrm>
            <a:off x="159385" y="467370"/>
            <a:ext cx="1519555" cy="583565"/>
          </a:xfrm>
          <a:prstGeom prst="rect">
            <a:avLst/>
          </a:prstGeom>
          <a:noFill/>
        </p:spPr>
        <p:txBody>
          <a:bodyPr wrap="none" rtlCol="0">
            <a:spAutoFit/>
          </a:bodyPr>
          <a:lstStyle/>
          <a:p>
            <a:r>
              <a:rPr lang="en-US" altLang="zh-CN" sz="3200" b="1">
                <a:solidFill>
                  <a:srgbClr val="141316"/>
                </a:solidFill>
                <a:latin typeface="微软雅黑" panose="020B0503020204020204" pitchFamily="34" charset="-122"/>
                <a:ea typeface="微软雅黑" panose="020B0503020204020204" pitchFamily="34" charset="-122"/>
              </a:rPr>
              <a:t>Part  2</a:t>
            </a:r>
          </a:p>
        </p:txBody>
      </p:sp>
      <p:sp>
        <p:nvSpPr>
          <p:cNvPr id="65" name="矩形 64"/>
          <p:cNvSpPr/>
          <p:nvPr/>
        </p:nvSpPr>
        <p:spPr>
          <a:xfrm>
            <a:off x="9952990" y="812800"/>
            <a:ext cx="946785" cy="220345"/>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74320" y="449590"/>
            <a:ext cx="1808480" cy="583565"/>
          </a:xfrm>
          <a:prstGeom prst="rect">
            <a:avLst/>
          </a:prstGeom>
          <a:noFill/>
        </p:spPr>
        <p:txBody>
          <a:bodyPr wrap="none" rtlCol="0">
            <a:spAutoFit/>
          </a:bodyPr>
          <a:lstStyle/>
          <a:p>
            <a:r>
              <a:rPr lang="zh-CN" altLang="en-US" sz="3200" b="1">
                <a:solidFill>
                  <a:srgbClr val="141316"/>
                </a:solidFill>
                <a:latin typeface="微软雅黑" panose="020B0503020204020204" pitchFamily="34" charset="-122"/>
                <a:ea typeface="微软雅黑" panose="020B0503020204020204" pitchFamily="34" charset="-122"/>
              </a:rPr>
              <a:t>学习目标</a:t>
            </a:r>
          </a:p>
        </p:txBody>
      </p:sp>
      <p:cxnSp>
        <p:nvCxnSpPr>
          <p:cNvPr id="8" name="直接连接符 7"/>
          <p:cNvCxnSpPr/>
          <p:nvPr/>
        </p:nvCxnSpPr>
        <p:spPr>
          <a:xfrm>
            <a:off x="0" y="101912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2116455" y="594359"/>
            <a:ext cx="491490" cy="318085"/>
            <a:chOff x="3017520" y="601990"/>
            <a:chExt cx="491490" cy="414010"/>
          </a:xfrm>
        </p:grpSpPr>
        <p:sp>
          <p:nvSpPr>
            <p:cNvPr id="9" name="燕尾形 8"/>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1" name="组合 30"/>
          <p:cNvGrpSpPr/>
          <p:nvPr/>
        </p:nvGrpSpPr>
        <p:grpSpPr>
          <a:xfrm>
            <a:off x="11683199" y="3291839"/>
            <a:ext cx="344805" cy="318085"/>
            <a:chOff x="3017520" y="601990"/>
            <a:chExt cx="344805" cy="414010"/>
          </a:xfrm>
        </p:grpSpPr>
        <p:sp>
          <p:nvSpPr>
            <p:cNvPr id="32" name="燕尾形 31"/>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燕尾形 32"/>
            <p:cNvSpPr/>
            <p:nvPr/>
          </p:nvSpPr>
          <p:spPr>
            <a:xfrm>
              <a:off x="3164205"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5" name="组合 34"/>
          <p:cNvGrpSpPr/>
          <p:nvPr/>
        </p:nvGrpSpPr>
        <p:grpSpPr>
          <a:xfrm flipH="1">
            <a:off x="101917" y="3291839"/>
            <a:ext cx="344805" cy="318085"/>
            <a:chOff x="3017520" y="601990"/>
            <a:chExt cx="344805" cy="414010"/>
          </a:xfrm>
        </p:grpSpPr>
        <p:sp>
          <p:nvSpPr>
            <p:cNvPr id="36" name="燕尾形 35"/>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燕尾形 36"/>
            <p:cNvSpPr/>
            <p:nvPr/>
          </p:nvSpPr>
          <p:spPr>
            <a:xfrm>
              <a:off x="3164205"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矩形 38"/>
          <p:cNvSpPr/>
          <p:nvPr/>
        </p:nvSpPr>
        <p:spPr>
          <a:xfrm>
            <a:off x="8885357"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9952594"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11019831"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 Box 11"/>
          <p:cNvSpPr txBox="1">
            <a:spLocks noChangeArrowheads="1"/>
          </p:cNvSpPr>
          <p:nvPr/>
        </p:nvSpPr>
        <p:spPr bwMode="auto">
          <a:xfrm>
            <a:off x="1317625" y="1649095"/>
            <a:ext cx="9556750"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fontAlgn="auto" hangingPunct="1">
              <a:lnSpc>
                <a:spcPct val="150000"/>
              </a:lnSpc>
            </a:pPr>
            <a:r>
              <a:rPr lang="en-US" altLang="zh-CN" sz="2400" b="1">
                <a:latin typeface="宋体" panose="02010600030101010101" pitchFamily="2" charset="-122"/>
              </a:rPr>
              <a:t>1</a:t>
            </a:r>
            <a:r>
              <a:rPr lang="zh-CN" altLang="en-US" sz="2400" b="1">
                <a:latin typeface="宋体" panose="02010600030101010101" pitchFamily="2" charset="-122"/>
              </a:rPr>
              <a:t>、通过对</a:t>
            </a:r>
            <a:r>
              <a:rPr lang="en-US" altLang="zh-CN" sz="2400" b="1">
                <a:latin typeface="宋体" panose="02010600030101010101" pitchFamily="2" charset="-122"/>
              </a:rPr>
              <a:t>“</a:t>
            </a:r>
            <a:r>
              <a:rPr lang="zh-CN" altLang="en-US" sz="2400" b="1">
                <a:latin typeface="宋体" panose="02010600030101010101" pitchFamily="2" charset="-122"/>
              </a:rPr>
              <a:t>世界殖民体系</a:t>
            </a:r>
            <a:r>
              <a:rPr lang="en-US" altLang="zh-CN" sz="2400" b="1">
                <a:latin typeface="宋体" panose="02010600030101010101" pitchFamily="2" charset="-122"/>
              </a:rPr>
              <a:t>”</a:t>
            </a:r>
            <a:r>
              <a:rPr lang="zh-CN" altLang="en-US" sz="2400" b="1">
                <a:latin typeface="宋体" panose="02010600030101010101" pitchFamily="2" charset="-122"/>
              </a:rPr>
              <a:t>概念的解释，了解其发展过程及内在实质；</a:t>
            </a:r>
          </a:p>
          <a:p>
            <a:pPr eaLnBrk="1" fontAlgn="auto" hangingPunct="1">
              <a:lnSpc>
                <a:spcPct val="150000"/>
              </a:lnSpc>
            </a:pPr>
            <a:r>
              <a:rPr lang="en-US" altLang="zh-CN" sz="2400" b="1">
                <a:latin typeface="宋体" panose="02010600030101010101" pitchFamily="2" charset="-122"/>
              </a:rPr>
              <a:t>2</a:t>
            </a:r>
            <a:r>
              <a:rPr lang="zh-CN" altLang="en-US" sz="2400" b="1">
                <a:latin typeface="宋体" panose="02010600030101010101" pitchFamily="2" charset="-122"/>
              </a:rPr>
              <a:t>、</a:t>
            </a:r>
            <a:r>
              <a:rPr lang="zh-CN" sz="2400" b="1">
                <a:latin typeface="宋体" panose="02010600030101010101" pitchFamily="2" charset="-122"/>
              </a:rPr>
              <a:t>通过对亚非拉各民族独立运动过程的梳理与分析，认识世界殖民体系的瓦解对亚非拉地区及世界的影响；</a:t>
            </a:r>
          </a:p>
          <a:p>
            <a:pPr eaLnBrk="1" fontAlgn="auto" hangingPunct="1">
              <a:lnSpc>
                <a:spcPct val="150000"/>
              </a:lnSpc>
            </a:pPr>
            <a:r>
              <a:rPr lang="en-US" altLang="zh-CN" sz="2400" b="1">
                <a:latin typeface="宋体" panose="02010600030101010101" pitchFamily="2" charset="-122"/>
              </a:rPr>
              <a:t>3</a:t>
            </a:r>
            <a:r>
              <a:rPr lang="zh-CN" altLang="en-US" sz="2400" b="1">
                <a:latin typeface="宋体" panose="02010600030101010101" pitchFamily="2" charset="-122"/>
              </a:rPr>
              <a:t>、</a:t>
            </a:r>
            <a:r>
              <a:rPr lang="zh-CN" sz="2400" b="1">
                <a:latin typeface="宋体" panose="02010600030101010101" pitchFamily="2" charset="-122"/>
              </a:rPr>
              <a:t>通过对图片、文字等史料、史实的总结归纳，了解发展中国家取得一些成就；</a:t>
            </a:r>
          </a:p>
          <a:p>
            <a:pPr eaLnBrk="1" fontAlgn="auto" hangingPunct="1">
              <a:lnSpc>
                <a:spcPct val="150000"/>
              </a:lnSpc>
            </a:pPr>
            <a:r>
              <a:rPr lang="en-US" altLang="zh-CN" sz="2400" b="1">
                <a:latin typeface="宋体" panose="02010600030101010101" pitchFamily="2" charset="-122"/>
              </a:rPr>
              <a:t>4</a:t>
            </a:r>
            <a:r>
              <a:rPr lang="zh-CN" altLang="en-US" sz="2400" b="1">
                <a:latin typeface="宋体" panose="02010600030101010101" pitchFamily="2" charset="-122"/>
              </a:rPr>
              <a:t>、通过对</a:t>
            </a:r>
            <a:r>
              <a:rPr lang="zh-CN" sz="2400" b="1">
                <a:latin typeface="宋体" panose="02010600030101010101" pitchFamily="2" charset="-122"/>
                <a:sym typeface="+mn-ea"/>
              </a:rPr>
              <a:t>发展中国家出现的问题的分析，认识人类命运是紧密相连的，战胜困难需要具体问题具体分析，结合实际进行改革调整。</a:t>
            </a:r>
            <a:endParaRPr lang="zh-CN" altLang="en-US" sz="2400" b="1">
              <a:latin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4320" y="449590"/>
            <a:ext cx="3027680" cy="583565"/>
          </a:xfrm>
          <a:prstGeom prst="rect">
            <a:avLst/>
          </a:prstGeom>
          <a:noFill/>
        </p:spPr>
        <p:txBody>
          <a:bodyPr wrap="none" rtlCol="0">
            <a:spAutoFit/>
          </a:bodyPr>
          <a:lstStyle/>
          <a:p>
            <a:r>
              <a:rPr lang="zh-CN" altLang="en-US" sz="3200" b="1">
                <a:solidFill>
                  <a:srgbClr val="141316"/>
                </a:solidFill>
                <a:latin typeface="微软雅黑" panose="020B0503020204020204" pitchFamily="34" charset="-122"/>
                <a:ea typeface="微软雅黑" panose="020B0503020204020204" pitchFamily="34" charset="-122"/>
              </a:rPr>
              <a:t>第三世界的崛起</a:t>
            </a:r>
          </a:p>
        </p:txBody>
      </p:sp>
      <p:cxnSp>
        <p:nvCxnSpPr>
          <p:cNvPr id="3" name="直接连接符 2"/>
          <p:cNvCxnSpPr/>
          <p:nvPr/>
        </p:nvCxnSpPr>
        <p:spPr>
          <a:xfrm>
            <a:off x="0" y="101912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362841" y="610234"/>
            <a:ext cx="491490" cy="318085"/>
            <a:chOff x="3017520" y="601990"/>
            <a:chExt cx="491490" cy="414010"/>
          </a:xfrm>
        </p:grpSpPr>
        <p:sp>
          <p:nvSpPr>
            <p:cNvPr id="5" name="燕尾形 4"/>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5"/>
            <p:cNvSpPr/>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矩形 8"/>
          <p:cNvSpPr/>
          <p:nvPr/>
        </p:nvSpPr>
        <p:spPr>
          <a:xfrm>
            <a:off x="8885357"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952594"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019831"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9952990" y="812800"/>
            <a:ext cx="946785" cy="220345"/>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392430" y="1396365"/>
            <a:ext cx="2790825" cy="2861310"/>
          </a:xfrm>
          <a:prstGeom prst="rect">
            <a:avLst/>
          </a:prstGeom>
          <a:noFill/>
          <a:ln w="3175" cap="flat" cmpd="sng">
            <a:noFill/>
            <a:prstDash val="solid"/>
            <a:miter/>
            <a:headEnd type="none" w="med" len="med"/>
            <a:tailEnd type="none" w="med" len="med"/>
          </a:ln>
          <a:extLst>
            <a:ext uri="{909E8E84-426E-40DD-AFC4-6F175D3DCCD1}">
              <a14:hiddenFill xmlns:a14="http://schemas.microsoft.com/office/drawing/2010/main">
                <a:solidFill>
                  <a:srgbClr val="FFCCCC"/>
                </a:solidFill>
              </a14:hiddenFill>
            </a:ext>
          </a:extLst>
        </p:spPr>
        <p:txBody>
          <a:bodyPr wrap="square" anchor="t">
            <a:spAutoFit/>
          </a:bodyPr>
          <a:lstStyle/>
          <a:p>
            <a:pPr eaLnBrk="0" fontAlgn="auto" hangingPunct="0">
              <a:lnSpc>
                <a:spcPct val="150000"/>
              </a:lnSpc>
            </a:pPr>
            <a:r>
              <a:rPr lang="en-US" altLang="zh-CN" sz="2400" b="1" dirty="0">
                <a:solidFill>
                  <a:srgbClr val="C00000"/>
                </a:solidFill>
                <a:latin typeface="+mn-ea"/>
                <a:cs typeface="Times New Roman" panose="02020603050405020304" pitchFamily="18" charset="0"/>
                <a:sym typeface="+mn-ea"/>
              </a:rPr>
              <a:t>   </a:t>
            </a:r>
            <a:r>
              <a:rPr lang="zh-CN" altLang="zh-CN" sz="2400" b="1" dirty="0">
                <a:solidFill>
                  <a:srgbClr val="C00000"/>
                </a:solidFill>
                <a:latin typeface="+mn-ea"/>
                <a:cs typeface="Times New Roman" panose="02020603050405020304" pitchFamily="18" charset="0"/>
                <a:sym typeface="+mn-ea"/>
              </a:rPr>
              <a:t>发展中国家</a:t>
            </a:r>
            <a:r>
              <a:rPr lang="zh-CN" altLang="zh-CN" sz="2400" b="1" dirty="0">
                <a:latin typeface="+mn-ea"/>
                <a:cs typeface="Times New Roman" panose="02020603050405020304" pitchFamily="18" charset="0"/>
                <a:sym typeface="+mn-ea"/>
              </a:rPr>
              <a:t>，又称</a:t>
            </a:r>
            <a:r>
              <a:rPr lang="zh-CN" altLang="zh-CN" sz="2400" b="1" dirty="0">
                <a:solidFill>
                  <a:srgbClr val="C00000"/>
                </a:solidFill>
                <a:latin typeface="+mn-ea"/>
                <a:cs typeface="Times New Roman" panose="02020603050405020304" pitchFamily="18" charset="0"/>
                <a:sym typeface="+mn-ea"/>
              </a:rPr>
              <a:t>第三世界</a:t>
            </a:r>
            <a:r>
              <a:rPr lang="zh-CN" altLang="zh-CN" sz="2400" b="1" dirty="0">
                <a:latin typeface="+mn-ea"/>
                <a:cs typeface="Times New Roman" panose="02020603050405020304" pitchFamily="18" charset="0"/>
                <a:sym typeface="+mn-ea"/>
              </a:rPr>
              <a:t>，是指取得独立后建立的拥有完整主权的</a:t>
            </a:r>
            <a:r>
              <a:rPr lang="zh-CN" altLang="zh-CN" sz="2400" b="1" dirty="0">
                <a:solidFill>
                  <a:srgbClr val="C00000"/>
                </a:solidFill>
                <a:latin typeface="+mn-ea"/>
                <a:cs typeface="Times New Roman" panose="02020603050405020304" pitchFamily="18" charset="0"/>
                <a:sym typeface="+mn-ea"/>
              </a:rPr>
              <a:t>新兴民族国家</a:t>
            </a:r>
            <a:r>
              <a:rPr lang="zh-CN" altLang="zh-CN" sz="2400" b="1" dirty="0">
                <a:latin typeface="+mn-ea"/>
                <a:cs typeface="Times New Roman" panose="02020603050405020304" pitchFamily="18" charset="0"/>
                <a:sym typeface="+mn-ea"/>
              </a:rPr>
              <a:t>。</a:t>
            </a:r>
            <a:endParaRPr lang="zh-CN" altLang="en-US" sz="2400" b="1" dirty="0">
              <a:solidFill>
                <a:schemeClr val="tx1"/>
              </a:solidFill>
              <a:latin typeface="Arial" panose="020B0604020202020204" pitchFamily="34" charset="0"/>
              <a:ea typeface="宋体" panose="02010600030101010101" pitchFamily="2" charset="-122"/>
              <a:sym typeface="Arial" panose="020B0604020202020204" pitchFamily="34" charset="0"/>
            </a:endParaRPr>
          </a:p>
        </p:txBody>
      </p:sp>
      <p:pic>
        <p:nvPicPr>
          <p:cNvPr id="15" name="图片 14"/>
          <p:cNvPicPr>
            <a:picLocks noChangeAspect="1"/>
          </p:cNvPicPr>
          <p:nvPr/>
        </p:nvPicPr>
        <p:blipFill>
          <a:blip r:embed="rId2"/>
          <a:stretch>
            <a:fillRect/>
          </a:stretch>
        </p:blipFill>
        <p:spPr>
          <a:xfrm>
            <a:off x="3413125" y="2340610"/>
            <a:ext cx="5084445" cy="3422650"/>
          </a:xfrm>
          <a:prstGeom prst="roundRect">
            <a:avLst/>
          </a:prstGeom>
          <a:ln>
            <a:noFill/>
          </a:ln>
          <a:effectLst>
            <a:outerShdw blurRad="190500" algn="tl" rotWithShape="0">
              <a:srgbClr val="000000">
                <a:alpha val="70000"/>
              </a:srgbClr>
            </a:outerShdw>
          </a:effectLst>
        </p:spPr>
      </p:pic>
      <p:grpSp>
        <p:nvGrpSpPr>
          <p:cNvPr id="17" name="组合 16"/>
          <p:cNvGrpSpPr/>
          <p:nvPr/>
        </p:nvGrpSpPr>
        <p:grpSpPr>
          <a:xfrm>
            <a:off x="1156841" y="4382509"/>
            <a:ext cx="4005843" cy="525538"/>
            <a:chOff x="11431" y="1805"/>
            <a:chExt cx="7274" cy="680"/>
          </a:xfrm>
        </p:grpSpPr>
        <p:cxnSp>
          <p:nvCxnSpPr>
            <p:cNvPr id="18" name="直接连接符 17"/>
            <p:cNvCxnSpPr/>
            <p:nvPr/>
          </p:nvCxnSpPr>
          <p:spPr>
            <a:xfrm flipV="1">
              <a:off x="11431" y="1805"/>
              <a:ext cx="4777" cy="19"/>
            </a:xfrm>
            <a:prstGeom prst="line">
              <a:avLst/>
            </a:prstGeom>
            <a:ln w="31750">
              <a:solidFill>
                <a:srgbClr val="C00000"/>
              </a:solidFill>
              <a:prstDash val="sysDash"/>
            </a:ln>
          </p:spPr>
          <p:style>
            <a:lnRef idx="3">
              <a:schemeClr val="dk1"/>
            </a:lnRef>
            <a:fillRef idx="0">
              <a:schemeClr val="dk1"/>
            </a:fillRef>
            <a:effectRef idx="2">
              <a:schemeClr val="dk1"/>
            </a:effectRef>
            <a:fontRef idx="minor">
              <a:schemeClr val="tx1"/>
            </a:fontRef>
          </p:style>
        </p:cxnSp>
        <p:cxnSp>
          <p:nvCxnSpPr>
            <p:cNvPr id="19" name="直接连接符 18"/>
            <p:cNvCxnSpPr/>
            <p:nvPr/>
          </p:nvCxnSpPr>
          <p:spPr>
            <a:xfrm>
              <a:off x="16274" y="1850"/>
              <a:ext cx="2431" cy="635"/>
            </a:xfrm>
            <a:prstGeom prst="line">
              <a:avLst/>
            </a:prstGeom>
            <a:ln w="31750">
              <a:solidFill>
                <a:srgbClr val="C00000"/>
              </a:solidFill>
              <a:prstDash val="sysDash"/>
            </a:ln>
          </p:spPr>
          <p:style>
            <a:lnRef idx="3">
              <a:schemeClr val="dk1"/>
            </a:lnRef>
            <a:fillRef idx="0">
              <a:schemeClr val="dk1"/>
            </a:fillRef>
            <a:effectRef idx="2">
              <a:schemeClr val="dk1"/>
            </a:effectRef>
            <a:fontRef idx="minor">
              <a:schemeClr val="tx1"/>
            </a:fontRef>
          </p:style>
        </p:cxnSp>
      </p:grpSp>
      <p:grpSp>
        <p:nvGrpSpPr>
          <p:cNvPr id="20" name="组合 19"/>
          <p:cNvGrpSpPr/>
          <p:nvPr/>
        </p:nvGrpSpPr>
        <p:grpSpPr>
          <a:xfrm flipH="1">
            <a:off x="7320610" y="2107853"/>
            <a:ext cx="3394894" cy="1517685"/>
            <a:chOff x="12228" y="1589"/>
            <a:chExt cx="6829" cy="1143"/>
          </a:xfrm>
        </p:grpSpPr>
        <p:cxnSp>
          <p:nvCxnSpPr>
            <p:cNvPr id="21" name="直接连接符 20"/>
            <p:cNvCxnSpPr/>
            <p:nvPr/>
          </p:nvCxnSpPr>
          <p:spPr>
            <a:xfrm>
              <a:off x="12228" y="1589"/>
              <a:ext cx="4033" cy="30"/>
            </a:xfrm>
            <a:prstGeom prst="line">
              <a:avLst/>
            </a:prstGeom>
            <a:ln w="31750">
              <a:solidFill>
                <a:srgbClr val="C00000"/>
              </a:solidFill>
              <a:prstDash val="sysDash"/>
            </a:ln>
          </p:spPr>
          <p:style>
            <a:lnRef idx="3">
              <a:schemeClr val="dk1"/>
            </a:lnRef>
            <a:fillRef idx="0">
              <a:schemeClr val="dk1"/>
            </a:fillRef>
            <a:effectRef idx="2">
              <a:schemeClr val="dk1"/>
            </a:effectRef>
            <a:fontRef idx="minor">
              <a:schemeClr val="tx1"/>
            </a:fontRef>
          </p:style>
        </p:cxnSp>
        <p:cxnSp>
          <p:nvCxnSpPr>
            <p:cNvPr id="22" name="直接连接符 21"/>
            <p:cNvCxnSpPr/>
            <p:nvPr/>
          </p:nvCxnSpPr>
          <p:spPr>
            <a:xfrm>
              <a:off x="16214" y="1603"/>
              <a:ext cx="2843" cy="1129"/>
            </a:xfrm>
            <a:prstGeom prst="line">
              <a:avLst/>
            </a:prstGeom>
            <a:ln w="31750">
              <a:solidFill>
                <a:srgbClr val="C00000"/>
              </a:solidFill>
              <a:prstDash val="sysDash"/>
            </a:ln>
          </p:spPr>
          <p:style>
            <a:lnRef idx="3">
              <a:schemeClr val="dk1"/>
            </a:lnRef>
            <a:fillRef idx="0">
              <a:schemeClr val="dk1"/>
            </a:fillRef>
            <a:effectRef idx="2">
              <a:schemeClr val="dk1"/>
            </a:effectRef>
            <a:fontRef idx="minor">
              <a:schemeClr val="tx1"/>
            </a:fontRef>
          </p:style>
        </p:cxnSp>
      </p:grpSp>
      <p:sp>
        <p:nvSpPr>
          <p:cNvPr id="24" name="文本框 23"/>
          <p:cNvSpPr txBox="1"/>
          <p:nvPr/>
        </p:nvSpPr>
        <p:spPr>
          <a:xfrm>
            <a:off x="8726805" y="2322195"/>
            <a:ext cx="3306445" cy="3784600"/>
          </a:xfrm>
          <a:prstGeom prst="rect">
            <a:avLst/>
          </a:prstGeom>
          <a:noFill/>
        </p:spPr>
        <p:txBody>
          <a:bodyPr wrap="square" rtlCol="0">
            <a:spAutoFit/>
          </a:bodyPr>
          <a:lstStyle/>
          <a:p>
            <a:pPr indent="457200" algn="l"/>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我看美国、苏联是第一世界；中间派日本、欧洲、加拿大，是第二世界；咱们是第三世界。</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亚洲除了日本，都是第三世界。整个非洲都是第三世界，拉丁美洲是第三世界。</a:t>
            </a:r>
            <a:endParaRPr lang="en-US" altLang="zh-CN" sz="2400" b="1" dirty="0">
              <a:latin typeface="宋体" panose="02010600030101010101" pitchFamily="2" charset="-122"/>
              <a:ea typeface="宋体" panose="02010600030101010101" pitchFamily="2" charset="-122"/>
              <a:cs typeface="宋体" panose="02010600030101010101" pitchFamily="2" charset="-122"/>
            </a:endParaRPr>
          </a:p>
          <a:p>
            <a:pPr indent="457200" algn="l"/>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毛泽东</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92430" y="4552950"/>
            <a:ext cx="1779905" cy="1977390"/>
          </a:xfrm>
          <a:prstGeom prst="rect">
            <a:avLst/>
          </a:prstGeom>
        </p:spPr>
      </p:pic>
      <p:sp>
        <p:nvSpPr>
          <p:cNvPr id="26" name="圆角矩形 25"/>
          <p:cNvSpPr/>
          <p:nvPr/>
        </p:nvSpPr>
        <p:spPr>
          <a:xfrm>
            <a:off x="8752840" y="2257425"/>
            <a:ext cx="3314065" cy="3528060"/>
          </a:xfrm>
          <a:prstGeom prst="roundRect">
            <a:avLst/>
          </a:prstGeom>
          <a:noFill/>
          <a:ln>
            <a:solidFill>
              <a:srgbClr val="00670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000000">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411480" y="1400175"/>
            <a:ext cx="2769235" cy="2868930"/>
          </a:xfrm>
          <a:prstGeom prst="roundRect">
            <a:avLst/>
          </a:prstGeom>
          <a:noFill/>
          <a:ln>
            <a:solidFill>
              <a:srgbClr val="04640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0188575" y="1106170"/>
            <a:ext cx="2088515" cy="902335"/>
            <a:chOff x="16189" y="1694"/>
            <a:chExt cx="3289" cy="1421"/>
          </a:xfrm>
        </p:grpSpPr>
        <p:grpSp>
          <p:nvGrpSpPr>
            <p:cNvPr id="12" name="组合 11"/>
            <p:cNvGrpSpPr/>
            <p:nvPr/>
          </p:nvGrpSpPr>
          <p:grpSpPr>
            <a:xfrm>
              <a:off x="16189" y="1694"/>
              <a:ext cx="3289" cy="1421"/>
              <a:chOff x="17743" y="1756"/>
              <a:chExt cx="789" cy="1421"/>
            </a:xfrm>
          </p:grpSpPr>
          <p:sp>
            <p:nvSpPr>
              <p:cNvPr id="13" name="文本框 12"/>
              <p:cNvSpPr txBox="1"/>
              <p:nvPr/>
            </p:nvSpPr>
            <p:spPr>
              <a:xfrm>
                <a:off x="17743" y="1756"/>
                <a:ext cx="789" cy="725"/>
              </a:xfrm>
              <a:prstGeom prst="rect">
                <a:avLst/>
              </a:prstGeom>
              <a:noFill/>
            </p:spPr>
            <p:txBody>
              <a:bodyPr vert="horz" wrap="square" rtlCol="0">
                <a:spAutoFit/>
              </a:bodyPr>
              <a:lstStyle/>
              <a:p>
                <a:pPr lvl="0" algn="l">
                  <a:buClrTx/>
                  <a:buSzTx/>
                  <a:buFontTx/>
                </a:pPr>
                <a:r>
                  <a:rPr lang="zh-CN" altLang="en-US" sz="2400">
                    <a:solidFill>
                      <a:srgbClr val="C00000"/>
                    </a:solidFill>
                    <a:latin typeface="方正粗黑宋简体" panose="02000000000000000000" charset="-122"/>
                    <a:ea typeface="方正粗黑宋简体" panose="02000000000000000000" charset="-122"/>
                    <a:sym typeface="+mn-ea"/>
                  </a:rPr>
                  <a:t>历史解释</a:t>
                </a:r>
              </a:p>
            </p:txBody>
          </p:sp>
          <p:sp>
            <p:nvSpPr>
              <p:cNvPr id="16" name="文本框 15"/>
              <p:cNvSpPr txBox="1"/>
              <p:nvPr/>
            </p:nvSpPr>
            <p:spPr>
              <a:xfrm>
                <a:off x="17743" y="2452"/>
                <a:ext cx="548" cy="725"/>
              </a:xfrm>
              <a:prstGeom prst="rect">
                <a:avLst/>
              </a:prstGeom>
              <a:noFill/>
            </p:spPr>
            <p:txBody>
              <a:bodyPr vert="horz" wrap="square" rtlCol="0">
                <a:spAutoFit/>
              </a:bodyPr>
              <a:lstStyle/>
              <a:p>
                <a:pPr lvl="0" algn="l">
                  <a:buClrTx/>
                  <a:buSzTx/>
                  <a:buFontTx/>
                </a:pPr>
                <a:r>
                  <a:rPr lang="zh-CN" altLang="en-US" sz="2400">
                    <a:solidFill>
                      <a:srgbClr val="C00000"/>
                    </a:solidFill>
                    <a:latin typeface="方正粗黑宋简体" panose="02000000000000000000" charset="-122"/>
                    <a:ea typeface="方正粗黑宋简体" panose="02000000000000000000" charset="-122"/>
                    <a:sym typeface="+mn-ea"/>
                  </a:rPr>
                  <a:t>史料实证</a:t>
                </a:r>
              </a:p>
            </p:txBody>
          </p:sp>
          <p:cxnSp>
            <p:nvCxnSpPr>
              <p:cNvPr id="23" name="直接连接符 22"/>
              <p:cNvCxnSpPr/>
              <p:nvPr/>
            </p:nvCxnSpPr>
            <p:spPr>
              <a:xfrm flipH="1" flipV="1">
                <a:off x="17755" y="2430"/>
                <a:ext cx="486" cy="3"/>
              </a:xfrm>
              <a:prstGeom prst="line">
                <a:avLst/>
              </a:prstGeom>
              <a:ln w="38100" cmpd="sng">
                <a:solidFill>
                  <a:srgbClr val="595959"/>
                </a:solidFill>
                <a:prstDash val="solid"/>
              </a:ln>
            </p:spPr>
            <p:style>
              <a:lnRef idx="1">
                <a:schemeClr val="accent1"/>
              </a:lnRef>
              <a:fillRef idx="0">
                <a:schemeClr val="accent1"/>
              </a:fillRef>
              <a:effectRef idx="0">
                <a:schemeClr val="accent1"/>
              </a:effectRef>
              <a:fontRef idx="minor">
                <a:schemeClr val="tx1"/>
              </a:fontRef>
            </p:style>
          </p:cxnSp>
        </p:grpSp>
        <p:sp>
          <p:nvSpPr>
            <p:cNvPr id="28" name="等腰三角形 27"/>
            <p:cNvSpPr/>
            <p:nvPr/>
          </p:nvSpPr>
          <p:spPr>
            <a:xfrm rot="5400000" flipV="1">
              <a:off x="18200" y="2143"/>
              <a:ext cx="549" cy="499"/>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4320" y="449590"/>
            <a:ext cx="995680" cy="583565"/>
          </a:xfrm>
          <a:prstGeom prst="rect">
            <a:avLst/>
          </a:prstGeom>
          <a:noFill/>
        </p:spPr>
        <p:txBody>
          <a:bodyPr wrap="none" rtlCol="0">
            <a:spAutoFit/>
          </a:bodyPr>
          <a:lstStyle/>
          <a:p>
            <a:r>
              <a:rPr lang="zh-CN" altLang="en-US" sz="3200" b="1">
                <a:solidFill>
                  <a:srgbClr val="141316"/>
                </a:solidFill>
                <a:latin typeface="微软雅黑" panose="020B0503020204020204" pitchFamily="34" charset="-122"/>
                <a:ea typeface="微软雅黑" panose="020B0503020204020204" pitchFamily="34" charset="-122"/>
              </a:rPr>
              <a:t>亚洲</a:t>
            </a:r>
          </a:p>
        </p:txBody>
      </p:sp>
      <p:cxnSp>
        <p:nvCxnSpPr>
          <p:cNvPr id="3" name="直接连接符 2"/>
          <p:cNvCxnSpPr/>
          <p:nvPr/>
        </p:nvCxnSpPr>
        <p:spPr>
          <a:xfrm>
            <a:off x="0" y="101912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513086" y="582294"/>
            <a:ext cx="491490" cy="318085"/>
            <a:chOff x="3017520" y="601990"/>
            <a:chExt cx="491490" cy="414010"/>
          </a:xfrm>
        </p:grpSpPr>
        <p:sp>
          <p:nvSpPr>
            <p:cNvPr id="5" name="燕尾形 4"/>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5"/>
            <p:cNvSpPr/>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矩形 8"/>
          <p:cNvSpPr/>
          <p:nvPr/>
        </p:nvSpPr>
        <p:spPr>
          <a:xfrm>
            <a:off x="8885357"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952594"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019831"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9952355" y="796925"/>
            <a:ext cx="953770" cy="235585"/>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390" y="1406525"/>
            <a:ext cx="3204210" cy="2400935"/>
          </a:xfrm>
          <a:prstGeom prst="rect">
            <a:avLst/>
          </a:prstGeom>
          <a:ln>
            <a:noFill/>
          </a:ln>
          <a:effectLst>
            <a:outerShdw blurRad="190500" algn="tl" rotWithShape="0">
              <a:srgbClr val="000000">
                <a:alpha val="70000"/>
              </a:srgbClr>
            </a:outerShdw>
          </a:effectLst>
        </p:spPr>
      </p:pic>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410" y="2546985"/>
            <a:ext cx="3432175" cy="2261235"/>
          </a:xfrm>
          <a:prstGeom prst="rect">
            <a:avLst/>
          </a:prstGeom>
          <a:ln>
            <a:noFill/>
          </a:ln>
          <a:effectLst>
            <a:outerShdw blurRad="190500" algn="tl" rotWithShape="0">
              <a:srgbClr val="000000">
                <a:alpha val="70000"/>
              </a:srgbClr>
            </a:outerShdw>
          </a:effectLst>
        </p:spPr>
      </p:pic>
      <p:pic>
        <p:nvPicPr>
          <p:cNvPr id="23" name="图片 22"/>
          <p:cNvPicPr>
            <a:picLocks noChangeAspect="1"/>
          </p:cNvPicPr>
          <p:nvPr/>
        </p:nvPicPr>
        <p:blipFill rotWithShape="1">
          <a:blip r:embed="rId4"/>
          <a:srcRect t="5550" b="6257"/>
          <a:stretch>
            <a:fillRect/>
          </a:stretch>
        </p:blipFill>
        <p:spPr>
          <a:xfrm>
            <a:off x="5410200" y="3503930"/>
            <a:ext cx="3801745" cy="2340610"/>
          </a:xfrm>
          <a:prstGeom prst="rect">
            <a:avLst/>
          </a:prstGeom>
          <a:ln>
            <a:noFill/>
          </a:ln>
          <a:effectLst>
            <a:outerShdw blurRad="190500" algn="tl" rotWithShape="0">
              <a:srgbClr val="000000">
                <a:alpha val="70000"/>
              </a:srgbClr>
            </a:outerShdw>
          </a:effectLst>
        </p:spPr>
      </p:pic>
      <p:pic>
        <p:nvPicPr>
          <p:cNvPr id="59" name="图片 5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0260" y="4220845"/>
            <a:ext cx="3401060" cy="2221865"/>
          </a:xfrm>
          <a:prstGeom prst="rect">
            <a:avLst/>
          </a:prstGeom>
          <a:ln>
            <a:noFill/>
          </a:ln>
          <a:effectLst>
            <a:outerShdw blurRad="190500" algn="tl" rotWithShape="0">
              <a:srgbClr val="000000">
                <a:alpha val="70000"/>
              </a:srgbClr>
            </a:outerShdw>
          </a:effectLst>
        </p:spPr>
      </p:pic>
      <p:sp>
        <p:nvSpPr>
          <p:cNvPr id="67" name="文本框 66"/>
          <p:cNvSpPr txBox="1"/>
          <p:nvPr/>
        </p:nvSpPr>
        <p:spPr>
          <a:xfrm>
            <a:off x="4126230" y="1897380"/>
            <a:ext cx="1713230" cy="460375"/>
          </a:xfrm>
          <a:prstGeom prst="rect">
            <a:avLst/>
          </a:prstGeom>
          <a:noFill/>
        </p:spPr>
        <p:txBody>
          <a:bodyPr wrap="none" rtlCol="0">
            <a:spAutoFit/>
          </a:bodyPr>
          <a:lstStyle/>
          <a:p>
            <a:r>
              <a:rPr lang="zh-CN" altLang="en-US" sz="2400" b="1">
                <a:solidFill>
                  <a:schemeClr val="tx1"/>
                </a:solidFill>
              </a:rPr>
              <a:t>亚洲四小虎</a:t>
            </a:r>
          </a:p>
        </p:txBody>
      </p:sp>
      <p:sp>
        <p:nvSpPr>
          <p:cNvPr id="68" name="文本框 67"/>
          <p:cNvSpPr txBox="1"/>
          <p:nvPr/>
        </p:nvSpPr>
        <p:spPr>
          <a:xfrm>
            <a:off x="6664960" y="3043555"/>
            <a:ext cx="2712720" cy="460375"/>
          </a:xfrm>
          <a:prstGeom prst="rect">
            <a:avLst/>
          </a:prstGeom>
          <a:noFill/>
        </p:spPr>
        <p:txBody>
          <a:bodyPr wrap="square" rtlCol="0">
            <a:spAutoFit/>
          </a:bodyPr>
          <a:lstStyle/>
          <a:p>
            <a:pPr algn="l"/>
            <a:r>
              <a:rPr lang="zh-CN" altLang="en-US" sz="2400" b="1" dirty="0">
                <a:latin typeface="仿宋" panose="02010609060101010101" pitchFamily="49" charset="-122"/>
                <a:ea typeface="仿宋" panose="02010609060101010101" pitchFamily="49" charset="-122"/>
                <a:sym typeface="+mn-ea"/>
              </a:rPr>
              <a:t>波斯湾石油的流向</a:t>
            </a:r>
          </a:p>
        </p:txBody>
      </p:sp>
      <p:sp>
        <p:nvSpPr>
          <p:cNvPr id="69" name="文本框 68"/>
          <p:cNvSpPr txBox="1"/>
          <p:nvPr/>
        </p:nvSpPr>
        <p:spPr>
          <a:xfrm>
            <a:off x="9674225" y="3760470"/>
            <a:ext cx="1713230" cy="460375"/>
          </a:xfrm>
          <a:prstGeom prst="rect">
            <a:avLst/>
          </a:prstGeom>
          <a:noFill/>
        </p:spPr>
        <p:txBody>
          <a:bodyPr wrap="none" rtlCol="0">
            <a:spAutoFit/>
          </a:bodyPr>
          <a:lstStyle/>
          <a:p>
            <a:pPr algn="l"/>
            <a:r>
              <a:rPr lang="zh-CN" altLang="en-US" sz="2400" b="1" dirty="0">
                <a:latin typeface="+mj-ea"/>
                <a:ea typeface="+mj-ea"/>
                <a:sym typeface="+mn-ea"/>
              </a:rPr>
              <a:t>黑色的黄金</a:t>
            </a:r>
          </a:p>
        </p:txBody>
      </p:sp>
      <p:sp>
        <p:nvSpPr>
          <p:cNvPr id="70" name="文本框 69"/>
          <p:cNvSpPr txBox="1"/>
          <p:nvPr/>
        </p:nvSpPr>
        <p:spPr>
          <a:xfrm>
            <a:off x="1381125" y="5230495"/>
            <a:ext cx="3704590" cy="829945"/>
          </a:xfrm>
          <a:prstGeom prst="rect">
            <a:avLst/>
          </a:prstGeom>
          <a:noFill/>
        </p:spPr>
        <p:txBody>
          <a:bodyPr wrap="none" rtlCol="0">
            <a:spAutoFit/>
          </a:bodyPr>
          <a:lstStyle/>
          <a:p>
            <a:pPr algn="l"/>
            <a:r>
              <a:rPr lang="en-US" altLang="zh-CN" sz="2400" b="1" dirty="0">
                <a:latin typeface="+mn-ea"/>
                <a:cs typeface="Times New Roman" panose="02020603050405020304" pitchFamily="18" charset="0"/>
                <a:sym typeface="+mn-ea"/>
              </a:rPr>
              <a:t>   </a:t>
            </a:r>
            <a:r>
              <a:rPr lang="zh-CN" altLang="zh-CN" sz="2400" b="1" dirty="0">
                <a:solidFill>
                  <a:srgbClr val="C00000"/>
                </a:solidFill>
                <a:latin typeface="+mn-ea"/>
                <a:cs typeface="Times New Roman" panose="02020603050405020304" pitchFamily="18" charset="0"/>
                <a:sym typeface="+mn-ea"/>
              </a:rPr>
              <a:t>新加坡、韩国成为新兴</a:t>
            </a:r>
          </a:p>
          <a:p>
            <a:pPr algn="l"/>
            <a:r>
              <a:rPr lang="zh-CN" altLang="zh-CN" sz="2400" b="1" dirty="0">
                <a:solidFill>
                  <a:srgbClr val="C00000"/>
                </a:solidFill>
                <a:latin typeface="+mn-ea"/>
                <a:cs typeface="Times New Roman" panose="02020603050405020304" pitchFamily="18" charset="0"/>
                <a:sym typeface="+mn-ea"/>
              </a:rPr>
              <a:t>工业化国家</a:t>
            </a:r>
          </a:p>
        </p:txBody>
      </p:sp>
      <p:sp>
        <p:nvSpPr>
          <p:cNvPr id="71" name="文本框 70"/>
          <p:cNvSpPr txBox="1"/>
          <p:nvPr/>
        </p:nvSpPr>
        <p:spPr>
          <a:xfrm>
            <a:off x="7122795" y="1390015"/>
            <a:ext cx="3758565" cy="1198880"/>
          </a:xfrm>
          <a:prstGeom prst="rect">
            <a:avLst/>
          </a:prstGeom>
          <a:noFill/>
        </p:spPr>
        <p:txBody>
          <a:bodyPr wrap="square" rtlCol="0">
            <a:spAutoFit/>
          </a:bodyPr>
          <a:lstStyle/>
          <a:p>
            <a:pPr algn="l"/>
            <a:r>
              <a:rPr lang="en-US" altLang="zh-CN" sz="2400" b="1" dirty="0">
                <a:solidFill>
                  <a:srgbClr val="C00000"/>
                </a:solidFill>
                <a:latin typeface="+mn-ea"/>
                <a:sym typeface="+mn-ea"/>
              </a:rPr>
              <a:t>   </a:t>
            </a:r>
            <a:r>
              <a:rPr lang="zh-CN" altLang="en-US" sz="2400" b="1" dirty="0">
                <a:solidFill>
                  <a:srgbClr val="C00000"/>
                </a:solidFill>
                <a:latin typeface="+mn-ea"/>
                <a:sym typeface="+mn-ea"/>
              </a:rPr>
              <a:t>沙特、科威特等国出现了“石油繁荣”和经济起飞</a:t>
            </a:r>
          </a:p>
        </p:txBody>
      </p:sp>
      <p:pic>
        <p:nvPicPr>
          <p:cNvPr id="72" name="图片 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8105" y="5333365"/>
            <a:ext cx="1204595" cy="1154430"/>
          </a:xfrm>
          <a:prstGeom prst="rect">
            <a:avLst/>
          </a:prstGeom>
        </p:spPr>
      </p:pic>
      <p:pic>
        <p:nvPicPr>
          <p:cNvPr id="73" name="图片 7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06125" y="1384935"/>
            <a:ext cx="1285875" cy="13436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4320" y="449590"/>
            <a:ext cx="995680" cy="583565"/>
          </a:xfrm>
          <a:prstGeom prst="rect">
            <a:avLst/>
          </a:prstGeom>
          <a:noFill/>
        </p:spPr>
        <p:txBody>
          <a:bodyPr wrap="none" rtlCol="0">
            <a:spAutoFit/>
          </a:bodyPr>
          <a:lstStyle/>
          <a:p>
            <a:r>
              <a:rPr lang="zh-CN" altLang="en-US" sz="3200" b="1">
                <a:solidFill>
                  <a:srgbClr val="141316"/>
                </a:solidFill>
                <a:latin typeface="微软雅黑" panose="020B0503020204020204" pitchFamily="34" charset="-122"/>
                <a:ea typeface="微软雅黑" panose="020B0503020204020204" pitchFamily="34" charset="-122"/>
              </a:rPr>
              <a:t>非洲</a:t>
            </a:r>
          </a:p>
        </p:txBody>
      </p:sp>
      <p:cxnSp>
        <p:nvCxnSpPr>
          <p:cNvPr id="3" name="直接连接符 2"/>
          <p:cNvCxnSpPr/>
          <p:nvPr/>
        </p:nvCxnSpPr>
        <p:spPr>
          <a:xfrm>
            <a:off x="0" y="101912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522611" y="610869"/>
            <a:ext cx="491490" cy="318085"/>
            <a:chOff x="3017520" y="601990"/>
            <a:chExt cx="491490" cy="414010"/>
          </a:xfrm>
        </p:grpSpPr>
        <p:sp>
          <p:nvSpPr>
            <p:cNvPr id="5" name="燕尾形 4"/>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5"/>
            <p:cNvSpPr/>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矩形 8"/>
          <p:cNvSpPr/>
          <p:nvPr/>
        </p:nvSpPr>
        <p:spPr>
          <a:xfrm>
            <a:off x="8885357"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952594"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019831"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9958507" y="796875"/>
            <a:ext cx="944880" cy="220253"/>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2"/>
          <a:stretch>
            <a:fillRect/>
          </a:stretch>
        </p:blipFill>
        <p:spPr>
          <a:xfrm>
            <a:off x="375920" y="1464310"/>
            <a:ext cx="3552825" cy="4500245"/>
          </a:xfrm>
          <a:prstGeom prst="rect">
            <a:avLst/>
          </a:prstGeom>
        </p:spPr>
      </p:pic>
      <p:sp>
        <p:nvSpPr>
          <p:cNvPr id="104" name="文本框 103"/>
          <p:cNvSpPr txBox="1"/>
          <p:nvPr/>
        </p:nvSpPr>
        <p:spPr>
          <a:xfrm>
            <a:off x="4506595" y="1176655"/>
            <a:ext cx="7071360" cy="2306955"/>
          </a:xfrm>
          <a:prstGeom prst="rect">
            <a:avLst/>
          </a:prstGeom>
          <a:noFill/>
        </p:spPr>
        <p:txBody>
          <a:bodyPr wrap="square" rtlCol="0" anchor="t">
            <a:spAutoFit/>
          </a:bodyPr>
          <a:lstStyle/>
          <a:p>
            <a:pPr fontAlgn="auto">
              <a:lnSpc>
                <a:spcPct val="150000"/>
              </a:lnSpc>
            </a:pPr>
            <a:r>
              <a:rPr lang="en-US" altLang="zh-CN" sz="2400" b="1" dirty="0">
                <a:solidFill>
                  <a:schemeClr val="tx1"/>
                </a:solidFill>
                <a:sym typeface="+mn-ea"/>
              </a:rPr>
              <a:t>      </a:t>
            </a:r>
            <a:r>
              <a:rPr lang="zh-CN" altLang="en-US" sz="2400" b="1" dirty="0">
                <a:solidFill>
                  <a:schemeClr val="tx1"/>
                </a:solidFill>
                <a:sym typeface="+mn-ea"/>
              </a:rPr>
              <a:t>非洲模式：独立初期照搬外部发展模式，1980年代按照世界银行“结构调整方案”进行探索，1990年后开始“联合自强，自主发展”。 </a:t>
            </a:r>
          </a:p>
          <a:p>
            <a:pPr fontAlgn="auto">
              <a:lnSpc>
                <a:spcPct val="150000"/>
              </a:lnSpc>
            </a:pPr>
            <a:r>
              <a:rPr lang="zh-CN" altLang="en-US" sz="2400" b="1" dirty="0">
                <a:solidFill>
                  <a:schemeClr val="tx1"/>
                </a:solidFill>
                <a:sym typeface="+mn-ea"/>
              </a:rPr>
              <a:t>     ——舒运国《试析20世纪非洲经济的两次转型》</a:t>
            </a:r>
          </a:p>
        </p:txBody>
      </p:sp>
      <p:pic>
        <p:nvPicPr>
          <p:cNvPr id="105" name="图片 1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8160" y="3503930"/>
            <a:ext cx="5096510" cy="2879725"/>
          </a:xfrm>
          <a:prstGeom prst="roundRect">
            <a:avLst/>
          </a:prstGeom>
          <a:ln>
            <a:noFill/>
          </a:ln>
          <a:effectLst>
            <a:outerShdw blurRad="190500" algn="tl" rotWithShape="0">
              <a:srgbClr val="000000">
                <a:alpha val="70000"/>
              </a:srgbClr>
            </a:outerShdw>
          </a:effectLst>
        </p:spPr>
      </p:pic>
      <p:sp>
        <p:nvSpPr>
          <p:cNvPr id="106" name="文本框 105"/>
          <p:cNvSpPr txBox="1"/>
          <p:nvPr/>
        </p:nvSpPr>
        <p:spPr>
          <a:xfrm>
            <a:off x="3928745" y="4682490"/>
            <a:ext cx="2840990" cy="521970"/>
          </a:xfrm>
          <a:prstGeom prst="rect">
            <a:avLst/>
          </a:prstGeom>
          <a:noFill/>
        </p:spPr>
        <p:txBody>
          <a:bodyPr wrap="square" rtlCol="0" anchor="t">
            <a:spAutoFit/>
          </a:bodyPr>
          <a:lstStyle/>
          <a:p>
            <a:r>
              <a:rPr lang="en-US" altLang="zh-CN" sz="2800" b="1" dirty="0">
                <a:solidFill>
                  <a:srgbClr val="C00000"/>
                </a:solidFill>
                <a:latin typeface="+mn-ea"/>
                <a:cs typeface="Times New Roman" panose="02020603050405020304" pitchFamily="18" charset="0"/>
                <a:sym typeface="+mn-ea"/>
              </a:rPr>
              <a:t>“</a:t>
            </a:r>
            <a:r>
              <a:rPr lang="zh-CN" altLang="zh-CN" sz="2800" b="1" dirty="0">
                <a:solidFill>
                  <a:srgbClr val="C00000"/>
                </a:solidFill>
                <a:latin typeface="+mn-ea"/>
                <a:cs typeface="Times New Roman" panose="02020603050405020304" pitchFamily="18" charset="0"/>
                <a:sym typeface="+mn-ea"/>
              </a:rPr>
              <a:t>经济曲折发展</a:t>
            </a:r>
            <a:r>
              <a:rPr lang="en-US" altLang="zh-CN" sz="2800" b="1" dirty="0">
                <a:solidFill>
                  <a:srgbClr val="C00000"/>
                </a:solidFill>
                <a:latin typeface="+mn-ea"/>
                <a:cs typeface="Times New Roman" panose="02020603050405020304" pitchFamily="18" charset="0"/>
                <a:sym typeface="+mn-ea"/>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4320" y="449590"/>
            <a:ext cx="1808480" cy="583565"/>
          </a:xfrm>
          <a:prstGeom prst="rect">
            <a:avLst/>
          </a:prstGeom>
          <a:noFill/>
        </p:spPr>
        <p:txBody>
          <a:bodyPr wrap="none" rtlCol="0">
            <a:spAutoFit/>
          </a:bodyPr>
          <a:lstStyle/>
          <a:p>
            <a:r>
              <a:rPr lang="zh-CN" altLang="en-US" sz="3200" b="1">
                <a:solidFill>
                  <a:srgbClr val="141316"/>
                </a:solidFill>
                <a:latin typeface="微软雅黑" panose="020B0503020204020204" pitchFamily="34" charset="-122"/>
                <a:ea typeface="微软雅黑" panose="020B0503020204020204" pitchFamily="34" charset="-122"/>
              </a:rPr>
              <a:t>拉丁美洲</a:t>
            </a:r>
          </a:p>
        </p:txBody>
      </p:sp>
      <p:cxnSp>
        <p:nvCxnSpPr>
          <p:cNvPr id="3" name="直接连接符 2"/>
          <p:cNvCxnSpPr/>
          <p:nvPr/>
        </p:nvCxnSpPr>
        <p:spPr>
          <a:xfrm>
            <a:off x="0" y="101912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050931" y="610869"/>
            <a:ext cx="491490" cy="318085"/>
            <a:chOff x="3017520" y="601990"/>
            <a:chExt cx="491490" cy="414010"/>
          </a:xfrm>
        </p:grpSpPr>
        <p:sp>
          <p:nvSpPr>
            <p:cNvPr id="5" name="燕尾形 4"/>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5"/>
            <p:cNvSpPr/>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矩形 8"/>
          <p:cNvSpPr/>
          <p:nvPr/>
        </p:nvSpPr>
        <p:spPr>
          <a:xfrm>
            <a:off x="8885357"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952594"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019831"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6965" y="3222625"/>
            <a:ext cx="4337050" cy="3036570"/>
          </a:xfrm>
          <a:prstGeom prst="roundRect">
            <a:avLst/>
          </a:prstGeom>
          <a:ln>
            <a:noFill/>
          </a:ln>
          <a:effectLst>
            <a:outerShdw blurRad="190500" algn="tl" rotWithShape="0">
              <a:srgbClr val="000000">
                <a:alpha val="70000"/>
              </a:srgbClr>
            </a:outerShdw>
          </a:effectLst>
        </p:spPr>
      </p:pic>
      <p:sp>
        <p:nvSpPr>
          <p:cNvPr id="12" name="圆角矩形 11"/>
          <p:cNvSpPr/>
          <p:nvPr/>
        </p:nvSpPr>
        <p:spPr>
          <a:xfrm>
            <a:off x="514919" y="1632545"/>
            <a:ext cx="6042583" cy="4194074"/>
          </a:xfrm>
          <a:prstGeom prst="roundRect">
            <a:avLst/>
          </a:prstGeom>
          <a:ln w="19050">
            <a:solidFill>
              <a:schemeClr val="tx1"/>
            </a:solidFill>
          </a:ln>
        </p:spPr>
        <p:txBody>
          <a:bodyPr wrap="square">
            <a:spAutoFit/>
          </a:bodyPr>
          <a:lstStyle/>
          <a:p>
            <a:r>
              <a:rPr lang="en-US" altLang="zh-CN" sz="2400" b="1" dirty="0">
                <a:latin typeface="宋体" panose="02010600030101010101" pitchFamily="2" charset="-122"/>
                <a:ea typeface="宋体" panose="02010600030101010101" pitchFamily="2" charset="-122"/>
                <a:cs typeface="宋体" panose="02010600030101010101" pitchFamily="2" charset="-122"/>
              </a:rPr>
              <a:t>   </a:t>
            </a:r>
            <a:r>
              <a:rPr lang="zh-CN" altLang="en-US" sz="2400" b="1" dirty="0">
                <a:latin typeface="宋体" panose="02010600030101010101" pitchFamily="2" charset="-122"/>
                <a:ea typeface="宋体" panose="02010600030101010101" pitchFamily="2" charset="-122"/>
                <a:cs typeface="宋体" panose="02010600030101010101" pitchFamily="2" charset="-122"/>
              </a:rPr>
              <a:t>从</a:t>
            </a:r>
            <a:r>
              <a:rPr lang="en-US" altLang="zh-CN" sz="2400" b="1" dirty="0">
                <a:latin typeface="宋体" panose="02010600030101010101" pitchFamily="2" charset="-122"/>
                <a:ea typeface="宋体" panose="02010600030101010101" pitchFamily="2" charset="-122"/>
                <a:cs typeface="宋体" panose="02010600030101010101" pitchFamily="2" charset="-122"/>
              </a:rPr>
              <a:t>1950</a:t>
            </a:r>
            <a:r>
              <a:rPr lang="zh-CN" altLang="en-US" sz="2400" b="1" dirty="0">
                <a:latin typeface="宋体" panose="02010600030101010101" pitchFamily="2" charset="-122"/>
                <a:ea typeface="宋体" panose="02010600030101010101" pitchFamily="2" charset="-122"/>
                <a:cs typeface="宋体" panose="02010600030101010101" pitchFamily="2" charset="-122"/>
              </a:rPr>
              <a:t>年到</a:t>
            </a:r>
            <a:r>
              <a:rPr lang="en-US" altLang="zh-CN" sz="2400" b="1" dirty="0">
                <a:latin typeface="宋体" panose="02010600030101010101" pitchFamily="2" charset="-122"/>
                <a:ea typeface="宋体" panose="02010600030101010101" pitchFamily="2" charset="-122"/>
                <a:cs typeface="宋体" panose="02010600030101010101" pitchFamily="2" charset="-122"/>
              </a:rPr>
              <a:t>1981</a:t>
            </a:r>
            <a:r>
              <a:rPr lang="zh-CN" altLang="en-US" sz="2400" b="1" dirty="0">
                <a:latin typeface="宋体" panose="02010600030101010101" pitchFamily="2" charset="-122"/>
                <a:ea typeface="宋体" panose="02010600030101010101" pitchFamily="2" charset="-122"/>
                <a:cs typeface="宋体" panose="02010600030101010101" pitchFamily="2" charset="-122"/>
              </a:rPr>
              <a:t>年的</a:t>
            </a:r>
            <a:r>
              <a:rPr lang="en-US" altLang="zh-CN" sz="2400" b="1" dirty="0">
                <a:latin typeface="宋体" panose="02010600030101010101" pitchFamily="2" charset="-122"/>
                <a:ea typeface="宋体" panose="02010600030101010101" pitchFamily="2" charset="-122"/>
                <a:cs typeface="宋体" panose="02010600030101010101" pitchFamily="2" charset="-122"/>
              </a:rPr>
              <a:t>31</a:t>
            </a:r>
            <a:r>
              <a:rPr lang="zh-CN" altLang="en-US" sz="2400" b="1" dirty="0">
                <a:latin typeface="宋体" panose="02010600030101010101" pitchFamily="2" charset="-122"/>
                <a:ea typeface="宋体" panose="02010600030101010101" pitchFamily="2" charset="-122"/>
                <a:cs typeface="宋体" panose="02010600030101010101" pitchFamily="2" charset="-122"/>
              </a:rPr>
              <a:t>年间，拉丁美洲经济社会发生剧烈变革。经济得到迅速发展，国内生产总值增长了</a:t>
            </a:r>
            <a:r>
              <a:rPr lang="en-US" altLang="zh-CN" sz="2400" b="1" dirty="0">
                <a:latin typeface="宋体" panose="02010600030101010101" pitchFamily="2" charset="-122"/>
                <a:ea typeface="宋体" panose="02010600030101010101" pitchFamily="2" charset="-122"/>
                <a:cs typeface="宋体" panose="02010600030101010101" pitchFamily="2" charset="-122"/>
              </a:rPr>
              <a:t>4</a:t>
            </a:r>
            <a:r>
              <a:rPr lang="zh-CN" altLang="en-US" sz="2400" b="1" dirty="0">
                <a:latin typeface="宋体" panose="02010600030101010101" pitchFamily="2" charset="-122"/>
                <a:ea typeface="宋体" panose="02010600030101010101" pitchFamily="2" charset="-122"/>
                <a:cs typeface="宋体" panose="02010600030101010101" pitchFamily="2" charset="-122"/>
              </a:rPr>
              <a:t>倍，年均增长</a:t>
            </a:r>
            <a:r>
              <a:rPr lang="en-US" altLang="zh-CN" sz="2400" b="1" dirty="0">
                <a:latin typeface="宋体" panose="02010600030101010101" pitchFamily="2" charset="-122"/>
                <a:ea typeface="宋体" panose="02010600030101010101" pitchFamily="2" charset="-122"/>
                <a:cs typeface="宋体" panose="02010600030101010101" pitchFamily="2" charset="-122"/>
              </a:rPr>
              <a:t>5.3%</a:t>
            </a:r>
            <a:r>
              <a:rPr lang="zh-CN" altLang="en-US" sz="2400" b="1" dirty="0">
                <a:latin typeface="宋体" panose="02010600030101010101" pitchFamily="2" charset="-122"/>
                <a:ea typeface="宋体" panose="02010600030101010101" pitchFamily="2" charset="-122"/>
                <a:cs typeface="宋体" panose="02010600030101010101" pitchFamily="2" charset="-122"/>
              </a:rPr>
              <a:t>，人均收入年均增长</a:t>
            </a:r>
            <a:r>
              <a:rPr lang="en-US" altLang="zh-CN" sz="2400" b="1" dirty="0">
                <a:latin typeface="宋体" panose="02010600030101010101" pitchFamily="2" charset="-122"/>
                <a:ea typeface="宋体" panose="02010600030101010101" pitchFamily="2" charset="-122"/>
                <a:cs typeface="宋体" panose="02010600030101010101" pitchFamily="2" charset="-122"/>
              </a:rPr>
              <a:t>2.6%</a:t>
            </a:r>
            <a:r>
              <a:rPr lang="zh-CN" altLang="en-US" sz="2400" b="1" dirty="0">
                <a:latin typeface="宋体" panose="02010600030101010101" pitchFamily="2" charset="-122"/>
                <a:ea typeface="宋体" panose="02010600030101010101" pitchFamily="2" charset="-122"/>
                <a:cs typeface="宋体" panose="02010600030101010101" pitchFamily="2" charset="-122"/>
              </a:rPr>
              <a:t>，投资年均增长</a:t>
            </a:r>
            <a:r>
              <a:rPr lang="en-US" altLang="zh-CN" sz="2400" b="1" dirty="0">
                <a:latin typeface="宋体" panose="02010600030101010101" pitchFamily="2" charset="-122"/>
                <a:ea typeface="宋体" panose="02010600030101010101" pitchFamily="2" charset="-122"/>
                <a:cs typeface="宋体" panose="02010600030101010101" pitchFamily="2" charset="-122"/>
              </a:rPr>
              <a:t>7.4%</a:t>
            </a:r>
            <a:r>
              <a:rPr lang="zh-CN" altLang="en-US" sz="2400" b="1" dirty="0">
                <a:latin typeface="宋体" panose="02010600030101010101" pitchFamily="2" charset="-122"/>
                <a:ea typeface="宋体" panose="02010600030101010101" pitchFamily="2" charset="-122"/>
                <a:cs typeface="宋体" panose="02010600030101010101" pitchFamily="2" charset="-122"/>
              </a:rPr>
              <a:t>，制造业年均增长</a:t>
            </a:r>
            <a:r>
              <a:rPr lang="en-US" altLang="zh-CN" sz="2400" b="1" dirty="0">
                <a:latin typeface="宋体" panose="02010600030101010101" pitchFamily="2" charset="-122"/>
                <a:ea typeface="宋体" panose="02010600030101010101" pitchFamily="2" charset="-122"/>
                <a:cs typeface="宋体" panose="02010600030101010101" pitchFamily="2" charset="-122"/>
              </a:rPr>
              <a:t>6.5%</a:t>
            </a:r>
            <a:r>
              <a:rPr lang="zh-CN" altLang="en-US" sz="2400" b="1" dirty="0">
                <a:latin typeface="宋体" panose="02010600030101010101" pitchFamily="2" charset="-122"/>
                <a:ea typeface="宋体" panose="02010600030101010101" pitchFamily="2" charset="-122"/>
                <a:cs typeface="宋体" panose="02010600030101010101" pitchFamily="2" charset="-122"/>
              </a:rPr>
              <a:t>，产量增加</a:t>
            </a:r>
            <a:r>
              <a:rPr lang="en-US" altLang="zh-CN" sz="2400" b="1" dirty="0">
                <a:latin typeface="宋体" panose="02010600030101010101" pitchFamily="2" charset="-122"/>
                <a:ea typeface="宋体" panose="02010600030101010101" pitchFamily="2" charset="-122"/>
                <a:cs typeface="宋体" panose="02010600030101010101" pitchFamily="2" charset="-122"/>
              </a:rPr>
              <a:t>6</a:t>
            </a:r>
            <a:r>
              <a:rPr lang="zh-CN" altLang="en-US" sz="2400" b="1" dirty="0">
                <a:latin typeface="宋体" panose="02010600030101010101" pitchFamily="2" charset="-122"/>
                <a:ea typeface="宋体" panose="02010600030101010101" pitchFamily="2" charset="-122"/>
                <a:cs typeface="宋体" panose="02010600030101010101" pitchFamily="2" charset="-122"/>
              </a:rPr>
              <a:t>倍多。社会变革更为显著，</a:t>
            </a:r>
            <a:r>
              <a:rPr lang="en-US" altLang="zh-CN" sz="2400" b="1" dirty="0">
                <a:latin typeface="宋体" panose="02010600030101010101" pitchFamily="2" charset="-122"/>
                <a:ea typeface="宋体" panose="02010600030101010101" pitchFamily="2" charset="-122"/>
                <a:cs typeface="宋体" panose="02010600030101010101" pitchFamily="2" charset="-122"/>
              </a:rPr>
              <a:t>1950</a:t>
            </a:r>
            <a:r>
              <a:rPr lang="zh-CN" altLang="en-US" sz="2400" b="1" dirty="0">
                <a:latin typeface="宋体" panose="02010600030101010101" pitchFamily="2" charset="-122"/>
                <a:ea typeface="宋体" panose="02010600030101010101" pitchFamily="2" charset="-122"/>
                <a:cs typeface="宋体" panose="02010600030101010101" pitchFamily="2" charset="-122"/>
              </a:rPr>
              <a:t>年至</a:t>
            </a:r>
            <a:r>
              <a:rPr lang="en-US" altLang="zh-CN" sz="2400" b="1" dirty="0">
                <a:latin typeface="宋体" panose="02010600030101010101" pitchFamily="2" charset="-122"/>
                <a:ea typeface="宋体" panose="02010600030101010101" pitchFamily="2" charset="-122"/>
                <a:cs typeface="宋体" panose="02010600030101010101" pitchFamily="2" charset="-122"/>
              </a:rPr>
              <a:t>1981</a:t>
            </a:r>
            <a:r>
              <a:rPr lang="zh-CN" altLang="en-US" sz="2400" b="1" dirty="0">
                <a:latin typeface="宋体" panose="02010600030101010101" pitchFamily="2" charset="-122"/>
                <a:ea typeface="宋体" panose="02010600030101010101" pitchFamily="2" charset="-122"/>
                <a:cs typeface="宋体" panose="02010600030101010101" pitchFamily="2" charset="-122"/>
              </a:rPr>
              <a:t>年，拉丁美洲人口从</a:t>
            </a:r>
            <a:r>
              <a:rPr lang="en-US" altLang="zh-CN" sz="2400" b="1" dirty="0">
                <a:latin typeface="宋体" panose="02010600030101010101" pitchFamily="2" charset="-122"/>
                <a:ea typeface="宋体" panose="02010600030101010101" pitchFamily="2" charset="-122"/>
                <a:cs typeface="宋体" panose="02010600030101010101" pitchFamily="2" charset="-122"/>
              </a:rPr>
              <a:t>1.66</a:t>
            </a:r>
            <a:r>
              <a:rPr lang="zh-CN" altLang="en-US" sz="2400" b="1" dirty="0">
                <a:latin typeface="宋体" panose="02010600030101010101" pitchFamily="2" charset="-122"/>
                <a:ea typeface="宋体" panose="02010600030101010101" pitchFamily="2" charset="-122"/>
                <a:cs typeface="宋体" panose="02010600030101010101" pitchFamily="2" charset="-122"/>
              </a:rPr>
              <a:t>亿增至</a:t>
            </a:r>
            <a:r>
              <a:rPr lang="en-US" altLang="zh-CN" sz="2400" b="1" dirty="0">
                <a:latin typeface="宋体" panose="02010600030101010101" pitchFamily="2" charset="-122"/>
                <a:ea typeface="宋体" panose="02010600030101010101" pitchFamily="2" charset="-122"/>
                <a:cs typeface="宋体" panose="02010600030101010101" pitchFamily="2" charset="-122"/>
              </a:rPr>
              <a:t>3.7</a:t>
            </a:r>
            <a:r>
              <a:rPr lang="zh-CN" altLang="en-US" sz="2400" b="1" dirty="0">
                <a:latin typeface="宋体" panose="02010600030101010101" pitchFamily="2" charset="-122"/>
                <a:ea typeface="宋体" panose="02010600030101010101" pitchFamily="2" charset="-122"/>
                <a:cs typeface="宋体" panose="02010600030101010101" pitchFamily="2" charset="-122"/>
              </a:rPr>
              <a:t>亿。城市化水平迅速提高，城市人口占总人口比例从</a:t>
            </a:r>
            <a:r>
              <a:rPr lang="en-US" altLang="zh-CN" sz="2400" b="1" dirty="0">
                <a:latin typeface="宋体" panose="02010600030101010101" pitchFamily="2" charset="-122"/>
                <a:ea typeface="宋体" panose="02010600030101010101" pitchFamily="2" charset="-122"/>
                <a:cs typeface="宋体" panose="02010600030101010101" pitchFamily="2" charset="-122"/>
              </a:rPr>
              <a:t>1950</a:t>
            </a:r>
            <a:r>
              <a:rPr lang="zh-CN" altLang="en-US" sz="2400" b="1" dirty="0">
                <a:latin typeface="宋体" panose="02010600030101010101" pitchFamily="2" charset="-122"/>
                <a:ea typeface="宋体" panose="02010600030101010101" pitchFamily="2" charset="-122"/>
                <a:cs typeface="宋体" panose="02010600030101010101" pitchFamily="2" charset="-122"/>
              </a:rPr>
              <a:t>年的</a:t>
            </a:r>
            <a:r>
              <a:rPr lang="en-US" altLang="zh-CN" sz="2400" b="1" dirty="0">
                <a:latin typeface="宋体" panose="02010600030101010101" pitchFamily="2" charset="-122"/>
                <a:ea typeface="宋体" panose="02010600030101010101" pitchFamily="2" charset="-122"/>
                <a:cs typeface="宋体" panose="02010600030101010101" pitchFamily="2" charset="-122"/>
              </a:rPr>
              <a:t>41.6%</a:t>
            </a:r>
            <a:r>
              <a:rPr lang="zh-CN" altLang="en-US" sz="2400" b="1" dirty="0">
                <a:latin typeface="宋体" panose="02010600030101010101" pitchFamily="2" charset="-122"/>
                <a:ea typeface="宋体" panose="02010600030101010101" pitchFamily="2" charset="-122"/>
                <a:cs typeface="宋体" panose="02010600030101010101" pitchFamily="2" charset="-122"/>
              </a:rPr>
              <a:t>，上升到</a:t>
            </a:r>
            <a:r>
              <a:rPr lang="en-US" altLang="zh-CN" sz="2400" b="1" dirty="0">
                <a:latin typeface="宋体" panose="02010600030101010101" pitchFamily="2" charset="-122"/>
                <a:ea typeface="宋体" panose="02010600030101010101" pitchFamily="2" charset="-122"/>
                <a:cs typeface="宋体" panose="02010600030101010101" pitchFamily="2" charset="-122"/>
              </a:rPr>
              <a:t>1980</a:t>
            </a:r>
            <a:r>
              <a:rPr lang="zh-CN" altLang="en-US" sz="2400" b="1" dirty="0">
                <a:latin typeface="宋体" panose="02010600030101010101" pitchFamily="2" charset="-122"/>
                <a:ea typeface="宋体" panose="02010600030101010101" pitchFamily="2" charset="-122"/>
                <a:cs typeface="宋体" panose="02010600030101010101" pitchFamily="2" charset="-122"/>
              </a:rPr>
              <a:t>年的</a:t>
            </a:r>
            <a:r>
              <a:rPr lang="en-US" altLang="zh-CN" sz="2400" b="1" dirty="0">
                <a:latin typeface="宋体" panose="02010600030101010101" pitchFamily="2" charset="-122"/>
                <a:ea typeface="宋体" panose="02010600030101010101" pitchFamily="2" charset="-122"/>
                <a:cs typeface="宋体" panose="02010600030101010101" pitchFamily="2" charset="-122"/>
              </a:rPr>
              <a:t>65.5%</a:t>
            </a:r>
            <a:r>
              <a:rPr lang="zh-CN" altLang="en-US" sz="2400" b="1" dirty="0">
                <a:latin typeface="宋体" panose="02010600030101010101" pitchFamily="2" charset="-122"/>
                <a:ea typeface="宋体" panose="02010600030101010101" pitchFamily="2" charset="-122"/>
                <a:cs typeface="宋体" panose="02010600030101010101" pitchFamily="2" charset="-122"/>
              </a:rPr>
              <a:t>。</a:t>
            </a:r>
          </a:p>
        </p:txBody>
      </p:sp>
      <p:sp>
        <p:nvSpPr>
          <p:cNvPr id="13" name="文本框 12"/>
          <p:cNvSpPr txBox="1"/>
          <p:nvPr/>
        </p:nvSpPr>
        <p:spPr>
          <a:xfrm>
            <a:off x="6910070" y="1918970"/>
            <a:ext cx="5054600" cy="829945"/>
          </a:xfrm>
          <a:prstGeom prst="rect">
            <a:avLst/>
          </a:prstGeom>
          <a:noFill/>
        </p:spPr>
        <p:txBody>
          <a:bodyPr wrap="square" rtlCol="0" anchor="t">
            <a:spAutoFit/>
          </a:bodyPr>
          <a:lstStyle/>
          <a:p>
            <a:r>
              <a:rPr lang="en-US" altLang="zh-CN" sz="2400" b="1" dirty="0">
                <a:latin typeface="+mn-ea"/>
                <a:cs typeface="Times New Roman" panose="02020603050405020304" pitchFamily="18" charset="0"/>
                <a:sym typeface="+mn-ea"/>
              </a:rPr>
              <a:t>    </a:t>
            </a:r>
            <a:r>
              <a:rPr lang="zh-CN" altLang="zh-CN" sz="2400" b="1" dirty="0">
                <a:solidFill>
                  <a:srgbClr val="C00000"/>
                </a:solidFill>
                <a:latin typeface="+mn-ea"/>
                <a:cs typeface="Times New Roman" panose="02020603050405020304" pitchFamily="18" charset="0"/>
                <a:sym typeface="+mn-ea"/>
              </a:rPr>
              <a:t>巴西、墨西哥、阿根廷等基本实现了工业化</a:t>
            </a:r>
          </a:p>
        </p:txBody>
      </p:sp>
      <p:sp>
        <p:nvSpPr>
          <p:cNvPr id="65" name="矩形 64"/>
          <p:cNvSpPr/>
          <p:nvPr/>
        </p:nvSpPr>
        <p:spPr>
          <a:xfrm>
            <a:off x="9952990" y="812800"/>
            <a:ext cx="946785" cy="220345"/>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custDataLst>
              <p:tags r:id="rId1"/>
            </p:custDataLst>
          </p:nvPr>
        </p:nvPicPr>
        <p:blipFill>
          <a:blip r:embed="rId37" cstate="print">
            <a:extLst>
              <a:ext uri="{28A0092B-C50C-407E-A947-70E740481C1C}">
                <a14:useLocalDpi xmlns:a14="http://schemas.microsoft.com/office/drawing/2010/main" val="0"/>
              </a:ext>
            </a:extLst>
          </a:blip>
          <a:stretch>
            <a:fillRect/>
          </a:stretch>
        </p:blipFill>
        <p:spPr>
          <a:xfrm>
            <a:off x="7798348" y="4142711"/>
            <a:ext cx="1664724" cy="1849693"/>
          </a:xfrm>
          <a:prstGeom prst="rect">
            <a:avLst/>
          </a:prstGeom>
        </p:spPr>
      </p:pic>
      <p:sp>
        <p:nvSpPr>
          <p:cNvPr id="66" name="椭圆 65"/>
          <p:cNvSpPr/>
          <p:nvPr>
            <p:custDataLst>
              <p:tags r:id="rId2"/>
            </p:custDataLst>
          </p:nvPr>
        </p:nvSpPr>
        <p:spPr>
          <a:xfrm>
            <a:off x="2526147" y="5345428"/>
            <a:ext cx="7298456" cy="1238355"/>
          </a:xfrm>
          <a:prstGeom prst="ellipse">
            <a:avLst/>
          </a:prstGeom>
          <a:gradFill flip="none" rotWithShape="1">
            <a:gsLst>
              <a:gs pos="100000">
                <a:schemeClr val="tx1">
                  <a:alpha val="0"/>
                </a:schemeClr>
              </a:gs>
              <a:gs pos="0">
                <a:schemeClr val="tx1"/>
              </a:gs>
            </a:gsLst>
            <a:path path="circle">
              <a:fillToRect l="50000" t="50000" r="50000" b="50000"/>
            </a:path>
            <a:tileRect/>
          </a:gradFill>
          <a:ln>
            <a:noFill/>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25730" y="515630"/>
            <a:ext cx="3027680" cy="521970"/>
          </a:xfrm>
          <a:prstGeom prst="rect">
            <a:avLst/>
          </a:prstGeom>
          <a:noFill/>
        </p:spPr>
        <p:txBody>
          <a:bodyPr wrap="none" rtlCol="0">
            <a:spAutoFit/>
          </a:bodyPr>
          <a:lstStyle/>
          <a:p>
            <a:r>
              <a:rPr lang="en-US" altLang="zh-CN" sz="2800" b="1">
                <a:solidFill>
                  <a:srgbClr val="141316"/>
                </a:solidFill>
                <a:latin typeface="微软雅黑" panose="020B0503020204020204" pitchFamily="34" charset="-122"/>
                <a:ea typeface="微软雅黑" panose="020B0503020204020204" pitchFamily="34" charset="-122"/>
              </a:rPr>
              <a:t>”</a:t>
            </a:r>
            <a:r>
              <a:rPr lang="zh-CN" altLang="en-US" sz="2800" b="1">
                <a:solidFill>
                  <a:srgbClr val="141316"/>
                </a:solidFill>
                <a:latin typeface="微软雅黑" panose="020B0503020204020204" pitchFamily="34" charset="-122"/>
                <a:ea typeface="微软雅黑" panose="020B0503020204020204" pitchFamily="34" charset="-122"/>
              </a:rPr>
              <a:t>危</a:t>
            </a:r>
            <a:r>
              <a:rPr lang="en-US" altLang="zh-CN" sz="2800" b="1">
                <a:solidFill>
                  <a:srgbClr val="141316"/>
                </a:solidFill>
                <a:latin typeface="微软雅黑" panose="020B0503020204020204" pitchFamily="34" charset="-122"/>
                <a:ea typeface="微软雅黑" panose="020B0503020204020204" pitchFamily="34" charset="-122"/>
              </a:rPr>
              <a:t>“”</a:t>
            </a:r>
            <a:r>
              <a:rPr lang="zh-CN" altLang="en-US" sz="2800" b="1">
                <a:solidFill>
                  <a:srgbClr val="141316"/>
                </a:solidFill>
                <a:latin typeface="微软雅黑" panose="020B0503020204020204" pitchFamily="34" charset="-122"/>
                <a:ea typeface="微软雅黑" panose="020B0503020204020204" pitchFamily="34" charset="-122"/>
              </a:rPr>
              <a:t>机</a:t>
            </a:r>
            <a:r>
              <a:rPr lang="en-US" altLang="zh-CN" sz="2800" b="1">
                <a:solidFill>
                  <a:srgbClr val="141316"/>
                </a:solidFill>
                <a:latin typeface="微软雅黑" panose="020B0503020204020204" pitchFamily="34" charset="-122"/>
                <a:ea typeface="微软雅黑" panose="020B0503020204020204" pitchFamily="34" charset="-122"/>
              </a:rPr>
              <a:t>“</a:t>
            </a:r>
            <a:r>
              <a:rPr lang="zh-CN" altLang="en-US" sz="2800" b="1">
                <a:solidFill>
                  <a:srgbClr val="141316"/>
                </a:solidFill>
                <a:latin typeface="微软雅黑" panose="020B0503020204020204" pitchFamily="34" charset="-122"/>
                <a:ea typeface="微软雅黑" panose="020B0503020204020204" pitchFamily="34" charset="-122"/>
              </a:rPr>
              <a:t>并存</a:t>
            </a:r>
          </a:p>
        </p:txBody>
      </p:sp>
      <p:cxnSp>
        <p:nvCxnSpPr>
          <p:cNvPr id="3" name="直接连接符 2"/>
          <p:cNvCxnSpPr/>
          <p:nvPr/>
        </p:nvCxnSpPr>
        <p:spPr>
          <a:xfrm>
            <a:off x="0" y="101912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223141" y="594359"/>
            <a:ext cx="491490" cy="318085"/>
            <a:chOff x="3017520" y="601990"/>
            <a:chExt cx="491490" cy="414010"/>
          </a:xfrm>
        </p:grpSpPr>
        <p:sp>
          <p:nvSpPr>
            <p:cNvPr id="5" name="燕尾形 4"/>
            <p:cNvSpPr/>
            <p:nvPr>
              <p:custDataLst>
                <p:tags r:id="rId33"/>
              </p:custDataLst>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5"/>
            <p:cNvSpPr/>
            <p:nvPr>
              <p:custDataLst>
                <p:tags r:id="rId34"/>
              </p:custDataLst>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custDataLst>
                <p:tags r:id="rId35"/>
              </p:custDataLst>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矩形 8"/>
          <p:cNvSpPr/>
          <p:nvPr>
            <p:custDataLst>
              <p:tags r:id="rId3"/>
            </p:custDataLst>
          </p:nvPr>
        </p:nvSpPr>
        <p:spPr>
          <a:xfrm>
            <a:off x="8885357"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custDataLst>
              <p:tags r:id="rId4"/>
            </p:custDataLst>
          </p:nvPr>
        </p:nvSpPr>
        <p:spPr>
          <a:xfrm>
            <a:off x="9952594"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5"/>
            </p:custDataLst>
          </p:nvPr>
        </p:nvSpPr>
        <p:spPr>
          <a:xfrm>
            <a:off x="11019831"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340225" y="3261995"/>
            <a:ext cx="3559175" cy="2196465"/>
            <a:chOff x="3462070" y="2170443"/>
            <a:chExt cx="5151183" cy="3756992"/>
          </a:xfrm>
        </p:grpSpPr>
        <p:grpSp>
          <p:nvGrpSpPr>
            <p:cNvPr id="15" name="组合 14"/>
            <p:cNvGrpSpPr/>
            <p:nvPr/>
          </p:nvGrpSpPr>
          <p:grpSpPr>
            <a:xfrm rot="20400000">
              <a:off x="3514645" y="2351040"/>
              <a:ext cx="2200886" cy="3576395"/>
              <a:chOff x="3114187" y="3181588"/>
              <a:chExt cx="1576773" cy="2562225"/>
            </a:xfrm>
          </p:grpSpPr>
          <p:sp>
            <p:nvSpPr>
              <p:cNvPr id="45" name="任意多边形 44"/>
              <p:cNvSpPr/>
              <p:nvPr>
                <p:custDataLst>
                  <p:tags r:id="rId31"/>
                </p:custDataLst>
              </p:nvPr>
            </p:nvSpPr>
            <p:spPr>
              <a:xfrm>
                <a:off x="3114187" y="3181588"/>
                <a:ext cx="1276839" cy="2561746"/>
              </a:xfrm>
              <a:custGeom>
                <a:avLst/>
                <a:gdLst>
                  <a:gd name="connsiteX0" fmla="*/ 1276839 w 1276839"/>
                  <a:gd name="connsiteY0" fmla="*/ 0 h 2561746"/>
                  <a:gd name="connsiteX1" fmla="*/ 1276839 w 1276839"/>
                  <a:gd name="connsiteY1" fmla="*/ 787 h 2561746"/>
                  <a:gd name="connsiteX2" fmla="*/ 1250935 w 1276839"/>
                  <a:gd name="connsiteY2" fmla="*/ 6374 h 2561746"/>
                  <a:gd name="connsiteX3" fmla="*/ 981666 w 1276839"/>
                  <a:gd name="connsiteY3" fmla="*/ 1280873 h 2561746"/>
                  <a:gd name="connsiteX4" fmla="*/ 1250935 w 1276839"/>
                  <a:gd name="connsiteY4" fmla="*/ 2555372 h 2561746"/>
                  <a:gd name="connsiteX5" fmla="*/ 1276839 w 1276839"/>
                  <a:gd name="connsiteY5" fmla="*/ 2560959 h 2561746"/>
                  <a:gd name="connsiteX6" fmla="*/ 1276839 w 1276839"/>
                  <a:gd name="connsiteY6" fmla="*/ 2561746 h 2561746"/>
                  <a:gd name="connsiteX7" fmla="*/ 1150564 w 1276839"/>
                  <a:gd name="connsiteY7" fmla="*/ 2555372 h 2561746"/>
                  <a:gd name="connsiteX8" fmla="*/ 0 w 1276839"/>
                  <a:gd name="connsiteY8" fmla="*/ 1280873 h 2561746"/>
                  <a:gd name="connsiteX9" fmla="*/ 1150564 w 1276839"/>
                  <a:gd name="connsiteY9" fmla="*/ 6374 h 256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6839" h="2561746">
                    <a:moveTo>
                      <a:pt x="1276839" y="0"/>
                    </a:moveTo>
                    <a:lnTo>
                      <a:pt x="1276839" y="787"/>
                    </a:lnTo>
                    <a:lnTo>
                      <a:pt x="1250935" y="6374"/>
                    </a:lnTo>
                    <a:cubicBezTo>
                      <a:pt x="1099690" y="71980"/>
                      <a:pt x="981666" y="617555"/>
                      <a:pt x="981666" y="1280873"/>
                    </a:cubicBezTo>
                    <a:cubicBezTo>
                      <a:pt x="981666" y="1944191"/>
                      <a:pt x="1099690" y="2489766"/>
                      <a:pt x="1250935" y="2555372"/>
                    </a:cubicBezTo>
                    <a:lnTo>
                      <a:pt x="1276839" y="2560959"/>
                    </a:lnTo>
                    <a:lnTo>
                      <a:pt x="1276839" y="2561746"/>
                    </a:lnTo>
                    <a:lnTo>
                      <a:pt x="1150564" y="2555372"/>
                    </a:lnTo>
                    <a:cubicBezTo>
                      <a:pt x="504310" y="2489766"/>
                      <a:pt x="0" y="1944191"/>
                      <a:pt x="0" y="1280873"/>
                    </a:cubicBezTo>
                    <a:cubicBezTo>
                      <a:pt x="0" y="617555"/>
                      <a:pt x="504310" y="71980"/>
                      <a:pt x="1150564" y="6374"/>
                    </a:cubicBezTo>
                    <a:close/>
                  </a:path>
                </a:pathLst>
              </a:custGeom>
              <a:gradFill>
                <a:gsLst>
                  <a:gs pos="0">
                    <a:srgbClr val="BE1007"/>
                  </a:gs>
                  <a:gs pos="100000">
                    <a:srgbClr val="F93D32"/>
                  </a:gs>
                </a:gsLst>
                <a:lin ang="5400000" scaled="1"/>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custDataLst>
                  <p:tags r:id="rId32"/>
                </p:custDataLst>
              </p:nvPr>
            </p:nvSpPr>
            <p:spPr>
              <a:xfrm>
                <a:off x="4091091" y="3181588"/>
                <a:ext cx="599869" cy="2562225"/>
              </a:xfrm>
              <a:prstGeom prst="ellipse">
                <a:avLst/>
              </a:prstGeom>
              <a:gradFill>
                <a:gsLst>
                  <a:gs pos="100000">
                    <a:srgbClr val="BE1007"/>
                  </a:gs>
                  <a:gs pos="0">
                    <a:srgbClr val="F93D32"/>
                  </a:gs>
                </a:gsLst>
                <a:lin ang="5400000" scaled="1"/>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rot="1200000" flipH="1">
              <a:off x="6412367" y="2351040"/>
              <a:ext cx="2200886" cy="3576395"/>
              <a:chOff x="3114187" y="3181588"/>
              <a:chExt cx="1576773" cy="2562225"/>
            </a:xfrm>
          </p:grpSpPr>
          <p:sp>
            <p:nvSpPr>
              <p:cNvPr id="47" name="任意多边形 46"/>
              <p:cNvSpPr/>
              <p:nvPr/>
            </p:nvSpPr>
            <p:spPr>
              <a:xfrm>
                <a:off x="3114187" y="3181588"/>
                <a:ext cx="1276839" cy="2561746"/>
              </a:xfrm>
              <a:custGeom>
                <a:avLst/>
                <a:gdLst>
                  <a:gd name="connsiteX0" fmla="*/ 1276839 w 1276839"/>
                  <a:gd name="connsiteY0" fmla="*/ 0 h 2561746"/>
                  <a:gd name="connsiteX1" fmla="*/ 1276839 w 1276839"/>
                  <a:gd name="connsiteY1" fmla="*/ 787 h 2561746"/>
                  <a:gd name="connsiteX2" fmla="*/ 1250935 w 1276839"/>
                  <a:gd name="connsiteY2" fmla="*/ 6374 h 2561746"/>
                  <a:gd name="connsiteX3" fmla="*/ 981666 w 1276839"/>
                  <a:gd name="connsiteY3" fmla="*/ 1280873 h 2561746"/>
                  <a:gd name="connsiteX4" fmla="*/ 1250935 w 1276839"/>
                  <a:gd name="connsiteY4" fmla="*/ 2555372 h 2561746"/>
                  <a:gd name="connsiteX5" fmla="*/ 1276839 w 1276839"/>
                  <a:gd name="connsiteY5" fmla="*/ 2560959 h 2561746"/>
                  <a:gd name="connsiteX6" fmla="*/ 1276839 w 1276839"/>
                  <a:gd name="connsiteY6" fmla="*/ 2561746 h 2561746"/>
                  <a:gd name="connsiteX7" fmla="*/ 1150564 w 1276839"/>
                  <a:gd name="connsiteY7" fmla="*/ 2555372 h 2561746"/>
                  <a:gd name="connsiteX8" fmla="*/ 0 w 1276839"/>
                  <a:gd name="connsiteY8" fmla="*/ 1280873 h 2561746"/>
                  <a:gd name="connsiteX9" fmla="*/ 1150564 w 1276839"/>
                  <a:gd name="connsiteY9" fmla="*/ 6374 h 256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6839" h="2561746">
                    <a:moveTo>
                      <a:pt x="1276839" y="0"/>
                    </a:moveTo>
                    <a:lnTo>
                      <a:pt x="1276839" y="787"/>
                    </a:lnTo>
                    <a:lnTo>
                      <a:pt x="1250935" y="6374"/>
                    </a:lnTo>
                    <a:cubicBezTo>
                      <a:pt x="1099690" y="71980"/>
                      <a:pt x="981666" y="617555"/>
                      <a:pt x="981666" y="1280873"/>
                    </a:cubicBezTo>
                    <a:cubicBezTo>
                      <a:pt x="981666" y="1944191"/>
                      <a:pt x="1099690" y="2489766"/>
                      <a:pt x="1250935" y="2555372"/>
                    </a:cubicBezTo>
                    <a:lnTo>
                      <a:pt x="1276839" y="2560959"/>
                    </a:lnTo>
                    <a:lnTo>
                      <a:pt x="1276839" y="2561746"/>
                    </a:lnTo>
                    <a:lnTo>
                      <a:pt x="1150564" y="2555372"/>
                    </a:lnTo>
                    <a:cubicBezTo>
                      <a:pt x="504310" y="2489766"/>
                      <a:pt x="0" y="1944191"/>
                      <a:pt x="0" y="1280873"/>
                    </a:cubicBezTo>
                    <a:cubicBezTo>
                      <a:pt x="0" y="617555"/>
                      <a:pt x="504310" y="71980"/>
                      <a:pt x="1150564" y="6374"/>
                    </a:cubicBezTo>
                    <a:close/>
                  </a:path>
                </a:pathLst>
              </a:custGeom>
              <a:gradFill>
                <a:gsLst>
                  <a:gs pos="0">
                    <a:srgbClr val="BE1007"/>
                  </a:gs>
                  <a:gs pos="100000">
                    <a:srgbClr val="F93D32"/>
                  </a:gs>
                </a:gsLst>
                <a:lin ang="5400000" scaled="1"/>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custDataLst>
                  <p:tags r:id="rId30"/>
                </p:custDataLst>
              </p:nvPr>
            </p:nvSpPr>
            <p:spPr>
              <a:xfrm>
                <a:off x="4091091" y="3181588"/>
                <a:ext cx="599869" cy="2562225"/>
              </a:xfrm>
              <a:prstGeom prst="ellipse">
                <a:avLst/>
              </a:prstGeom>
              <a:gradFill>
                <a:gsLst>
                  <a:gs pos="100000">
                    <a:srgbClr val="BE1007"/>
                  </a:gs>
                  <a:gs pos="0">
                    <a:srgbClr val="F93D32"/>
                  </a:gs>
                </a:gsLst>
                <a:lin ang="5400000" scaled="1"/>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3462070" y="2225694"/>
              <a:ext cx="1519995" cy="2449907"/>
              <a:chOff x="3581791" y="3091786"/>
              <a:chExt cx="1088965" cy="1755179"/>
            </a:xfrm>
          </p:grpSpPr>
          <p:sp>
            <p:nvSpPr>
              <p:cNvPr id="58" name="任意多边形 57"/>
              <p:cNvSpPr/>
              <p:nvPr/>
            </p:nvSpPr>
            <p:spPr>
              <a:xfrm>
                <a:off x="3581791" y="3091786"/>
                <a:ext cx="1088965" cy="1755179"/>
              </a:xfrm>
              <a:custGeom>
                <a:avLst/>
                <a:gdLst>
                  <a:gd name="connsiteX0" fmla="*/ 839334 w 1088965"/>
                  <a:gd name="connsiteY0" fmla="*/ 0 h 1755179"/>
                  <a:gd name="connsiteX1" fmla="*/ 839604 w 1088965"/>
                  <a:gd name="connsiteY1" fmla="*/ 739 h 1755179"/>
                  <a:gd name="connsiteX2" fmla="*/ 817173 w 1088965"/>
                  <a:gd name="connsiteY2" fmla="*/ 14849 h 1755179"/>
                  <a:gd name="connsiteX3" fmla="*/ 1000047 w 1088965"/>
                  <a:gd name="connsiteY3" fmla="*/ 1304582 h 1755179"/>
                  <a:gd name="connsiteX4" fmla="*/ 1088036 w 1088965"/>
                  <a:gd name="connsiteY4" fmla="*/ 1530639 h 1755179"/>
                  <a:gd name="connsiteX5" fmla="*/ 1088965 w 1088965"/>
                  <a:gd name="connsiteY5" fmla="*/ 1532737 h 1755179"/>
                  <a:gd name="connsiteX6" fmla="*/ 1049195 w 1088965"/>
                  <a:gd name="connsiteY6" fmla="*/ 1565550 h 1755179"/>
                  <a:gd name="connsiteX7" fmla="*/ 428391 w 1088965"/>
                  <a:gd name="connsiteY7" fmla="*/ 1755179 h 1755179"/>
                  <a:gd name="connsiteX8" fmla="*/ 204618 w 1088965"/>
                  <a:gd name="connsiteY8" fmla="*/ 1732621 h 1755179"/>
                  <a:gd name="connsiteX9" fmla="*/ 105548 w 1088965"/>
                  <a:gd name="connsiteY9" fmla="*/ 1707148 h 1755179"/>
                  <a:gd name="connsiteX10" fmla="*/ 77582 w 1088965"/>
                  <a:gd name="connsiteY10" fmla="*/ 1640332 h 1755179"/>
                  <a:gd name="connsiteX11" fmla="*/ 722855 w 1088965"/>
                  <a:gd name="connsiteY11" fmla="*/ 49178 h 175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8965" h="1755179">
                    <a:moveTo>
                      <a:pt x="839334" y="0"/>
                    </a:moveTo>
                    <a:lnTo>
                      <a:pt x="839604" y="739"/>
                    </a:lnTo>
                    <a:lnTo>
                      <a:pt x="817173" y="14849"/>
                    </a:lnTo>
                    <a:cubicBezTo>
                      <a:pt x="697487" y="128227"/>
                      <a:pt x="773179" y="681267"/>
                      <a:pt x="1000047" y="1304582"/>
                    </a:cubicBezTo>
                    <a:cubicBezTo>
                      <a:pt x="1028405" y="1382497"/>
                      <a:pt x="1057868" y="1458051"/>
                      <a:pt x="1088036" y="1530639"/>
                    </a:cubicBezTo>
                    <a:lnTo>
                      <a:pt x="1088965" y="1532737"/>
                    </a:lnTo>
                    <a:lnTo>
                      <a:pt x="1049195" y="1565550"/>
                    </a:lnTo>
                    <a:cubicBezTo>
                      <a:pt x="871983" y="1685272"/>
                      <a:pt x="658351" y="1755179"/>
                      <a:pt x="428391" y="1755179"/>
                    </a:cubicBezTo>
                    <a:cubicBezTo>
                      <a:pt x="351738" y="1755179"/>
                      <a:pt x="276899" y="1747412"/>
                      <a:pt x="204618" y="1732621"/>
                    </a:cubicBezTo>
                    <a:lnTo>
                      <a:pt x="105548" y="1707148"/>
                    </a:lnTo>
                    <a:lnTo>
                      <a:pt x="77582" y="1640332"/>
                    </a:lnTo>
                    <a:cubicBezTo>
                      <a:pt x="-149286" y="1017016"/>
                      <a:pt x="138013" y="331859"/>
                      <a:pt x="722855" y="49178"/>
                    </a:cubicBezTo>
                    <a:close/>
                  </a:path>
                </a:pathLst>
              </a:custGeom>
              <a:gradFill>
                <a:gsLst>
                  <a:gs pos="33000">
                    <a:schemeClr val="bg1">
                      <a:alpha val="0"/>
                    </a:schemeClr>
                  </a:gs>
                  <a:gs pos="100000">
                    <a:schemeClr val="bg1">
                      <a:alpha val="1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custDataLst>
                  <p:tags r:id="rId29"/>
                </p:custDataLst>
              </p:nvPr>
            </p:nvSpPr>
            <p:spPr>
              <a:xfrm>
                <a:off x="3693209" y="4639835"/>
                <a:ext cx="963669" cy="205398"/>
              </a:xfrm>
              <a:custGeom>
                <a:avLst/>
                <a:gdLst>
                  <a:gd name="connsiteX0" fmla="*/ 963669 w 963669"/>
                  <a:gd name="connsiteY0" fmla="*/ 0 h 205398"/>
                  <a:gd name="connsiteX1" fmla="*/ 944557 w 963669"/>
                  <a:gd name="connsiteY1" fmla="*/ 15769 h 205398"/>
                  <a:gd name="connsiteX2" fmla="*/ 323753 w 963669"/>
                  <a:gd name="connsiteY2" fmla="*/ 205398 h 205398"/>
                  <a:gd name="connsiteX3" fmla="*/ 99980 w 963669"/>
                  <a:gd name="connsiteY3" fmla="*/ 182840 h 205398"/>
                  <a:gd name="connsiteX4" fmla="*/ 910 w 963669"/>
                  <a:gd name="connsiteY4" fmla="*/ 157367 h 205398"/>
                  <a:gd name="connsiteX5" fmla="*/ 0 w 963669"/>
                  <a:gd name="connsiteY5" fmla="*/ 155193 h 205398"/>
                  <a:gd name="connsiteX6" fmla="*/ 21231 w 963669"/>
                  <a:gd name="connsiteY6" fmla="*/ 160014 h 205398"/>
                  <a:gd name="connsiteX7" fmla="*/ 274616 w 963669"/>
                  <a:gd name="connsiteY7" fmla="*/ 182572 h 205398"/>
                  <a:gd name="connsiteX8" fmla="*/ 819698 w 963669"/>
                  <a:gd name="connsiteY8" fmla="*/ 73080 h 20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669" h="205398">
                    <a:moveTo>
                      <a:pt x="963669" y="0"/>
                    </a:moveTo>
                    <a:lnTo>
                      <a:pt x="944557" y="15769"/>
                    </a:lnTo>
                    <a:cubicBezTo>
                      <a:pt x="767345" y="135491"/>
                      <a:pt x="553713" y="205398"/>
                      <a:pt x="323753" y="205398"/>
                    </a:cubicBezTo>
                    <a:cubicBezTo>
                      <a:pt x="247100" y="205398"/>
                      <a:pt x="172261" y="197631"/>
                      <a:pt x="99980" y="182840"/>
                    </a:cubicBezTo>
                    <a:lnTo>
                      <a:pt x="910" y="157367"/>
                    </a:lnTo>
                    <a:lnTo>
                      <a:pt x="0" y="155193"/>
                    </a:lnTo>
                    <a:lnTo>
                      <a:pt x="21231" y="160014"/>
                    </a:lnTo>
                    <a:cubicBezTo>
                      <a:pt x="103077" y="174805"/>
                      <a:pt x="187819" y="182572"/>
                      <a:pt x="274616" y="182572"/>
                    </a:cubicBezTo>
                    <a:cubicBezTo>
                      <a:pt x="469910" y="182572"/>
                      <a:pt x="654803" y="143249"/>
                      <a:pt x="819698" y="73080"/>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任意多边形 64"/>
            <p:cNvSpPr/>
            <p:nvPr>
              <p:custDataLst>
                <p:tags r:id="rId24"/>
              </p:custDataLst>
            </p:nvPr>
          </p:nvSpPr>
          <p:spPr>
            <a:xfrm rot="18414002" flipH="1">
              <a:off x="7183949" y="3261694"/>
              <a:ext cx="1345105" cy="286698"/>
            </a:xfrm>
            <a:custGeom>
              <a:avLst/>
              <a:gdLst>
                <a:gd name="connsiteX0" fmla="*/ 963669 w 963669"/>
                <a:gd name="connsiteY0" fmla="*/ 0 h 205398"/>
                <a:gd name="connsiteX1" fmla="*/ 944557 w 963669"/>
                <a:gd name="connsiteY1" fmla="*/ 15769 h 205398"/>
                <a:gd name="connsiteX2" fmla="*/ 323753 w 963669"/>
                <a:gd name="connsiteY2" fmla="*/ 205398 h 205398"/>
                <a:gd name="connsiteX3" fmla="*/ 99980 w 963669"/>
                <a:gd name="connsiteY3" fmla="*/ 182840 h 205398"/>
                <a:gd name="connsiteX4" fmla="*/ 910 w 963669"/>
                <a:gd name="connsiteY4" fmla="*/ 157367 h 205398"/>
                <a:gd name="connsiteX5" fmla="*/ 0 w 963669"/>
                <a:gd name="connsiteY5" fmla="*/ 155193 h 205398"/>
                <a:gd name="connsiteX6" fmla="*/ 21231 w 963669"/>
                <a:gd name="connsiteY6" fmla="*/ 160014 h 205398"/>
                <a:gd name="connsiteX7" fmla="*/ 274616 w 963669"/>
                <a:gd name="connsiteY7" fmla="*/ 182572 h 205398"/>
                <a:gd name="connsiteX8" fmla="*/ 819698 w 963669"/>
                <a:gd name="connsiteY8" fmla="*/ 73080 h 20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669" h="205398">
                  <a:moveTo>
                    <a:pt x="963669" y="0"/>
                  </a:moveTo>
                  <a:lnTo>
                    <a:pt x="944557" y="15769"/>
                  </a:lnTo>
                  <a:cubicBezTo>
                    <a:pt x="767345" y="135491"/>
                    <a:pt x="553713" y="205398"/>
                    <a:pt x="323753" y="205398"/>
                  </a:cubicBezTo>
                  <a:cubicBezTo>
                    <a:pt x="247100" y="205398"/>
                    <a:pt x="172261" y="197631"/>
                    <a:pt x="99980" y="182840"/>
                  </a:cubicBezTo>
                  <a:lnTo>
                    <a:pt x="910" y="157367"/>
                  </a:lnTo>
                  <a:lnTo>
                    <a:pt x="0" y="155193"/>
                  </a:lnTo>
                  <a:lnTo>
                    <a:pt x="21231" y="160014"/>
                  </a:lnTo>
                  <a:cubicBezTo>
                    <a:pt x="103077" y="174805"/>
                    <a:pt x="187819" y="182572"/>
                    <a:pt x="274616" y="182572"/>
                  </a:cubicBezTo>
                  <a:cubicBezTo>
                    <a:pt x="469910" y="182572"/>
                    <a:pt x="654803" y="143249"/>
                    <a:pt x="819698" y="7308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rot="20400000">
              <a:off x="4846401" y="2170443"/>
              <a:ext cx="796669" cy="3471214"/>
            </a:xfrm>
            <a:prstGeom prst="ellipse">
              <a:avLst/>
            </a:prstGeom>
            <a:gradFill>
              <a:gsLst>
                <a:gs pos="21000">
                  <a:schemeClr val="tx1">
                    <a:alpha val="59000"/>
                  </a:schemeClr>
                </a:gs>
                <a:gs pos="100000">
                  <a:schemeClr val="tx1">
                    <a:lumMod val="50000"/>
                    <a:lumOff val="50000"/>
                    <a:alpha val="50000"/>
                  </a:schemeClr>
                </a:gs>
              </a:gsLst>
              <a:lin ang="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custDataLst>
                <p:tags r:id="rId25"/>
              </p:custDataLst>
            </p:nvPr>
          </p:nvSpPr>
          <p:spPr>
            <a:xfrm rot="1200000" flipH="1">
              <a:off x="6483326" y="2170443"/>
              <a:ext cx="796669" cy="3471214"/>
            </a:xfrm>
            <a:prstGeom prst="ellipse">
              <a:avLst/>
            </a:prstGeom>
            <a:gradFill>
              <a:gsLst>
                <a:gs pos="100000">
                  <a:schemeClr val="tx1">
                    <a:alpha val="57000"/>
                  </a:schemeClr>
                </a:gs>
                <a:gs pos="20000">
                  <a:schemeClr val="tx1">
                    <a:lumMod val="50000"/>
                    <a:lumOff val="50000"/>
                    <a:alpha val="53000"/>
                  </a:schemeClr>
                </a:gs>
              </a:gsLst>
              <a:lin ang="108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5058796" y="2669601"/>
              <a:ext cx="1960378" cy="1960378"/>
              <a:chOff x="5058796" y="2669601"/>
              <a:chExt cx="1960378" cy="1960378"/>
            </a:xfrm>
          </p:grpSpPr>
          <p:sp>
            <p:nvSpPr>
              <p:cNvPr id="16" name="椭圆 15"/>
              <p:cNvSpPr/>
              <p:nvPr>
                <p:custDataLst>
                  <p:tags r:id="rId26"/>
                </p:custDataLst>
              </p:nvPr>
            </p:nvSpPr>
            <p:spPr>
              <a:xfrm>
                <a:off x="5058796" y="2669601"/>
                <a:ext cx="1960378" cy="1960378"/>
              </a:xfrm>
              <a:prstGeom prst="ellipse">
                <a:avLst/>
              </a:prstGeom>
              <a:gradFill>
                <a:gsLst>
                  <a:gs pos="100000">
                    <a:schemeClr val="tx1">
                      <a:lumMod val="95000"/>
                      <a:lumOff val="5000"/>
                    </a:schemeClr>
                  </a:gs>
                  <a:gs pos="0">
                    <a:schemeClr val="tx1">
                      <a:lumMod val="50000"/>
                      <a:lumOff val="5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161150" y="2974513"/>
                <a:ext cx="1763414" cy="1655466"/>
              </a:xfrm>
              <a:prstGeom prst="ellipse">
                <a:avLst/>
              </a:prstGeom>
              <a:gradFill>
                <a:gsLst>
                  <a:gs pos="100000">
                    <a:schemeClr val="bg1">
                      <a:alpha val="62000"/>
                    </a:schemeClr>
                  </a:gs>
                  <a:gs pos="35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custDataLst>
                  <p:tags r:id="rId27"/>
                </p:custDataLst>
              </p:nvPr>
            </p:nvSpPr>
            <p:spPr>
              <a:xfrm>
                <a:off x="5328323" y="2702639"/>
                <a:ext cx="1471249" cy="1040866"/>
              </a:xfrm>
              <a:prstGeom prst="ellipse">
                <a:avLst/>
              </a:prstGeom>
              <a:gradFill>
                <a:gsLst>
                  <a:gs pos="0">
                    <a:schemeClr val="bg1">
                      <a:alpha val="49000"/>
                    </a:schemeClr>
                  </a:gs>
                  <a:gs pos="100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custDataLst>
                  <p:tags r:id="rId28"/>
                </p:custDataLst>
              </p:nvPr>
            </p:nvSpPr>
            <p:spPr>
              <a:xfrm>
                <a:off x="5628279" y="2974513"/>
                <a:ext cx="221819" cy="244574"/>
              </a:xfrm>
              <a:prstGeom prst="ellipse">
                <a:avLst/>
              </a:prstGeom>
              <a:gradFill>
                <a:gsLst>
                  <a:gs pos="0">
                    <a:schemeClr val="bg1"/>
                  </a:gs>
                  <a:gs pos="100000">
                    <a:schemeClr val="bg1">
                      <a:alpha val="61000"/>
                    </a:schemeClr>
                  </a:gs>
                </a:gsLst>
                <a:lin ang="5400000" scaled="1"/>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2" name="图片 11"/>
          <p:cNvPicPr>
            <a:picLocks noChangeAspect="1"/>
          </p:cNvPicPr>
          <p:nvPr>
            <p:custDataLst>
              <p:tags r:id="rId6"/>
            </p:custDataLst>
          </p:nvPr>
        </p:nvPicPr>
        <p:blipFill>
          <a:blip r:embed="rId38" cstate="print">
            <a:extLst>
              <a:ext uri="{28A0092B-C50C-407E-A947-70E740481C1C}">
                <a14:useLocalDpi xmlns:a14="http://schemas.microsoft.com/office/drawing/2010/main" val="0"/>
              </a:ext>
            </a:extLst>
          </a:blip>
          <a:stretch>
            <a:fillRect/>
          </a:stretch>
        </p:blipFill>
        <p:spPr>
          <a:xfrm>
            <a:off x="3157311" y="4340084"/>
            <a:ext cx="1484767" cy="1649741"/>
          </a:xfrm>
          <a:prstGeom prst="rect">
            <a:avLst/>
          </a:prstGeom>
        </p:spPr>
      </p:pic>
      <p:sp>
        <p:nvSpPr>
          <p:cNvPr id="32" name="文本框 31"/>
          <p:cNvSpPr txBox="1"/>
          <p:nvPr/>
        </p:nvSpPr>
        <p:spPr>
          <a:xfrm>
            <a:off x="2816628" y="3263527"/>
            <a:ext cx="897890" cy="521970"/>
          </a:xfrm>
          <a:prstGeom prst="rect">
            <a:avLst/>
          </a:prstGeom>
          <a:noFill/>
        </p:spPr>
        <p:txBody>
          <a:bodyPr wrap="none" rtlCol="0">
            <a:spAutoFit/>
          </a:bodyPr>
          <a:lstStyle/>
          <a:p>
            <a:r>
              <a:rPr lang="zh-CN" altLang="en-US" sz="2800" b="1">
                <a:solidFill>
                  <a:srgbClr val="C00000"/>
                </a:solidFill>
                <a:latin typeface="宋体" panose="02010600030101010101" pitchFamily="2" charset="-122"/>
                <a:ea typeface="宋体" panose="02010600030101010101" pitchFamily="2" charset="-122"/>
              </a:rPr>
              <a:t>亚洲</a:t>
            </a:r>
          </a:p>
        </p:txBody>
      </p:sp>
      <p:sp>
        <p:nvSpPr>
          <p:cNvPr id="37" name="文本框 36"/>
          <p:cNvSpPr txBox="1"/>
          <p:nvPr>
            <p:custDataLst>
              <p:tags r:id="rId7"/>
            </p:custDataLst>
          </p:nvPr>
        </p:nvSpPr>
        <p:spPr>
          <a:xfrm>
            <a:off x="8118336" y="3278767"/>
            <a:ext cx="897890" cy="521970"/>
          </a:xfrm>
          <a:prstGeom prst="rect">
            <a:avLst/>
          </a:prstGeom>
          <a:noFill/>
        </p:spPr>
        <p:txBody>
          <a:bodyPr wrap="none" rtlCol="0">
            <a:spAutoFit/>
          </a:bodyPr>
          <a:lstStyle/>
          <a:p>
            <a:r>
              <a:rPr lang="zh-CN" altLang="en-US" sz="2800" b="1">
                <a:solidFill>
                  <a:srgbClr val="C00000"/>
                </a:solidFill>
                <a:latin typeface="宋体" panose="02010600030101010101" pitchFamily="2" charset="-122"/>
                <a:ea typeface="宋体" panose="02010600030101010101" pitchFamily="2" charset="-122"/>
              </a:rPr>
              <a:t>非洲</a:t>
            </a:r>
          </a:p>
        </p:txBody>
      </p:sp>
      <p:sp>
        <p:nvSpPr>
          <p:cNvPr id="38" name="文本框 37"/>
          <p:cNvSpPr txBox="1"/>
          <p:nvPr/>
        </p:nvSpPr>
        <p:spPr>
          <a:xfrm>
            <a:off x="656590" y="4268470"/>
            <a:ext cx="1754505" cy="460375"/>
          </a:xfrm>
          <a:prstGeom prst="rect">
            <a:avLst/>
          </a:prstGeom>
          <a:noFill/>
        </p:spPr>
        <p:txBody>
          <a:bodyPr wrap="square" rtlCol="0">
            <a:spAutoFit/>
          </a:bodyPr>
          <a:lstStyle/>
          <a:p>
            <a:r>
              <a:rPr lang="zh-CN" sz="2400" b="1">
                <a:solidFill>
                  <a:srgbClr val="202022"/>
                </a:solidFill>
                <a:latin typeface="宋体" panose="02010600030101010101" pitchFamily="2" charset="-122"/>
                <a:ea typeface="宋体" panose="02010600030101010101" pitchFamily="2" charset="-122"/>
              </a:rPr>
              <a:t>新兴工业化</a:t>
            </a:r>
          </a:p>
        </p:txBody>
      </p:sp>
      <p:sp>
        <p:nvSpPr>
          <p:cNvPr id="43" name="矩形 42"/>
          <p:cNvSpPr/>
          <p:nvPr>
            <p:custDataLst>
              <p:tags r:id="rId8"/>
            </p:custDataLst>
          </p:nvPr>
        </p:nvSpPr>
        <p:spPr>
          <a:xfrm>
            <a:off x="9948347" y="796875"/>
            <a:ext cx="944880" cy="220253"/>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custDataLst>
              <p:tags r:id="rId9"/>
            </p:custDataLst>
          </p:nvPr>
        </p:nvSpPr>
        <p:spPr>
          <a:xfrm>
            <a:off x="5542280" y="3843020"/>
            <a:ext cx="1101090" cy="645160"/>
          </a:xfrm>
          <a:prstGeom prst="rect">
            <a:avLst/>
          </a:prstGeom>
          <a:noFill/>
        </p:spPr>
        <p:txBody>
          <a:bodyPr wrap="none" rtlCol="0">
            <a:spAutoFit/>
          </a:bodyPr>
          <a:lstStyle/>
          <a:p>
            <a:r>
              <a:rPr lang="zh-CN" altLang="en-US" sz="3600" b="1">
                <a:solidFill>
                  <a:schemeClr val="bg1"/>
                </a:solidFill>
              </a:rPr>
              <a:t>挑战</a:t>
            </a:r>
          </a:p>
        </p:txBody>
      </p:sp>
      <p:sp>
        <p:nvSpPr>
          <p:cNvPr id="20" name="文本框 19"/>
          <p:cNvSpPr txBox="1"/>
          <p:nvPr>
            <p:custDataLst>
              <p:tags r:id="rId10"/>
            </p:custDataLst>
          </p:nvPr>
        </p:nvSpPr>
        <p:spPr>
          <a:xfrm>
            <a:off x="5347335" y="2556510"/>
            <a:ext cx="1518920" cy="460375"/>
          </a:xfrm>
          <a:prstGeom prst="rect">
            <a:avLst/>
          </a:prstGeom>
          <a:noFill/>
        </p:spPr>
        <p:txBody>
          <a:bodyPr wrap="square" rtlCol="0">
            <a:spAutoFit/>
          </a:bodyPr>
          <a:lstStyle/>
          <a:p>
            <a:r>
              <a:rPr lang="zh-CN" altLang="en-US" sz="2400" b="1">
                <a:solidFill>
                  <a:srgbClr val="C00000"/>
                </a:solidFill>
              </a:rPr>
              <a:t>拉丁美洲</a:t>
            </a:r>
          </a:p>
        </p:txBody>
      </p:sp>
      <p:sp>
        <p:nvSpPr>
          <p:cNvPr id="21" name="文本框 20"/>
          <p:cNvSpPr txBox="1"/>
          <p:nvPr/>
        </p:nvSpPr>
        <p:spPr>
          <a:xfrm>
            <a:off x="151765" y="3261995"/>
            <a:ext cx="1822450" cy="460375"/>
          </a:xfrm>
          <a:prstGeom prst="rect">
            <a:avLst/>
          </a:prstGeom>
          <a:noFill/>
        </p:spPr>
        <p:txBody>
          <a:bodyPr wrap="square" rtlCol="0">
            <a:spAutoFit/>
          </a:bodyPr>
          <a:lstStyle/>
          <a:p>
            <a:pPr lvl="0" algn="l">
              <a:buClrTx/>
              <a:buSzTx/>
              <a:buFontTx/>
            </a:pPr>
            <a:r>
              <a:rPr lang="en-US" altLang="zh-CN" sz="2400" b="1">
                <a:solidFill>
                  <a:srgbClr val="202022"/>
                </a:solidFill>
                <a:latin typeface="宋体" panose="02010600030101010101" pitchFamily="2" charset="-122"/>
                <a:ea typeface="宋体" panose="02010600030101010101" pitchFamily="2" charset="-122"/>
                <a:sym typeface="+mn-ea"/>
              </a:rPr>
              <a:t>“</a:t>
            </a:r>
            <a:r>
              <a:rPr lang="zh-CN" sz="2400" b="1">
                <a:solidFill>
                  <a:srgbClr val="202022"/>
                </a:solidFill>
                <a:latin typeface="宋体" panose="02010600030101010101" pitchFamily="2" charset="-122"/>
                <a:ea typeface="宋体" panose="02010600030101010101" pitchFamily="2" charset="-122"/>
                <a:sym typeface="+mn-ea"/>
              </a:rPr>
              <a:t>石油繁荣”</a:t>
            </a:r>
          </a:p>
        </p:txBody>
      </p:sp>
      <p:sp>
        <p:nvSpPr>
          <p:cNvPr id="22" name="文本框 21"/>
          <p:cNvSpPr txBox="1"/>
          <p:nvPr/>
        </p:nvSpPr>
        <p:spPr>
          <a:xfrm>
            <a:off x="9798685" y="4224020"/>
            <a:ext cx="1587500" cy="460375"/>
          </a:xfrm>
          <a:prstGeom prst="rect">
            <a:avLst/>
          </a:prstGeom>
          <a:noFill/>
        </p:spPr>
        <p:txBody>
          <a:bodyPr wrap="square" rtlCol="0">
            <a:spAutoFit/>
          </a:bodyPr>
          <a:lstStyle/>
          <a:p>
            <a:pPr lvl="0" algn="l">
              <a:buClrTx/>
              <a:buSzTx/>
              <a:buFontTx/>
            </a:pPr>
            <a:r>
              <a:rPr lang="en-US" altLang="zh-CN" sz="2400" b="1">
                <a:solidFill>
                  <a:srgbClr val="202022"/>
                </a:solidFill>
                <a:latin typeface="宋体" panose="02010600030101010101" pitchFamily="2" charset="-122"/>
                <a:ea typeface="宋体" panose="02010600030101010101" pitchFamily="2" charset="-122"/>
                <a:sym typeface="+mn-ea"/>
              </a:rPr>
              <a:t>非洲模式</a:t>
            </a:r>
          </a:p>
        </p:txBody>
      </p:sp>
      <p:sp>
        <p:nvSpPr>
          <p:cNvPr id="24" name="文本框 23"/>
          <p:cNvSpPr txBox="1"/>
          <p:nvPr>
            <p:custDataLst>
              <p:tags r:id="rId11"/>
            </p:custDataLst>
          </p:nvPr>
        </p:nvSpPr>
        <p:spPr>
          <a:xfrm>
            <a:off x="10263505" y="3214370"/>
            <a:ext cx="1412240" cy="460375"/>
          </a:xfrm>
          <a:prstGeom prst="rect">
            <a:avLst/>
          </a:prstGeom>
          <a:noFill/>
        </p:spPr>
        <p:txBody>
          <a:bodyPr wrap="square" rtlCol="0">
            <a:spAutoFit/>
          </a:bodyPr>
          <a:lstStyle/>
          <a:p>
            <a:pPr lvl="0" algn="l">
              <a:buClrTx/>
              <a:buSzTx/>
              <a:buFontTx/>
            </a:pPr>
            <a:r>
              <a:rPr lang="en-US" altLang="zh-CN" sz="2400" b="1">
                <a:solidFill>
                  <a:srgbClr val="202022"/>
                </a:solidFill>
                <a:latin typeface="宋体" panose="02010600030101010101" pitchFamily="2" charset="-122"/>
                <a:ea typeface="宋体" panose="02010600030101010101" pitchFamily="2" charset="-122"/>
                <a:sym typeface="+mn-ea"/>
              </a:rPr>
              <a:t>开放市场</a:t>
            </a:r>
          </a:p>
        </p:txBody>
      </p:sp>
      <p:sp>
        <p:nvSpPr>
          <p:cNvPr id="25" name="文本框 24"/>
          <p:cNvSpPr txBox="1"/>
          <p:nvPr>
            <p:custDataLst>
              <p:tags r:id="rId12"/>
            </p:custDataLst>
          </p:nvPr>
        </p:nvSpPr>
        <p:spPr>
          <a:xfrm>
            <a:off x="9754870" y="2216150"/>
            <a:ext cx="1543685" cy="460375"/>
          </a:xfrm>
          <a:prstGeom prst="rect">
            <a:avLst/>
          </a:prstGeom>
          <a:noFill/>
        </p:spPr>
        <p:txBody>
          <a:bodyPr wrap="square" rtlCol="0">
            <a:spAutoFit/>
          </a:bodyPr>
          <a:lstStyle/>
          <a:p>
            <a:pPr lvl="0" algn="l">
              <a:buClrTx/>
              <a:buSzTx/>
              <a:buFontTx/>
            </a:pPr>
            <a:r>
              <a:rPr lang="en-US" altLang="zh-CN" sz="2400" b="1">
                <a:solidFill>
                  <a:srgbClr val="202022"/>
                </a:solidFill>
                <a:latin typeface="宋体" panose="02010600030101010101" pitchFamily="2" charset="-122"/>
                <a:ea typeface="宋体" panose="02010600030101010101" pitchFamily="2" charset="-122"/>
                <a:sym typeface="+mn-ea"/>
              </a:rPr>
              <a:t>联合自强</a:t>
            </a:r>
          </a:p>
        </p:txBody>
      </p:sp>
      <p:sp>
        <p:nvSpPr>
          <p:cNvPr id="26" name="文本框 25"/>
          <p:cNvSpPr txBox="1"/>
          <p:nvPr/>
        </p:nvSpPr>
        <p:spPr>
          <a:xfrm>
            <a:off x="1030605" y="2382520"/>
            <a:ext cx="1591945" cy="460375"/>
          </a:xfrm>
          <a:prstGeom prst="rect">
            <a:avLst/>
          </a:prstGeom>
          <a:noFill/>
        </p:spPr>
        <p:txBody>
          <a:bodyPr wrap="square" rtlCol="0">
            <a:spAutoFit/>
          </a:bodyPr>
          <a:lstStyle/>
          <a:p>
            <a:pPr lvl="0" algn="l">
              <a:buClrTx/>
              <a:buSzTx/>
              <a:buFontTx/>
            </a:pPr>
            <a:r>
              <a:rPr lang="en-US" altLang="zh-CN" sz="2400" b="1">
                <a:solidFill>
                  <a:srgbClr val="202022"/>
                </a:solidFill>
                <a:latin typeface="宋体" panose="02010600030101010101" pitchFamily="2" charset="-122"/>
                <a:ea typeface="宋体" panose="02010600030101010101" pitchFamily="2" charset="-122"/>
                <a:sym typeface="+mn-ea"/>
              </a:rPr>
              <a:t>经济起飞</a:t>
            </a:r>
          </a:p>
        </p:txBody>
      </p:sp>
      <p:grpSp>
        <p:nvGrpSpPr>
          <p:cNvPr id="63" name="组合 62"/>
          <p:cNvGrpSpPr/>
          <p:nvPr/>
        </p:nvGrpSpPr>
        <p:grpSpPr>
          <a:xfrm>
            <a:off x="1984375" y="2525395"/>
            <a:ext cx="1168400" cy="2014855"/>
            <a:chOff x="3125" y="3977"/>
            <a:chExt cx="1840" cy="3173"/>
          </a:xfrm>
        </p:grpSpPr>
        <p:pic>
          <p:nvPicPr>
            <p:cNvPr id="50" name="图片 49"/>
            <p:cNvPicPr>
              <a:picLocks noChangeAspect="1"/>
            </p:cNvPicPr>
            <p:nvPr/>
          </p:nvPicPr>
          <p:blipFill>
            <a:blip r:embed="rId39"/>
            <a:srcRect r="61582"/>
            <a:stretch>
              <a:fillRect/>
            </a:stretch>
          </p:blipFill>
          <p:spPr>
            <a:xfrm>
              <a:off x="3797" y="4090"/>
              <a:ext cx="1169" cy="3060"/>
            </a:xfrm>
            <a:prstGeom prst="ellipse">
              <a:avLst/>
            </a:prstGeom>
          </p:spPr>
        </p:pic>
        <p:sp>
          <p:nvSpPr>
            <p:cNvPr id="51" name="椭圆 50"/>
            <p:cNvSpPr/>
            <p:nvPr>
              <p:custDataLst>
                <p:tags r:id="rId21"/>
              </p:custDataLst>
            </p:nvPr>
          </p:nvSpPr>
          <p:spPr>
            <a:xfrm>
              <a:off x="3783" y="3977"/>
              <a:ext cx="635" cy="64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sp>
          <p:nvSpPr>
            <p:cNvPr id="52" name="椭圆 51"/>
            <p:cNvSpPr/>
            <p:nvPr>
              <p:custDataLst>
                <p:tags r:id="rId22"/>
              </p:custDataLst>
            </p:nvPr>
          </p:nvSpPr>
          <p:spPr>
            <a:xfrm>
              <a:off x="3125" y="5127"/>
              <a:ext cx="833" cy="83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sp>
          <p:nvSpPr>
            <p:cNvPr id="54" name="椭圆 53"/>
            <p:cNvSpPr/>
            <p:nvPr>
              <p:custDataLst>
                <p:tags r:id="rId23"/>
              </p:custDataLst>
            </p:nvPr>
          </p:nvSpPr>
          <p:spPr>
            <a:xfrm>
              <a:off x="3658" y="6460"/>
              <a:ext cx="635" cy="64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grpSp>
      <p:grpSp>
        <p:nvGrpSpPr>
          <p:cNvPr id="64" name="组合 63"/>
          <p:cNvGrpSpPr/>
          <p:nvPr/>
        </p:nvGrpSpPr>
        <p:grpSpPr>
          <a:xfrm flipH="1">
            <a:off x="8844280" y="2452370"/>
            <a:ext cx="1304290" cy="2014855"/>
            <a:chOff x="3125" y="3977"/>
            <a:chExt cx="1840" cy="3173"/>
          </a:xfrm>
        </p:grpSpPr>
        <p:pic>
          <p:nvPicPr>
            <p:cNvPr id="67" name="图片 66"/>
            <p:cNvPicPr>
              <a:picLocks noChangeAspect="1"/>
            </p:cNvPicPr>
            <p:nvPr/>
          </p:nvPicPr>
          <p:blipFill>
            <a:blip r:embed="rId39"/>
            <a:srcRect r="61582"/>
            <a:stretch>
              <a:fillRect/>
            </a:stretch>
          </p:blipFill>
          <p:spPr>
            <a:xfrm>
              <a:off x="3797" y="4090"/>
              <a:ext cx="1169" cy="3060"/>
            </a:xfrm>
            <a:prstGeom prst="ellipse">
              <a:avLst/>
            </a:prstGeom>
          </p:spPr>
        </p:pic>
        <p:sp>
          <p:nvSpPr>
            <p:cNvPr id="68" name="椭圆 67"/>
            <p:cNvSpPr/>
            <p:nvPr>
              <p:custDataLst>
                <p:tags r:id="rId18"/>
              </p:custDataLst>
            </p:nvPr>
          </p:nvSpPr>
          <p:spPr>
            <a:xfrm>
              <a:off x="3783" y="3977"/>
              <a:ext cx="635" cy="64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sp>
          <p:nvSpPr>
            <p:cNvPr id="69" name="椭圆 68"/>
            <p:cNvSpPr/>
            <p:nvPr>
              <p:custDataLst>
                <p:tags r:id="rId19"/>
              </p:custDataLst>
            </p:nvPr>
          </p:nvSpPr>
          <p:spPr>
            <a:xfrm>
              <a:off x="3125" y="5127"/>
              <a:ext cx="833" cy="83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sp>
          <p:nvSpPr>
            <p:cNvPr id="70" name="椭圆 69"/>
            <p:cNvSpPr/>
            <p:nvPr>
              <p:custDataLst>
                <p:tags r:id="rId20"/>
              </p:custDataLst>
            </p:nvPr>
          </p:nvSpPr>
          <p:spPr>
            <a:xfrm>
              <a:off x="3658" y="6460"/>
              <a:ext cx="635" cy="64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grpSp>
      <p:sp>
        <p:nvSpPr>
          <p:cNvPr id="27" name="文本框 26"/>
          <p:cNvSpPr txBox="1"/>
          <p:nvPr/>
        </p:nvSpPr>
        <p:spPr>
          <a:xfrm>
            <a:off x="3510915" y="1755775"/>
            <a:ext cx="1722120" cy="460375"/>
          </a:xfrm>
          <a:prstGeom prst="rect">
            <a:avLst/>
          </a:prstGeom>
          <a:noFill/>
        </p:spPr>
        <p:txBody>
          <a:bodyPr wrap="square" rtlCol="0">
            <a:spAutoFit/>
          </a:bodyPr>
          <a:lstStyle/>
          <a:p>
            <a:pPr lvl="0" algn="ctr">
              <a:buClrTx/>
              <a:buSzTx/>
              <a:buFontTx/>
            </a:pPr>
            <a:r>
              <a:rPr lang="en-US" altLang="zh-CN" sz="2400" b="1">
                <a:solidFill>
                  <a:srgbClr val="202022"/>
                </a:solidFill>
                <a:latin typeface="宋体" panose="02010600030101010101" pitchFamily="2" charset="-122"/>
                <a:ea typeface="宋体" panose="02010600030101010101" pitchFamily="2" charset="-122"/>
                <a:sym typeface="+mn-ea"/>
              </a:rPr>
              <a:t>民族工业</a:t>
            </a:r>
          </a:p>
        </p:txBody>
      </p:sp>
      <p:sp>
        <p:nvSpPr>
          <p:cNvPr id="28" name="文本框 27"/>
          <p:cNvSpPr txBox="1"/>
          <p:nvPr>
            <p:custDataLst>
              <p:tags r:id="rId13"/>
            </p:custDataLst>
          </p:nvPr>
        </p:nvSpPr>
        <p:spPr>
          <a:xfrm>
            <a:off x="5342255" y="1076960"/>
            <a:ext cx="1546225" cy="460375"/>
          </a:xfrm>
          <a:prstGeom prst="rect">
            <a:avLst/>
          </a:prstGeom>
          <a:noFill/>
        </p:spPr>
        <p:txBody>
          <a:bodyPr wrap="square" rtlCol="0">
            <a:spAutoFit/>
          </a:bodyPr>
          <a:lstStyle/>
          <a:p>
            <a:pPr lvl="0" algn="ctr">
              <a:buClrTx/>
              <a:buSzTx/>
              <a:buFontTx/>
            </a:pPr>
            <a:r>
              <a:rPr lang="en-US" altLang="zh-CN" sz="2400" b="1">
                <a:solidFill>
                  <a:srgbClr val="202022"/>
                </a:solidFill>
                <a:latin typeface="宋体" panose="02010600030101010101" pitchFamily="2" charset="-122"/>
                <a:ea typeface="宋体" panose="02010600030101010101" pitchFamily="2" charset="-122"/>
                <a:sym typeface="+mn-ea"/>
              </a:rPr>
              <a:t>经济合作</a:t>
            </a:r>
          </a:p>
        </p:txBody>
      </p:sp>
      <p:sp>
        <p:nvSpPr>
          <p:cNvPr id="29" name="文本框 28"/>
          <p:cNvSpPr txBox="1"/>
          <p:nvPr>
            <p:custDataLst>
              <p:tags r:id="rId14"/>
            </p:custDataLst>
          </p:nvPr>
        </p:nvSpPr>
        <p:spPr>
          <a:xfrm>
            <a:off x="6962140" y="1779270"/>
            <a:ext cx="1130300" cy="460375"/>
          </a:xfrm>
          <a:prstGeom prst="rect">
            <a:avLst/>
          </a:prstGeom>
          <a:noFill/>
        </p:spPr>
        <p:txBody>
          <a:bodyPr wrap="square" rtlCol="0">
            <a:spAutoFit/>
          </a:bodyPr>
          <a:lstStyle/>
          <a:p>
            <a:pPr lvl="0" algn="ctr">
              <a:buClrTx/>
              <a:buSzTx/>
              <a:buFontTx/>
            </a:pPr>
            <a:r>
              <a:rPr lang="en-US" altLang="zh-CN" sz="2400" b="1">
                <a:solidFill>
                  <a:srgbClr val="202022"/>
                </a:solidFill>
                <a:latin typeface="宋体" panose="02010600030101010101" pitchFamily="2" charset="-122"/>
                <a:ea typeface="宋体" panose="02010600030101010101" pitchFamily="2" charset="-122"/>
                <a:sym typeface="+mn-ea"/>
              </a:rPr>
              <a:t>工业化</a:t>
            </a:r>
          </a:p>
        </p:txBody>
      </p:sp>
      <p:grpSp>
        <p:nvGrpSpPr>
          <p:cNvPr id="76" name="组合 75"/>
          <p:cNvGrpSpPr/>
          <p:nvPr/>
        </p:nvGrpSpPr>
        <p:grpSpPr>
          <a:xfrm rot="5400000">
            <a:off x="5527040" y="1068705"/>
            <a:ext cx="1168400" cy="2014855"/>
            <a:chOff x="3125" y="3977"/>
            <a:chExt cx="1840" cy="3173"/>
          </a:xfrm>
        </p:grpSpPr>
        <p:pic>
          <p:nvPicPr>
            <p:cNvPr id="77" name="图片 76"/>
            <p:cNvPicPr>
              <a:picLocks noChangeAspect="1"/>
            </p:cNvPicPr>
            <p:nvPr/>
          </p:nvPicPr>
          <p:blipFill>
            <a:blip r:embed="rId39"/>
            <a:srcRect r="61582"/>
            <a:stretch>
              <a:fillRect/>
            </a:stretch>
          </p:blipFill>
          <p:spPr>
            <a:xfrm>
              <a:off x="3797" y="4090"/>
              <a:ext cx="1169" cy="3060"/>
            </a:xfrm>
            <a:prstGeom prst="ellipse">
              <a:avLst/>
            </a:prstGeom>
          </p:spPr>
        </p:pic>
        <p:sp>
          <p:nvSpPr>
            <p:cNvPr id="78" name="椭圆 77"/>
            <p:cNvSpPr/>
            <p:nvPr>
              <p:custDataLst>
                <p:tags r:id="rId15"/>
              </p:custDataLst>
            </p:nvPr>
          </p:nvSpPr>
          <p:spPr>
            <a:xfrm>
              <a:off x="3783" y="3977"/>
              <a:ext cx="635" cy="64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sp>
          <p:nvSpPr>
            <p:cNvPr id="79" name="椭圆 78"/>
            <p:cNvSpPr/>
            <p:nvPr>
              <p:custDataLst>
                <p:tags r:id="rId16"/>
              </p:custDataLst>
            </p:nvPr>
          </p:nvSpPr>
          <p:spPr>
            <a:xfrm>
              <a:off x="3125" y="5127"/>
              <a:ext cx="833" cy="83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sp>
          <p:nvSpPr>
            <p:cNvPr id="80" name="椭圆 79"/>
            <p:cNvSpPr/>
            <p:nvPr>
              <p:custDataLst>
                <p:tags r:id="rId17"/>
              </p:custDataLst>
            </p:nvPr>
          </p:nvSpPr>
          <p:spPr>
            <a:xfrm>
              <a:off x="3658" y="6460"/>
              <a:ext cx="635" cy="64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0" y="101912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748790" y="594359"/>
            <a:ext cx="491490" cy="318085"/>
            <a:chOff x="3017520" y="601990"/>
            <a:chExt cx="491490" cy="414010"/>
          </a:xfrm>
        </p:grpSpPr>
        <p:sp>
          <p:nvSpPr>
            <p:cNvPr id="9" name="燕尾形 8"/>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1" name="组合 30"/>
          <p:cNvGrpSpPr/>
          <p:nvPr/>
        </p:nvGrpSpPr>
        <p:grpSpPr>
          <a:xfrm>
            <a:off x="11683199" y="3291839"/>
            <a:ext cx="344805" cy="318085"/>
            <a:chOff x="3017520" y="601990"/>
            <a:chExt cx="344805" cy="414010"/>
          </a:xfrm>
        </p:grpSpPr>
        <p:sp>
          <p:nvSpPr>
            <p:cNvPr id="32" name="燕尾形 31"/>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燕尾形 32"/>
            <p:cNvSpPr/>
            <p:nvPr/>
          </p:nvSpPr>
          <p:spPr>
            <a:xfrm>
              <a:off x="3164205"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5" name="组合 34"/>
          <p:cNvGrpSpPr/>
          <p:nvPr/>
        </p:nvGrpSpPr>
        <p:grpSpPr>
          <a:xfrm flipH="1">
            <a:off x="101917" y="3291839"/>
            <a:ext cx="344805" cy="318085"/>
            <a:chOff x="3017520" y="601990"/>
            <a:chExt cx="344805" cy="414010"/>
          </a:xfrm>
        </p:grpSpPr>
        <p:sp>
          <p:nvSpPr>
            <p:cNvPr id="36" name="燕尾形 35"/>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燕尾形 36"/>
            <p:cNvSpPr/>
            <p:nvPr/>
          </p:nvSpPr>
          <p:spPr>
            <a:xfrm>
              <a:off x="3164205"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矩形 38"/>
          <p:cNvSpPr/>
          <p:nvPr/>
        </p:nvSpPr>
        <p:spPr>
          <a:xfrm>
            <a:off x="8885357" y="912444"/>
            <a:ext cx="944880" cy="103556"/>
          </a:xfrm>
          <a:prstGeom prst="rect">
            <a:avLst/>
          </a:prstGeom>
          <a:solidFill>
            <a:srgbClr val="141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9952594" y="912444"/>
            <a:ext cx="944880" cy="103556"/>
          </a:xfrm>
          <a:prstGeom prst="rect">
            <a:avLst/>
          </a:prstGeom>
          <a:solidFill>
            <a:srgbClr val="141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11019831" y="912444"/>
            <a:ext cx="944880" cy="103556"/>
          </a:xfrm>
          <a:prstGeom prst="rect">
            <a:avLst/>
          </a:prstGeom>
          <a:solidFill>
            <a:srgbClr val="141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635" y="1960245"/>
            <a:ext cx="12191365" cy="2359025"/>
            <a:chOff x="-145" y="2723"/>
            <a:chExt cx="19495" cy="3715"/>
          </a:xfrm>
        </p:grpSpPr>
        <p:grpSp>
          <p:nvGrpSpPr>
            <p:cNvPr id="4099" name="组合 26"/>
            <p:cNvGrpSpPr/>
            <p:nvPr/>
          </p:nvGrpSpPr>
          <p:grpSpPr bwMode="auto">
            <a:xfrm>
              <a:off x="-145" y="3708"/>
              <a:ext cx="19495" cy="2430"/>
              <a:chOff x="0" y="0"/>
              <a:chExt cx="12382501" cy="1543050"/>
            </a:xfrm>
          </p:grpSpPr>
          <p:sp>
            <p:nvSpPr>
              <p:cNvPr id="4103" name="矩形 4"/>
              <p:cNvSpPr>
                <a:spLocks noChangeArrowheads="1"/>
              </p:cNvSpPr>
              <p:nvPr/>
            </p:nvSpPr>
            <p:spPr bwMode="auto">
              <a:xfrm>
                <a:off x="0" y="44453"/>
                <a:ext cx="12382501" cy="1367971"/>
              </a:xfrm>
              <a:prstGeom prst="rect">
                <a:avLst/>
              </a:prstGeom>
              <a:solidFill>
                <a:srgbClr val="757070">
                  <a:alpha val="50195"/>
                </a:srgbClr>
              </a:solidFill>
              <a:ln w="38100">
                <a:solidFill>
                  <a:srgbClr val="757070"/>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04" name="矩形 6"/>
              <p:cNvSpPr>
                <a:spLocks noChangeArrowheads="1"/>
              </p:cNvSpPr>
              <p:nvPr/>
            </p:nvSpPr>
            <p:spPr bwMode="auto">
              <a:xfrm>
                <a:off x="1" y="0"/>
                <a:ext cx="12382500" cy="1543050"/>
              </a:xfrm>
              <a:prstGeom prst="rect">
                <a:avLst/>
              </a:prstGeom>
              <a:solidFill>
                <a:srgbClr val="D8D8D8"/>
              </a:solidFill>
              <a:ln w="19050">
                <a:solidFill>
                  <a:srgbClr val="FFFFFF"/>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05" name="文本框 9"/>
              <p:cNvSpPr>
                <a:spLocks noChangeArrowheads="1"/>
              </p:cNvSpPr>
              <p:nvPr/>
            </p:nvSpPr>
            <p:spPr bwMode="auto">
              <a:xfrm>
                <a:off x="3920040" y="332740"/>
                <a:ext cx="8296063" cy="76835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lvl="0" algn="l">
                  <a:lnSpc>
                    <a:spcPct val="100000"/>
                  </a:lnSpc>
                  <a:buClrTx/>
                  <a:buSzTx/>
                  <a:buNone/>
                </a:pPr>
                <a:r>
                  <a:rPr lang="zh-CN" altLang="en-US" sz="4400" b="1">
                    <a:solidFill>
                      <a:srgbClr val="C00000"/>
                    </a:solidFill>
                    <a:latin typeface="微软雅黑" panose="020B0503020204020204" pitchFamily="34" charset="-122"/>
                    <a:ea typeface="微软雅黑" panose="020B0503020204020204" pitchFamily="34" charset="-122"/>
                    <a:sym typeface="+mn-ea"/>
                  </a:rPr>
                  <a:t>战危机</a:t>
                </a:r>
                <a:r>
                  <a:rPr lang="zh-CN" altLang="en-US" sz="3600" b="1">
                    <a:solidFill>
                      <a:srgbClr val="C00000"/>
                    </a:solidFill>
                    <a:latin typeface="微软雅黑" panose="020B0503020204020204" pitchFamily="34" charset="-122"/>
                    <a:ea typeface="微软雅黑" panose="020B0503020204020204" pitchFamily="34" charset="-122"/>
                    <a:sym typeface="+mn-ea"/>
                  </a:rPr>
                  <a:t>—发展中国家面临的挑战</a:t>
                </a:r>
              </a:p>
            </p:txBody>
          </p:sp>
        </p:grpSp>
        <p:sp>
          <p:nvSpPr>
            <p:cNvPr id="4100" name="折角形 18"/>
            <p:cNvSpPr>
              <a:spLocks noChangeArrowheads="1"/>
            </p:cNvSpPr>
            <p:nvPr/>
          </p:nvSpPr>
          <p:spPr bwMode="auto">
            <a:xfrm rot="10800000">
              <a:off x="2155" y="2723"/>
              <a:ext cx="2830" cy="3715"/>
            </a:xfrm>
            <a:prstGeom prst="foldedCorner">
              <a:avLst>
                <a:gd name="adj" fmla="val 35148"/>
              </a:avLst>
            </a:prstGeom>
            <a:gradFill rotWithShape="1">
              <a:gsLst>
                <a:gs pos="0">
                  <a:srgbClr val="FAFAFA"/>
                </a:gs>
                <a:gs pos="73999">
                  <a:srgbClr val="D6D6D6"/>
                </a:gs>
                <a:gs pos="82999">
                  <a:srgbClr val="D6D6D6"/>
                </a:gs>
                <a:gs pos="100000">
                  <a:srgbClr val="E3E3E3"/>
                </a:gs>
              </a:gsLst>
              <a:path path="rect">
                <a:fillToRect l="50000" t="50000" r="50000" b="50000"/>
              </a:path>
            </a:gradFill>
            <a:ln w="1905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01" name="文本框 8"/>
            <p:cNvSpPr>
              <a:spLocks noChangeArrowheads="1"/>
            </p:cNvSpPr>
            <p:nvPr/>
          </p:nvSpPr>
          <p:spPr bwMode="auto">
            <a:xfrm>
              <a:off x="2650" y="3792"/>
              <a:ext cx="1832" cy="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r>
                <a:rPr lang="zh-CN" altLang="en-US" sz="72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三</a:t>
              </a:r>
            </a:p>
          </p:txBody>
        </p:sp>
      </p:grpSp>
      <p:sp>
        <p:nvSpPr>
          <p:cNvPr id="7" name="文本框 6"/>
          <p:cNvSpPr txBox="1"/>
          <p:nvPr/>
        </p:nvSpPr>
        <p:spPr>
          <a:xfrm>
            <a:off x="159385" y="467370"/>
            <a:ext cx="1519555" cy="583565"/>
          </a:xfrm>
          <a:prstGeom prst="rect">
            <a:avLst/>
          </a:prstGeom>
          <a:noFill/>
        </p:spPr>
        <p:txBody>
          <a:bodyPr wrap="none" rtlCol="0">
            <a:spAutoFit/>
          </a:bodyPr>
          <a:lstStyle/>
          <a:p>
            <a:r>
              <a:rPr lang="en-US" altLang="zh-CN" sz="3200" b="1">
                <a:solidFill>
                  <a:srgbClr val="141316"/>
                </a:solidFill>
                <a:latin typeface="微软雅黑" panose="020B0503020204020204" pitchFamily="34" charset="-122"/>
                <a:ea typeface="微软雅黑" panose="020B0503020204020204" pitchFamily="34" charset="-122"/>
              </a:rPr>
              <a:t>Part  3</a:t>
            </a:r>
          </a:p>
        </p:txBody>
      </p:sp>
      <p:sp>
        <p:nvSpPr>
          <p:cNvPr id="28" name="矩形 27"/>
          <p:cNvSpPr/>
          <p:nvPr/>
        </p:nvSpPr>
        <p:spPr>
          <a:xfrm>
            <a:off x="11019831" y="796875"/>
            <a:ext cx="944880" cy="220253"/>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101912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741176" y="610869"/>
            <a:ext cx="491490" cy="318085"/>
            <a:chOff x="3017520" y="601990"/>
            <a:chExt cx="491490" cy="414010"/>
          </a:xfrm>
        </p:grpSpPr>
        <p:sp>
          <p:nvSpPr>
            <p:cNvPr id="5" name="燕尾形 4"/>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5"/>
            <p:cNvSpPr/>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矩形 8"/>
          <p:cNvSpPr/>
          <p:nvPr/>
        </p:nvSpPr>
        <p:spPr>
          <a:xfrm>
            <a:off x="8885357"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952594"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019831"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725108" y="1382395"/>
            <a:ext cx="96155" cy="512283"/>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流程图: 可选过程 89"/>
          <p:cNvSpPr/>
          <p:nvPr/>
        </p:nvSpPr>
        <p:spPr>
          <a:xfrm>
            <a:off x="274162" y="2017985"/>
            <a:ext cx="5961799" cy="3784478"/>
          </a:xfrm>
          <a:prstGeom prst="flowChartAlternateProcess">
            <a:avLst/>
          </a:prstGeom>
          <a:ln w="19050">
            <a:solidFill>
              <a:schemeClr val="tx1"/>
            </a:solidFill>
          </a:ln>
        </p:spPr>
        <p:txBody>
          <a:bodyPr wrap="square">
            <a:spAutoFit/>
          </a:bodyPr>
          <a:lstStyle/>
          <a:p>
            <a:r>
              <a:rPr lang="en-US" altLang="zh-CN" sz="2400" b="1" dirty="0">
                <a:latin typeface="宋体" panose="02010600030101010101" pitchFamily="2" charset="-122"/>
                <a:ea typeface="宋体" panose="02010600030101010101" pitchFamily="2" charset="-122"/>
                <a:cs typeface="宋体" panose="02010600030101010101" pitchFamily="2" charset="-122"/>
              </a:rPr>
              <a:t>   </a:t>
            </a:r>
            <a:r>
              <a:rPr lang="zh-CN" altLang="en-US" sz="2400" b="1" dirty="0">
                <a:latin typeface="宋体" panose="02010600030101010101" pitchFamily="2" charset="-122"/>
                <a:ea typeface="宋体" panose="02010600030101010101" pitchFamily="2" charset="-122"/>
                <a:cs typeface="宋体" panose="02010600030101010101" pitchFamily="2" charset="-122"/>
              </a:rPr>
              <a:t>亚洲金融危机指发生于</a:t>
            </a:r>
            <a:r>
              <a:rPr lang="en-US" altLang="zh-CN" sz="2400" b="1" dirty="0">
                <a:latin typeface="宋体" panose="02010600030101010101" pitchFamily="2" charset="-122"/>
                <a:ea typeface="宋体" panose="02010600030101010101" pitchFamily="2" charset="-122"/>
                <a:cs typeface="宋体" panose="02010600030101010101" pitchFamily="2" charset="-122"/>
              </a:rPr>
              <a:t>1997</a:t>
            </a:r>
            <a:r>
              <a:rPr lang="zh-CN" altLang="en-US" sz="2400" b="1" dirty="0">
                <a:latin typeface="宋体" panose="02010600030101010101" pitchFamily="2" charset="-122"/>
                <a:ea typeface="宋体" panose="02010600030101010101" pitchFamily="2" charset="-122"/>
                <a:cs typeface="宋体" panose="02010600030101010101" pitchFamily="2" charset="-122"/>
              </a:rPr>
              <a:t>年的一次世界性金融风波。</a:t>
            </a:r>
            <a:r>
              <a:rPr lang="en-US" altLang="zh-CN" sz="2400" b="1" dirty="0">
                <a:latin typeface="宋体" panose="02010600030101010101" pitchFamily="2" charset="-122"/>
                <a:ea typeface="宋体" panose="02010600030101010101" pitchFamily="2" charset="-122"/>
                <a:cs typeface="宋体" panose="02010600030101010101" pitchFamily="2" charset="-122"/>
              </a:rPr>
              <a:t>1997</a:t>
            </a:r>
            <a:r>
              <a:rPr lang="zh-CN" altLang="en-US" sz="2400" b="1" dirty="0">
                <a:latin typeface="宋体" panose="02010600030101010101" pitchFamily="2" charset="-122"/>
                <a:ea typeface="宋体" panose="02010600030101010101" pitchFamily="2" charset="-122"/>
                <a:cs typeface="宋体" panose="02010600030101010101" pitchFamily="2" charset="-122"/>
              </a:rPr>
              <a:t>年夏，“金融强盗” 索罗斯等一帮国际炒家利用亚洲国家金融市场的漏洞，做空泰铢，引起泰国挤兑风潮，挤垮银行</a:t>
            </a:r>
            <a:r>
              <a:rPr lang="en-US" altLang="zh-CN" sz="2400" b="1" dirty="0">
                <a:latin typeface="宋体" panose="02010600030101010101" pitchFamily="2" charset="-122"/>
                <a:ea typeface="宋体" panose="02010600030101010101" pitchFamily="2" charset="-122"/>
                <a:cs typeface="宋体" panose="02010600030101010101" pitchFamily="2" charset="-122"/>
              </a:rPr>
              <a:t>56</a:t>
            </a:r>
            <a:r>
              <a:rPr lang="zh-CN" altLang="en-US" sz="2400" b="1" dirty="0">
                <a:latin typeface="宋体" panose="02010600030101010101" pitchFamily="2" charset="-122"/>
                <a:ea typeface="宋体" panose="02010600030101010101" pitchFamily="2" charset="-122"/>
                <a:cs typeface="宋体" panose="02010600030101010101" pitchFamily="2" charset="-122"/>
              </a:rPr>
              <a:t>家，泰铢贬值</a:t>
            </a:r>
            <a:r>
              <a:rPr lang="en-US" altLang="zh-CN" sz="2400" b="1" dirty="0">
                <a:latin typeface="宋体" panose="02010600030101010101" pitchFamily="2" charset="-122"/>
                <a:ea typeface="宋体" panose="02010600030101010101" pitchFamily="2" charset="-122"/>
                <a:cs typeface="宋体" panose="02010600030101010101" pitchFamily="2" charset="-122"/>
              </a:rPr>
              <a:t>60%</a:t>
            </a:r>
            <a:r>
              <a:rPr lang="zh-CN" altLang="en-US" sz="2400" b="1" dirty="0">
                <a:latin typeface="宋体" panose="02010600030101010101" pitchFamily="2" charset="-122"/>
                <a:ea typeface="宋体" panose="02010600030101010101" pitchFamily="2" charset="-122"/>
                <a:cs typeface="宋体" panose="02010600030101010101" pitchFamily="2" charset="-122"/>
              </a:rPr>
              <a:t>，股票市场狂泻</a:t>
            </a:r>
            <a:r>
              <a:rPr lang="en-US" altLang="zh-CN" sz="2400" b="1" dirty="0">
                <a:latin typeface="宋体" panose="02010600030101010101" pitchFamily="2" charset="-122"/>
                <a:ea typeface="宋体" panose="02010600030101010101" pitchFamily="2" charset="-122"/>
                <a:cs typeface="宋体" panose="02010600030101010101" pitchFamily="2" charset="-122"/>
              </a:rPr>
              <a:t>70%</a:t>
            </a:r>
            <a:r>
              <a:rPr lang="zh-CN" altLang="en-US" sz="2400" b="1" dirty="0">
                <a:latin typeface="宋体" panose="02010600030101010101" pitchFamily="2" charset="-122"/>
                <a:ea typeface="宋体" panose="02010600030101010101" pitchFamily="2" charset="-122"/>
                <a:cs typeface="宋体" panose="02010600030101010101" pitchFamily="2" charset="-122"/>
              </a:rPr>
              <a:t>。菲律宾、马来西亚、新加坡、印度尼西亚、日本和韩国等国家的汇市和股市也随之一路狂泻，终结了亚洲经济的高速发展。</a:t>
            </a:r>
          </a:p>
        </p:txBody>
      </p:sp>
      <p:pic>
        <p:nvPicPr>
          <p:cNvPr id="91" name="图片 9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5240" y="3542030"/>
            <a:ext cx="4113530" cy="2879725"/>
          </a:xfrm>
          <a:prstGeom prst="ellipse">
            <a:avLst/>
          </a:prstGeom>
          <a:ln>
            <a:noFill/>
          </a:ln>
          <a:effectLst>
            <a:outerShdw blurRad="190500" algn="tl" rotWithShape="0">
              <a:srgbClr val="000000">
                <a:alpha val="70000"/>
              </a:srgbClr>
            </a:outerShdw>
          </a:effectLst>
        </p:spPr>
      </p:pic>
      <p:sp>
        <p:nvSpPr>
          <p:cNvPr id="92" name="文本框 91"/>
          <p:cNvSpPr txBox="1"/>
          <p:nvPr/>
        </p:nvSpPr>
        <p:spPr>
          <a:xfrm>
            <a:off x="1053465" y="1382395"/>
            <a:ext cx="1111250" cy="521970"/>
          </a:xfrm>
          <a:prstGeom prst="rect">
            <a:avLst/>
          </a:prstGeom>
          <a:noFill/>
        </p:spPr>
        <p:txBody>
          <a:bodyPr wrap="square" rtlCol="0">
            <a:spAutoFit/>
          </a:bodyPr>
          <a:lstStyle/>
          <a:p>
            <a:r>
              <a:rPr lang="zh-CN" altLang="en-US" sz="2800" b="1"/>
              <a:t>亚洲</a:t>
            </a:r>
          </a:p>
        </p:txBody>
      </p:sp>
      <p:sp>
        <p:nvSpPr>
          <p:cNvPr id="93" name="文本框 92"/>
          <p:cNvSpPr txBox="1"/>
          <p:nvPr/>
        </p:nvSpPr>
        <p:spPr>
          <a:xfrm>
            <a:off x="2501900" y="1409065"/>
            <a:ext cx="8752840" cy="460375"/>
          </a:xfrm>
          <a:prstGeom prst="rect">
            <a:avLst/>
          </a:prstGeom>
          <a:noFill/>
        </p:spPr>
        <p:txBody>
          <a:bodyPr wrap="none" rtlCol="0">
            <a:spAutoFit/>
          </a:bodyPr>
          <a:lstStyle/>
          <a:p>
            <a:pPr algn="l"/>
            <a:r>
              <a:rPr lang="zh-CN" altLang="zh-CN" sz="2400" b="1" dirty="0">
                <a:latin typeface="+mn-ea"/>
                <a:cs typeface="Times New Roman" panose="02020603050405020304" pitchFamily="18" charset="0"/>
                <a:sym typeface="+mn-ea"/>
              </a:rPr>
              <a:t>一些国家过分依赖国际资本和国际市场，承受风险的能力较差。</a:t>
            </a:r>
          </a:p>
        </p:txBody>
      </p:sp>
      <p:sp>
        <p:nvSpPr>
          <p:cNvPr id="94" name="文本框 93"/>
          <p:cNvSpPr txBox="1"/>
          <p:nvPr/>
        </p:nvSpPr>
        <p:spPr>
          <a:xfrm>
            <a:off x="7756525" y="2236470"/>
            <a:ext cx="3649345" cy="1198880"/>
          </a:xfrm>
          <a:prstGeom prst="rect">
            <a:avLst/>
          </a:prstGeom>
          <a:noFill/>
        </p:spPr>
        <p:txBody>
          <a:bodyPr wrap="square" rtlCol="0">
            <a:spAutoFit/>
          </a:bodyPr>
          <a:lstStyle/>
          <a:p>
            <a:pPr fontAlgn="auto">
              <a:lnSpc>
                <a:spcPct val="150000"/>
              </a:lnSpc>
            </a:pPr>
            <a:r>
              <a:rPr lang="en-US" altLang="zh-CN" sz="2400" b="1">
                <a:solidFill>
                  <a:srgbClr val="C00000"/>
                </a:solidFill>
              </a:rPr>
              <a:t>   </a:t>
            </a:r>
            <a:r>
              <a:rPr lang="zh-CN" altLang="en-US" sz="2400" b="1">
                <a:solidFill>
                  <a:srgbClr val="C00000"/>
                </a:solidFill>
              </a:rPr>
              <a:t>重新调整经济结构，健全政府对金融体系的监管</a:t>
            </a:r>
          </a:p>
        </p:txBody>
      </p:sp>
      <p:sp>
        <p:nvSpPr>
          <p:cNvPr id="95" name="任意多边形 94"/>
          <p:cNvSpPr/>
          <p:nvPr/>
        </p:nvSpPr>
        <p:spPr>
          <a:xfrm rot="18240000" flipV="1">
            <a:off x="6672580" y="1899285"/>
            <a:ext cx="762635" cy="1458595"/>
          </a:xfrm>
          <a:custGeom>
            <a:avLst/>
            <a:gdLst>
              <a:gd name="connsiteX0" fmla="*/ 785813 w 1590675"/>
              <a:gd name="connsiteY0" fmla="*/ 0 h 2328862"/>
              <a:gd name="connsiteX1" fmla="*/ 0 w 1590675"/>
              <a:gd name="connsiteY1" fmla="*/ 138112 h 2328862"/>
              <a:gd name="connsiteX2" fmla="*/ 219075 w 1590675"/>
              <a:gd name="connsiteY2" fmla="*/ 214312 h 2328862"/>
              <a:gd name="connsiteX3" fmla="*/ 1590675 w 1590675"/>
              <a:gd name="connsiteY3" fmla="*/ 2328862 h 2328862"/>
              <a:gd name="connsiteX4" fmla="*/ 814388 w 1590675"/>
              <a:gd name="connsiteY4" fmla="*/ 400050 h 2328862"/>
              <a:gd name="connsiteX5" fmla="*/ 1071563 w 1590675"/>
              <a:gd name="connsiteY5" fmla="*/ 495300 h 2328862"/>
              <a:gd name="connsiteX6" fmla="*/ 785813 w 1590675"/>
              <a:gd name="connsiteY6" fmla="*/ 0 h 2328862"/>
              <a:gd name="connsiteX0-1" fmla="*/ 785813 w 1590675"/>
              <a:gd name="connsiteY0-2" fmla="*/ 0 h 2328862"/>
              <a:gd name="connsiteX1-3" fmla="*/ 0 w 1590675"/>
              <a:gd name="connsiteY1-4" fmla="*/ 138112 h 2328862"/>
              <a:gd name="connsiteX2-5" fmla="*/ 219075 w 1590675"/>
              <a:gd name="connsiteY2-6" fmla="*/ 214312 h 2328862"/>
              <a:gd name="connsiteX3-7" fmla="*/ 1590675 w 1590675"/>
              <a:gd name="connsiteY3-8" fmla="*/ 2328862 h 2328862"/>
              <a:gd name="connsiteX4-9" fmla="*/ 814388 w 1590675"/>
              <a:gd name="connsiteY4-10" fmla="*/ 400050 h 2328862"/>
              <a:gd name="connsiteX5-11" fmla="*/ 1071563 w 1590675"/>
              <a:gd name="connsiteY5-12" fmla="*/ 495300 h 2328862"/>
              <a:gd name="connsiteX6-13" fmla="*/ 785813 w 1590675"/>
              <a:gd name="connsiteY6-14" fmla="*/ 0 h 2328862"/>
              <a:gd name="connsiteX0-15" fmla="*/ 785813 w 1590675"/>
              <a:gd name="connsiteY0-16" fmla="*/ 0 h 2328862"/>
              <a:gd name="connsiteX1-17" fmla="*/ 0 w 1590675"/>
              <a:gd name="connsiteY1-18" fmla="*/ 138112 h 2328862"/>
              <a:gd name="connsiteX2-19" fmla="*/ 219075 w 1590675"/>
              <a:gd name="connsiteY2-20" fmla="*/ 214312 h 2328862"/>
              <a:gd name="connsiteX3-21" fmla="*/ 1590675 w 1590675"/>
              <a:gd name="connsiteY3-22" fmla="*/ 2328862 h 2328862"/>
              <a:gd name="connsiteX4-23" fmla="*/ 814388 w 1590675"/>
              <a:gd name="connsiteY4-24" fmla="*/ 400050 h 2328862"/>
              <a:gd name="connsiteX5-25" fmla="*/ 1071563 w 1590675"/>
              <a:gd name="connsiteY5-26" fmla="*/ 495300 h 2328862"/>
              <a:gd name="connsiteX6-27" fmla="*/ 785813 w 1590675"/>
              <a:gd name="connsiteY6-28" fmla="*/ 0 h 2328862"/>
              <a:gd name="connsiteX0-29" fmla="*/ 785813 w 1590675"/>
              <a:gd name="connsiteY0-30" fmla="*/ 0 h 2328862"/>
              <a:gd name="connsiteX1-31" fmla="*/ 0 w 1590675"/>
              <a:gd name="connsiteY1-32" fmla="*/ 138112 h 2328862"/>
              <a:gd name="connsiteX2-33" fmla="*/ 219075 w 1590675"/>
              <a:gd name="connsiteY2-34" fmla="*/ 214312 h 2328862"/>
              <a:gd name="connsiteX3-35" fmla="*/ 1590675 w 1590675"/>
              <a:gd name="connsiteY3-36" fmla="*/ 2328862 h 2328862"/>
              <a:gd name="connsiteX4-37" fmla="*/ 814388 w 1590675"/>
              <a:gd name="connsiteY4-38" fmla="*/ 400050 h 2328862"/>
              <a:gd name="connsiteX5-39" fmla="*/ 1071563 w 1590675"/>
              <a:gd name="connsiteY5-40" fmla="*/ 495300 h 2328862"/>
              <a:gd name="connsiteX6-41" fmla="*/ 785813 w 1590675"/>
              <a:gd name="connsiteY6-42" fmla="*/ 0 h 2328862"/>
              <a:gd name="connsiteX0-43" fmla="*/ 785813 w 1590675"/>
              <a:gd name="connsiteY0-44" fmla="*/ 0 h 2328862"/>
              <a:gd name="connsiteX1-45" fmla="*/ 0 w 1590675"/>
              <a:gd name="connsiteY1-46" fmla="*/ 138112 h 2328862"/>
              <a:gd name="connsiteX2-47" fmla="*/ 219075 w 1590675"/>
              <a:gd name="connsiteY2-48" fmla="*/ 214312 h 2328862"/>
              <a:gd name="connsiteX3-49" fmla="*/ 1590675 w 1590675"/>
              <a:gd name="connsiteY3-50" fmla="*/ 2328862 h 2328862"/>
              <a:gd name="connsiteX4-51" fmla="*/ 814388 w 1590675"/>
              <a:gd name="connsiteY4-52" fmla="*/ 400050 h 2328862"/>
              <a:gd name="connsiteX5-53" fmla="*/ 1071563 w 1590675"/>
              <a:gd name="connsiteY5-54" fmla="*/ 495300 h 2328862"/>
              <a:gd name="connsiteX6-55" fmla="*/ 785813 w 1590675"/>
              <a:gd name="connsiteY6-56" fmla="*/ 0 h 2328862"/>
              <a:gd name="connsiteX0-57" fmla="*/ 785813 w 1590675"/>
              <a:gd name="connsiteY0-58" fmla="*/ 0 h 2328862"/>
              <a:gd name="connsiteX1-59" fmla="*/ 0 w 1590675"/>
              <a:gd name="connsiteY1-60" fmla="*/ 138112 h 2328862"/>
              <a:gd name="connsiteX2-61" fmla="*/ 219075 w 1590675"/>
              <a:gd name="connsiteY2-62" fmla="*/ 214312 h 2328862"/>
              <a:gd name="connsiteX3-63" fmla="*/ 1590675 w 1590675"/>
              <a:gd name="connsiteY3-64" fmla="*/ 2328862 h 2328862"/>
              <a:gd name="connsiteX4-65" fmla="*/ 814388 w 1590675"/>
              <a:gd name="connsiteY4-66" fmla="*/ 400050 h 2328862"/>
              <a:gd name="connsiteX5-67" fmla="*/ 1071563 w 1590675"/>
              <a:gd name="connsiteY5-68" fmla="*/ 495300 h 2328862"/>
              <a:gd name="connsiteX6-69" fmla="*/ 785813 w 1590675"/>
              <a:gd name="connsiteY6-70" fmla="*/ 0 h 2328862"/>
              <a:gd name="connsiteX0-71" fmla="*/ 785813 w 1590675"/>
              <a:gd name="connsiteY0-72" fmla="*/ 0 h 2328862"/>
              <a:gd name="connsiteX1-73" fmla="*/ 0 w 1590675"/>
              <a:gd name="connsiteY1-74" fmla="*/ 138112 h 2328862"/>
              <a:gd name="connsiteX2-75" fmla="*/ 219075 w 1590675"/>
              <a:gd name="connsiteY2-76" fmla="*/ 214312 h 2328862"/>
              <a:gd name="connsiteX3-77" fmla="*/ 1590675 w 1590675"/>
              <a:gd name="connsiteY3-78" fmla="*/ 2328862 h 2328862"/>
              <a:gd name="connsiteX4-79" fmla="*/ 814388 w 1590675"/>
              <a:gd name="connsiteY4-80" fmla="*/ 400050 h 2328862"/>
              <a:gd name="connsiteX5-81" fmla="*/ 1071563 w 1590675"/>
              <a:gd name="connsiteY5-82" fmla="*/ 495300 h 2328862"/>
              <a:gd name="connsiteX6-83" fmla="*/ 785813 w 1590675"/>
              <a:gd name="connsiteY6-84" fmla="*/ 0 h 2328862"/>
              <a:gd name="connsiteX0-85" fmla="*/ 785813 w 1590675"/>
              <a:gd name="connsiteY0-86" fmla="*/ 0 h 2328862"/>
              <a:gd name="connsiteX1-87" fmla="*/ 0 w 1590675"/>
              <a:gd name="connsiteY1-88" fmla="*/ 138112 h 2328862"/>
              <a:gd name="connsiteX2-89" fmla="*/ 219075 w 1590675"/>
              <a:gd name="connsiteY2-90" fmla="*/ 214312 h 2328862"/>
              <a:gd name="connsiteX3-91" fmla="*/ 1590675 w 1590675"/>
              <a:gd name="connsiteY3-92" fmla="*/ 2328862 h 2328862"/>
              <a:gd name="connsiteX4-93" fmla="*/ 814388 w 1590675"/>
              <a:gd name="connsiteY4-94" fmla="*/ 400050 h 2328862"/>
              <a:gd name="connsiteX5-95" fmla="*/ 1071563 w 1590675"/>
              <a:gd name="connsiteY5-96" fmla="*/ 495300 h 2328862"/>
              <a:gd name="connsiteX6-97" fmla="*/ 785813 w 1590675"/>
              <a:gd name="connsiteY6-98" fmla="*/ 0 h 2328862"/>
              <a:gd name="connsiteX0-99" fmla="*/ 785813 w 1590675"/>
              <a:gd name="connsiteY0-100" fmla="*/ 0 h 2328862"/>
              <a:gd name="connsiteX1-101" fmla="*/ 0 w 1590675"/>
              <a:gd name="connsiteY1-102" fmla="*/ 138112 h 2328862"/>
              <a:gd name="connsiteX2-103" fmla="*/ 219075 w 1590675"/>
              <a:gd name="connsiteY2-104" fmla="*/ 214312 h 2328862"/>
              <a:gd name="connsiteX3-105" fmla="*/ 1590675 w 1590675"/>
              <a:gd name="connsiteY3-106" fmla="*/ 2328862 h 2328862"/>
              <a:gd name="connsiteX4-107" fmla="*/ 814388 w 1590675"/>
              <a:gd name="connsiteY4-108" fmla="*/ 400050 h 2328862"/>
              <a:gd name="connsiteX5-109" fmla="*/ 1071563 w 1590675"/>
              <a:gd name="connsiteY5-110" fmla="*/ 495300 h 2328862"/>
              <a:gd name="connsiteX6-111" fmla="*/ 785813 w 1590675"/>
              <a:gd name="connsiteY6-112" fmla="*/ 0 h 23288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90675" h="2328862">
                <a:moveTo>
                  <a:pt x="785813" y="0"/>
                </a:moveTo>
                <a:lnTo>
                  <a:pt x="0" y="138112"/>
                </a:lnTo>
                <a:lnTo>
                  <a:pt x="219075" y="214312"/>
                </a:lnTo>
                <a:cubicBezTo>
                  <a:pt x="-552450" y="1404937"/>
                  <a:pt x="971551" y="2200274"/>
                  <a:pt x="1590675" y="2328862"/>
                </a:cubicBezTo>
                <a:cubicBezTo>
                  <a:pt x="498476" y="1543050"/>
                  <a:pt x="554038" y="981074"/>
                  <a:pt x="814388" y="400050"/>
                </a:cubicBezTo>
                <a:lnTo>
                  <a:pt x="1071563" y="495300"/>
                </a:lnTo>
                <a:lnTo>
                  <a:pt x="785813" y="0"/>
                </a:lnTo>
                <a:close/>
              </a:path>
            </a:pathLst>
          </a:custGeom>
          <a:gradFill>
            <a:gsLst>
              <a:gs pos="0">
                <a:srgbClr val="BE1007"/>
              </a:gs>
              <a:gs pos="100000">
                <a:srgbClr val="F93D32"/>
              </a:gs>
            </a:gsLst>
            <a:lin ang="5400000" scaled="1"/>
          </a:grad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1019831" y="796875"/>
            <a:ext cx="944880" cy="220253"/>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24155" y="478155"/>
            <a:ext cx="2505075" cy="583565"/>
          </a:xfrm>
          <a:prstGeom prst="rect">
            <a:avLst/>
          </a:prstGeom>
          <a:noFill/>
        </p:spPr>
        <p:txBody>
          <a:bodyPr wrap="square" rtlCol="0">
            <a:spAutoFit/>
          </a:bodyPr>
          <a:lstStyle/>
          <a:p>
            <a:r>
              <a:rPr lang="zh-CN" altLang="en-US" sz="3200">
                <a:latin typeface="微软雅黑" panose="020B0503020204020204" pitchFamily="34" charset="-122"/>
                <a:ea typeface="微软雅黑" panose="020B0503020204020204" pitchFamily="34" charset="-122"/>
                <a:cs typeface="微软雅黑" panose="020B0503020204020204" pitchFamily="34" charset="-122"/>
              </a:rPr>
              <a:t>各有其</a:t>
            </a:r>
            <a:r>
              <a:rPr lang="en-US" altLang="zh-CN" sz="3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200">
                <a:latin typeface="微软雅黑" panose="020B0503020204020204" pitchFamily="34" charset="-122"/>
                <a:ea typeface="微软雅黑" panose="020B0503020204020204" pitchFamily="34" charset="-122"/>
                <a:cs typeface="微软雅黑" panose="020B0503020204020204" pitchFamily="34" charset="-122"/>
              </a:rPr>
              <a:t>危</a:t>
            </a:r>
            <a:r>
              <a:rPr lang="en-US" altLang="zh-CN" sz="3200">
                <a:latin typeface="微软雅黑" panose="020B0503020204020204" pitchFamily="34" charset="-122"/>
                <a:ea typeface="微软雅黑" panose="020B0503020204020204" pitchFamily="34" charset="-122"/>
                <a:cs typeface="微软雅黑" panose="020B0503020204020204" pitchFamily="34" charset="-122"/>
              </a:rPr>
              <a:t>”</a:t>
            </a:r>
          </a:p>
        </p:txBody>
      </p:sp>
      <p:grpSp>
        <p:nvGrpSpPr>
          <p:cNvPr id="8" name="组合 7"/>
          <p:cNvGrpSpPr/>
          <p:nvPr/>
        </p:nvGrpSpPr>
        <p:grpSpPr>
          <a:xfrm>
            <a:off x="6451600" y="4044950"/>
            <a:ext cx="1037590" cy="2083435"/>
            <a:chOff x="17743" y="1756"/>
            <a:chExt cx="1634" cy="3281"/>
          </a:xfrm>
        </p:grpSpPr>
        <p:sp>
          <p:nvSpPr>
            <p:cNvPr id="12" name="文本框 11"/>
            <p:cNvSpPr txBox="1"/>
            <p:nvPr/>
          </p:nvSpPr>
          <p:spPr>
            <a:xfrm>
              <a:off x="17743" y="1756"/>
              <a:ext cx="789" cy="2470"/>
            </a:xfrm>
            <a:prstGeom prst="rect">
              <a:avLst/>
            </a:prstGeom>
            <a:noFill/>
          </p:spPr>
          <p:txBody>
            <a:bodyPr vert="horz" wrap="square" rtlCol="0">
              <a:spAutoFit/>
            </a:bodyPr>
            <a:lstStyle/>
            <a:p>
              <a:pPr lvl="0" algn="l">
                <a:buClrTx/>
                <a:buSzTx/>
                <a:buFontTx/>
              </a:pPr>
              <a:r>
                <a:rPr lang="zh-CN" altLang="en-US" sz="2400">
                  <a:solidFill>
                    <a:srgbClr val="C00000"/>
                  </a:solidFill>
                  <a:latin typeface="方正粗黑宋简体" panose="02000000000000000000" charset="-122"/>
                  <a:ea typeface="方正粗黑宋简体" panose="02000000000000000000" charset="-122"/>
                  <a:sym typeface="+mn-ea"/>
                </a:rPr>
                <a:t>核心素养</a:t>
              </a:r>
            </a:p>
          </p:txBody>
        </p:sp>
        <p:sp>
          <p:nvSpPr>
            <p:cNvPr id="14" name="文本框 13"/>
            <p:cNvSpPr txBox="1"/>
            <p:nvPr/>
          </p:nvSpPr>
          <p:spPr>
            <a:xfrm>
              <a:off x="18434" y="2567"/>
              <a:ext cx="943" cy="2470"/>
            </a:xfrm>
            <a:prstGeom prst="rect">
              <a:avLst/>
            </a:prstGeom>
            <a:noFill/>
          </p:spPr>
          <p:txBody>
            <a:bodyPr vert="horz" wrap="square" rtlCol="0">
              <a:spAutoFit/>
            </a:bodyPr>
            <a:lstStyle/>
            <a:p>
              <a:pPr lvl="0" algn="l">
                <a:buClrTx/>
                <a:buSzTx/>
                <a:buFontTx/>
              </a:pPr>
              <a:r>
                <a:rPr lang="zh-CN" altLang="en-US" sz="2400">
                  <a:solidFill>
                    <a:srgbClr val="C00000"/>
                  </a:solidFill>
                  <a:latin typeface="方正粗黑宋简体" panose="02000000000000000000" charset="-122"/>
                  <a:ea typeface="方正粗黑宋简体" panose="02000000000000000000" charset="-122"/>
                  <a:sym typeface="+mn-ea"/>
                </a:rPr>
                <a:t>史料实证</a:t>
              </a:r>
            </a:p>
          </p:txBody>
        </p:sp>
        <p:cxnSp>
          <p:nvCxnSpPr>
            <p:cNvPr id="16" name="直接连接符 15"/>
            <p:cNvCxnSpPr/>
            <p:nvPr/>
          </p:nvCxnSpPr>
          <p:spPr>
            <a:xfrm flipV="1">
              <a:off x="18453" y="2295"/>
              <a:ext cx="3" cy="2007"/>
            </a:xfrm>
            <a:prstGeom prst="line">
              <a:avLst/>
            </a:prstGeom>
            <a:ln w="38100" cmpd="sng">
              <a:solidFill>
                <a:srgbClr val="595959"/>
              </a:solidFill>
              <a:prstDash val="soli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101912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645291" y="594359"/>
            <a:ext cx="491490" cy="318085"/>
            <a:chOff x="3017520" y="601990"/>
            <a:chExt cx="491490" cy="414010"/>
          </a:xfrm>
        </p:grpSpPr>
        <p:sp>
          <p:nvSpPr>
            <p:cNvPr id="5" name="燕尾形 4"/>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5"/>
            <p:cNvSpPr/>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矩形 8"/>
          <p:cNvSpPr/>
          <p:nvPr/>
        </p:nvSpPr>
        <p:spPr>
          <a:xfrm>
            <a:off x="8885357"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952594"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019831"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725108" y="1382395"/>
            <a:ext cx="96155" cy="512283"/>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流程图: 可选过程 89"/>
          <p:cNvSpPr/>
          <p:nvPr/>
        </p:nvSpPr>
        <p:spPr>
          <a:xfrm>
            <a:off x="274320" y="2018030"/>
            <a:ext cx="6176645" cy="4194066"/>
          </a:xfrm>
          <a:prstGeom prst="flowChartAlternateProcess">
            <a:avLst/>
          </a:prstGeom>
          <a:ln w="19050">
            <a:solidFill>
              <a:srgbClr val="0D0D0D"/>
            </a:solidFill>
          </a:ln>
        </p:spPr>
        <p:txBody>
          <a:bodyPr wrap="square">
            <a:spAutoFit/>
          </a:bodyPr>
          <a:lstStyle/>
          <a:p>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   1980</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年，拉美地区债务占国民生产总值的比例高达</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42%</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1983</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年进一步增加到了</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61%</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1973</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年至</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1982</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年短短的</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10</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年中，拉美国家债务规模迅速增加接近极限，国际收支状况脆弱以至于难以为继。</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1982</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年</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8</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月，墨西哥中止偿付债务，巴西、委内瑞拉、阿根廷、秘鲁和智利等国也相继发生还债困难，拉美债务危机爆发。到</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1986</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年底，拉美发展中国家债务总额飙升到</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10350</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亿美元，落入了“中等收入陷阱”。</a:t>
            </a:r>
          </a:p>
        </p:txBody>
      </p:sp>
      <p:sp>
        <p:nvSpPr>
          <p:cNvPr id="92" name="文本框 91"/>
          <p:cNvSpPr txBox="1"/>
          <p:nvPr/>
        </p:nvSpPr>
        <p:spPr>
          <a:xfrm>
            <a:off x="987425" y="1382395"/>
            <a:ext cx="1922145" cy="521970"/>
          </a:xfrm>
          <a:prstGeom prst="rect">
            <a:avLst/>
          </a:prstGeom>
          <a:noFill/>
        </p:spPr>
        <p:txBody>
          <a:bodyPr wrap="square" rtlCol="0">
            <a:spAutoFit/>
          </a:bodyPr>
          <a:lstStyle/>
          <a:p>
            <a:r>
              <a:rPr lang="zh-CN" altLang="en-US" sz="2800" b="1"/>
              <a:t>拉丁美洲</a:t>
            </a:r>
          </a:p>
        </p:txBody>
      </p:sp>
      <p:sp>
        <p:nvSpPr>
          <p:cNvPr id="93" name="文本框 92"/>
          <p:cNvSpPr txBox="1"/>
          <p:nvPr/>
        </p:nvSpPr>
        <p:spPr>
          <a:xfrm>
            <a:off x="2827020" y="1398905"/>
            <a:ext cx="8446770" cy="460375"/>
          </a:xfrm>
          <a:prstGeom prst="rect">
            <a:avLst/>
          </a:prstGeom>
          <a:noFill/>
        </p:spPr>
        <p:txBody>
          <a:bodyPr wrap="none" rtlCol="0">
            <a:spAutoFit/>
          </a:bodyPr>
          <a:lstStyle/>
          <a:p>
            <a:pPr algn="l"/>
            <a:r>
              <a:rPr lang="zh-CN" altLang="zh-CN" sz="2400" b="1" dirty="0">
                <a:latin typeface="+mn-ea"/>
                <a:cs typeface="Times New Roman" panose="02020603050405020304" pitchFamily="18" charset="0"/>
                <a:sym typeface="+mn-ea"/>
              </a:rPr>
              <a:t>各国过于依赖出口贸易和外资，欠下巨额外债，影响了发展。</a:t>
            </a:r>
          </a:p>
        </p:txBody>
      </p:sp>
      <p:sp>
        <p:nvSpPr>
          <p:cNvPr id="94" name="文本框 93"/>
          <p:cNvSpPr txBox="1"/>
          <p:nvPr/>
        </p:nvSpPr>
        <p:spPr>
          <a:xfrm>
            <a:off x="7789545" y="2203450"/>
            <a:ext cx="4031615" cy="1198880"/>
          </a:xfrm>
          <a:prstGeom prst="rect">
            <a:avLst/>
          </a:prstGeom>
          <a:noFill/>
        </p:spPr>
        <p:txBody>
          <a:bodyPr wrap="square" rtlCol="0">
            <a:spAutoFit/>
          </a:bodyPr>
          <a:lstStyle/>
          <a:p>
            <a:pPr fontAlgn="auto">
              <a:lnSpc>
                <a:spcPct val="150000"/>
              </a:lnSpc>
            </a:pPr>
            <a:r>
              <a:rPr lang="en-US" altLang="zh-CN" sz="2400" b="1">
                <a:solidFill>
                  <a:srgbClr val="C00000"/>
                </a:solidFill>
              </a:rPr>
              <a:t>     </a:t>
            </a:r>
            <a:r>
              <a:rPr lang="zh-CN" altLang="en-US" sz="2400" b="1">
                <a:solidFill>
                  <a:srgbClr val="C00000"/>
                </a:solidFill>
              </a:rPr>
              <a:t>经过改革，20世纪90年代的拉美经济出现繁荣势头</a:t>
            </a:r>
          </a:p>
        </p:txBody>
      </p:sp>
      <p:sp>
        <p:nvSpPr>
          <p:cNvPr id="95" name="任意多边形 94"/>
          <p:cNvSpPr/>
          <p:nvPr/>
        </p:nvSpPr>
        <p:spPr>
          <a:xfrm rot="18240000" flipV="1">
            <a:off x="6672580" y="1899285"/>
            <a:ext cx="762635" cy="1458595"/>
          </a:xfrm>
          <a:custGeom>
            <a:avLst/>
            <a:gdLst>
              <a:gd name="connsiteX0" fmla="*/ 785813 w 1590675"/>
              <a:gd name="connsiteY0" fmla="*/ 0 h 2328862"/>
              <a:gd name="connsiteX1" fmla="*/ 0 w 1590675"/>
              <a:gd name="connsiteY1" fmla="*/ 138112 h 2328862"/>
              <a:gd name="connsiteX2" fmla="*/ 219075 w 1590675"/>
              <a:gd name="connsiteY2" fmla="*/ 214312 h 2328862"/>
              <a:gd name="connsiteX3" fmla="*/ 1590675 w 1590675"/>
              <a:gd name="connsiteY3" fmla="*/ 2328862 h 2328862"/>
              <a:gd name="connsiteX4" fmla="*/ 814388 w 1590675"/>
              <a:gd name="connsiteY4" fmla="*/ 400050 h 2328862"/>
              <a:gd name="connsiteX5" fmla="*/ 1071563 w 1590675"/>
              <a:gd name="connsiteY5" fmla="*/ 495300 h 2328862"/>
              <a:gd name="connsiteX6" fmla="*/ 785813 w 1590675"/>
              <a:gd name="connsiteY6" fmla="*/ 0 h 2328862"/>
              <a:gd name="connsiteX0-1" fmla="*/ 785813 w 1590675"/>
              <a:gd name="connsiteY0-2" fmla="*/ 0 h 2328862"/>
              <a:gd name="connsiteX1-3" fmla="*/ 0 w 1590675"/>
              <a:gd name="connsiteY1-4" fmla="*/ 138112 h 2328862"/>
              <a:gd name="connsiteX2-5" fmla="*/ 219075 w 1590675"/>
              <a:gd name="connsiteY2-6" fmla="*/ 214312 h 2328862"/>
              <a:gd name="connsiteX3-7" fmla="*/ 1590675 w 1590675"/>
              <a:gd name="connsiteY3-8" fmla="*/ 2328862 h 2328862"/>
              <a:gd name="connsiteX4-9" fmla="*/ 814388 w 1590675"/>
              <a:gd name="connsiteY4-10" fmla="*/ 400050 h 2328862"/>
              <a:gd name="connsiteX5-11" fmla="*/ 1071563 w 1590675"/>
              <a:gd name="connsiteY5-12" fmla="*/ 495300 h 2328862"/>
              <a:gd name="connsiteX6-13" fmla="*/ 785813 w 1590675"/>
              <a:gd name="connsiteY6-14" fmla="*/ 0 h 2328862"/>
              <a:gd name="connsiteX0-15" fmla="*/ 785813 w 1590675"/>
              <a:gd name="connsiteY0-16" fmla="*/ 0 h 2328862"/>
              <a:gd name="connsiteX1-17" fmla="*/ 0 w 1590675"/>
              <a:gd name="connsiteY1-18" fmla="*/ 138112 h 2328862"/>
              <a:gd name="connsiteX2-19" fmla="*/ 219075 w 1590675"/>
              <a:gd name="connsiteY2-20" fmla="*/ 214312 h 2328862"/>
              <a:gd name="connsiteX3-21" fmla="*/ 1590675 w 1590675"/>
              <a:gd name="connsiteY3-22" fmla="*/ 2328862 h 2328862"/>
              <a:gd name="connsiteX4-23" fmla="*/ 814388 w 1590675"/>
              <a:gd name="connsiteY4-24" fmla="*/ 400050 h 2328862"/>
              <a:gd name="connsiteX5-25" fmla="*/ 1071563 w 1590675"/>
              <a:gd name="connsiteY5-26" fmla="*/ 495300 h 2328862"/>
              <a:gd name="connsiteX6-27" fmla="*/ 785813 w 1590675"/>
              <a:gd name="connsiteY6-28" fmla="*/ 0 h 2328862"/>
              <a:gd name="connsiteX0-29" fmla="*/ 785813 w 1590675"/>
              <a:gd name="connsiteY0-30" fmla="*/ 0 h 2328862"/>
              <a:gd name="connsiteX1-31" fmla="*/ 0 w 1590675"/>
              <a:gd name="connsiteY1-32" fmla="*/ 138112 h 2328862"/>
              <a:gd name="connsiteX2-33" fmla="*/ 219075 w 1590675"/>
              <a:gd name="connsiteY2-34" fmla="*/ 214312 h 2328862"/>
              <a:gd name="connsiteX3-35" fmla="*/ 1590675 w 1590675"/>
              <a:gd name="connsiteY3-36" fmla="*/ 2328862 h 2328862"/>
              <a:gd name="connsiteX4-37" fmla="*/ 814388 w 1590675"/>
              <a:gd name="connsiteY4-38" fmla="*/ 400050 h 2328862"/>
              <a:gd name="connsiteX5-39" fmla="*/ 1071563 w 1590675"/>
              <a:gd name="connsiteY5-40" fmla="*/ 495300 h 2328862"/>
              <a:gd name="connsiteX6-41" fmla="*/ 785813 w 1590675"/>
              <a:gd name="connsiteY6-42" fmla="*/ 0 h 2328862"/>
              <a:gd name="connsiteX0-43" fmla="*/ 785813 w 1590675"/>
              <a:gd name="connsiteY0-44" fmla="*/ 0 h 2328862"/>
              <a:gd name="connsiteX1-45" fmla="*/ 0 w 1590675"/>
              <a:gd name="connsiteY1-46" fmla="*/ 138112 h 2328862"/>
              <a:gd name="connsiteX2-47" fmla="*/ 219075 w 1590675"/>
              <a:gd name="connsiteY2-48" fmla="*/ 214312 h 2328862"/>
              <a:gd name="connsiteX3-49" fmla="*/ 1590675 w 1590675"/>
              <a:gd name="connsiteY3-50" fmla="*/ 2328862 h 2328862"/>
              <a:gd name="connsiteX4-51" fmla="*/ 814388 w 1590675"/>
              <a:gd name="connsiteY4-52" fmla="*/ 400050 h 2328862"/>
              <a:gd name="connsiteX5-53" fmla="*/ 1071563 w 1590675"/>
              <a:gd name="connsiteY5-54" fmla="*/ 495300 h 2328862"/>
              <a:gd name="connsiteX6-55" fmla="*/ 785813 w 1590675"/>
              <a:gd name="connsiteY6-56" fmla="*/ 0 h 2328862"/>
              <a:gd name="connsiteX0-57" fmla="*/ 785813 w 1590675"/>
              <a:gd name="connsiteY0-58" fmla="*/ 0 h 2328862"/>
              <a:gd name="connsiteX1-59" fmla="*/ 0 w 1590675"/>
              <a:gd name="connsiteY1-60" fmla="*/ 138112 h 2328862"/>
              <a:gd name="connsiteX2-61" fmla="*/ 219075 w 1590675"/>
              <a:gd name="connsiteY2-62" fmla="*/ 214312 h 2328862"/>
              <a:gd name="connsiteX3-63" fmla="*/ 1590675 w 1590675"/>
              <a:gd name="connsiteY3-64" fmla="*/ 2328862 h 2328862"/>
              <a:gd name="connsiteX4-65" fmla="*/ 814388 w 1590675"/>
              <a:gd name="connsiteY4-66" fmla="*/ 400050 h 2328862"/>
              <a:gd name="connsiteX5-67" fmla="*/ 1071563 w 1590675"/>
              <a:gd name="connsiteY5-68" fmla="*/ 495300 h 2328862"/>
              <a:gd name="connsiteX6-69" fmla="*/ 785813 w 1590675"/>
              <a:gd name="connsiteY6-70" fmla="*/ 0 h 2328862"/>
              <a:gd name="connsiteX0-71" fmla="*/ 785813 w 1590675"/>
              <a:gd name="connsiteY0-72" fmla="*/ 0 h 2328862"/>
              <a:gd name="connsiteX1-73" fmla="*/ 0 w 1590675"/>
              <a:gd name="connsiteY1-74" fmla="*/ 138112 h 2328862"/>
              <a:gd name="connsiteX2-75" fmla="*/ 219075 w 1590675"/>
              <a:gd name="connsiteY2-76" fmla="*/ 214312 h 2328862"/>
              <a:gd name="connsiteX3-77" fmla="*/ 1590675 w 1590675"/>
              <a:gd name="connsiteY3-78" fmla="*/ 2328862 h 2328862"/>
              <a:gd name="connsiteX4-79" fmla="*/ 814388 w 1590675"/>
              <a:gd name="connsiteY4-80" fmla="*/ 400050 h 2328862"/>
              <a:gd name="connsiteX5-81" fmla="*/ 1071563 w 1590675"/>
              <a:gd name="connsiteY5-82" fmla="*/ 495300 h 2328862"/>
              <a:gd name="connsiteX6-83" fmla="*/ 785813 w 1590675"/>
              <a:gd name="connsiteY6-84" fmla="*/ 0 h 2328862"/>
              <a:gd name="connsiteX0-85" fmla="*/ 785813 w 1590675"/>
              <a:gd name="connsiteY0-86" fmla="*/ 0 h 2328862"/>
              <a:gd name="connsiteX1-87" fmla="*/ 0 w 1590675"/>
              <a:gd name="connsiteY1-88" fmla="*/ 138112 h 2328862"/>
              <a:gd name="connsiteX2-89" fmla="*/ 219075 w 1590675"/>
              <a:gd name="connsiteY2-90" fmla="*/ 214312 h 2328862"/>
              <a:gd name="connsiteX3-91" fmla="*/ 1590675 w 1590675"/>
              <a:gd name="connsiteY3-92" fmla="*/ 2328862 h 2328862"/>
              <a:gd name="connsiteX4-93" fmla="*/ 814388 w 1590675"/>
              <a:gd name="connsiteY4-94" fmla="*/ 400050 h 2328862"/>
              <a:gd name="connsiteX5-95" fmla="*/ 1071563 w 1590675"/>
              <a:gd name="connsiteY5-96" fmla="*/ 495300 h 2328862"/>
              <a:gd name="connsiteX6-97" fmla="*/ 785813 w 1590675"/>
              <a:gd name="connsiteY6-98" fmla="*/ 0 h 2328862"/>
              <a:gd name="connsiteX0-99" fmla="*/ 785813 w 1590675"/>
              <a:gd name="connsiteY0-100" fmla="*/ 0 h 2328862"/>
              <a:gd name="connsiteX1-101" fmla="*/ 0 w 1590675"/>
              <a:gd name="connsiteY1-102" fmla="*/ 138112 h 2328862"/>
              <a:gd name="connsiteX2-103" fmla="*/ 219075 w 1590675"/>
              <a:gd name="connsiteY2-104" fmla="*/ 214312 h 2328862"/>
              <a:gd name="connsiteX3-105" fmla="*/ 1590675 w 1590675"/>
              <a:gd name="connsiteY3-106" fmla="*/ 2328862 h 2328862"/>
              <a:gd name="connsiteX4-107" fmla="*/ 814388 w 1590675"/>
              <a:gd name="connsiteY4-108" fmla="*/ 400050 h 2328862"/>
              <a:gd name="connsiteX5-109" fmla="*/ 1071563 w 1590675"/>
              <a:gd name="connsiteY5-110" fmla="*/ 495300 h 2328862"/>
              <a:gd name="connsiteX6-111" fmla="*/ 785813 w 1590675"/>
              <a:gd name="connsiteY6-112" fmla="*/ 0 h 23288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90675" h="2328862">
                <a:moveTo>
                  <a:pt x="785813" y="0"/>
                </a:moveTo>
                <a:lnTo>
                  <a:pt x="0" y="138112"/>
                </a:lnTo>
                <a:lnTo>
                  <a:pt x="219075" y="214312"/>
                </a:lnTo>
                <a:cubicBezTo>
                  <a:pt x="-552450" y="1404937"/>
                  <a:pt x="971551" y="2200274"/>
                  <a:pt x="1590675" y="2328862"/>
                </a:cubicBezTo>
                <a:cubicBezTo>
                  <a:pt x="498476" y="1543050"/>
                  <a:pt x="554038" y="981074"/>
                  <a:pt x="814388" y="400050"/>
                </a:cubicBezTo>
                <a:lnTo>
                  <a:pt x="1071563" y="495300"/>
                </a:lnTo>
                <a:lnTo>
                  <a:pt x="785813" y="0"/>
                </a:lnTo>
                <a:close/>
              </a:path>
            </a:pathLst>
          </a:custGeom>
          <a:gradFill>
            <a:gsLst>
              <a:gs pos="0">
                <a:srgbClr val="BE1007"/>
              </a:gs>
              <a:gs pos="100000">
                <a:srgbClr val="F93D32"/>
              </a:gs>
            </a:gsLst>
            <a:lin ang="5400000" scaled="1"/>
          </a:grad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l="419" t="1467" r="50941" b="8408"/>
          <a:stretch>
            <a:fillRect/>
          </a:stretch>
        </p:blipFill>
        <p:spPr>
          <a:xfrm>
            <a:off x="7525385" y="3630295"/>
            <a:ext cx="4168775" cy="2581910"/>
          </a:xfrm>
          <a:prstGeom prst="rect">
            <a:avLst/>
          </a:prstGeom>
          <a:ln>
            <a:noFill/>
          </a:ln>
          <a:effectLst>
            <a:outerShdw blurRad="190500" algn="tl" rotWithShape="0">
              <a:srgbClr val="000000">
                <a:alpha val="70000"/>
              </a:srgbClr>
            </a:outerShdw>
          </a:effectLst>
        </p:spPr>
      </p:pic>
      <p:sp>
        <p:nvSpPr>
          <p:cNvPr id="28" name="矩形 27"/>
          <p:cNvSpPr/>
          <p:nvPr/>
        </p:nvSpPr>
        <p:spPr>
          <a:xfrm>
            <a:off x="11019831" y="796875"/>
            <a:ext cx="944880" cy="220253"/>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24155" y="478155"/>
            <a:ext cx="2505075" cy="583565"/>
          </a:xfrm>
          <a:prstGeom prst="rect">
            <a:avLst/>
          </a:prstGeom>
          <a:noFill/>
        </p:spPr>
        <p:txBody>
          <a:bodyPr wrap="square" rtlCol="0">
            <a:spAutoFit/>
          </a:bodyPr>
          <a:lstStyle/>
          <a:p>
            <a:r>
              <a:rPr lang="zh-CN" altLang="en-US" sz="3200">
                <a:latin typeface="微软雅黑" panose="020B0503020204020204" pitchFamily="34" charset="-122"/>
                <a:ea typeface="微软雅黑" panose="020B0503020204020204" pitchFamily="34" charset="-122"/>
                <a:cs typeface="微软雅黑" panose="020B0503020204020204" pitchFamily="34" charset="-122"/>
              </a:rPr>
              <a:t>各有其</a:t>
            </a:r>
            <a:r>
              <a:rPr lang="en-US" altLang="zh-CN" sz="3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200">
                <a:latin typeface="微软雅黑" panose="020B0503020204020204" pitchFamily="34" charset="-122"/>
                <a:ea typeface="微软雅黑" panose="020B0503020204020204" pitchFamily="34" charset="-122"/>
                <a:cs typeface="微软雅黑" panose="020B0503020204020204" pitchFamily="34" charset="-122"/>
              </a:rPr>
              <a:t>危</a:t>
            </a:r>
            <a:r>
              <a:rPr lang="en-US" altLang="zh-CN" sz="3200">
                <a:latin typeface="微软雅黑" panose="020B0503020204020204" pitchFamily="34" charset="-122"/>
                <a:ea typeface="微软雅黑" panose="020B0503020204020204" pitchFamily="34" charset="-122"/>
                <a:cs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101912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694821" y="594359"/>
            <a:ext cx="491490" cy="318085"/>
            <a:chOff x="3017520" y="601990"/>
            <a:chExt cx="491490" cy="414010"/>
          </a:xfrm>
        </p:grpSpPr>
        <p:sp>
          <p:nvSpPr>
            <p:cNvPr id="5" name="燕尾形 4"/>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5"/>
            <p:cNvSpPr/>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矩形 8"/>
          <p:cNvSpPr/>
          <p:nvPr/>
        </p:nvSpPr>
        <p:spPr>
          <a:xfrm>
            <a:off x="8885357"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952594"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019831"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725108" y="1382395"/>
            <a:ext cx="96155" cy="512283"/>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流程图: 可选过程 89"/>
          <p:cNvSpPr/>
          <p:nvPr/>
        </p:nvSpPr>
        <p:spPr>
          <a:xfrm>
            <a:off x="274320" y="2018030"/>
            <a:ext cx="6176645" cy="4194070"/>
          </a:xfrm>
          <a:prstGeom prst="flowChartAlternateProcess">
            <a:avLst/>
          </a:prstGeom>
          <a:ln w="19050">
            <a:solidFill>
              <a:schemeClr val="accent6">
                <a:lumMod val="50000"/>
              </a:schemeClr>
            </a:solidFill>
          </a:ln>
        </p:spPr>
        <p:txBody>
          <a:bodyPr wrap="square">
            <a:spAutoFit/>
          </a:bodyPr>
          <a:lstStyle/>
          <a:p>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目前，非洲经济的持续发展仍然面临着诸多困难和不利条件。战乱和冲突依然直接或间接地影响一些非洲国家的稳定；目前非洲每年获得的外国直接投进仅100亿美元左右，建设资金严重不足；全非洲文盲率高达70%，而且每年有大量高级人才流失，经济建设人才缺乏；全非洲有54%的居民生活在贫困线以下，有150多万难民流离失所，还有旱涝等自然灾害，这些都是制约非洲经济发展的内在因素。</a:t>
            </a:r>
            <a:endParaRPr lang="zh-CN" altLang="en-US" sz="2400" b="1"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2" name="文本框 91"/>
          <p:cNvSpPr txBox="1"/>
          <p:nvPr/>
        </p:nvSpPr>
        <p:spPr>
          <a:xfrm>
            <a:off x="1053465" y="1382395"/>
            <a:ext cx="1111250" cy="521970"/>
          </a:xfrm>
          <a:prstGeom prst="rect">
            <a:avLst/>
          </a:prstGeom>
          <a:noFill/>
        </p:spPr>
        <p:txBody>
          <a:bodyPr wrap="square" rtlCol="0">
            <a:spAutoFit/>
          </a:bodyPr>
          <a:lstStyle/>
          <a:p>
            <a:r>
              <a:rPr lang="zh-CN" altLang="en-US" sz="2800" b="1"/>
              <a:t>非洲</a:t>
            </a:r>
          </a:p>
        </p:txBody>
      </p:sp>
      <p:sp>
        <p:nvSpPr>
          <p:cNvPr id="93" name="文本框 92"/>
          <p:cNvSpPr txBox="1"/>
          <p:nvPr/>
        </p:nvSpPr>
        <p:spPr>
          <a:xfrm>
            <a:off x="2348230" y="1398905"/>
            <a:ext cx="7834630" cy="460375"/>
          </a:xfrm>
          <a:prstGeom prst="rect">
            <a:avLst/>
          </a:prstGeom>
          <a:noFill/>
        </p:spPr>
        <p:txBody>
          <a:bodyPr wrap="none" rtlCol="0">
            <a:spAutoFit/>
          </a:bodyPr>
          <a:lstStyle/>
          <a:p>
            <a:pPr algn="l"/>
            <a:r>
              <a:rPr lang="zh-CN" altLang="zh-CN" sz="2400" b="1" dirty="0">
                <a:latin typeface="+mn-ea"/>
                <a:cs typeface="Times New Roman" panose="02020603050405020304" pitchFamily="18" charset="0"/>
                <a:sym typeface="+mn-ea"/>
              </a:rPr>
              <a:t>发展最不平衡的地区，近一半人口仍生活在贫困线以下。</a:t>
            </a:r>
          </a:p>
        </p:txBody>
      </p:sp>
      <p:sp>
        <p:nvSpPr>
          <p:cNvPr id="94" name="文本框 93"/>
          <p:cNvSpPr txBox="1"/>
          <p:nvPr/>
        </p:nvSpPr>
        <p:spPr>
          <a:xfrm>
            <a:off x="7872095" y="2153285"/>
            <a:ext cx="3375660" cy="1198880"/>
          </a:xfrm>
          <a:prstGeom prst="rect">
            <a:avLst/>
          </a:prstGeom>
          <a:noFill/>
        </p:spPr>
        <p:txBody>
          <a:bodyPr wrap="square" rtlCol="0">
            <a:spAutoFit/>
          </a:bodyPr>
          <a:lstStyle/>
          <a:p>
            <a:pPr fontAlgn="auto">
              <a:lnSpc>
                <a:spcPct val="150000"/>
              </a:lnSpc>
            </a:pPr>
            <a:r>
              <a:rPr lang="en-US" altLang="zh-CN" sz="2400" b="1">
                <a:solidFill>
                  <a:srgbClr val="C00000"/>
                </a:solidFill>
              </a:rPr>
              <a:t>     </a:t>
            </a:r>
            <a:r>
              <a:rPr lang="zh-CN" altLang="en-US" sz="2400" b="1">
                <a:solidFill>
                  <a:srgbClr val="C00000"/>
                </a:solidFill>
              </a:rPr>
              <a:t>成立了各种经济合作组织，共同谋求发展</a:t>
            </a:r>
          </a:p>
        </p:txBody>
      </p:sp>
      <p:sp>
        <p:nvSpPr>
          <p:cNvPr id="95" name="任意多边形 94"/>
          <p:cNvSpPr/>
          <p:nvPr/>
        </p:nvSpPr>
        <p:spPr>
          <a:xfrm rot="18240000" flipV="1">
            <a:off x="6672580" y="1899285"/>
            <a:ext cx="762635" cy="1458595"/>
          </a:xfrm>
          <a:custGeom>
            <a:avLst/>
            <a:gdLst>
              <a:gd name="connsiteX0" fmla="*/ 785813 w 1590675"/>
              <a:gd name="connsiteY0" fmla="*/ 0 h 2328862"/>
              <a:gd name="connsiteX1" fmla="*/ 0 w 1590675"/>
              <a:gd name="connsiteY1" fmla="*/ 138112 h 2328862"/>
              <a:gd name="connsiteX2" fmla="*/ 219075 w 1590675"/>
              <a:gd name="connsiteY2" fmla="*/ 214312 h 2328862"/>
              <a:gd name="connsiteX3" fmla="*/ 1590675 w 1590675"/>
              <a:gd name="connsiteY3" fmla="*/ 2328862 h 2328862"/>
              <a:gd name="connsiteX4" fmla="*/ 814388 w 1590675"/>
              <a:gd name="connsiteY4" fmla="*/ 400050 h 2328862"/>
              <a:gd name="connsiteX5" fmla="*/ 1071563 w 1590675"/>
              <a:gd name="connsiteY5" fmla="*/ 495300 h 2328862"/>
              <a:gd name="connsiteX6" fmla="*/ 785813 w 1590675"/>
              <a:gd name="connsiteY6" fmla="*/ 0 h 2328862"/>
              <a:gd name="connsiteX0-1" fmla="*/ 785813 w 1590675"/>
              <a:gd name="connsiteY0-2" fmla="*/ 0 h 2328862"/>
              <a:gd name="connsiteX1-3" fmla="*/ 0 w 1590675"/>
              <a:gd name="connsiteY1-4" fmla="*/ 138112 h 2328862"/>
              <a:gd name="connsiteX2-5" fmla="*/ 219075 w 1590675"/>
              <a:gd name="connsiteY2-6" fmla="*/ 214312 h 2328862"/>
              <a:gd name="connsiteX3-7" fmla="*/ 1590675 w 1590675"/>
              <a:gd name="connsiteY3-8" fmla="*/ 2328862 h 2328862"/>
              <a:gd name="connsiteX4-9" fmla="*/ 814388 w 1590675"/>
              <a:gd name="connsiteY4-10" fmla="*/ 400050 h 2328862"/>
              <a:gd name="connsiteX5-11" fmla="*/ 1071563 w 1590675"/>
              <a:gd name="connsiteY5-12" fmla="*/ 495300 h 2328862"/>
              <a:gd name="connsiteX6-13" fmla="*/ 785813 w 1590675"/>
              <a:gd name="connsiteY6-14" fmla="*/ 0 h 2328862"/>
              <a:gd name="connsiteX0-15" fmla="*/ 785813 w 1590675"/>
              <a:gd name="connsiteY0-16" fmla="*/ 0 h 2328862"/>
              <a:gd name="connsiteX1-17" fmla="*/ 0 w 1590675"/>
              <a:gd name="connsiteY1-18" fmla="*/ 138112 h 2328862"/>
              <a:gd name="connsiteX2-19" fmla="*/ 219075 w 1590675"/>
              <a:gd name="connsiteY2-20" fmla="*/ 214312 h 2328862"/>
              <a:gd name="connsiteX3-21" fmla="*/ 1590675 w 1590675"/>
              <a:gd name="connsiteY3-22" fmla="*/ 2328862 h 2328862"/>
              <a:gd name="connsiteX4-23" fmla="*/ 814388 w 1590675"/>
              <a:gd name="connsiteY4-24" fmla="*/ 400050 h 2328862"/>
              <a:gd name="connsiteX5-25" fmla="*/ 1071563 w 1590675"/>
              <a:gd name="connsiteY5-26" fmla="*/ 495300 h 2328862"/>
              <a:gd name="connsiteX6-27" fmla="*/ 785813 w 1590675"/>
              <a:gd name="connsiteY6-28" fmla="*/ 0 h 2328862"/>
              <a:gd name="connsiteX0-29" fmla="*/ 785813 w 1590675"/>
              <a:gd name="connsiteY0-30" fmla="*/ 0 h 2328862"/>
              <a:gd name="connsiteX1-31" fmla="*/ 0 w 1590675"/>
              <a:gd name="connsiteY1-32" fmla="*/ 138112 h 2328862"/>
              <a:gd name="connsiteX2-33" fmla="*/ 219075 w 1590675"/>
              <a:gd name="connsiteY2-34" fmla="*/ 214312 h 2328862"/>
              <a:gd name="connsiteX3-35" fmla="*/ 1590675 w 1590675"/>
              <a:gd name="connsiteY3-36" fmla="*/ 2328862 h 2328862"/>
              <a:gd name="connsiteX4-37" fmla="*/ 814388 w 1590675"/>
              <a:gd name="connsiteY4-38" fmla="*/ 400050 h 2328862"/>
              <a:gd name="connsiteX5-39" fmla="*/ 1071563 w 1590675"/>
              <a:gd name="connsiteY5-40" fmla="*/ 495300 h 2328862"/>
              <a:gd name="connsiteX6-41" fmla="*/ 785813 w 1590675"/>
              <a:gd name="connsiteY6-42" fmla="*/ 0 h 2328862"/>
              <a:gd name="connsiteX0-43" fmla="*/ 785813 w 1590675"/>
              <a:gd name="connsiteY0-44" fmla="*/ 0 h 2328862"/>
              <a:gd name="connsiteX1-45" fmla="*/ 0 w 1590675"/>
              <a:gd name="connsiteY1-46" fmla="*/ 138112 h 2328862"/>
              <a:gd name="connsiteX2-47" fmla="*/ 219075 w 1590675"/>
              <a:gd name="connsiteY2-48" fmla="*/ 214312 h 2328862"/>
              <a:gd name="connsiteX3-49" fmla="*/ 1590675 w 1590675"/>
              <a:gd name="connsiteY3-50" fmla="*/ 2328862 h 2328862"/>
              <a:gd name="connsiteX4-51" fmla="*/ 814388 w 1590675"/>
              <a:gd name="connsiteY4-52" fmla="*/ 400050 h 2328862"/>
              <a:gd name="connsiteX5-53" fmla="*/ 1071563 w 1590675"/>
              <a:gd name="connsiteY5-54" fmla="*/ 495300 h 2328862"/>
              <a:gd name="connsiteX6-55" fmla="*/ 785813 w 1590675"/>
              <a:gd name="connsiteY6-56" fmla="*/ 0 h 2328862"/>
              <a:gd name="connsiteX0-57" fmla="*/ 785813 w 1590675"/>
              <a:gd name="connsiteY0-58" fmla="*/ 0 h 2328862"/>
              <a:gd name="connsiteX1-59" fmla="*/ 0 w 1590675"/>
              <a:gd name="connsiteY1-60" fmla="*/ 138112 h 2328862"/>
              <a:gd name="connsiteX2-61" fmla="*/ 219075 w 1590675"/>
              <a:gd name="connsiteY2-62" fmla="*/ 214312 h 2328862"/>
              <a:gd name="connsiteX3-63" fmla="*/ 1590675 w 1590675"/>
              <a:gd name="connsiteY3-64" fmla="*/ 2328862 h 2328862"/>
              <a:gd name="connsiteX4-65" fmla="*/ 814388 w 1590675"/>
              <a:gd name="connsiteY4-66" fmla="*/ 400050 h 2328862"/>
              <a:gd name="connsiteX5-67" fmla="*/ 1071563 w 1590675"/>
              <a:gd name="connsiteY5-68" fmla="*/ 495300 h 2328862"/>
              <a:gd name="connsiteX6-69" fmla="*/ 785813 w 1590675"/>
              <a:gd name="connsiteY6-70" fmla="*/ 0 h 2328862"/>
              <a:gd name="connsiteX0-71" fmla="*/ 785813 w 1590675"/>
              <a:gd name="connsiteY0-72" fmla="*/ 0 h 2328862"/>
              <a:gd name="connsiteX1-73" fmla="*/ 0 w 1590675"/>
              <a:gd name="connsiteY1-74" fmla="*/ 138112 h 2328862"/>
              <a:gd name="connsiteX2-75" fmla="*/ 219075 w 1590675"/>
              <a:gd name="connsiteY2-76" fmla="*/ 214312 h 2328862"/>
              <a:gd name="connsiteX3-77" fmla="*/ 1590675 w 1590675"/>
              <a:gd name="connsiteY3-78" fmla="*/ 2328862 h 2328862"/>
              <a:gd name="connsiteX4-79" fmla="*/ 814388 w 1590675"/>
              <a:gd name="connsiteY4-80" fmla="*/ 400050 h 2328862"/>
              <a:gd name="connsiteX5-81" fmla="*/ 1071563 w 1590675"/>
              <a:gd name="connsiteY5-82" fmla="*/ 495300 h 2328862"/>
              <a:gd name="connsiteX6-83" fmla="*/ 785813 w 1590675"/>
              <a:gd name="connsiteY6-84" fmla="*/ 0 h 2328862"/>
              <a:gd name="connsiteX0-85" fmla="*/ 785813 w 1590675"/>
              <a:gd name="connsiteY0-86" fmla="*/ 0 h 2328862"/>
              <a:gd name="connsiteX1-87" fmla="*/ 0 w 1590675"/>
              <a:gd name="connsiteY1-88" fmla="*/ 138112 h 2328862"/>
              <a:gd name="connsiteX2-89" fmla="*/ 219075 w 1590675"/>
              <a:gd name="connsiteY2-90" fmla="*/ 214312 h 2328862"/>
              <a:gd name="connsiteX3-91" fmla="*/ 1590675 w 1590675"/>
              <a:gd name="connsiteY3-92" fmla="*/ 2328862 h 2328862"/>
              <a:gd name="connsiteX4-93" fmla="*/ 814388 w 1590675"/>
              <a:gd name="connsiteY4-94" fmla="*/ 400050 h 2328862"/>
              <a:gd name="connsiteX5-95" fmla="*/ 1071563 w 1590675"/>
              <a:gd name="connsiteY5-96" fmla="*/ 495300 h 2328862"/>
              <a:gd name="connsiteX6-97" fmla="*/ 785813 w 1590675"/>
              <a:gd name="connsiteY6-98" fmla="*/ 0 h 2328862"/>
              <a:gd name="connsiteX0-99" fmla="*/ 785813 w 1590675"/>
              <a:gd name="connsiteY0-100" fmla="*/ 0 h 2328862"/>
              <a:gd name="connsiteX1-101" fmla="*/ 0 w 1590675"/>
              <a:gd name="connsiteY1-102" fmla="*/ 138112 h 2328862"/>
              <a:gd name="connsiteX2-103" fmla="*/ 219075 w 1590675"/>
              <a:gd name="connsiteY2-104" fmla="*/ 214312 h 2328862"/>
              <a:gd name="connsiteX3-105" fmla="*/ 1590675 w 1590675"/>
              <a:gd name="connsiteY3-106" fmla="*/ 2328862 h 2328862"/>
              <a:gd name="connsiteX4-107" fmla="*/ 814388 w 1590675"/>
              <a:gd name="connsiteY4-108" fmla="*/ 400050 h 2328862"/>
              <a:gd name="connsiteX5-109" fmla="*/ 1071563 w 1590675"/>
              <a:gd name="connsiteY5-110" fmla="*/ 495300 h 2328862"/>
              <a:gd name="connsiteX6-111" fmla="*/ 785813 w 1590675"/>
              <a:gd name="connsiteY6-112" fmla="*/ 0 h 23288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90675" h="2328862">
                <a:moveTo>
                  <a:pt x="785813" y="0"/>
                </a:moveTo>
                <a:lnTo>
                  <a:pt x="0" y="138112"/>
                </a:lnTo>
                <a:lnTo>
                  <a:pt x="219075" y="214312"/>
                </a:lnTo>
                <a:cubicBezTo>
                  <a:pt x="-552450" y="1404937"/>
                  <a:pt x="971551" y="2200274"/>
                  <a:pt x="1590675" y="2328862"/>
                </a:cubicBezTo>
                <a:cubicBezTo>
                  <a:pt x="498476" y="1543050"/>
                  <a:pt x="554038" y="981074"/>
                  <a:pt x="814388" y="400050"/>
                </a:cubicBezTo>
                <a:lnTo>
                  <a:pt x="1071563" y="495300"/>
                </a:lnTo>
                <a:lnTo>
                  <a:pt x="785813" y="0"/>
                </a:lnTo>
                <a:close/>
              </a:path>
            </a:pathLst>
          </a:custGeom>
          <a:gradFill>
            <a:gsLst>
              <a:gs pos="0">
                <a:srgbClr val="BE1007"/>
              </a:gs>
              <a:gs pos="100000">
                <a:srgbClr val="F93D32"/>
              </a:gs>
            </a:gsLst>
            <a:lin ang="5400000" scaled="1"/>
          </a:grad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4460" y="3517900"/>
            <a:ext cx="4003675" cy="2933700"/>
          </a:xfrm>
          <a:prstGeom prst="ellipse">
            <a:avLst/>
          </a:prstGeom>
          <a:ln>
            <a:noFill/>
          </a:ln>
          <a:effectLst>
            <a:outerShdw blurRad="190500" algn="tl" rotWithShape="0">
              <a:srgbClr val="000000">
                <a:alpha val="70000"/>
              </a:srgbClr>
            </a:outerShdw>
          </a:effectLst>
        </p:spPr>
      </p:pic>
      <p:sp>
        <p:nvSpPr>
          <p:cNvPr id="28" name="矩形 27"/>
          <p:cNvSpPr/>
          <p:nvPr/>
        </p:nvSpPr>
        <p:spPr>
          <a:xfrm>
            <a:off x="11019831" y="796875"/>
            <a:ext cx="944880" cy="220253"/>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24155" y="478155"/>
            <a:ext cx="2505075" cy="583565"/>
          </a:xfrm>
          <a:prstGeom prst="rect">
            <a:avLst/>
          </a:prstGeom>
          <a:noFill/>
        </p:spPr>
        <p:txBody>
          <a:bodyPr wrap="square" rtlCol="0">
            <a:spAutoFit/>
          </a:bodyPr>
          <a:lstStyle/>
          <a:p>
            <a:r>
              <a:rPr lang="zh-CN" altLang="en-US" sz="3200">
                <a:latin typeface="微软雅黑" panose="020B0503020204020204" pitchFamily="34" charset="-122"/>
                <a:ea typeface="微软雅黑" panose="020B0503020204020204" pitchFamily="34" charset="-122"/>
                <a:cs typeface="微软雅黑" panose="020B0503020204020204" pitchFamily="34" charset="-122"/>
              </a:rPr>
              <a:t>各有其</a:t>
            </a:r>
            <a:r>
              <a:rPr lang="en-US" altLang="zh-CN" sz="3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200">
                <a:latin typeface="微软雅黑" panose="020B0503020204020204" pitchFamily="34" charset="-122"/>
                <a:ea typeface="微软雅黑" panose="020B0503020204020204" pitchFamily="34" charset="-122"/>
                <a:cs typeface="微软雅黑" panose="020B0503020204020204" pitchFamily="34" charset="-122"/>
              </a:rPr>
              <a:t>危</a:t>
            </a:r>
            <a:r>
              <a:rPr lang="en-US" altLang="zh-CN" sz="3200">
                <a:latin typeface="微软雅黑" panose="020B0503020204020204" pitchFamily="34" charset="-122"/>
                <a:ea typeface="微软雅黑" panose="020B0503020204020204" pitchFamily="34" charset="-122"/>
                <a:cs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101912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595761" y="627379"/>
            <a:ext cx="491490" cy="318085"/>
            <a:chOff x="3017520" y="601990"/>
            <a:chExt cx="491490" cy="414010"/>
          </a:xfrm>
        </p:grpSpPr>
        <p:sp>
          <p:nvSpPr>
            <p:cNvPr id="5" name="燕尾形 4"/>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5"/>
            <p:cNvSpPr/>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矩形 8"/>
          <p:cNvSpPr/>
          <p:nvPr/>
        </p:nvSpPr>
        <p:spPr>
          <a:xfrm>
            <a:off x="8885357"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952594"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019831"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038798" y="1419225"/>
            <a:ext cx="96155" cy="512283"/>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291590" y="1429385"/>
            <a:ext cx="4115435" cy="521970"/>
          </a:xfrm>
          <a:prstGeom prst="rect">
            <a:avLst/>
          </a:prstGeom>
        </p:spPr>
        <p:txBody>
          <a:bodyPr wrap="none">
            <a:spAutoFit/>
          </a:bodyPr>
          <a:lstStyle/>
          <a:p>
            <a:r>
              <a:rPr lang="zh-CN" altLang="zh-CN" sz="2800" b="1" dirty="0">
                <a:latin typeface="+mn-ea"/>
                <a:cs typeface="Times New Roman" panose="02020603050405020304" pitchFamily="18" charset="0"/>
              </a:rPr>
              <a:t>不平等的国际经济旧秩序</a:t>
            </a:r>
          </a:p>
        </p:txBody>
      </p:sp>
      <p:pic>
        <p:nvPicPr>
          <p:cNvPr id="24" name="图片 23"/>
          <p:cNvPicPr>
            <a:picLocks noChangeAspect="1"/>
          </p:cNvPicPr>
          <p:nvPr/>
        </p:nvPicPr>
        <p:blipFill rotWithShape="1">
          <a:blip r:embed="rId2">
            <a:extLst>
              <a:ext uri="{28A0092B-C50C-407E-A947-70E740481C1C}">
                <a14:useLocalDpi xmlns:a14="http://schemas.microsoft.com/office/drawing/2010/main" val="0"/>
              </a:ext>
            </a:extLst>
          </a:blip>
          <a:srcRect l="9574" t="18001" r="2272" b="7708"/>
          <a:stretch>
            <a:fillRect/>
          </a:stretch>
        </p:blipFill>
        <p:spPr>
          <a:xfrm>
            <a:off x="7515225" y="2096135"/>
            <a:ext cx="4449445" cy="2703195"/>
          </a:xfrm>
          <a:prstGeom prst="ellipse">
            <a:avLst/>
          </a:prstGeom>
          <a:ln>
            <a:noFill/>
          </a:ln>
          <a:effectLst>
            <a:outerShdw blurRad="190500" algn="tl" rotWithShape="0">
              <a:srgbClr val="000000">
                <a:alpha val="70000"/>
              </a:srgbClr>
            </a:outerShdw>
          </a:effectLst>
        </p:spPr>
      </p:pic>
      <p:sp>
        <p:nvSpPr>
          <p:cNvPr id="25" name="圆角矩形 24"/>
          <p:cNvSpPr/>
          <p:nvPr/>
        </p:nvSpPr>
        <p:spPr>
          <a:xfrm>
            <a:off x="638175" y="5380355"/>
            <a:ext cx="11159490" cy="910973"/>
          </a:xfrm>
          <a:prstGeom prst="roundRect">
            <a:avLst/>
          </a:prstGeom>
          <a:ln w="19050">
            <a:solidFill>
              <a:srgbClr val="0D0D0D"/>
            </a:solidFill>
          </a:ln>
        </p:spPr>
        <p:txBody>
          <a:bodyPr wrap="square">
            <a:spAutoFit/>
          </a:bodyPr>
          <a:lstStyle/>
          <a:p>
            <a:pPr lvl="0" algn="l">
              <a:buClrTx/>
              <a:buSzTx/>
              <a:buFontTx/>
            </a:pP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工农业产品交换时,工业品价格高于价值,农产品价格低于价值所形成的差额。因这种差额的动态趋势呈张开的剪刀状,故称为“剪刀差”。</a:t>
            </a:r>
          </a:p>
        </p:txBody>
      </p:sp>
      <p:sp>
        <p:nvSpPr>
          <p:cNvPr id="26" name="流程图: 可选过程 25"/>
          <p:cNvSpPr/>
          <p:nvPr/>
        </p:nvSpPr>
        <p:spPr>
          <a:xfrm>
            <a:off x="605155" y="2381250"/>
            <a:ext cx="5634355" cy="2516615"/>
          </a:xfrm>
          <a:prstGeom prst="flowChartAlternateProcess">
            <a:avLst/>
          </a:prstGeom>
          <a:ln w="19050">
            <a:solidFill>
              <a:srgbClr val="0D0D0D"/>
            </a:solidFill>
          </a:ln>
        </p:spPr>
        <p:txBody>
          <a:bodyPr wrap="square">
            <a:spAutoFit/>
          </a:bodyPr>
          <a:lstStyle/>
          <a:p>
            <a:r>
              <a:rPr lang="en-US" altLang="zh-CN" sz="2400" b="1" dirty="0">
                <a:latin typeface="宋体" panose="02010600030101010101" pitchFamily="2" charset="-122"/>
                <a:ea typeface="宋体" panose="02010600030101010101" pitchFamily="2" charset="-122"/>
                <a:cs typeface="宋体" panose="02010600030101010101" pitchFamily="2" charset="-122"/>
              </a:rPr>
              <a:t>   </a:t>
            </a:r>
            <a:r>
              <a:rPr lang="zh-CN" altLang="en-US" sz="2400" b="1" dirty="0">
                <a:latin typeface="宋体" panose="02010600030101010101" pitchFamily="2" charset="-122"/>
                <a:ea typeface="宋体" panose="02010600030101010101" pitchFamily="2" charset="-122"/>
                <a:cs typeface="宋体" panose="02010600030101010101" pitchFamily="2" charset="-122"/>
              </a:rPr>
              <a:t>根据外贸统计资料，</a:t>
            </a:r>
            <a:r>
              <a:rPr lang="en-US" altLang="zh-CN" sz="2400" b="1" dirty="0">
                <a:latin typeface="宋体" panose="02010600030101010101" pitchFamily="2" charset="-122"/>
                <a:ea typeface="宋体" panose="02010600030101010101" pitchFamily="2" charset="-122"/>
                <a:cs typeface="宋体" panose="02010600030101010101" pitchFamily="2" charset="-122"/>
              </a:rPr>
              <a:t>2000</a:t>
            </a:r>
            <a:r>
              <a:rPr lang="zh-CN" altLang="en-US" sz="2400" b="1" dirty="0">
                <a:latin typeface="宋体" panose="02010600030101010101" pitchFamily="2" charset="-122"/>
                <a:ea typeface="宋体" panose="02010600030101010101" pitchFamily="2" charset="-122"/>
                <a:cs typeface="宋体" panose="02010600030101010101" pitchFamily="2" charset="-122"/>
              </a:rPr>
              <a:t>年前后，在国际贸易中，中国用</a:t>
            </a:r>
            <a:r>
              <a:rPr lang="en-US" altLang="zh-CN" sz="2400" b="1" dirty="0">
                <a:latin typeface="宋体" panose="02010600030101010101" pitchFamily="2" charset="-122"/>
                <a:ea typeface="宋体" panose="02010600030101010101" pitchFamily="2" charset="-122"/>
                <a:cs typeface="宋体" panose="02010600030101010101" pitchFamily="2" charset="-122"/>
              </a:rPr>
              <a:t>8</a:t>
            </a:r>
            <a:r>
              <a:rPr lang="zh-CN" altLang="en-US" sz="2400" b="1" dirty="0">
                <a:latin typeface="宋体" panose="02010600030101010101" pitchFamily="2" charset="-122"/>
                <a:ea typeface="宋体" panose="02010600030101010101" pitchFamily="2" charset="-122"/>
                <a:cs typeface="宋体" panose="02010600030101010101" pitchFamily="2" charset="-122"/>
              </a:rPr>
              <a:t>亿件衬衫才能换回美国一架波音飞机，按照国际金融服务公司摩根士丹利一位经济学家的说法就是，中国仅仅得到了一点面包屑而已。</a:t>
            </a:r>
          </a:p>
        </p:txBody>
      </p:sp>
      <p:sp>
        <p:nvSpPr>
          <p:cNvPr id="28" name="矩形 27"/>
          <p:cNvSpPr/>
          <p:nvPr/>
        </p:nvSpPr>
        <p:spPr>
          <a:xfrm>
            <a:off x="11019831" y="796875"/>
            <a:ext cx="944880" cy="220253"/>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24155" y="478155"/>
            <a:ext cx="2505075" cy="583565"/>
          </a:xfrm>
          <a:prstGeom prst="rect">
            <a:avLst/>
          </a:prstGeom>
          <a:noFill/>
        </p:spPr>
        <p:txBody>
          <a:bodyPr wrap="square" rtlCol="0">
            <a:spAutoFit/>
          </a:bodyPr>
          <a:lstStyle/>
          <a:p>
            <a:r>
              <a:rPr lang="zh-CN" sz="3200">
                <a:latin typeface="微软雅黑" panose="020B0503020204020204" pitchFamily="34" charset="-122"/>
                <a:ea typeface="微软雅黑" panose="020B0503020204020204" pitchFamily="34" charset="-122"/>
                <a:cs typeface="微软雅黑" panose="020B0503020204020204" pitchFamily="34" charset="-122"/>
              </a:rPr>
              <a:t>共同的挑战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74320" y="449590"/>
            <a:ext cx="1005403" cy="584775"/>
          </a:xfrm>
          <a:prstGeom prst="rect">
            <a:avLst/>
          </a:prstGeom>
          <a:noFill/>
        </p:spPr>
        <p:txBody>
          <a:bodyPr wrap="none" rtlCol="0">
            <a:spAutoFit/>
          </a:bodyPr>
          <a:lstStyle/>
          <a:p>
            <a:r>
              <a:rPr lang="zh-CN" altLang="en-US" sz="3200" b="1">
                <a:solidFill>
                  <a:srgbClr val="141316"/>
                </a:solidFill>
                <a:latin typeface="微软雅黑" panose="020B0503020204020204" pitchFamily="34" charset="-122"/>
                <a:ea typeface="微软雅黑" panose="020B0503020204020204" pitchFamily="34" charset="-122"/>
              </a:rPr>
              <a:t>目录</a:t>
            </a:r>
          </a:p>
        </p:txBody>
      </p:sp>
      <p:cxnSp>
        <p:nvCxnSpPr>
          <p:cNvPr id="8" name="直接连接符 7"/>
          <p:cNvCxnSpPr/>
          <p:nvPr/>
        </p:nvCxnSpPr>
        <p:spPr>
          <a:xfrm>
            <a:off x="0" y="101912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402080" y="594359"/>
            <a:ext cx="491490" cy="318085"/>
            <a:chOff x="3017520" y="601990"/>
            <a:chExt cx="491490" cy="414010"/>
          </a:xfrm>
        </p:grpSpPr>
        <p:sp>
          <p:nvSpPr>
            <p:cNvPr id="9" name="燕尾形 8"/>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1" name="组合 30"/>
          <p:cNvGrpSpPr/>
          <p:nvPr/>
        </p:nvGrpSpPr>
        <p:grpSpPr>
          <a:xfrm>
            <a:off x="11683199" y="3291839"/>
            <a:ext cx="344805" cy="318085"/>
            <a:chOff x="3017520" y="601990"/>
            <a:chExt cx="344805" cy="414010"/>
          </a:xfrm>
        </p:grpSpPr>
        <p:sp>
          <p:nvSpPr>
            <p:cNvPr id="32" name="燕尾形 31"/>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燕尾形 32"/>
            <p:cNvSpPr/>
            <p:nvPr/>
          </p:nvSpPr>
          <p:spPr>
            <a:xfrm>
              <a:off x="3164205"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5" name="组合 34"/>
          <p:cNvGrpSpPr/>
          <p:nvPr/>
        </p:nvGrpSpPr>
        <p:grpSpPr>
          <a:xfrm flipH="1">
            <a:off x="101917" y="3291839"/>
            <a:ext cx="344805" cy="318085"/>
            <a:chOff x="3017520" y="601990"/>
            <a:chExt cx="344805" cy="414010"/>
          </a:xfrm>
        </p:grpSpPr>
        <p:sp>
          <p:nvSpPr>
            <p:cNvPr id="36" name="燕尾形 35"/>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燕尾形 36"/>
            <p:cNvSpPr/>
            <p:nvPr/>
          </p:nvSpPr>
          <p:spPr>
            <a:xfrm>
              <a:off x="3164205"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矩形 38"/>
          <p:cNvSpPr/>
          <p:nvPr/>
        </p:nvSpPr>
        <p:spPr>
          <a:xfrm>
            <a:off x="8885357" y="912444"/>
            <a:ext cx="944880" cy="103556"/>
          </a:xfrm>
          <a:prstGeom prst="rect">
            <a:avLst/>
          </a:prstGeom>
          <a:solidFill>
            <a:srgbClr val="141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9952594" y="912444"/>
            <a:ext cx="944880" cy="103556"/>
          </a:xfrm>
          <a:prstGeom prst="rect">
            <a:avLst/>
          </a:prstGeom>
          <a:solidFill>
            <a:srgbClr val="141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11019831" y="912444"/>
            <a:ext cx="944880" cy="103556"/>
          </a:xfrm>
          <a:prstGeom prst="rect">
            <a:avLst/>
          </a:prstGeom>
          <a:solidFill>
            <a:srgbClr val="141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202305" y="2082800"/>
            <a:ext cx="6501130" cy="723900"/>
            <a:chOff x="3328988" y="2082800"/>
            <a:chExt cx="5434012" cy="723900"/>
          </a:xfrm>
        </p:grpSpPr>
        <p:sp>
          <p:nvSpPr>
            <p:cNvPr id="2" name="矩形 1"/>
            <p:cNvSpPr/>
            <p:nvPr/>
          </p:nvSpPr>
          <p:spPr>
            <a:xfrm>
              <a:off x="3328988" y="2082800"/>
              <a:ext cx="722312" cy="723900"/>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4192588" y="2082800"/>
              <a:ext cx="4570412" cy="723900"/>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328988" y="2667000"/>
              <a:ext cx="722312" cy="139700"/>
            </a:xfrm>
            <a:prstGeom prst="rect">
              <a:avLst/>
            </a:prstGeom>
            <a:solidFill>
              <a:srgbClr val="202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4192588" y="2667000"/>
              <a:ext cx="4570412" cy="139700"/>
            </a:xfrm>
            <a:prstGeom prst="rect">
              <a:avLst/>
            </a:prstGeom>
            <a:solidFill>
              <a:srgbClr val="202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460225" y="2174845"/>
              <a:ext cx="441146" cy="460375"/>
            </a:xfrm>
            <a:prstGeom prst="rect">
              <a:avLst/>
            </a:prstGeom>
            <a:noFill/>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一</a:t>
              </a:r>
            </a:p>
          </p:txBody>
        </p:sp>
        <p:sp>
          <p:nvSpPr>
            <p:cNvPr id="44" name="文本框 43"/>
            <p:cNvSpPr txBox="1"/>
            <p:nvPr/>
          </p:nvSpPr>
          <p:spPr>
            <a:xfrm>
              <a:off x="4415504" y="2127220"/>
              <a:ext cx="4169410" cy="52197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谋独立</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世界殖民体系的崩溃</a:t>
              </a:r>
            </a:p>
          </p:txBody>
        </p:sp>
      </p:grpSp>
      <p:grpSp>
        <p:nvGrpSpPr>
          <p:cNvPr id="7" name="组合 6"/>
          <p:cNvGrpSpPr/>
          <p:nvPr/>
        </p:nvGrpSpPr>
        <p:grpSpPr>
          <a:xfrm>
            <a:off x="3202305" y="3314700"/>
            <a:ext cx="6501130" cy="723900"/>
            <a:chOff x="3328988" y="3028950"/>
            <a:chExt cx="5434012" cy="723900"/>
          </a:xfrm>
        </p:grpSpPr>
        <p:sp>
          <p:nvSpPr>
            <p:cNvPr id="45" name="矩形 44"/>
            <p:cNvSpPr/>
            <p:nvPr/>
          </p:nvSpPr>
          <p:spPr>
            <a:xfrm>
              <a:off x="3328988" y="3028950"/>
              <a:ext cx="722312" cy="723900"/>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4192588" y="3028950"/>
              <a:ext cx="4570412" cy="723900"/>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3328988" y="3613150"/>
              <a:ext cx="722312" cy="139700"/>
            </a:xfrm>
            <a:prstGeom prst="rect">
              <a:avLst/>
            </a:prstGeom>
            <a:solidFill>
              <a:srgbClr val="202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4192588" y="3613150"/>
              <a:ext cx="4570412" cy="139700"/>
            </a:xfrm>
            <a:prstGeom prst="rect">
              <a:avLst/>
            </a:prstGeom>
            <a:solidFill>
              <a:srgbClr val="202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3460225" y="3120995"/>
              <a:ext cx="441146" cy="460375"/>
            </a:xfrm>
            <a:prstGeom prst="rect">
              <a:avLst/>
            </a:prstGeom>
            <a:noFill/>
          </p:spPr>
          <p:txBody>
            <a:bodyPr wrap="square" rtlCol="0">
              <a:spAutoFit/>
            </a:bodyPr>
            <a:lstStyle/>
            <a:p>
              <a:pPr lvl="0" algn="l">
                <a:buClrTx/>
                <a:buSzTx/>
                <a:buFontTx/>
              </a:pPr>
              <a:r>
                <a:rPr lang="zh-CN" altLang="en-US" sz="2400" b="1">
                  <a:solidFill>
                    <a:schemeClr val="bg1"/>
                  </a:solidFill>
                  <a:latin typeface="微软雅黑" panose="020B0503020204020204" pitchFamily="34" charset="-122"/>
                  <a:ea typeface="微软雅黑" panose="020B0503020204020204" pitchFamily="34" charset="-122"/>
                  <a:sym typeface="+mn-ea"/>
                </a:rPr>
                <a:t>二</a:t>
              </a:r>
            </a:p>
          </p:txBody>
        </p:sp>
        <p:sp>
          <p:nvSpPr>
            <p:cNvPr id="50" name="文本框 49"/>
            <p:cNvSpPr txBox="1"/>
            <p:nvPr/>
          </p:nvSpPr>
          <p:spPr>
            <a:xfrm>
              <a:off x="4420955" y="3073370"/>
              <a:ext cx="3864610" cy="52197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求发展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发展中国家的成就</a:t>
              </a:r>
            </a:p>
          </p:txBody>
        </p:sp>
      </p:grpSp>
      <p:grpSp>
        <p:nvGrpSpPr>
          <p:cNvPr id="34" name="组合 33"/>
          <p:cNvGrpSpPr/>
          <p:nvPr/>
        </p:nvGrpSpPr>
        <p:grpSpPr>
          <a:xfrm>
            <a:off x="3202305" y="4610100"/>
            <a:ext cx="6634021" cy="723900"/>
            <a:chOff x="3328988" y="3975100"/>
            <a:chExt cx="5545090" cy="723900"/>
          </a:xfrm>
        </p:grpSpPr>
        <p:sp>
          <p:nvSpPr>
            <p:cNvPr id="51" name="矩形 50"/>
            <p:cNvSpPr/>
            <p:nvPr/>
          </p:nvSpPr>
          <p:spPr>
            <a:xfrm>
              <a:off x="3328988" y="3975100"/>
              <a:ext cx="722312" cy="723900"/>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4192588" y="3975100"/>
              <a:ext cx="4570412" cy="723900"/>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3328988" y="4559300"/>
              <a:ext cx="722312" cy="139700"/>
            </a:xfrm>
            <a:prstGeom prst="rect">
              <a:avLst/>
            </a:prstGeom>
            <a:solidFill>
              <a:srgbClr val="202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4192588" y="4559300"/>
              <a:ext cx="4570412" cy="139700"/>
            </a:xfrm>
            <a:prstGeom prst="rect">
              <a:avLst/>
            </a:prstGeom>
            <a:solidFill>
              <a:srgbClr val="202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3460225" y="4067145"/>
              <a:ext cx="441146" cy="460375"/>
            </a:xfrm>
            <a:prstGeom prst="rect">
              <a:avLst/>
            </a:prstGeom>
            <a:noFill/>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三</a:t>
              </a:r>
            </a:p>
          </p:txBody>
        </p:sp>
        <p:sp>
          <p:nvSpPr>
            <p:cNvPr id="56" name="文本框 55"/>
            <p:cNvSpPr txBox="1"/>
            <p:nvPr/>
          </p:nvSpPr>
          <p:spPr>
            <a:xfrm>
              <a:off x="4399868" y="4051270"/>
              <a:ext cx="4474210" cy="52197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战危机</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发展中国家面临的挑战</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101912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562741" y="594359"/>
            <a:ext cx="491490" cy="318085"/>
            <a:chOff x="3017520" y="601990"/>
            <a:chExt cx="491490" cy="414010"/>
          </a:xfrm>
        </p:grpSpPr>
        <p:sp>
          <p:nvSpPr>
            <p:cNvPr id="5" name="燕尾形 4"/>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5"/>
            <p:cNvSpPr/>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矩形 8"/>
          <p:cNvSpPr/>
          <p:nvPr/>
        </p:nvSpPr>
        <p:spPr>
          <a:xfrm>
            <a:off x="8885357"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952594"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019831"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104838" y="1366520"/>
            <a:ext cx="96155" cy="512283"/>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11008995" y="796925"/>
            <a:ext cx="955675" cy="220345"/>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217295" y="1416050"/>
            <a:ext cx="8538845" cy="521970"/>
          </a:xfrm>
          <a:prstGeom prst="rect">
            <a:avLst/>
          </a:prstGeom>
        </p:spPr>
        <p:txBody>
          <a:bodyPr wrap="none">
            <a:spAutoFit/>
          </a:bodyPr>
          <a:lstStyle/>
          <a:p>
            <a:pPr indent="133350">
              <a:spcAft>
                <a:spcPts val="0"/>
              </a:spcAft>
            </a:pPr>
            <a:r>
              <a:rPr lang="zh-CN" altLang="zh-CN" sz="2800" b="1" dirty="0">
                <a:latin typeface="+mn-ea"/>
                <a:cs typeface="Times New Roman" panose="02020603050405020304" pitchFamily="18" charset="0"/>
              </a:rPr>
              <a:t>边界和民族等矛盾，造成一些地区冲突和政局动荡。</a:t>
            </a:r>
          </a:p>
        </p:txBody>
      </p:sp>
      <p:pic>
        <p:nvPicPr>
          <p:cNvPr id="13" name="图片 12"/>
          <p:cNvPicPr>
            <a:picLocks noChangeAspect="1"/>
          </p:cNvPicPr>
          <p:nvPr/>
        </p:nvPicPr>
        <p:blipFill>
          <a:blip r:embed="rId2"/>
          <a:stretch>
            <a:fillRect/>
          </a:stretch>
        </p:blipFill>
        <p:spPr>
          <a:xfrm>
            <a:off x="1104900" y="2343150"/>
            <a:ext cx="4204335" cy="2879725"/>
          </a:xfrm>
          <a:prstGeom prst="roundRect">
            <a:avLst/>
          </a:prstGeom>
          <a:ln>
            <a:noFill/>
          </a:ln>
          <a:effectLst>
            <a:outerShdw blurRad="190500" algn="tl" rotWithShape="0">
              <a:srgbClr val="000000">
                <a:alpha val="70000"/>
              </a:srgbClr>
            </a:outerShdw>
          </a:effectLst>
        </p:spPr>
      </p:pic>
      <p:sp>
        <p:nvSpPr>
          <p:cNvPr id="14" name="矩形 13"/>
          <p:cNvSpPr/>
          <p:nvPr/>
        </p:nvSpPr>
        <p:spPr>
          <a:xfrm>
            <a:off x="1343660" y="5525135"/>
            <a:ext cx="3676650" cy="706755"/>
          </a:xfrm>
          <a:prstGeom prst="rect">
            <a:avLst/>
          </a:prstGeom>
        </p:spPr>
        <p:txBody>
          <a:bodyPr wrap="square">
            <a:spAutoFit/>
          </a:bodyPr>
          <a:lstStyle/>
          <a:p>
            <a:pPr lvl="0" algn="ctr">
              <a:buClrTx/>
              <a:buSzTx/>
              <a:buFontTx/>
            </a:pP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1994年卢旺达大屠杀</a:t>
            </a:r>
          </a:p>
          <a:p>
            <a:pPr lvl="0" algn="ctr">
              <a:buClrTx/>
              <a:buSzTx/>
              <a:buFontTx/>
            </a:pP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共造成80-100万人死亡</a:t>
            </a:r>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4390" y="3399790"/>
            <a:ext cx="4347210" cy="2879725"/>
          </a:xfrm>
          <a:prstGeom prst="roundRect">
            <a:avLst/>
          </a:prstGeom>
          <a:ln>
            <a:noFill/>
          </a:ln>
          <a:effectLst>
            <a:outerShdw blurRad="190500" algn="tl" rotWithShape="0">
              <a:srgbClr val="000000">
                <a:alpha val="70000"/>
              </a:srgbClr>
            </a:outerShdw>
          </a:effectLst>
        </p:spPr>
      </p:pic>
      <p:sp>
        <p:nvSpPr>
          <p:cNvPr id="16" name="矩形 15"/>
          <p:cNvSpPr/>
          <p:nvPr/>
        </p:nvSpPr>
        <p:spPr>
          <a:xfrm>
            <a:off x="7551420" y="2343150"/>
            <a:ext cx="3676650" cy="829945"/>
          </a:xfrm>
          <a:prstGeom prst="rect">
            <a:avLst/>
          </a:prstGeom>
        </p:spPr>
        <p:txBody>
          <a:bodyPr wrap="square">
            <a:spAutoFit/>
          </a:bodyPr>
          <a:lstStyle/>
          <a:p>
            <a:pPr lvl="0" algn="ctr">
              <a:buClrTx/>
              <a:buSzTx/>
              <a:buFontTx/>
            </a:pP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也门内战中的</a:t>
            </a:r>
          </a:p>
          <a:p>
            <a:pPr lvl="0" algn="ctr">
              <a:buClrTx/>
              <a:buSzTx/>
              <a:buFontTx/>
            </a:pP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胡塞武装分子</a:t>
            </a:r>
          </a:p>
        </p:txBody>
      </p:sp>
      <p:sp>
        <p:nvSpPr>
          <p:cNvPr id="2" name="文本框 1"/>
          <p:cNvSpPr txBox="1"/>
          <p:nvPr/>
        </p:nvSpPr>
        <p:spPr>
          <a:xfrm>
            <a:off x="219075" y="429260"/>
            <a:ext cx="2505075" cy="583565"/>
          </a:xfrm>
          <a:prstGeom prst="rect">
            <a:avLst/>
          </a:prstGeom>
          <a:noFill/>
        </p:spPr>
        <p:txBody>
          <a:bodyPr wrap="square" rtlCol="0">
            <a:spAutoFit/>
          </a:bodyPr>
          <a:lstStyle/>
          <a:p>
            <a:r>
              <a:rPr lang="zh-CN" sz="3200">
                <a:latin typeface="微软雅黑" panose="020B0503020204020204" pitchFamily="34" charset="-122"/>
                <a:ea typeface="微软雅黑" panose="020B0503020204020204" pitchFamily="34" charset="-122"/>
                <a:cs typeface="微软雅黑" panose="020B0503020204020204" pitchFamily="34" charset="-122"/>
              </a:rPr>
              <a:t>共同的挑战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101912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496701" y="594359"/>
            <a:ext cx="491490" cy="318085"/>
            <a:chOff x="3017520" y="601990"/>
            <a:chExt cx="491490" cy="414010"/>
          </a:xfrm>
        </p:grpSpPr>
        <p:sp>
          <p:nvSpPr>
            <p:cNvPr id="5" name="燕尾形 4"/>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5"/>
            <p:cNvSpPr/>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矩形 8"/>
          <p:cNvSpPr/>
          <p:nvPr/>
        </p:nvSpPr>
        <p:spPr>
          <a:xfrm>
            <a:off x="8885357"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952594"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019831"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055308" y="1332865"/>
            <a:ext cx="96155" cy="512283"/>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16585" y="2842895"/>
            <a:ext cx="3166110" cy="460375"/>
          </a:xfrm>
          <a:prstGeom prst="rect">
            <a:avLst/>
          </a:prstGeom>
        </p:spPr>
        <p:txBody>
          <a:bodyPr wrap="square">
            <a:spAutoFit/>
          </a:bodyPr>
          <a:lstStyle/>
          <a:p>
            <a:pPr algn="ctr"/>
            <a:r>
              <a:rPr lang="zh-CN" altLang="en-US" sz="2400" b="1" dirty="0">
                <a:latin typeface="宋体" panose="02010600030101010101" pitchFamily="2" charset="-122"/>
                <a:ea typeface="宋体" panose="02010600030101010101" pitchFamily="2" charset="-122"/>
              </a:rPr>
              <a:t>南亚的火车卖挂票</a:t>
            </a:r>
          </a:p>
        </p:txBody>
      </p:sp>
      <p:sp>
        <p:nvSpPr>
          <p:cNvPr id="12" name="矩形 11"/>
          <p:cNvSpPr/>
          <p:nvPr/>
        </p:nvSpPr>
        <p:spPr>
          <a:xfrm>
            <a:off x="4795520" y="5523230"/>
            <a:ext cx="2473960" cy="829945"/>
          </a:xfrm>
          <a:prstGeom prst="rect">
            <a:avLst/>
          </a:prstGeom>
        </p:spPr>
        <p:txBody>
          <a:bodyPr wrap="square">
            <a:spAutoFit/>
          </a:bodyPr>
          <a:lstStyle/>
          <a:p>
            <a:pPr lvl="0" algn="ctr">
              <a:buClrTx/>
              <a:buSzTx/>
              <a:buFontTx/>
            </a:pPr>
            <a:r>
              <a:rPr lang="zh-CN" altLang="en-US" sz="2400" b="1" dirty="0">
                <a:latin typeface="宋体" panose="02010600030101010101" pitchFamily="2" charset="-122"/>
                <a:ea typeface="宋体" panose="02010600030101010101" pitchFamily="2" charset="-122"/>
                <a:sym typeface="+mn-ea"/>
              </a:rPr>
              <a:t>津巴布韦的货币当手纸卖</a:t>
            </a:r>
          </a:p>
        </p:txBody>
      </p:sp>
      <p:sp>
        <p:nvSpPr>
          <p:cNvPr id="13" name="矩形 12"/>
          <p:cNvSpPr/>
          <p:nvPr/>
        </p:nvSpPr>
        <p:spPr>
          <a:xfrm>
            <a:off x="8141970" y="4918710"/>
            <a:ext cx="3509010" cy="1568450"/>
          </a:xfrm>
          <a:prstGeom prst="rect">
            <a:avLst/>
          </a:prstGeom>
        </p:spPr>
        <p:txBody>
          <a:bodyPr wrap="square">
            <a:spAutoFit/>
          </a:bodyPr>
          <a:lstStyle/>
          <a:p>
            <a:pPr lvl="0" algn="ctr">
              <a:buClrTx/>
              <a:buSzTx/>
              <a:buFontTx/>
            </a:pPr>
            <a:r>
              <a:rPr lang="zh-CN" altLang="en-US" sz="2400" b="1" dirty="0">
                <a:latin typeface="宋体" panose="02010600030101010101" pitchFamily="2" charset="-122"/>
                <a:ea typeface="宋体" panose="02010600030101010101" pitchFamily="2" charset="-122"/>
                <a:sym typeface="+mn-ea"/>
              </a:rPr>
              <a:t>菲律宾前总统夫人拥有珠宝100公斤，5000条裙子，3500双鞋子，2000副手套，1700个提包。</a:t>
            </a:r>
          </a:p>
        </p:txBody>
      </p:sp>
      <p:sp>
        <p:nvSpPr>
          <p:cNvPr id="15" name="矩形 14"/>
          <p:cNvSpPr/>
          <p:nvPr/>
        </p:nvSpPr>
        <p:spPr>
          <a:xfrm>
            <a:off x="1182611" y="1384304"/>
            <a:ext cx="11356157" cy="521970"/>
          </a:xfrm>
          <a:prstGeom prst="rect">
            <a:avLst/>
          </a:prstGeom>
        </p:spPr>
        <p:txBody>
          <a:bodyPr wrap="square">
            <a:spAutoFit/>
          </a:bodyPr>
          <a:lstStyle/>
          <a:p>
            <a:pPr indent="133350">
              <a:spcAft>
                <a:spcPts val="0"/>
              </a:spcAft>
            </a:pPr>
            <a:r>
              <a:rPr lang="zh-CN" altLang="zh-CN" sz="2800" b="1" dirty="0">
                <a:latin typeface="+mn-ea"/>
                <a:cs typeface="Times New Roman" panose="02020603050405020304" pitchFamily="18" charset="0"/>
              </a:rPr>
              <a:t>政策失误、人口过快增长、社会两极分化、贪污腐败等问题。</a:t>
            </a:r>
            <a:endParaRPr lang="zh-CN" altLang="zh-CN" sz="2800" b="1" dirty="0">
              <a:effectLst/>
              <a:latin typeface="+mn-ea"/>
              <a:cs typeface="Times New Roman" panose="02020603050405020304" pitchFamily="18" charset="0"/>
            </a:endParaRPr>
          </a:p>
        </p:txBody>
      </p:sp>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905" y="3515995"/>
            <a:ext cx="3966210" cy="2520315"/>
          </a:xfrm>
          <a:prstGeom prst="roundRect">
            <a:avLst/>
          </a:prstGeom>
        </p:spPr>
      </p:pic>
      <p:pic>
        <p:nvPicPr>
          <p:cNvPr id="17" name="图片 16"/>
          <p:cNvPicPr>
            <a:picLocks noChangeAspect="1"/>
          </p:cNvPicPr>
          <p:nvPr/>
        </p:nvPicPr>
        <p:blipFill>
          <a:blip r:embed="rId3"/>
          <a:stretch>
            <a:fillRect/>
          </a:stretch>
        </p:blipFill>
        <p:spPr>
          <a:xfrm>
            <a:off x="4070350" y="2771775"/>
            <a:ext cx="3924300" cy="2520315"/>
          </a:xfrm>
          <a:prstGeom prst="roundRect">
            <a:avLst/>
          </a:prstGeom>
        </p:spPr>
      </p:pic>
      <p:pic>
        <p:nvPicPr>
          <p:cNvPr id="18" name="图片 17"/>
          <p:cNvPicPr>
            <a:picLocks noChangeAspect="1"/>
          </p:cNvPicPr>
          <p:nvPr/>
        </p:nvPicPr>
        <p:blipFill>
          <a:blip r:embed="rId4"/>
          <a:stretch>
            <a:fillRect/>
          </a:stretch>
        </p:blipFill>
        <p:spPr>
          <a:xfrm>
            <a:off x="7534775" y="2200876"/>
            <a:ext cx="4200000" cy="2520000"/>
          </a:xfrm>
          <a:prstGeom prst="roundRect">
            <a:avLst/>
          </a:prstGeom>
        </p:spPr>
      </p:pic>
      <p:sp>
        <p:nvSpPr>
          <p:cNvPr id="28" name="矩形 27"/>
          <p:cNvSpPr/>
          <p:nvPr/>
        </p:nvSpPr>
        <p:spPr>
          <a:xfrm>
            <a:off x="11019831" y="796875"/>
            <a:ext cx="944880" cy="220253"/>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24155" y="478155"/>
            <a:ext cx="2505075" cy="583565"/>
          </a:xfrm>
          <a:prstGeom prst="rect">
            <a:avLst/>
          </a:prstGeom>
          <a:noFill/>
        </p:spPr>
        <p:txBody>
          <a:bodyPr wrap="square" rtlCol="0">
            <a:spAutoFit/>
          </a:bodyPr>
          <a:lstStyle/>
          <a:p>
            <a:r>
              <a:rPr lang="zh-CN" sz="3200">
                <a:latin typeface="微软雅黑" panose="020B0503020204020204" pitchFamily="34" charset="-122"/>
                <a:ea typeface="微软雅黑" panose="020B0503020204020204" pitchFamily="34" charset="-122"/>
                <a:cs typeface="微软雅黑" panose="020B0503020204020204" pitchFamily="34" charset="-122"/>
              </a:rPr>
              <a:t>共同的挑战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274320" y="449590"/>
            <a:ext cx="1402080" cy="583565"/>
          </a:xfrm>
          <a:prstGeom prst="rect">
            <a:avLst/>
          </a:prstGeom>
          <a:noFill/>
        </p:spPr>
        <p:txBody>
          <a:bodyPr wrap="none" rtlCol="0">
            <a:spAutoFit/>
          </a:bodyPr>
          <a:lstStyle/>
          <a:p>
            <a:r>
              <a:rPr lang="zh-CN" altLang="en-US" sz="3200" b="1">
                <a:solidFill>
                  <a:srgbClr val="141316"/>
                </a:solidFill>
                <a:latin typeface="微软雅黑" panose="020B0503020204020204" pitchFamily="34" charset="-122"/>
                <a:ea typeface="微软雅黑" panose="020B0503020204020204" pitchFamily="34" charset="-122"/>
              </a:rPr>
              <a:t>想一想</a:t>
            </a:r>
          </a:p>
        </p:txBody>
      </p:sp>
      <p:cxnSp>
        <p:nvCxnSpPr>
          <p:cNvPr id="10" name="直接连接符 9"/>
          <p:cNvCxnSpPr/>
          <p:nvPr/>
        </p:nvCxnSpPr>
        <p:spPr>
          <a:xfrm>
            <a:off x="0" y="101912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1826380" y="594359"/>
            <a:ext cx="491490" cy="318085"/>
            <a:chOff x="3017520" y="601990"/>
            <a:chExt cx="491490" cy="414010"/>
          </a:xfrm>
        </p:grpSpPr>
        <p:sp>
          <p:nvSpPr>
            <p:cNvPr id="12" name="燕尾形 11"/>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燕尾形 12"/>
            <p:cNvSpPr/>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燕尾形 13"/>
            <p:cNvSpPr/>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6" name="矩形 15"/>
          <p:cNvSpPr/>
          <p:nvPr/>
        </p:nvSpPr>
        <p:spPr>
          <a:xfrm>
            <a:off x="8885357"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9952594"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1019831"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1019831" y="796875"/>
            <a:ext cx="944880" cy="220253"/>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410"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01090"/>
            <a:ext cx="5356225"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5740441" y="2637155"/>
            <a:ext cx="5751830" cy="2062103"/>
          </a:xfrm>
          <a:prstGeom prst="rect">
            <a:avLst/>
          </a:prstGeom>
          <a:noFill/>
        </p:spPr>
        <p:txBody>
          <a:bodyPr wrap="square" rtlCol="0" anchor="t">
            <a:spAutoFit/>
          </a:bodyPr>
          <a:lstStyle/>
          <a:p>
            <a:pPr fontAlgn="auto"/>
            <a:r>
              <a:rPr lang="en-US" altLang="zh-CN" sz="4000" dirty="0">
                <a:latin typeface="方正粗黑宋简体" panose="02000000000000000000" charset="-122"/>
                <a:ea typeface="方正粗黑宋简体" panose="02000000000000000000" charset="-122"/>
                <a:cs typeface="方正粗黑宋简体" panose="02000000000000000000" charset="-122"/>
              </a:rPr>
              <a:t>        </a:t>
            </a:r>
            <a:r>
              <a:rPr lang="zh-CN" altLang="en-US" sz="4000" dirty="0">
                <a:latin typeface="方正粗黑宋简体" panose="02000000000000000000" charset="-122"/>
                <a:ea typeface="方正粗黑宋简体" panose="02000000000000000000" charset="-122"/>
                <a:cs typeface="方正粗黑宋简体" panose="02000000000000000000" charset="-122"/>
              </a:rPr>
              <a:t>发展中国家的</a:t>
            </a:r>
            <a:r>
              <a:rPr lang="zh-CN" altLang="en-US" sz="4000" dirty="0">
                <a:solidFill>
                  <a:srgbClr val="C00000"/>
                </a:solidFill>
                <a:latin typeface="方正粗黑宋简体" panose="02000000000000000000" charset="-122"/>
                <a:ea typeface="方正粗黑宋简体" panose="02000000000000000000" charset="-122"/>
                <a:cs typeface="方正粗黑宋简体" panose="02000000000000000000" charset="-122"/>
              </a:rPr>
              <a:t>发展成就</a:t>
            </a:r>
            <a:r>
              <a:rPr lang="zh-CN" altLang="en-US" sz="4000" dirty="0">
                <a:latin typeface="方正粗黑宋简体" panose="02000000000000000000" charset="-122"/>
                <a:ea typeface="方正粗黑宋简体" panose="02000000000000000000" charset="-122"/>
                <a:cs typeface="方正粗黑宋简体" panose="02000000000000000000" charset="-122"/>
              </a:rPr>
              <a:t>， 以及面临的</a:t>
            </a:r>
            <a:r>
              <a:rPr lang="zh-CN" altLang="en-US" sz="4000" dirty="0">
                <a:solidFill>
                  <a:srgbClr val="C00000"/>
                </a:solidFill>
                <a:latin typeface="方正粗黑宋简体" panose="02000000000000000000" charset="-122"/>
                <a:ea typeface="方正粗黑宋简体" panose="02000000000000000000" charset="-122"/>
                <a:cs typeface="方正粗黑宋简体" panose="02000000000000000000" charset="-122"/>
              </a:rPr>
              <a:t>问题与挑战</a:t>
            </a:r>
            <a:r>
              <a:rPr lang="zh-CN" altLang="en-US" sz="4000" dirty="0">
                <a:latin typeface="方正粗黑宋简体" panose="02000000000000000000" charset="-122"/>
                <a:ea typeface="方正粗黑宋简体" panose="02000000000000000000" charset="-122"/>
                <a:cs typeface="方正粗黑宋简体" panose="02000000000000000000" charset="-122"/>
              </a:rPr>
              <a:t>具有怎样的</a:t>
            </a:r>
            <a:r>
              <a:rPr lang="zh-CN" altLang="en-US" sz="4800" dirty="0">
                <a:solidFill>
                  <a:srgbClr val="C00000"/>
                </a:solidFill>
                <a:latin typeface="方正粗黑宋简体" panose="02000000000000000000" charset="-122"/>
                <a:ea typeface="方正粗黑宋简体" panose="02000000000000000000" charset="-122"/>
                <a:cs typeface="方正粗黑宋简体" panose="02000000000000000000" charset="-122"/>
              </a:rPr>
              <a:t>启示</a:t>
            </a:r>
            <a:r>
              <a:rPr lang="zh-CN" altLang="en-US" sz="4000" dirty="0">
                <a:latin typeface="方正粗黑宋简体" panose="02000000000000000000" charset="-122"/>
                <a:ea typeface="方正粗黑宋简体" panose="02000000000000000000" charset="-122"/>
                <a:cs typeface="方正粗黑宋简体" panose="02000000000000000000" charset="-122"/>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椭圆 26"/>
          <p:cNvSpPr/>
          <p:nvPr/>
        </p:nvSpPr>
        <p:spPr>
          <a:xfrm>
            <a:off x="2116777" y="5148114"/>
            <a:ext cx="8504794" cy="1443038"/>
          </a:xfrm>
          <a:prstGeom prst="ellipse">
            <a:avLst/>
          </a:prstGeom>
          <a:gradFill flip="none" rotWithShape="1">
            <a:gsLst>
              <a:gs pos="100000">
                <a:schemeClr val="tx1">
                  <a:alpha val="0"/>
                </a:schemeClr>
              </a:gs>
              <a:gs pos="0">
                <a:schemeClr val="tx1"/>
              </a:gs>
            </a:gsLst>
            <a:path path="circle">
              <a:fillToRect l="50000" t="50000" r="50000" b="50000"/>
            </a:path>
            <a:tileRect/>
          </a:gradFill>
          <a:ln>
            <a:noFill/>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274320" y="449590"/>
            <a:ext cx="1808480" cy="583565"/>
          </a:xfrm>
          <a:prstGeom prst="rect">
            <a:avLst/>
          </a:prstGeom>
          <a:noFill/>
        </p:spPr>
        <p:txBody>
          <a:bodyPr wrap="none" rtlCol="0">
            <a:spAutoFit/>
          </a:bodyPr>
          <a:lstStyle/>
          <a:p>
            <a:r>
              <a:rPr lang="zh-CN" altLang="en-US" sz="3200" b="1">
                <a:solidFill>
                  <a:srgbClr val="141316"/>
                </a:solidFill>
                <a:latin typeface="微软雅黑" panose="020B0503020204020204" pitchFamily="34" charset="-122"/>
                <a:ea typeface="微软雅黑" panose="020B0503020204020204" pitchFamily="34" charset="-122"/>
              </a:rPr>
              <a:t>中国智慧</a:t>
            </a:r>
          </a:p>
        </p:txBody>
      </p:sp>
      <p:cxnSp>
        <p:nvCxnSpPr>
          <p:cNvPr id="18" name="直接连接符 17"/>
          <p:cNvCxnSpPr/>
          <p:nvPr/>
        </p:nvCxnSpPr>
        <p:spPr>
          <a:xfrm>
            <a:off x="0" y="101912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2064505" y="626109"/>
            <a:ext cx="491490" cy="318085"/>
            <a:chOff x="3017520" y="601990"/>
            <a:chExt cx="491490" cy="414010"/>
          </a:xfrm>
        </p:grpSpPr>
        <p:sp>
          <p:nvSpPr>
            <p:cNvPr id="20" name="燕尾形 19"/>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燕尾形 20"/>
            <p:cNvSpPr/>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燕尾形 21"/>
            <p:cNvSpPr/>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4" name="矩形 23"/>
          <p:cNvSpPr/>
          <p:nvPr/>
        </p:nvSpPr>
        <p:spPr>
          <a:xfrm>
            <a:off x="8885357"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952594"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1019831"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1019831" y="796875"/>
            <a:ext cx="944880" cy="220253"/>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312706" y="4493806"/>
            <a:ext cx="2441694" cy="769441"/>
          </a:xfrm>
          <a:prstGeom prst="rect">
            <a:avLst/>
          </a:prstGeom>
          <a:solidFill>
            <a:schemeClr val="accent6"/>
          </a:solidFill>
          <a:effectLst>
            <a:outerShdw blurRad="50800" dist="38100" dir="2700000" algn="tl" rotWithShape="0">
              <a:prstClr val="black">
                <a:alpha val="40000"/>
              </a:prstClr>
            </a:outerShdw>
            <a:reflection blurRad="6350" stA="52000" endA="300" endPos="60000" dir="5400000" sy="-100000" algn="bl" rotWithShape="0"/>
            <a:softEdge rad="31750"/>
          </a:effectLst>
        </p:spPr>
        <p:txBody>
          <a:bodyPr wrap="none" rtlCol="0">
            <a:spAutoFit/>
          </a:bodyPr>
          <a:lstStyle/>
          <a:p>
            <a:r>
              <a:rPr lang="zh-CN" altLang="en-US" sz="4400" dirty="0">
                <a:latin typeface="方正粗谭黑简体" panose="02000000000000000000" pitchFamily="2" charset="-122"/>
                <a:ea typeface="方正粗谭黑简体" panose="02000000000000000000" pitchFamily="2" charset="-122"/>
              </a:rPr>
              <a:t>一国两制</a:t>
            </a:r>
          </a:p>
        </p:txBody>
      </p:sp>
      <p:sp>
        <p:nvSpPr>
          <p:cNvPr id="4" name="文本框 3"/>
          <p:cNvSpPr txBox="1"/>
          <p:nvPr/>
        </p:nvSpPr>
        <p:spPr>
          <a:xfrm>
            <a:off x="2497777" y="2413338"/>
            <a:ext cx="2242922" cy="707886"/>
          </a:xfrm>
          <a:prstGeom prst="rect">
            <a:avLst/>
          </a:prstGeom>
          <a:solidFill>
            <a:schemeClr val="accent1"/>
          </a:solidFill>
          <a:ln w="12700" cmpd="sng">
            <a:solidFill>
              <a:schemeClr val="bg1">
                <a:lumMod val="85000"/>
              </a:schemeClr>
            </a:solidFill>
            <a:prstDash val="solid"/>
          </a:ln>
          <a:effectLst>
            <a:outerShdw blurRad="50800" dist="38100" dir="2700000" algn="tl" rotWithShape="0">
              <a:prstClr val="black">
                <a:alpha val="40000"/>
              </a:prstClr>
            </a:outerShdw>
            <a:reflection blurRad="6350" stA="52000" endA="300" endPos="60000" dir="5400000" sy="-100000" algn="bl" rotWithShape="0"/>
            <a:softEdge rad="31750"/>
          </a:effectLst>
        </p:spPr>
        <p:txBody>
          <a:bodyPr wrap="none" rtlCol="0">
            <a:spAutoFit/>
          </a:bodyPr>
          <a:lstStyle/>
          <a:p>
            <a:pPr lvl="0" algn="l">
              <a:buClrTx/>
              <a:buSzTx/>
              <a:buFontTx/>
            </a:pPr>
            <a:r>
              <a:rPr lang="zh-CN" altLang="en-US" sz="4000" b="1" dirty="0">
                <a:latin typeface="方正粗黑宋简体" panose="02000000000000000000" charset="-122"/>
                <a:ea typeface="方正粗黑宋简体" panose="02000000000000000000" charset="-122"/>
                <a:sym typeface="+mn-ea"/>
              </a:rPr>
              <a:t>一带一路</a:t>
            </a:r>
          </a:p>
        </p:txBody>
      </p:sp>
      <p:sp>
        <p:nvSpPr>
          <p:cNvPr id="5" name="文本框 4"/>
          <p:cNvSpPr txBox="1"/>
          <p:nvPr/>
        </p:nvSpPr>
        <p:spPr>
          <a:xfrm>
            <a:off x="7038755" y="2060575"/>
            <a:ext cx="3232966" cy="1323439"/>
          </a:xfrm>
          <a:prstGeom prst="rect">
            <a:avLst/>
          </a:prstGeom>
          <a:solidFill>
            <a:schemeClr val="accent2">
              <a:lumMod val="40000"/>
              <a:lumOff val="60000"/>
            </a:schemeClr>
          </a:solidFill>
          <a:effectLst>
            <a:outerShdw blurRad="50800" dist="38100" dir="2220000" algn="tl" rotWithShape="0">
              <a:prstClr val="black">
                <a:alpha val="40000"/>
              </a:prstClr>
            </a:outerShdw>
            <a:reflection blurRad="6350" stA="52000" endA="300" endPos="35000" dir="5400000" sy="-100000" algn="bl" rotWithShape="0"/>
            <a:softEdge rad="31750"/>
          </a:effectLst>
        </p:spPr>
        <p:txBody>
          <a:bodyPr wrap="square" rtlCol="0">
            <a:spAutoFit/>
          </a:bodyPr>
          <a:lstStyle/>
          <a:p>
            <a:pPr lvl="0" algn="l">
              <a:buClrTx/>
              <a:buSzTx/>
              <a:buFontTx/>
            </a:pPr>
            <a:r>
              <a:rPr lang="zh-CN" altLang="en-US" sz="2800" b="1" dirty="0">
                <a:latin typeface="方正粗黑宋简体" panose="02000000000000000000" charset="-122"/>
                <a:ea typeface="方正粗黑宋简体" panose="02000000000000000000" charset="-122"/>
                <a:sym typeface="+mn-ea"/>
              </a:rPr>
              <a:t>    </a:t>
            </a:r>
            <a:r>
              <a:rPr lang="zh-CN" altLang="en-US" sz="4000" b="1" dirty="0">
                <a:latin typeface="华康俪金黑W8(P)" panose="020B0800000000000000" pitchFamily="34" charset="-122"/>
                <a:ea typeface="华康俪金黑W8(P)" panose="020B0800000000000000" pitchFamily="34" charset="-122"/>
                <a:sym typeface="+mn-ea"/>
              </a:rPr>
              <a:t>中国防控“345”模式</a:t>
            </a:r>
          </a:p>
        </p:txBody>
      </p:sp>
      <p:sp>
        <p:nvSpPr>
          <p:cNvPr id="6" name="文本框 5"/>
          <p:cNvSpPr txBox="1"/>
          <p:nvPr/>
        </p:nvSpPr>
        <p:spPr>
          <a:xfrm>
            <a:off x="3348569" y="3025806"/>
            <a:ext cx="4102734" cy="1569660"/>
          </a:xfrm>
          <a:prstGeom prst="rect">
            <a:avLst/>
          </a:prstGeom>
          <a:solidFill>
            <a:schemeClr val="accent2"/>
          </a:solidFill>
          <a:effectLst>
            <a:outerShdw blurRad="50800" dist="38100" dir="2700000" algn="tl" rotWithShape="0">
              <a:prstClr val="black">
                <a:alpha val="40000"/>
              </a:prstClr>
            </a:outerShdw>
            <a:reflection blurRad="6350" stA="52000" endA="300" endPos="35000" dir="5400000" sy="-100000" algn="bl" rotWithShape="0"/>
            <a:softEdge rad="31750"/>
          </a:effectLst>
        </p:spPr>
        <p:txBody>
          <a:bodyPr wrap="square" rtlCol="0">
            <a:spAutoFit/>
          </a:bodyPr>
          <a:lstStyle/>
          <a:p>
            <a:pPr lvl="0" algn="ctr">
              <a:buClrTx/>
              <a:buSzTx/>
              <a:buFontTx/>
            </a:pPr>
            <a:r>
              <a:rPr lang="zh-CN" altLang="en-US" sz="4800" b="1" dirty="0">
                <a:latin typeface="方正粗黑宋简体" panose="02000000000000000000" charset="-122"/>
                <a:ea typeface="方正粗黑宋简体" panose="02000000000000000000" charset="-122"/>
                <a:sym typeface="+mn-ea"/>
              </a:rPr>
              <a:t>合作共赢新</a:t>
            </a:r>
            <a:endParaRPr lang="en-US" altLang="zh-CN" sz="4800" b="1" dirty="0">
              <a:latin typeface="方正粗黑宋简体" panose="02000000000000000000" charset="-122"/>
              <a:ea typeface="方正粗黑宋简体" panose="02000000000000000000" charset="-122"/>
              <a:sym typeface="+mn-ea"/>
            </a:endParaRPr>
          </a:p>
          <a:p>
            <a:pPr lvl="0" algn="ctr">
              <a:buClrTx/>
              <a:buSzTx/>
              <a:buFontTx/>
            </a:pPr>
            <a:r>
              <a:rPr lang="zh-CN" altLang="en-US" sz="4800" b="1" dirty="0">
                <a:latin typeface="方正粗黑宋简体" panose="02000000000000000000" charset="-122"/>
                <a:ea typeface="方正粗黑宋简体" panose="02000000000000000000" charset="-122"/>
                <a:sym typeface="+mn-ea"/>
              </a:rPr>
              <a:t>型国际关系</a:t>
            </a:r>
          </a:p>
        </p:txBody>
      </p:sp>
      <p:sp>
        <p:nvSpPr>
          <p:cNvPr id="7" name="文本框 6"/>
          <p:cNvSpPr txBox="1"/>
          <p:nvPr/>
        </p:nvSpPr>
        <p:spPr>
          <a:xfrm>
            <a:off x="6258146" y="4721492"/>
            <a:ext cx="5234125" cy="523220"/>
          </a:xfrm>
          <a:prstGeom prst="rect">
            <a:avLst/>
          </a:prstGeom>
          <a:solidFill>
            <a:srgbClr val="FF0000"/>
          </a:solidFill>
          <a:effectLst>
            <a:outerShdw blurRad="50800" dist="38100" dir="2700000" algn="tl" rotWithShape="0">
              <a:prstClr val="black">
                <a:alpha val="40000"/>
              </a:prstClr>
            </a:outerShdw>
            <a:reflection blurRad="6350" stA="52000" endA="300" endPos="60000" dir="5400000" sy="-100000" algn="bl" rotWithShape="0"/>
            <a:softEdge rad="31750"/>
          </a:effectLst>
        </p:spPr>
        <p:txBody>
          <a:bodyPr wrap="none" rtlCol="0">
            <a:spAutoFit/>
          </a:bodyPr>
          <a:lstStyle/>
          <a:p>
            <a:r>
              <a:rPr lang="en-US" altLang="zh-CN" sz="2800" b="1" dirty="0">
                <a:solidFill>
                  <a:schemeClr val="bg1"/>
                </a:solidFill>
                <a:latin typeface="方正粗黑宋简体" panose="02000000000000000000" charset="-122"/>
                <a:ea typeface="方正粗黑宋简体" panose="02000000000000000000" charset="-122"/>
              </a:rPr>
              <a:t>··············</a:t>
            </a:r>
          </a:p>
        </p:txBody>
      </p:sp>
      <p:grpSp>
        <p:nvGrpSpPr>
          <p:cNvPr id="2" name="组合 1"/>
          <p:cNvGrpSpPr/>
          <p:nvPr/>
        </p:nvGrpSpPr>
        <p:grpSpPr>
          <a:xfrm>
            <a:off x="299720" y="1171575"/>
            <a:ext cx="2366645" cy="902335"/>
            <a:chOff x="472" y="1845"/>
            <a:chExt cx="3727" cy="1421"/>
          </a:xfrm>
        </p:grpSpPr>
        <p:grpSp>
          <p:nvGrpSpPr>
            <p:cNvPr id="8" name="组合 7"/>
            <p:cNvGrpSpPr/>
            <p:nvPr/>
          </p:nvGrpSpPr>
          <p:grpSpPr>
            <a:xfrm>
              <a:off x="910" y="1845"/>
              <a:ext cx="3289" cy="1421"/>
              <a:chOff x="17743" y="1756"/>
              <a:chExt cx="789" cy="1421"/>
            </a:xfrm>
          </p:grpSpPr>
          <p:sp>
            <p:nvSpPr>
              <p:cNvPr id="9" name="文本框 8"/>
              <p:cNvSpPr txBox="1"/>
              <p:nvPr/>
            </p:nvSpPr>
            <p:spPr>
              <a:xfrm>
                <a:off x="17743" y="1756"/>
                <a:ext cx="789" cy="725"/>
              </a:xfrm>
              <a:prstGeom prst="rect">
                <a:avLst/>
              </a:prstGeom>
              <a:noFill/>
            </p:spPr>
            <p:txBody>
              <a:bodyPr vert="horz" wrap="square" rtlCol="0">
                <a:spAutoFit/>
              </a:bodyPr>
              <a:lstStyle/>
              <a:p>
                <a:pPr lvl="0" algn="l">
                  <a:buClrTx/>
                  <a:buSzTx/>
                  <a:buFontTx/>
                </a:pPr>
                <a:r>
                  <a:rPr lang="zh-CN" altLang="en-US" sz="2400">
                    <a:solidFill>
                      <a:srgbClr val="C00000"/>
                    </a:solidFill>
                    <a:latin typeface="方正粗黑宋简体" panose="02000000000000000000" charset="-122"/>
                    <a:ea typeface="方正粗黑宋简体" panose="02000000000000000000" charset="-122"/>
                    <a:sym typeface="+mn-ea"/>
                  </a:rPr>
                  <a:t>核心素养</a:t>
                </a:r>
              </a:p>
            </p:txBody>
          </p:sp>
          <p:sp>
            <p:nvSpPr>
              <p:cNvPr id="10" name="文本框 9"/>
              <p:cNvSpPr txBox="1"/>
              <p:nvPr/>
            </p:nvSpPr>
            <p:spPr>
              <a:xfrm>
                <a:off x="17743" y="2452"/>
                <a:ext cx="548" cy="725"/>
              </a:xfrm>
              <a:prstGeom prst="rect">
                <a:avLst/>
              </a:prstGeom>
              <a:noFill/>
            </p:spPr>
            <p:txBody>
              <a:bodyPr vert="horz" wrap="square" rtlCol="0">
                <a:spAutoFit/>
              </a:bodyPr>
              <a:lstStyle/>
              <a:p>
                <a:pPr lvl="0" algn="l">
                  <a:buClrTx/>
                  <a:buSzTx/>
                  <a:buFontTx/>
                </a:pPr>
                <a:r>
                  <a:rPr lang="zh-CN" altLang="en-US" sz="2400">
                    <a:solidFill>
                      <a:srgbClr val="C00000"/>
                    </a:solidFill>
                    <a:latin typeface="方正粗黑宋简体" panose="02000000000000000000" charset="-122"/>
                    <a:ea typeface="方正粗黑宋简体" panose="02000000000000000000" charset="-122"/>
                    <a:sym typeface="+mn-ea"/>
                  </a:rPr>
                  <a:t>文化自信</a:t>
                </a:r>
              </a:p>
            </p:txBody>
          </p:sp>
          <p:cxnSp>
            <p:nvCxnSpPr>
              <p:cNvPr id="11" name="直接连接符 10"/>
              <p:cNvCxnSpPr/>
              <p:nvPr/>
            </p:nvCxnSpPr>
            <p:spPr>
              <a:xfrm flipH="1" flipV="1">
                <a:off x="17755" y="2430"/>
                <a:ext cx="486" cy="3"/>
              </a:xfrm>
              <a:prstGeom prst="line">
                <a:avLst/>
              </a:prstGeom>
              <a:ln w="38100" cmpd="sng">
                <a:solidFill>
                  <a:srgbClr val="595959"/>
                </a:solidFill>
                <a:prstDash val="solid"/>
              </a:ln>
            </p:spPr>
            <p:style>
              <a:lnRef idx="1">
                <a:schemeClr val="accent1"/>
              </a:lnRef>
              <a:fillRef idx="0">
                <a:schemeClr val="accent1"/>
              </a:fillRef>
              <a:effectRef idx="0">
                <a:schemeClr val="accent1"/>
              </a:effectRef>
              <a:fontRef idx="minor">
                <a:schemeClr val="tx1"/>
              </a:fontRef>
            </p:style>
          </p:cxnSp>
        </p:grpSp>
        <p:sp>
          <p:nvSpPr>
            <p:cNvPr id="12" name="等腰三角形 11"/>
            <p:cNvSpPr/>
            <p:nvPr/>
          </p:nvSpPr>
          <p:spPr>
            <a:xfrm rot="16200000" flipV="1">
              <a:off x="447" y="2271"/>
              <a:ext cx="549" cy="499"/>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101912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100461" y="594359"/>
            <a:ext cx="491490" cy="318085"/>
            <a:chOff x="3017520" y="601990"/>
            <a:chExt cx="491490" cy="414010"/>
          </a:xfrm>
        </p:grpSpPr>
        <p:sp>
          <p:nvSpPr>
            <p:cNvPr id="5" name="燕尾形 4"/>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5"/>
            <p:cNvSpPr/>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矩形 8"/>
          <p:cNvSpPr/>
          <p:nvPr/>
        </p:nvSpPr>
        <p:spPr>
          <a:xfrm>
            <a:off x="8885357"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952594"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019831"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7912" y="4554778"/>
            <a:ext cx="1779417" cy="1977130"/>
          </a:xfrm>
          <a:prstGeom prst="rect">
            <a:avLst/>
          </a:prstGeom>
        </p:spPr>
      </p:pic>
      <p:sp>
        <p:nvSpPr>
          <p:cNvPr id="17" name="矩形 16"/>
          <p:cNvSpPr/>
          <p:nvPr/>
        </p:nvSpPr>
        <p:spPr>
          <a:xfrm>
            <a:off x="1055308" y="1892300"/>
            <a:ext cx="96155" cy="512283"/>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bwMode="auto">
          <a:xfrm>
            <a:off x="1963420" y="2446655"/>
            <a:ext cx="4286250" cy="4256405"/>
          </a:xfrm>
          <a:custGeom>
            <a:avLst/>
            <a:gdLst>
              <a:gd name="connsiteX0" fmla="*/ 2143140 w 4286280"/>
              <a:gd name="connsiteY0" fmla="*/ 1632899 h 4256399"/>
              <a:gd name="connsiteX1" fmla="*/ 1383521 w 4286280"/>
              <a:gd name="connsiteY1" fmla="*/ 2128199 h 4256399"/>
              <a:gd name="connsiteX2" fmla="*/ 2143140 w 4286280"/>
              <a:gd name="connsiteY2" fmla="*/ 2623499 h 4256399"/>
              <a:gd name="connsiteX3" fmla="*/ 2902759 w 4286280"/>
              <a:gd name="connsiteY3" fmla="*/ 2128199 h 4256399"/>
              <a:gd name="connsiteX4" fmla="*/ 2143140 w 4286280"/>
              <a:gd name="connsiteY4" fmla="*/ 1632899 h 4256399"/>
              <a:gd name="connsiteX5" fmla="*/ 2172114 w 4286280"/>
              <a:gd name="connsiteY5" fmla="*/ 0 h 4256399"/>
              <a:gd name="connsiteX6" fmla="*/ 2289879 w 4286280"/>
              <a:gd name="connsiteY6" fmla="*/ 3734 h 4256399"/>
              <a:gd name="connsiteX7" fmla="*/ 2409514 w 4286280"/>
              <a:gd name="connsiteY7" fmla="*/ 16802 h 4256399"/>
              <a:gd name="connsiteX8" fmla="*/ 2525410 w 4286280"/>
              <a:gd name="connsiteY8" fmla="*/ 35470 h 4256399"/>
              <a:gd name="connsiteX9" fmla="*/ 2547841 w 4286280"/>
              <a:gd name="connsiteY9" fmla="*/ 197885 h 4256399"/>
              <a:gd name="connsiteX10" fmla="*/ 2560926 w 4286280"/>
              <a:gd name="connsiteY10" fmla="*/ 362167 h 4256399"/>
              <a:gd name="connsiteX11" fmla="*/ 2566534 w 4286280"/>
              <a:gd name="connsiteY11" fmla="*/ 524583 h 4256399"/>
              <a:gd name="connsiteX12" fmla="*/ 2673084 w 4286280"/>
              <a:gd name="connsiteY12" fmla="*/ 558186 h 4256399"/>
              <a:gd name="connsiteX13" fmla="*/ 2777764 w 4286280"/>
              <a:gd name="connsiteY13" fmla="*/ 595523 h 4256399"/>
              <a:gd name="connsiteX14" fmla="*/ 2846927 w 4286280"/>
              <a:gd name="connsiteY14" fmla="*/ 627259 h 4256399"/>
              <a:gd name="connsiteX15" fmla="*/ 2981516 w 4286280"/>
              <a:gd name="connsiteY15" fmla="*/ 694465 h 4256399"/>
              <a:gd name="connsiteX16" fmla="*/ 3099282 w 4286280"/>
              <a:gd name="connsiteY16" fmla="*/ 584322 h 4256399"/>
              <a:gd name="connsiteX17" fmla="*/ 3222655 w 4286280"/>
              <a:gd name="connsiteY17" fmla="*/ 476045 h 4256399"/>
              <a:gd name="connsiteX18" fmla="*/ 3353505 w 4286280"/>
              <a:gd name="connsiteY18" fmla="*/ 375235 h 4256399"/>
              <a:gd name="connsiteX19" fmla="*/ 3448839 w 4286280"/>
              <a:gd name="connsiteY19" fmla="*/ 446175 h 4256399"/>
              <a:gd name="connsiteX20" fmla="*/ 3542303 w 4286280"/>
              <a:gd name="connsiteY20" fmla="*/ 520849 h 4256399"/>
              <a:gd name="connsiteX21" fmla="*/ 3632029 w 4286280"/>
              <a:gd name="connsiteY21" fmla="*/ 599256 h 4256399"/>
              <a:gd name="connsiteX22" fmla="*/ 3716147 w 4286280"/>
              <a:gd name="connsiteY22" fmla="*/ 685131 h 4256399"/>
              <a:gd name="connsiteX23" fmla="*/ 3792788 w 4286280"/>
              <a:gd name="connsiteY23" fmla="*/ 776606 h 4256399"/>
              <a:gd name="connsiteX24" fmla="*/ 3703062 w 4286280"/>
              <a:gd name="connsiteY24" fmla="*/ 914753 h 4256399"/>
              <a:gd name="connsiteX25" fmla="*/ 3607728 w 4286280"/>
              <a:gd name="connsiteY25" fmla="*/ 1047298 h 4256399"/>
              <a:gd name="connsiteX26" fmla="*/ 3506787 w 4286280"/>
              <a:gd name="connsiteY26" fmla="*/ 1177977 h 4256399"/>
              <a:gd name="connsiteX27" fmla="*/ 3549780 w 4286280"/>
              <a:gd name="connsiteY27" fmla="*/ 1239583 h 4256399"/>
              <a:gd name="connsiteX28" fmla="*/ 3585297 w 4286280"/>
              <a:gd name="connsiteY28" fmla="*/ 1303056 h 4256399"/>
              <a:gd name="connsiteX29" fmla="*/ 3624552 w 4286280"/>
              <a:gd name="connsiteY29" fmla="*/ 1368395 h 4256399"/>
              <a:gd name="connsiteX30" fmla="*/ 3656330 w 4286280"/>
              <a:gd name="connsiteY30" fmla="*/ 1435601 h 4256399"/>
              <a:gd name="connsiteX31" fmla="*/ 3688108 w 4286280"/>
              <a:gd name="connsiteY31" fmla="*/ 1504675 h 4256399"/>
              <a:gd name="connsiteX32" fmla="*/ 3714278 w 4286280"/>
              <a:gd name="connsiteY32" fmla="*/ 1573748 h 4256399"/>
              <a:gd name="connsiteX33" fmla="*/ 3876906 w 4286280"/>
              <a:gd name="connsiteY33" fmla="*/ 1564414 h 4256399"/>
              <a:gd name="connsiteX34" fmla="*/ 4043273 w 4286280"/>
              <a:gd name="connsiteY34" fmla="*/ 1562547 h 4256399"/>
              <a:gd name="connsiteX35" fmla="*/ 4207770 w 4286280"/>
              <a:gd name="connsiteY35" fmla="*/ 1570014 h 4256399"/>
              <a:gd name="connsiteX36" fmla="*/ 4241417 w 4286280"/>
              <a:gd name="connsiteY36" fmla="*/ 1713761 h 4256399"/>
              <a:gd name="connsiteX37" fmla="*/ 4265718 w 4286280"/>
              <a:gd name="connsiteY37" fmla="*/ 1861241 h 4256399"/>
              <a:gd name="connsiteX38" fmla="*/ 4282542 w 4286280"/>
              <a:gd name="connsiteY38" fmla="*/ 2008722 h 4256399"/>
              <a:gd name="connsiteX39" fmla="*/ 4286280 w 4286280"/>
              <a:gd name="connsiteY39" fmla="*/ 2158069 h 4256399"/>
              <a:gd name="connsiteX40" fmla="*/ 4125521 w 4286280"/>
              <a:gd name="connsiteY40" fmla="*/ 2206607 h 4256399"/>
              <a:gd name="connsiteX41" fmla="*/ 3968501 w 4286280"/>
              <a:gd name="connsiteY41" fmla="*/ 2249544 h 4256399"/>
              <a:gd name="connsiteX42" fmla="*/ 3807742 w 4286280"/>
              <a:gd name="connsiteY42" fmla="*/ 2281281 h 4256399"/>
              <a:gd name="connsiteX43" fmla="*/ 3800265 w 4286280"/>
              <a:gd name="connsiteY43" fmla="*/ 2355954 h 4256399"/>
              <a:gd name="connsiteX44" fmla="*/ 3787180 w 4286280"/>
              <a:gd name="connsiteY44" fmla="*/ 2428761 h 4256399"/>
              <a:gd name="connsiteX45" fmla="*/ 3774095 w 4286280"/>
              <a:gd name="connsiteY45" fmla="*/ 2501568 h 4256399"/>
              <a:gd name="connsiteX46" fmla="*/ 3757271 w 4286280"/>
              <a:gd name="connsiteY46" fmla="*/ 2574375 h 4256399"/>
              <a:gd name="connsiteX47" fmla="*/ 3736709 w 4286280"/>
              <a:gd name="connsiteY47" fmla="*/ 2645315 h 4256399"/>
              <a:gd name="connsiteX48" fmla="*/ 3712408 w 4286280"/>
              <a:gd name="connsiteY48" fmla="*/ 2716255 h 4256399"/>
              <a:gd name="connsiteX49" fmla="*/ 3841389 w 4286280"/>
              <a:gd name="connsiteY49" fmla="*/ 2815197 h 4256399"/>
              <a:gd name="connsiteX50" fmla="*/ 3970370 w 4286280"/>
              <a:gd name="connsiteY50" fmla="*/ 2919740 h 4256399"/>
              <a:gd name="connsiteX51" fmla="*/ 4093743 w 4286280"/>
              <a:gd name="connsiteY51" fmla="*/ 3031751 h 4256399"/>
              <a:gd name="connsiteX52" fmla="*/ 4026449 w 4286280"/>
              <a:gd name="connsiteY52" fmla="*/ 3162430 h 4256399"/>
              <a:gd name="connsiteX53" fmla="*/ 3949808 w 4286280"/>
              <a:gd name="connsiteY53" fmla="*/ 3291242 h 4256399"/>
              <a:gd name="connsiteX54" fmla="*/ 3865690 w 4286280"/>
              <a:gd name="connsiteY54" fmla="*/ 3414454 h 4256399"/>
              <a:gd name="connsiteX55" fmla="*/ 3774095 w 4286280"/>
              <a:gd name="connsiteY55" fmla="*/ 3532065 h 4256399"/>
              <a:gd name="connsiteX56" fmla="*/ 3620813 w 4286280"/>
              <a:gd name="connsiteY56" fmla="*/ 3466725 h 4256399"/>
              <a:gd name="connsiteX57" fmla="*/ 3471270 w 4286280"/>
              <a:gd name="connsiteY57" fmla="*/ 3395785 h 4256399"/>
              <a:gd name="connsiteX58" fmla="*/ 3327335 w 4286280"/>
              <a:gd name="connsiteY58" fmla="*/ 3319245 h 4256399"/>
              <a:gd name="connsiteX59" fmla="*/ 3274995 w 4286280"/>
              <a:gd name="connsiteY59" fmla="*/ 3371516 h 4256399"/>
              <a:gd name="connsiteX60" fmla="*/ 3217047 w 4286280"/>
              <a:gd name="connsiteY60" fmla="*/ 3420054 h 4256399"/>
              <a:gd name="connsiteX61" fmla="*/ 3159099 w 4286280"/>
              <a:gd name="connsiteY61" fmla="*/ 3470459 h 4256399"/>
              <a:gd name="connsiteX62" fmla="*/ 3037595 w 4286280"/>
              <a:gd name="connsiteY62" fmla="*/ 3554467 h 4256399"/>
              <a:gd name="connsiteX63" fmla="*/ 2972170 w 4286280"/>
              <a:gd name="connsiteY63" fmla="*/ 3591803 h 4256399"/>
              <a:gd name="connsiteX64" fmla="*/ 3011425 w 4286280"/>
              <a:gd name="connsiteY64" fmla="*/ 3752352 h 4256399"/>
              <a:gd name="connsiteX65" fmla="*/ 3041334 w 4286280"/>
              <a:gd name="connsiteY65" fmla="*/ 3912900 h 4256399"/>
              <a:gd name="connsiteX66" fmla="*/ 3063765 w 4286280"/>
              <a:gd name="connsiteY66" fmla="*/ 4075315 h 4256399"/>
              <a:gd name="connsiteX67" fmla="*/ 2953477 w 4286280"/>
              <a:gd name="connsiteY67" fmla="*/ 4123853 h 4256399"/>
              <a:gd name="connsiteX68" fmla="*/ 2843189 w 4286280"/>
              <a:gd name="connsiteY68" fmla="*/ 4166791 h 4256399"/>
              <a:gd name="connsiteX69" fmla="*/ 2729162 w 4286280"/>
              <a:gd name="connsiteY69" fmla="*/ 4202261 h 4256399"/>
              <a:gd name="connsiteX70" fmla="*/ 2613266 w 4286280"/>
              <a:gd name="connsiteY70" fmla="*/ 4232130 h 4256399"/>
              <a:gd name="connsiteX71" fmla="*/ 2497370 w 4286280"/>
              <a:gd name="connsiteY71" fmla="*/ 4256399 h 4256399"/>
              <a:gd name="connsiteX72" fmla="*/ 2420730 w 4286280"/>
              <a:gd name="connsiteY72" fmla="*/ 4108919 h 4256399"/>
              <a:gd name="connsiteX73" fmla="*/ 2353435 w 4286280"/>
              <a:gd name="connsiteY73" fmla="*/ 3957704 h 4256399"/>
              <a:gd name="connsiteX74" fmla="*/ 2291749 w 4286280"/>
              <a:gd name="connsiteY74" fmla="*/ 3808357 h 4256399"/>
              <a:gd name="connsiteX75" fmla="*/ 2216977 w 4286280"/>
              <a:gd name="connsiteY75" fmla="*/ 3812091 h 4256399"/>
              <a:gd name="connsiteX76" fmla="*/ 2142205 w 4286280"/>
              <a:gd name="connsiteY76" fmla="*/ 3813958 h 4256399"/>
              <a:gd name="connsiteX77" fmla="*/ 2067434 w 4286280"/>
              <a:gd name="connsiteY77" fmla="*/ 3812091 h 4256399"/>
              <a:gd name="connsiteX78" fmla="*/ 1955277 w 4286280"/>
              <a:gd name="connsiteY78" fmla="*/ 3804623 h 4256399"/>
              <a:gd name="connsiteX79" fmla="*/ 1844989 w 4286280"/>
              <a:gd name="connsiteY79" fmla="*/ 3787822 h 4256399"/>
              <a:gd name="connsiteX80" fmla="*/ 1770217 w 4286280"/>
              <a:gd name="connsiteY80" fmla="*/ 3933436 h 4256399"/>
              <a:gd name="connsiteX81" fmla="*/ 1689838 w 4286280"/>
              <a:gd name="connsiteY81" fmla="*/ 4077182 h 4256399"/>
              <a:gd name="connsiteX82" fmla="*/ 1601981 w 4286280"/>
              <a:gd name="connsiteY82" fmla="*/ 4215329 h 4256399"/>
              <a:gd name="connsiteX83" fmla="*/ 1487954 w 4286280"/>
              <a:gd name="connsiteY83" fmla="*/ 4185459 h 4256399"/>
              <a:gd name="connsiteX84" fmla="*/ 1373928 w 4286280"/>
              <a:gd name="connsiteY84" fmla="*/ 4144389 h 4256399"/>
              <a:gd name="connsiteX85" fmla="*/ 1265509 w 4286280"/>
              <a:gd name="connsiteY85" fmla="*/ 4097718 h 4256399"/>
              <a:gd name="connsiteX86" fmla="*/ 1158959 w 4286280"/>
              <a:gd name="connsiteY86" fmla="*/ 4047313 h 4256399"/>
              <a:gd name="connsiteX87" fmla="*/ 1054279 w 4286280"/>
              <a:gd name="connsiteY87" fmla="*/ 3991308 h 4256399"/>
              <a:gd name="connsiteX88" fmla="*/ 1089796 w 4286280"/>
              <a:gd name="connsiteY88" fmla="*/ 3828892 h 4256399"/>
              <a:gd name="connsiteX89" fmla="*/ 1132789 w 4286280"/>
              <a:gd name="connsiteY89" fmla="*/ 3670211 h 4256399"/>
              <a:gd name="connsiteX90" fmla="*/ 1183260 w 4286280"/>
              <a:gd name="connsiteY90" fmla="*/ 3515263 h 4256399"/>
              <a:gd name="connsiteX91" fmla="*/ 1125312 w 4286280"/>
              <a:gd name="connsiteY91" fmla="*/ 3472326 h 4256399"/>
              <a:gd name="connsiteX92" fmla="*/ 1063626 w 4286280"/>
              <a:gd name="connsiteY92" fmla="*/ 3427521 h 4256399"/>
              <a:gd name="connsiteX93" fmla="*/ 953338 w 4286280"/>
              <a:gd name="connsiteY93" fmla="*/ 3324845 h 4256399"/>
              <a:gd name="connsiteX94" fmla="*/ 902867 w 4286280"/>
              <a:gd name="connsiteY94" fmla="*/ 3270707 h 4256399"/>
              <a:gd name="connsiteX95" fmla="*/ 854265 w 4286280"/>
              <a:gd name="connsiteY95" fmla="*/ 3214701 h 4256399"/>
              <a:gd name="connsiteX96" fmla="*/ 704722 w 4286280"/>
              <a:gd name="connsiteY96" fmla="*/ 3278174 h 4256399"/>
              <a:gd name="connsiteX97" fmla="*/ 549571 w 4286280"/>
              <a:gd name="connsiteY97" fmla="*/ 3336046 h 4256399"/>
              <a:gd name="connsiteX98" fmla="*/ 390682 w 4286280"/>
              <a:gd name="connsiteY98" fmla="*/ 3386451 h 4256399"/>
              <a:gd name="connsiteX99" fmla="*/ 308433 w 4286280"/>
              <a:gd name="connsiteY99" fmla="*/ 3263239 h 4256399"/>
              <a:gd name="connsiteX100" fmla="*/ 235531 w 4286280"/>
              <a:gd name="connsiteY100" fmla="*/ 3132560 h 4256399"/>
              <a:gd name="connsiteX101" fmla="*/ 171975 w 4286280"/>
              <a:gd name="connsiteY101" fmla="*/ 2998148 h 4256399"/>
              <a:gd name="connsiteX102" fmla="*/ 117765 w 4286280"/>
              <a:gd name="connsiteY102" fmla="*/ 2861868 h 4256399"/>
              <a:gd name="connsiteX103" fmla="*/ 248616 w 4286280"/>
              <a:gd name="connsiteY103" fmla="*/ 2761059 h 4256399"/>
              <a:gd name="connsiteX104" fmla="*/ 383204 w 4286280"/>
              <a:gd name="connsiteY104" fmla="*/ 2667717 h 4256399"/>
              <a:gd name="connsiteX105" fmla="*/ 521532 w 4286280"/>
              <a:gd name="connsiteY105" fmla="*/ 2581842 h 4256399"/>
              <a:gd name="connsiteX106" fmla="*/ 489754 w 4286280"/>
              <a:gd name="connsiteY106" fmla="*/ 2434362 h 4256399"/>
              <a:gd name="connsiteX107" fmla="*/ 478538 w 4286280"/>
              <a:gd name="connsiteY107" fmla="*/ 2361555 h 4256399"/>
              <a:gd name="connsiteX108" fmla="*/ 471061 w 4286280"/>
              <a:gd name="connsiteY108" fmla="*/ 2286881 h 4256399"/>
              <a:gd name="connsiteX109" fmla="*/ 467322 w 4286280"/>
              <a:gd name="connsiteY109" fmla="*/ 2212208 h 4256399"/>
              <a:gd name="connsiteX110" fmla="*/ 465453 w 4286280"/>
              <a:gd name="connsiteY110" fmla="*/ 2139401 h 4256399"/>
              <a:gd name="connsiteX111" fmla="*/ 308433 w 4286280"/>
              <a:gd name="connsiteY111" fmla="*/ 2090863 h 4256399"/>
              <a:gd name="connsiteX112" fmla="*/ 153282 w 4286280"/>
              <a:gd name="connsiteY112" fmla="*/ 2034858 h 4256399"/>
              <a:gd name="connsiteX113" fmla="*/ 0 w 4286280"/>
              <a:gd name="connsiteY113" fmla="*/ 1973252 h 4256399"/>
              <a:gd name="connsiteX114" fmla="*/ 14955 w 4286280"/>
              <a:gd name="connsiteY114" fmla="*/ 1825771 h 4256399"/>
              <a:gd name="connsiteX115" fmla="*/ 42994 w 4286280"/>
              <a:gd name="connsiteY115" fmla="*/ 1680158 h 4256399"/>
              <a:gd name="connsiteX116" fmla="*/ 80379 w 4286280"/>
              <a:gd name="connsiteY116" fmla="*/ 1536411 h 4256399"/>
              <a:gd name="connsiteX117" fmla="*/ 127112 w 4286280"/>
              <a:gd name="connsiteY117" fmla="*/ 1394531 h 4256399"/>
              <a:gd name="connsiteX118" fmla="*/ 293479 w 4286280"/>
              <a:gd name="connsiteY118" fmla="*/ 1403865 h 4256399"/>
              <a:gd name="connsiteX119" fmla="*/ 456107 w 4286280"/>
              <a:gd name="connsiteY119" fmla="*/ 1416933 h 4256399"/>
              <a:gd name="connsiteX120" fmla="*/ 616866 w 4286280"/>
              <a:gd name="connsiteY120" fmla="*/ 1441202 h 4256399"/>
              <a:gd name="connsiteX121" fmla="*/ 686029 w 4286280"/>
              <a:gd name="connsiteY121" fmla="*/ 1308656 h 4256399"/>
              <a:gd name="connsiteX122" fmla="*/ 766409 w 4286280"/>
              <a:gd name="connsiteY122" fmla="*/ 1181711 h 4256399"/>
              <a:gd name="connsiteX123" fmla="*/ 811272 w 4286280"/>
              <a:gd name="connsiteY123" fmla="*/ 1123839 h 4256399"/>
              <a:gd name="connsiteX124" fmla="*/ 858004 w 4286280"/>
              <a:gd name="connsiteY124" fmla="*/ 1064100 h 4256399"/>
              <a:gd name="connsiteX125" fmla="*/ 768278 w 4286280"/>
              <a:gd name="connsiteY125" fmla="*/ 925954 h 4256399"/>
              <a:gd name="connsiteX126" fmla="*/ 686029 w 4286280"/>
              <a:gd name="connsiteY126" fmla="*/ 785940 h 4256399"/>
              <a:gd name="connsiteX127" fmla="*/ 609388 w 4286280"/>
              <a:gd name="connsiteY127" fmla="*/ 640327 h 4256399"/>
              <a:gd name="connsiteX128" fmla="*/ 693506 w 4286280"/>
              <a:gd name="connsiteY128" fmla="*/ 558186 h 4256399"/>
              <a:gd name="connsiteX129" fmla="*/ 785102 w 4286280"/>
              <a:gd name="connsiteY129" fmla="*/ 479778 h 4256399"/>
              <a:gd name="connsiteX130" fmla="*/ 878566 w 4286280"/>
              <a:gd name="connsiteY130" fmla="*/ 406972 h 4256399"/>
              <a:gd name="connsiteX131" fmla="*/ 975769 w 4286280"/>
              <a:gd name="connsiteY131" fmla="*/ 339765 h 4256399"/>
              <a:gd name="connsiteX132" fmla="*/ 1080449 w 4286280"/>
              <a:gd name="connsiteY132" fmla="*/ 280026 h 4256399"/>
              <a:gd name="connsiteX133" fmla="*/ 1201953 w 4286280"/>
              <a:gd name="connsiteY133" fmla="*/ 390170 h 4256399"/>
              <a:gd name="connsiteX134" fmla="*/ 1315980 w 4286280"/>
              <a:gd name="connsiteY134" fmla="*/ 507781 h 4256399"/>
              <a:gd name="connsiteX135" fmla="*/ 1424399 w 4286280"/>
              <a:gd name="connsiteY135" fmla="*/ 630993 h 4256399"/>
              <a:gd name="connsiteX136" fmla="*/ 1493562 w 4286280"/>
              <a:gd name="connsiteY136" fmla="*/ 597389 h 4256399"/>
              <a:gd name="connsiteX137" fmla="*/ 1562726 w 4286280"/>
              <a:gd name="connsiteY137" fmla="*/ 571254 h 4256399"/>
              <a:gd name="connsiteX138" fmla="*/ 1633759 w 4286280"/>
              <a:gd name="connsiteY138" fmla="*/ 546985 h 4256399"/>
              <a:gd name="connsiteX139" fmla="*/ 1704792 w 4286280"/>
              <a:gd name="connsiteY139" fmla="*/ 524583 h 4256399"/>
              <a:gd name="connsiteX140" fmla="*/ 1777694 w 4286280"/>
              <a:gd name="connsiteY140" fmla="*/ 507781 h 4256399"/>
              <a:gd name="connsiteX141" fmla="*/ 1852466 w 4286280"/>
              <a:gd name="connsiteY141" fmla="*/ 494713 h 4256399"/>
              <a:gd name="connsiteX142" fmla="*/ 1871159 w 4286280"/>
              <a:gd name="connsiteY142" fmla="*/ 332298 h 4256399"/>
              <a:gd name="connsiteX143" fmla="*/ 1897329 w 4286280"/>
              <a:gd name="connsiteY143" fmla="*/ 169883 h 4256399"/>
              <a:gd name="connsiteX144" fmla="*/ 1932845 w 4286280"/>
              <a:gd name="connsiteY144" fmla="*/ 7467 h 4256399"/>
              <a:gd name="connsiteX145" fmla="*/ 2052480 w 4286280"/>
              <a:gd name="connsiteY145" fmla="*/ 1867 h 42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286280" h="4256399">
                <a:moveTo>
                  <a:pt x="2143140" y="1632899"/>
                </a:moveTo>
                <a:cubicBezTo>
                  <a:pt x="1723614" y="1632899"/>
                  <a:pt x="1383521" y="1854652"/>
                  <a:pt x="1383521" y="2128199"/>
                </a:cubicBezTo>
                <a:cubicBezTo>
                  <a:pt x="1383521" y="2401746"/>
                  <a:pt x="1723614" y="2623499"/>
                  <a:pt x="2143140" y="2623499"/>
                </a:cubicBezTo>
                <a:cubicBezTo>
                  <a:pt x="2562666" y="2623499"/>
                  <a:pt x="2902759" y="2401746"/>
                  <a:pt x="2902759" y="2128199"/>
                </a:cubicBezTo>
                <a:cubicBezTo>
                  <a:pt x="2902759" y="1854652"/>
                  <a:pt x="2562666" y="1632899"/>
                  <a:pt x="2143140" y="1632899"/>
                </a:cubicBezTo>
                <a:close/>
                <a:moveTo>
                  <a:pt x="2172114" y="0"/>
                </a:moveTo>
                <a:lnTo>
                  <a:pt x="2289879" y="3734"/>
                </a:lnTo>
                <a:lnTo>
                  <a:pt x="2409514" y="16802"/>
                </a:lnTo>
                <a:lnTo>
                  <a:pt x="2525410" y="35470"/>
                </a:lnTo>
                <a:lnTo>
                  <a:pt x="2547841" y="197885"/>
                </a:lnTo>
                <a:lnTo>
                  <a:pt x="2560926" y="362167"/>
                </a:lnTo>
                <a:lnTo>
                  <a:pt x="2566534" y="524583"/>
                </a:lnTo>
                <a:lnTo>
                  <a:pt x="2673084" y="558186"/>
                </a:lnTo>
                <a:lnTo>
                  <a:pt x="2777764" y="595523"/>
                </a:lnTo>
                <a:lnTo>
                  <a:pt x="2846927" y="627259"/>
                </a:lnTo>
                <a:lnTo>
                  <a:pt x="2981516" y="694465"/>
                </a:lnTo>
                <a:lnTo>
                  <a:pt x="3099282" y="584322"/>
                </a:lnTo>
                <a:lnTo>
                  <a:pt x="3222655" y="476045"/>
                </a:lnTo>
                <a:lnTo>
                  <a:pt x="3353505" y="375235"/>
                </a:lnTo>
                <a:lnTo>
                  <a:pt x="3448839" y="446175"/>
                </a:lnTo>
                <a:lnTo>
                  <a:pt x="3542303" y="520849"/>
                </a:lnTo>
                <a:lnTo>
                  <a:pt x="3632029" y="599256"/>
                </a:lnTo>
                <a:lnTo>
                  <a:pt x="3716147" y="685131"/>
                </a:lnTo>
                <a:lnTo>
                  <a:pt x="3792788" y="776606"/>
                </a:lnTo>
                <a:lnTo>
                  <a:pt x="3703062" y="914753"/>
                </a:lnTo>
                <a:lnTo>
                  <a:pt x="3607728" y="1047298"/>
                </a:lnTo>
                <a:lnTo>
                  <a:pt x="3506787" y="1177977"/>
                </a:lnTo>
                <a:lnTo>
                  <a:pt x="3549780" y="1239583"/>
                </a:lnTo>
                <a:lnTo>
                  <a:pt x="3585297" y="1303056"/>
                </a:lnTo>
                <a:lnTo>
                  <a:pt x="3624552" y="1368395"/>
                </a:lnTo>
                <a:lnTo>
                  <a:pt x="3656330" y="1435601"/>
                </a:lnTo>
                <a:lnTo>
                  <a:pt x="3688108" y="1504675"/>
                </a:lnTo>
                <a:lnTo>
                  <a:pt x="3714278" y="1573748"/>
                </a:lnTo>
                <a:lnTo>
                  <a:pt x="3876906" y="1564414"/>
                </a:lnTo>
                <a:lnTo>
                  <a:pt x="4043273" y="1562547"/>
                </a:lnTo>
                <a:lnTo>
                  <a:pt x="4207770" y="1570014"/>
                </a:lnTo>
                <a:lnTo>
                  <a:pt x="4241417" y="1713761"/>
                </a:lnTo>
                <a:lnTo>
                  <a:pt x="4265718" y="1861241"/>
                </a:lnTo>
                <a:lnTo>
                  <a:pt x="4282542" y="2008722"/>
                </a:lnTo>
                <a:lnTo>
                  <a:pt x="4286280" y="2158069"/>
                </a:lnTo>
                <a:lnTo>
                  <a:pt x="4125521" y="2206607"/>
                </a:lnTo>
                <a:lnTo>
                  <a:pt x="3968501" y="2249544"/>
                </a:lnTo>
                <a:lnTo>
                  <a:pt x="3807742" y="2281281"/>
                </a:lnTo>
                <a:lnTo>
                  <a:pt x="3800265" y="2355954"/>
                </a:lnTo>
                <a:lnTo>
                  <a:pt x="3787180" y="2428761"/>
                </a:lnTo>
                <a:lnTo>
                  <a:pt x="3774095" y="2501568"/>
                </a:lnTo>
                <a:lnTo>
                  <a:pt x="3757271" y="2574375"/>
                </a:lnTo>
                <a:lnTo>
                  <a:pt x="3736709" y="2645315"/>
                </a:lnTo>
                <a:lnTo>
                  <a:pt x="3712408" y="2716255"/>
                </a:lnTo>
                <a:lnTo>
                  <a:pt x="3841389" y="2815197"/>
                </a:lnTo>
                <a:lnTo>
                  <a:pt x="3970370" y="2919740"/>
                </a:lnTo>
                <a:lnTo>
                  <a:pt x="4093743" y="3031751"/>
                </a:lnTo>
                <a:lnTo>
                  <a:pt x="4026449" y="3162430"/>
                </a:lnTo>
                <a:lnTo>
                  <a:pt x="3949808" y="3291242"/>
                </a:lnTo>
                <a:lnTo>
                  <a:pt x="3865690" y="3414454"/>
                </a:lnTo>
                <a:lnTo>
                  <a:pt x="3774095" y="3532065"/>
                </a:lnTo>
                <a:lnTo>
                  <a:pt x="3620813" y="3466725"/>
                </a:lnTo>
                <a:lnTo>
                  <a:pt x="3471270" y="3395785"/>
                </a:lnTo>
                <a:lnTo>
                  <a:pt x="3327335" y="3319245"/>
                </a:lnTo>
                <a:lnTo>
                  <a:pt x="3274995" y="3371516"/>
                </a:lnTo>
                <a:lnTo>
                  <a:pt x="3217047" y="3420054"/>
                </a:lnTo>
                <a:lnTo>
                  <a:pt x="3159099" y="3470459"/>
                </a:lnTo>
                <a:lnTo>
                  <a:pt x="3037595" y="3554467"/>
                </a:lnTo>
                <a:lnTo>
                  <a:pt x="2972170" y="3591803"/>
                </a:lnTo>
                <a:lnTo>
                  <a:pt x="3011425" y="3752352"/>
                </a:lnTo>
                <a:lnTo>
                  <a:pt x="3041334" y="3912900"/>
                </a:lnTo>
                <a:lnTo>
                  <a:pt x="3063765" y="4075315"/>
                </a:lnTo>
                <a:lnTo>
                  <a:pt x="2953477" y="4123853"/>
                </a:lnTo>
                <a:lnTo>
                  <a:pt x="2843189" y="4166791"/>
                </a:lnTo>
                <a:lnTo>
                  <a:pt x="2729162" y="4202261"/>
                </a:lnTo>
                <a:lnTo>
                  <a:pt x="2613266" y="4232130"/>
                </a:lnTo>
                <a:lnTo>
                  <a:pt x="2497370" y="4256399"/>
                </a:lnTo>
                <a:lnTo>
                  <a:pt x="2420730" y="4108919"/>
                </a:lnTo>
                <a:lnTo>
                  <a:pt x="2353435" y="3957704"/>
                </a:lnTo>
                <a:lnTo>
                  <a:pt x="2291749" y="3808357"/>
                </a:lnTo>
                <a:lnTo>
                  <a:pt x="2216977" y="3812091"/>
                </a:lnTo>
                <a:lnTo>
                  <a:pt x="2142205" y="3813958"/>
                </a:lnTo>
                <a:lnTo>
                  <a:pt x="2067434" y="3812091"/>
                </a:lnTo>
                <a:lnTo>
                  <a:pt x="1955277" y="3804623"/>
                </a:lnTo>
                <a:lnTo>
                  <a:pt x="1844989" y="3787822"/>
                </a:lnTo>
                <a:lnTo>
                  <a:pt x="1770217" y="3933436"/>
                </a:lnTo>
                <a:lnTo>
                  <a:pt x="1689838" y="4077182"/>
                </a:lnTo>
                <a:lnTo>
                  <a:pt x="1601981" y="4215329"/>
                </a:lnTo>
                <a:lnTo>
                  <a:pt x="1487954" y="4185459"/>
                </a:lnTo>
                <a:lnTo>
                  <a:pt x="1373928" y="4144389"/>
                </a:lnTo>
                <a:lnTo>
                  <a:pt x="1265509" y="4097718"/>
                </a:lnTo>
                <a:lnTo>
                  <a:pt x="1158959" y="4047313"/>
                </a:lnTo>
                <a:lnTo>
                  <a:pt x="1054279" y="3991308"/>
                </a:lnTo>
                <a:lnTo>
                  <a:pt x="1089796" y="3828892"/>
                </a:lnTo>
                <a:lnTo>
                  <a:pt x="1132789" y="3670211"/>
                </a:lnTo>
                <a:lnTo>
                  <a:pt x="1183260" y="3515263"/>
                </a:lnTo>
                <a:lnTo>
                  <a:pt x="1125312" y="3472326"/>
                </a:lnTo>
                <a:lnTo>
                  <a:pt x="1063626" y="3427521"/>
                </a:lnTo>
                <a:lnTo>
                  <a:pt x="953338" y="3324845"/>
                </a:lnTo>
                <a:lnTo>
                  <a:pt x="902867" y="3270707"/>
                </a:lnTo>
                <a:lnTo>
                  <a:pt x="854265" y="3214701"/>
                </a:lnTo>
                <a:lnTo>
                  <a:pt x="704722" y="3278174"/>
                </a:lnTo>
                <a:lnTo>
                  <a:pt x="549571" y="3336046"/>
                </a:lnTo>
                <a:lnTo>
                  <a:pt x="390682" y="3386451"/>
                </a:lnTo>
                <a:lnTo>
                  <a:pt x="308433" y="3263239"/>
                </a:lnTo>
                <a:lnTo>
                  <a:pt x="235531" y="3132560"/>
                </a:lnTo>
                <a:lnTo>
                  <a:pt x="171975" y="2998148"/>
                </a:lnTo>
                <a:lnTo>
                  <a:pt x="117765" y="2861868"/>
                </a:lnTo>
                <a:lnTo>
                  <a:pt x="248616" y="2761059"/>
                </a:lnTo>
                <a:lnTo>
                  <a:pt x="383204" y="2667717"/>
                </a:lnTo>
                <a:lnTo>
                  <a:pt x="521532" y="2581842"/>
                </a:lnTo>
                <a:lnTo>
                  <a:pt x="489754" y="2434362"/>
                </a:lnTo>
                <a:lnTo>
                  <a:pt x="478538" y="2361555"/>
                </a:lnTo>
                <a:lnTo>
                  <a:pt x="471061" y="2286881"/>
                </a:lnTo>
                <a:lnTo>
                  <a:pt x="467322" y="2212208"/>
                </a:lnTo>
                <a:lnTo>
                  <a:pt x="465453" y="2139401"/>
                </a:lnTo>
                <a:lnTo>
                  <a:pt x="308433" y="2090863"/>
                </a:lnTo>
                <a:lnTo>
                  <a:pt x="153282" y="2034858"/>
                </a:lnTo>
                <a:lnTo>
                  <a:pt x="0" y="1973252"/>
                </a:lnTo>
                <a:lnTo>
                  <a:pt x="14955" y="1825771"/>
                </a:lnTo>
                <a:lnTo>
                  <a:pt x="42994" y="1680158"/>
                </a:lnTo>
                <a:lnTo>
                  <a:pt x="80379" y="1536411"/>
                </a:lnTo>
                <a:lnTo>
                  <a:pt x="127112" y="1394531"/>
                </a:lnTo>
                <a:lnTo>
                  <a:pt x="293479" y="1403865"/>
                </a:lnTo>
                <a:lnTo>
                  <a:pt x="456107" y="1416933"/>
                </a:lnTo>
                <a:lnTo>
                  <a:pt x="616866" y="1441202"/>
                </a:lnTo>
                <a:lnTo>
                  <a:pt x="686029" y="1308656"/>
                </a:lnTo>
                <a:lnTo>
                  <a:pt x="766409" y="1181711"/>
                </a:lnTo>
                <a:lnTo>
                  <a:pt x="811272" y="1123839"/>
                </a:lnTo>
                <a:lnTo>
                  <a:pt x="858004" y="1064100"/>
                </a:lnTo>
                <a:lnTo>
                  <a:pt x="768278" y="925954"/>
                </a:lnTo>
                <a:lnTo>
                  <a:pt x="686029" y="785940"/>
                </a:lnTo>
                <a:lnTo>
                  <a:pt x="609388" y="640327"/>
                </a:lnTo>
                <a:lnTo>
                  <a:pt x="693506" y="558186"/>
                </a:lnTo>
                <a:lnTo>
                  <a:pt x="785102" y="479778"/>
                </a:lnTo>
                <a:lnTo>
                  <a:pt x="878566" y="406972"/>
                </a:lnTo>
                <a:lnTo>
                  <a:pt x="975769" y="339765"/>
                </a:lnTo>
                <a:lnTo>
                  <a:pt x="1080449" y="280026"/>
                </a:lnTo>
                <a:lnTo>
                  <a:pt x="1201953" y="390170"/>
                </a:lnTo>
                <a:lnTo>
                  <a:pt x="1315980" y="507781"/>
                </a:lnTo>
                <a:lnTo>
                  <a:pt x="1424399" y="630993"/>
                </a:lnTo>
                <a:lnTo>
                  <a:pt x="1493562" y="597389"/>
                </a:lnTo>
                <a:lnTo>
                  <a:pt x="1562726" y="571254"/>
                </a:lnTo>
                <a:lnTo>
                  <a:pt x="1633759" y="546985"/>
                </a:lnTo>
                <a:lnTo>
                  <a:pt x="1704792" y="524583"/>
                </a:lnTo>
                <a:lnTo>
                  <a:pt x="1777694" y="507781"/>
                </a:lnTo>
                <a:lnTo>
                  <a:pt x="1852466" y="494713"/>
                </a:lnTo>
                <a:lnTo>
                  <a:pt x="1871159" y="332298"/>
                </a:lnTo>
                <a:lnTo>
                  <a:pt x="1897329" y="169883"/>
                </a:lnTo>
                <a:lnTo>
                  <a:pt x="1932845" y="7467"/>
                </a:lnTo>
                <a:lnTo>
                  <a:pt x="2052480" y="1867"/>
                </a:lnTo>
                <a:close/>
              </a:path>
            </a:pathLst>
          </a:custGeom>
          <a:gradFill>
            <a:gsLst>
              <a:gs pos="0">
                <a:schemeClr val="tx1">
                  <a:lumMod val="50000"/>
                  <a:lumOff val="50000"/>
                </a:schemeClr>
              </a:gs>
              <a:gs pos="89000">
                <a:schemeClr val="tx1">
                  <a:lumMod val="85000"/>
                  <a:lumOff val="15000"/>
                </a:schemeClr>
              </a:gs>
            </a:gsLst>
            <a:lin ang="5400000" scaled="0"/>
          </a:gradFill>
          <a:ln w="0">
            <a:noFill/>
            <a:prstDash val="solid"/>
            <a:round/>
          </a:ln>
          <a:effectLst>
            <a:outerShdw blurRad="165100" sx="105000" sy="105000" algn="ctr" rotWithShape="0">
              <a:prstClr val="black">
                <a:alpha val="75000"/>
              </a:prstClr>
            </a:outerShdw>
          </a:effectLst>
          <a:scene3d>
            <a:camera prst="perspectiveRelaxed"/>
            <a:lightRig rig="threePt" dir="t"/>
          </a:scene3d>
          <a:sp3d extrusionH="209550"/>
        </p:spPr>
        <p:txBody>
          <a:bodyPr vert="horz" wrap="square" lIns="91440" tIns="45720" rIns="91440" bIns="45720" numCol="1" anchor="t" anchorCtr="0" compatLnSpc="1">
            <a:noAutofit/>
          </a:bodyPr>
          <a:lstStyle/>
          <a:p>
            <a:endParaRPr lang="en-US"/>
          </a:p>
        </p:txBody>
      </p:sp>
      <p:grpSp>
        <p:nvGrpSpPr>
          <p:cNvPr id="19" name="组合 18"/>
          <p:cNvGrpSpPr/>
          <p:nvPr/>
        </p:nvGrpSpPr>
        <p:grpSpPr>
          <a:xfrm>
            <a:off x="7146958" y="1722335"/>
            <a:ext cx="1972130" cy="1958381"/>
            <a:chOff x="7587648" y="2546565"/>
            <a:chExt cx="1972130" cy="1958381"/>
          </a:xfrm>
        </p:grpSpPr>
        <p:sp>
          <p:nvSpPr>
            <p:cNvPr id="60" name="任意多边形 59"/>
            <p:cNvSpPr/>
            <p:nvPr/>
          </p:nvSpPr>
          <p:spPr bwMode="auto">
            <a:xfrm>
              <a:off x="7587648" y="2546565"/>
              <a:ext cx="1972130" cy="1958381"/>
            </a:xfrm>
            <a:custGeom>
              <a:avLst/>
              <a:gdLst>
                <a:gd name="connsiteX0" fmla="*/ 986066 w 1972130"/>
                <a:gd name="connsiteY0" fmla="*/ 864088 h 1958381"/>
                <a:gd name="connsiteX1" fmla="*/ 703173 w 1972130"/>
                <a:gd name="connsiteY1" fmla="*/ 979190 h 1958381"/>
                <a:gd name="connsiteX2" fmla="*/ 986066 w 1972130"/>
                <a:gd name="connsiteY2" fmla="*/ 1094292 h 1958381"/>
                <a:gd name="connsiteX3" fmla="*/ 1268959 w 1972130"/>
                <a:gd name="connsiteY3" fmla="*/ 979190 h 1958381"/>
                <a:gd name="connsiteX4" fmla="*/ 986066 w 1972130"/>
                <a:gd name="connsiteY4" fmla="*/ 864088 h 1958381"/>
                <a:gd name="connsiteX5" fmla="*/ 999396 w 1972130"/>
                <a:gd name="connsiteY5" fmla="*/ 0 h 1958381"/>
                <a:gd name="connsiteX6" fmla="*/ 1053580 w 1972130"/>
                <a:gd name="connsiteY6" fmla="*/ 1718 h 1958381"/>
                <a:gd name="connsiteX7" fmla="*/ 1108624 w 1972130"/>
                <a:gd name="connsiteY7" fmla="*/ 7731 h 1958381"/>
                <a:gd name="connsiteX8" fmla="*/ 1161948 w 1972130"/>
                <a:gd name="connsiteY8" fmla="*/ 16320 h 1958381"/>
                <a:gd name="connsiteX9" fmla="*/ 1172269 w 1972130"/>
                <a:gd name="connsiteY9" fmla="*/ 91048 h 1958381"/>
                <a:gd name="connsiteX10" fmla="*/ 1178290 w 1972130"/>
                <a:gd name="connsiteY10" fmla="*/ 166634 h 1958381"/>
                <a:gd name="connsiteX11" fmla="*/ 1180870 w 1972130"/>
                <a:gd name="connsiteY11" fmla="*/ 241362 h 1958381"/>
                <a:gd name="connsiteX12" fmla="*/ 1229893 w 1972130"/>
                <a:gd name="connsiteY12" fmla="*/ 256823 h 1958381"/>
                <a:gd name="connsiteX13" fmla="*/ 1278057 w 1972130"/>
                <a:gd name="connsiteY13" fmla="*/ 274002 h 1958381"/>
                <a:gd name="connsiteX14" fmla="*/ 1309880 w 1972130"/>
                <a:gd name="connsiteY14" fmla="*/ 288604 h 1958381"/>
                <a:gd name="connsiteX15" fmla="*/ 1371804 w 1972130"/>
                <a:gd name="connsiteY15" fmla="*/ 319525 h 1958381"/>
                <a:gd name="connsiteX16" fmla="*/ 1425989 w 1972130"/>
                <a:gd name="connsiteY16" fmla="*/ 268848 h 1958381"/>
                <a:gd name="connsiteX17" fmla="*/ 1482753 w 1972130"/>
                <a:gd name="connsiteY17" fmla="*/ 219030 h 1958381"/>
                <a:gd name="connsiteX18" fmla="*/ 1542957 w 1972130"/>
                <a:gd name="connsiteY18" fmla="*/ 172647 h 1958381"/>
                <a:gd name="connsiteX19" fmla="*/ 1586821 w 1972130"/>
                <a:gd name="connsiteY19" fmla="*/ 205287 h 1958381"/>
                <a:gd name="connsiteX20" fmla="*/ 1629824 w 1972130"/>
                <a:gd name="connsiteY20" fmla="*/ 239644 h 1958381"/>
                <a:gd name="connsiteX21" fmla="*/ 1671107 w 1972130"/>
                <a:gd name="connsiteY21" fmla="*/ 275720 h 1958381"/>
                <a:gd name="connsiteX22" fmla="*/ 1709810 w 1972130"/>
                <a:gd name="connsiteY22" fmla="*/ 315231 h 1958381"/>
                <a:gd name="connsiteX23" fmla="*/ 1745073 w 1972130"/>
                <a:gd name="connsiteY23" fmla="*/ 357319 h 1958381"/>
                <a:gd name="connsiteX24" fmla="*/ 1703790 w 1972130"/>
                <a:gd name="connsiteY24" fmla="*/ 420880 h 1958381"/>
                <a:gd name="connsiteX25" fmla="*/ 1659926 w 1972130"/>
                <a:gd name="connsiteY25" fmla="*/ 481865 h 1958381"/>
                <a:gd name="connsiteX26" fmla="*/ 1613483 w 1972130"/>
                <a:gd name="connsiteY26" fmla="*/ 541991 h 1958381"/>
                <a:gd name="connsiteX27" fmla="*/ 1633264 w 1972130"/>
                <a:gd name="connsiteY27" fmla="*/ 570336 h 1958381"/>
                <a:gd name="connsiteX28" fmla="*/ 1649605 w 1972130"/>
                <a:gd name="connsiteY28" fmla="*/ 599540 h 1958381"/>
                <a:gd name="connsiteX29" fmla="*/ 1667667 w 1972130"/>
                <a:gd name="connsiteY29" fmla="*/ 629602 h 1958381"/>
                <a:gd name="connsiteX30" fmla="*/ 1682288 w 1972130"/>
                <a:gd name="connsiteY30" fmla="*/ 660524 h 1958381"/>
                <a:gd name="connsiteX31" fmla="*/ 1696909 w 1972130"/>
                <a:gd name="connsiteY31" fmla="*/ 692305 h 1958381"/>
                <a:gd name="connsiteX32" fmla="*/ 1708950 w 1972130"/>
                <a:gd name="connsiteY32" fmla="*/ 724086 h 1958381"/>
                <a:gd name="connsiteX33" fmla="*/ 1783776 w 1972130"/>
                <a:gd name="connsiteY33" fmla="*/ 719791 h 1958381"/>
                <a:gd name="connsiteX34" fmla="*/ 1860321 w 1972130"/>
                <a:gd name="connsiteY34" fmla="*/ 718932 h 1958381"/>
                <a:gd name="connsiteX35" fmla="*/ 1936007 w 1972130"/>
                <a:gd name="connsiteY35" fmla="*/ 722368 h 1958381"/>
                <a:gd name="connsiteX36" fmla="*/ 1951488 w 1972130"/>
                <a:gd name="connsiteY36" fmla="*/ 788506 h 1958381"/>
                <a:gd name="connsiteX37" fmla="*/ 1962669 w 1972130"/>
                <a:gd name="connsiteY37" fmla="*/ 856362 h 1958381"/>
                <a:gd name="connsiteX38" fmla="*/ 1970410 w 1972130"/>
                <a:gd name="connsiteY38" fmla="*/ 924219 h 1958381"/>
                <a:gd name="connsiteX39" fmla="*/ 1972130 w 1972130"/>
                <a:gd name="connsiteY39" fmla="*/ 992934 h 1958381"/>
                <a:gd name="connsiteX40" fmla="*/ 1898164 w 1972130"/>
                <a:gd name="connsiteY40" fmla="*/ 1015266 h 1958381"/>
                <a:gd name="connsiteX41" fmla="*/ 1825919 w 1972130"/>
                <a:gd name="connsiteY41" fmla="*/ 1035022 h 1958381"/>
                <a:gd name="connsiteX42" fmla="*/ 1751953 w 1972130"/>
                <a:gd name="connsiteY42" fmla="*/ 1049624 h 1958381"/>
                <a:gd name="connsiteX43" fmla="*/ 1748513 w 1972130"/>
                <a:gd name="connsiteY43" fmla="*/ 1083981 h 1958381"/>
                <a:gd name="connsiteX44" fmla="*/ 1742493 w 1972130"/>
                <a:gd name="connsiteY44" fmla="*/ 1117480 h 1958381"/>
                <a:gd name="connsiteX45" fmla="*/ 1736472 w 1972130"/>
                <a:gd name="connsiteY45" fmla="*/ 1150978 h 1958381"/>
                <a:gd name="connsiteX46" fmla="*/ 1728731 w 1972130"/>
                <a:gd name="connsiteY46" fmla="*/ 1184477 h 1958381"/>
                <a:gd name="connsiteX47" fmla="*/ 1719271 w 1972130"/>
                <a:gd name="connsiteY47" fmla="*/ 1217117 h 1958381"/>
                <a:gd name="connsiteX48" fmla="*/ 1708090 w 1972130"/>
                <a:gd name="connsiteY48" fmla="*/ 1249756 h 1958381"/>
                <a:gd name="connsiteX49" fmla="*/ 1767434 w 1972130"/>
                <a:gd name="connsiteY49" fmla="*/ 1295280 h 1958381"/>
                <a:gd name="connsiteX50" fmla="*/ 1826779 w 1972130"/>
                <a:gd name="connsiteY50" fmla="*/ 1343381 h 1958381"/>
                <a:gd name="connsiteX51" fmla="*/ 1883543 w 1972130"/>
                <a:gd name="connsiteY51" fmla="*/ 1394917 h 1958381"/>
                <a:gd name="connsiteX52" fmla="*/ 1852581 w 1972130"/>
                <a:gd name="connsiteY52" fmla="*/ 1455043 h 1958381"/>
                <a:gd name="connsiteX53" fmla="*/ 1817318 w 1972130"/>
                <a:gd name="connsiteY53" fmla="*/ 1514310 h 1958381"/>
                <a:gd name="connsiteX54" fmla="*/ 1778615 w 1972130"/>
                <a:gd name="connsiteY54" fmla="*/ 1571000 h 1958381"/>
                <a:gd name="connsiteX55" fmla="*/ 1736472 w 1972130"/>
                <a:gd name="connsiteY55" fmla="*/ 1625113 h 1958381"/>
                <a:gd name="connsiteX56" fmla="*/ 1665947 w 1972130"/>
                <a:gd name="connsiteY56" fmla="*/ 1595050 h 1958381"/>
                <a:gd name="connsiteX57" fmla="*/ 1597141 w 1972130"/>
                <a:gd name="connsiteY57" fmla="*/ 1562410 h 1958381"/>
                <a:gd name="connsiteX58" fmla="*/ 1530917 w 1972130"/>
                <a:gd name="connsiteY58" fmla="*/ 1527194 h 1958381"/>
                <a:gd name="connsiteX59" fmla="*/ 1506835 w 1972130"/>
                <a:gd name="connsiteY59" fmla="*/ 1551244 h 1958381"/>
                <a:gd name="connsiteX60" fmla="*/ 1480173 w 1972130"/>
                <a:gd name="connsiteY60" fmla="*/ 1573576 h 1958381"/>
                <a:gd name="connsiteX61" fmla="*/ 1453511 w 1972130"/>
                <a:gd name="connsiteY61" fmla="*/ 1596768 h 1958381"/>
                <a:gd name="connsiteX62" fmla="*/ 1397606 w 1972130"/>
                <a:gd name="connsiteY62" fmla="*/ 1635420 h 1958381"/>
                <a:gd name="connsiteX63" fmla="*/ 1367504 w 1972130"/>
                <a:gd name="connsiteY63" fmla="*/ 1652599 h 1958381"/>
                <a:gd name="connsiteX64" fmla="*/ 1385565 w 1972130"/>
                <a:gd name="connsiteY64" fmla="*/ 1726468 h 1958381"/>
                <a:gd name="connsiteX65" fmla="*/ 1399326 w 1972130"/>
                <a:gd name="connsiteY65" fmla="*/ 1800336 h 1958381"/>
                <a:gd name="connsiteX66" fmla="*/ 1409647 w 1972130"/>
                <a:gd name="connsiteY66" fmla="*/ 1875064 h 1958381"/>
                <a:gd name="connsiteX67" fmla="*/ 1358903 w 1972130"/>
                <a:gd name="connsiteY67" fmla="*/ 1897397 h 1958381"/>
                <a:gd name="connsiteX68" fmla="*/ 1308159 w 1972130"/>
                <a:gd name="connsiteY68" fmla="*/ 1917152 h 1958381"/>
                <a:gd name="connsiteX69" fmla="*/ 1255695 w 1972130"/>
                <a:gd name="connsiteY69" fmla="*/ 1933472 h 1958381"/>
                <a:gd name="connsiteX70" fmla="*/ 1202371 w 1972130"/>
                <a:gd name="connsiteY70" fmla="*/ 1947215 h 1958381"/>
                <a:gd name="connsiteX71" fmla="*/ 1149047 w 1972130"/>
                <a:gd name="connsiteY71" fmla="*/ 1958381 h 1958381"/>
                <a:gd name="connsiteX72" fmla="*/ 1113785 w 1972130"/>
                <a:gd name="connsiteY72" fmla="*/ 1890525 h 1958381"/>
                <a:gd name="connsiteX73" fmla="*/ 1082822 w 1972130"/>
                <a:gd name="connsiteY73" fmla="*/ 1820951 h 1958381"/>
                <a:gd name="connsiteX74" fmla="*/ 1054440 w 1972130"/>
                <a:gd name="connsiteY74" fmla="*/ 1752236 h 1958381"/>
                <a:gd name="connsiteX75" fmla="*/ 1020038 w 1972130"/>
                <a:gd name="connsiteY75" fmla="*/ 1753954 h 1958381"/>
                <a:gd name="connsiteX76" fmla="*/ 985635 w 1972130"/>
                <a:gd name="connsiteY76" fmla="*/ 1754813 h 1958381"/>
                <a:gd name="connsiteX77" fmla="*/ 951232 w 1972130"/>
                <a:gd name="connsiteY77" fmla="*/ 1753954 h 1958381"/>
                <a:gd name="connsiteX78" fmla="*/ 899628 w 1972130"/>
                <a:gd name="connsiteY78" fmla="*/ 1750518 h 1958381"/>
                <a:gd name="connsiteX79" fmla="*/ 848885 w 1972130"/>
                <a:gd name="connsiteY79" fmla="*/ 1742787 h 1958381"/>
                <a:gd name="connsiteX80" fmla="*/ 814482 w 1972130"/>
                <a:gd name="connsiteY80" fmla="*/ 1809785 h 1958381"/>
                <a:gd name="connsiteX81" fmla="*/ 777499 w 1972130"/>
                <a:gd name="connsiteY81" fmla="*/ 1875923 h 1958381"/>
                <a:gd name="connsiteX82" fmla="*/ 737076 w 1972130"/>
                <a:gd name="connsiteY82" fmla="*/ 1939485 h 1958381"/>
                <a:gd name="connsiteX83" fmla="*/ 684612 w 1972130"/>
                <a:gd name="connsiteY83" fmla="*/ 1925742 h 1958381"/>
                <a:gd name="connsiteX84" fmla="*/ 632148 w 1972130"/>
                <a:gd name="connsiteY84" fmla="*/ 1906845 h 1958381"/>
                <a:gd name="connsiteX85" fmla="*/ 582264 w 1972130"/>
                <a:gd name="connsiteY85" fmla="*/ 1885371 h 1958381"/>
                <a:gd name="connsiteX86" fmla="*/ 533241 w 1972130"/>
                <a:gd name="connsiteY86" fmla="*/ 1862180 h 1958381"/>
                <a:gd name="connsiteX87" fmla="*/ 485077 w 1972130"/>
                <a:gd name="connsiteY87" fmla="*/ 1836412 h 1958381"/>
                <a:gd name="connsiteX88" fmla="*/ 501418 w 1972130"/>
                <a:gd name="connsiteY88" fmla="*/ 1761684 h 1958381"/>
                <a:gd name="connsiteX89" fmla="*/ 521200 w 1972130"/>
                <a:gd name="connsiteY89" fmla="*/ 1688674 h 1958381"/>
                <a:gd name="connsiteX90" fmla="*/ 544421 w 1972130"/>
                <a:gd name="connsiteY90" fmla="*/ 1617382 h 1958381"/>
                <a:gd name="connsiteX91" fmla="*/ 517760 w 1972130"/>
                <a:gd name="connsiteY91" fmla="*/ 1597627 h 1958381"/>
                <a:gd name="connsiteX92" fmla="*/ 489377 w 1972130"/>
                <a:gd name="connsiteY92" fmla="*/ 1577012 h 1958381"/>
                <a:gd name="connsiteX93" fmla="*/ 438634 w 1972130"/>
                <a:gd name="connsiteY93" fmla="*/ 1529771 h 1958381"/>
                <a:gd name="connsiteX94" fmla="*/ 415412 w 1972130"/>
                <a:gd name="connsiteY94" fmla="*/ 1504861 h 1958381"/>
                <a:gd name="connsiteX95" fmla="*/ 393050 w 1972130"/>
                <a:gd name="connsiteY95" fmla="*/ 1479093 h 1958381"/>
                <a:gd name="connsiteX96" fmla="*/ 324245 w 1972130"/>
                <a:gd name="connsiteY96" fmla="*/ 1508297 h 1958381"/>
                <a:gd name="connsiteX97" fmla="*/ 252859 w 1972130"/>
                <a:gd name="connsiteY97" fmla="*/ 1534924 h 1958381"/>
                <a:gd name="connsiteX98" fmla="*/ 179754 w 1972130"/>
                <a:gd name="connsiteY98" fmla="*/ 1558116 h 1958381"/>
                <a:gd name="connsiteX99" fmla="*/ 141911 w 1972130"/>
                <a:gd name="connsiteY99" fmla="*/ 1501426 h 1958381"/>
                <a:gd name="connsiteX100" fmla="*/ 108368 w 1972130"/>
                <a:gd name="connsiteY100" fmla="*/ 1441300 h 1958381"/>
                <a:gd name="connsiteX101" fmla="*/ 79126 w 1972130"/>
                <a:gd name="connsiteY101" fmla="*/ 1379456 h 1958381"/>
                <a:gd name="connsiteX102" fmla="*/ 54184 w 1972130"/>
                <a:gd name="connsiteY102" fmla="*/ 1316754 h 1958381"/>
                <a:gd name="connsiteX103" fmla="*/ 114389 w 1972130"/>
                <a:gd name="connsiteY103" fmla="*/ 1270371 h 1958381"/>
                <a:gd name="connsiteX104" fmla="*/ 176314 w 1972130"/>
                <a:gd name="connsiteY104" fmla="*/ 1227424 h 1958381"/>
                <a:gd name="connsiteX105" fmla="*/ 239958 w 1972130"/>
                <a:gd name="connsiteY105" fmla="*/ 1187913 h 1958381"/>
                <a:gd name="connsiteX106" fmla="*/ 225337 w 1972130"/>
                <a:gd name="connsiteY106" fmla="*/ 1120057 h 1958381"/>
                <a:gd name="connsiteX107" fmla="*/ 220177 w 1972130"/>
                <a:gd name="connsiteY107" fmla="*/ 1086558 h 1958381"/>
                <a:gd name="connsiteX108" fmla="*/ 216737 w 1972130"/>
                <a:gd name="connsiteY108" fmla="*/ 1052201 h 1958381"/>
                <a:gd name="connsiteX109" fmla="*/ 215017 w 1972130"/>
                <a:gd name="connsiteY109" fmla="*/ 1017843 h 1958381"/>
                <a:gd name="connsiteX110" fmla="*/ 214157 w 1972130"/>
                <a:gd name="connsiteY110" fmla="*/ 984344 h 1958381"/>
                <a:gd name="connsiteX111" fmla="*/ 141911 w 1972130"/>
                <a:gd name="connsiteY111" fmla="*/ 962012 h 1958381"/>
                <a:gd name="connsiteX112" fmla="*/ 70526 w 1972130"/>
                <a:gd name="connsiteY112" fmla="*/ 936244 h 1958381"/>
                <a:gd name="connsiteX113" fmla="*/ 0 w 1972130"/>
                <a:gd name="connsiteY113" fmla="*/ 907899 h 1958381"/>
                <a:gd name="connsiteX114" fmla="*/ 6881 w 1972130"/>
                <a:gd name="connsiteY114" fmla="*/ 840043 h 1958381"/>
                <a:gd name="connsiteX115" fmla="*/ 19782 w 1972130"/>
                <a:gd name="connsiteY115" fmla="*/ 773045 h 1958381"/>
                <a:gd name="connsiteX116" fmla="*/ 36983 w 1972130"/>
                <a:gd name="connsiteY116" fmla="*/ 706907 h 1958381"/>
                <a:gd name="connsiteX117" fmla="*/ 58485 w 1972130"/>
                <a:gd name="connsiteY117" fmla="*/ 641628 h 1958381"/>
                <a:gd name="connsiteX118" fmla="*/ 135031 w 1972130"/>
                <a:gd name="connsiteY118" fmla="*/ 645922 h 1958381"/>
                <a:gd name="connsiteX119" fmla="*/ 209856 w 1972130"/>
                <a:gd name="connsiteY119" fmla="*/ 651935 h 1958381"/>
                <a:gd name="connsiteX120" fmla="*/ 283822 w 1972130"/>
                <a:gd name="connsiteY120" fmla="*/ 663101 h 1958381"/>
                <a:gd name="connsiteX121" fmla="*/ 315644 w 1972130"/>
                <a:gd name="connsiteY121" fmla="*/ 602116 h 1958381"/>
                <a:gd name="connsiteX122" fmla="*/ 352627 w 1972130"/>
                <a:gd name="connsiteY122" fmla="*/ 543709 h 1958381"/>
                <a:gd name="connsiteX123" fmla="*/ 373269 w 1972130"/>
                <a:gd name="connsiteY123" fmla="*/ 517081 h 1958381"/>
                <a:gd name="connsiteX124" fmla="*/ 394770 w 1972130"/>
                <a:gd name="connsiteY124" fmla="*/ 489595 h 1958381"/>
                <a:gd name="connsiteX125" fmla="*/ 353487 w 1972130"/>
                <a:gd name="connsiteY125" fmla="*/ 426034 h 1958381"/>
                <a:gd name="connsiteX126" fmla="*/ 315644 w 1972130"/>
                <a:gd name="connsiteY126" fmla="*/ 361613 h 1958381"/>
                <a:gd name="connsiteX127" fmla="*/ 280382 w 1972130"/>
                <a:gd name="connsiteY127" fmla="*/ 294616 h 1958381"/>
                <a:gd name="connsiteX128" fmla="*/ 319085 w 1972130"/>
                <a:gd name="connsiteY128" fmla="*/ 256823 h 1958381"/>
                <a:gd name="connsiteX129" fmla="*/ 361228 w 1972130"/>
                <a:gd name="connsiteY129" fmla="*/ 220747 h 1958381"/>
                <a:gd name="connsiteX130" fmla="*/ 404231 w 1972130"/>
                <a:gd name="connsiteY130" fmla="*/ 187249 h 1958381"/>
                <a:gd name="connsiteX131" fmla="*/ 448954 w 1972130"/>
                <a:gd name="connsiteY131" fmla="*/ 156327 h 1958381"/>
                <a:gd name="connsiteX132" fmla="*/ 497118 w 1972130"/>
                <a:gd name="connsiteY132" fmla="*/ 128841 h 1958381"/>
                <a:gd name="connsiteX133" fmla="*/ 553022 w 1972130"/>
                <a:gd name="connsiteY133" fmla="*/ 179518 h 1958381"/>
                <a:gd name="connsiteX134" fmla="*/ 605486 w 1972130"/>
                <a:gd name="connsiteY134" fmla="*/ 233632 h 1958381"/>
                <a:gd name="connsiteX135" fmla="*/ 655370 w 1972130"/>
                <a:gd name="connsiteY135" fmla="*/ 290322 h 1958381"/>
                <a:gd name="connsiteX136" fmla="*/ 687192 w 1972130"/>
                <a:gd name="connsiteY136" fmla="*/ 274861 h 1958381"/>
                <a:gd name="connsiteX137" fmla="*/ 719015 w 1972130"/>
                <a:gd name="connsiteY137" fmla="*/ 262835 h 1958381"/>
                <a:gd name="connsiteX138" fmla="*/ 751697 w 1972130"/>
                <a:gd name="connsiteY138" fmla="*/ 251669 h 1958381"/>
                <a:gd name="connsiteX139" fmla="*/ 784380 w 1972130"/>
                <a:gd name="connsiteY139" fmla="*/ 241362 h 1958381"/>
                <a:gd name="connsiteX140" fmla="*/ 817922 w 1972130"/>
                <a:gd name="connsiteY140" fmla="*/ 233632 h 1958381"/>
                <a:gd name="connsiteX141" fmla="*/ 852325 w 1972130"/>
                <a:gd name="connsiteY141" fmla="*/ 227619 h 1958381"/>
                <a:gd name="connsiteX142" fmla="*/ 860925 w 1972130"/>
                <a:gd name="connsiteY142" fmla="*/ 152891 h 1958381"/>
                <a:gd name="connsiteX143" fmla="*/ 872966 w 1972130"/>
                <a:gd name="connsiteY143" fmla="*/ 78164 h 1958381"/>
                <a:gd name="connsiteX144" fmla="*/ 889308 w 1972130"/>
                <a:gd name="connsiteY144" fmla="*/ 3436 h 1958381"/>
                <a:gd name="connsiteX145" fmla="*/ 944352 w 1972130"/>
                <a:gd name="connsiteY145" fmla="*/ 859 h 195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972130" h="1958381">
                  <a:moveTo>
                    <a:pt x="986066" y="864088"/>
                  </a:moveTo>
                  <a:cubicBezTo>
                    <a:pt x="829829" y="864088"/>
                    <a:pt x="703173" y="915621"/>
                    <a:pt x="703173" y="979190"/>
                  </a:cubicBezTo>
                  <a:cubicBezTo>
                    <a:pt x="703173" y="1042759"/>
                    <a:pt x="829829" y="1094292"/>
                    <a:pt x="986066" y="1094292"/>
                  </a:cubicBezTo>
                  <a:cubicBezTo>
                    <a:pt x="1142303" y="1094292"/>
                    <a:pt x="1268959" y="1042759"/>
                    <a:pt x="1268959" y="979190"/>
                  </a:cubicBezTo>
                  <a:cubicBezTo>
                    <a:pt x="1268959" y="915621"/>
                    <a:pt x="1142303" y="864088"/>
                    <a:pt x="986066" y="864088"/>
                  </a:cubicBezTo>
                  <a:close/>
                  <a:moveTo>
                    <a:pt x="999396" y="0"/>
                  </a:moveTo>
                  <a:lnTo>
                    <a:pt x="1053580" y="1718"/>
                  </a:lnTo>
                  <a:lnTo>
                    <a:pt x="1108624" y="7731"/>
                  </a:lnTo>
                  <a:lnTo>
                    <a:pt x="1161948" y="16320"/>
                  </a:lnTo>
                  <a:lnTo>
                    <a:pt x="1172269" y="91048"/>
                  </a:lnTo>
                  <a:lnTo>
                    <a:pt x="1178290" y="166634"/>
                  </a:lnTo>
                  <a:lnTo>
                    <a:pt x="1180870" y="241362"/>
                  </a:lnTo>
                  <a:lnTo>
                    <a:pt x="1229893" y="256823"/>
                  </a:lnTo>
                  <a:lnTo>
                    <a:pt x="1278057" y="274002"/>
                  </a:lnTo>
                  <a:lnTo>
                    <a:pt x="1309880" y="288604"/>
                  </a:lnTo>
                  <a:lnTo>
                    <a:pt x="1371804" y="319525"/>
                  </a:lnTo>
                  <a:lnTo>
                    <a:pt x="1425989" y="268848"/>
                  </a:lnTo>
                  <a:lnTo>
                    <a:pt x="1482753" y="219030"/>
                  </a:lnTo>
                  <a:lnTo>
                    <a:pt x="1542957" y="172647"/>
                  </a:lnTo>
                  <a:lnTo>
                    <a:pt x="1586821" y="205287"/>
                  </a:lnTo>
                  <a:lnTo>
                    <a:pt x="1629824" y="239644"/>
                  </a:lnTo>
                  <a:lnTo>
                    <a:pt x="1671107" y="275720"/>
                  </a:lnTo>
                  <a:lnTo>
                    <a:pt x="1709810" y="315231"/>
                  </a:lnTo>
                  <a:lnTo>
                    <a:pt x="1745073" y="357319"/>
                  </a:lnTo>
                  <a:lnTo>
                    <a:pt x="1703790" y="420880"/>
                  </a:lnTo>
                  <a:lnTo>
                    <a:pt x="1659926" y="481865"/>
                  </a:lnTo>
                  <a:lnTo>
                    <a:pt x="1613483" y="541991"/>
                  </a:lnTo>
                  <a:lnTo>
                    <a:pt x="1633264" y="570336"/>
                  </a:lnTo>
                  <a:lnTo>
                    <a:pt x="1649605" y="599540"/>
                  </a:lnTo>
                  <a:lnTo>
                    <a:pt x="1667667" y="629602"/>
                  </a:lnTo>
                  <a:lnTo>
                    <a:pt x="1682288" y="660524"/>
                  </a:lnTo>
                  <a:lnTo>
                    <a:pt x="1696909" y="692305"/>
                  </a:lnTo>
                  <a:lnTo>
                    <a:pt x="1708950" y="724086"/>
                  </a:lnTo>
                  <a:lnTo>
                    <a:pt x="1783776" y="719791"/>
                  </a:lnTo>
                  <a:lnTo>
                    <a:pt x="1860321" y="718932"/>
                  </a:lnTo>
                  <a:lnTo>
                    <a:pt x="1936007" y="722368"/>
                  </a:lnTo>
                  <a:lnTo>
                    <a:pt x="1951488" y="788506"/>
                  </a:lnTo>
                  <a:lnTo>
                    <a:pt x="1962669" y="856362"/>
                  </a:lnTo>
                  <a:lnTo>
                    <a:pt x="1970410" y="924219"/>
                  </a:lnTo>
                  <a:lnTo>
                    <a:pt x="1972130" y="992934"/>
                  </a:lnTo>
                  <a:lnTo>
                    <a:pt x="1898164" y="1015266"/>
                  </a:lnTo>
                  <a:lnTo>
                    <a:pt x="1825919" y="1035022"/>
                  </a:lnTo>
                  <a:lnTo>
                    <a:pt x="1751953" y="1049624"/>
                  </a:lnTo>
                  <a:lnTo>
                    <a:pt x="1748513" y="1083981"/>
                  </a:lnTo>
                  <a:lnTo>
                    <a:pt x="1742493" y="1117480"/>
                  </a:lnTo>
                  <a:lnTo>
                    <a:pt x="1736472" y="1150978"/>
                  </a:lnTo>
                  <a:lnTo>
                    <a:pt x="1728731" y="1184477"/>
                  </a:lnTo>
                  <a:lnTo>
                    <a:pt x="1719271" y="1217117"/>
                  </a:lnTo>
                  <a:lnTo>
                    <a:pt x="1708090" y="1249756"/>
                  </a:lnTo>
                  <a:lnTo>
                    <a:pt x="1767434" y="1295280"/>
                  </a:lnTo>
                  <a:lnTo>
                    <a:pt x="1826779" y="1343381"/>
                  </a:lnTo>
                  <a:lnTo>
                    <a:pt x="1883543" y="1394917"/>
                  </a:lnTo>
                  <a:lnTo>
                    <a:pt x="1852581" y="1455043"/>
                  </a:lnTo>
                  <a:lnTo>
                    <a:pt x="1817318" y="1514310"/>
                  </a:lnTo>
                  <a:lnTo>
                    <a:pt x="1778615" y="1571000"/>
                  </a:lnTo>
                  <a:lnTo>
                    <a:pt x="1736472" y="1625113"/>
                  </a:lnTo>
                  <a:lnTo>
                    <a:pt x="1665947" y="1595050"/>
                  </a:lnTo>
                  <a:lnTo>
                    <a:pt x="1597141" y="1562410"/>
                  </a:lnTo>
                  <a:lnTo>
                    <a:pt x="1530917" y="1527194"/>
                  </a:lnTo>
                  <a:lnTo>
                    <a:pt x="1506835" y="1551244"/>
                  </a:lnTo>
                  <a:lnTo>
                    <a:pt x="1480173" y="1573576"/>
                  </a:lnTo>
                  <a:lnTo>
                    <a:pt x="1453511" y="1596768"/>
                  </a:lnTo>
                  <a:lnTo>
                    <a:pt x="1397606" y="1635420"/>
                  </a:lnTo>
                  <a:lnTo>
                    <a:pt x="1367504" y="1652599"/>
                  </a:lnTo>
                  <a:lnTo>
                    <a:pt x="1385565" y="1726468"/>
                  </a:lnTo>
                  <a:lnTo>
                    <a:pt x="1399326" y="1800336"/>
                  </a:lnTo>
                  <a:lnTo>
                    <a:pt x="1409647" y="1875064"/>
                  </a:lnTo>
                  <a:lnTo>
                    <a:pt x="1358903" y="1897397"/>
                  </a:lnTo>
                  <a:lnTo>
                    <a:pt x="1308159" y="1917152"/>
                  </a:lnTo>
                  <a:lnTo>
                    <a:pt x="1255695" y="1933472"/>
                  </a:lnTo>
                  <a:lnTo>
                    <a:pt x="1202371" y="1947215"/>
                  </a:lnTo>
                  <a:lnTo>
                    <a:pt x="1149047" y="1958381"/>
                  </a:lnTo>
                  <a:lnTo>
                    <a:pt x="1113785" y="1890525"/>
                  </a:lnTo>
                  <a:lnTo>
                    <a:pt x="1082822" y="1820951"/>
                  </a:lnTo>
                  <a:lnTo>
                    <a:pt x="1054440" y="1752236"/>
                  </a:lnTo>
                  <a:lnTo>
                    <a:pt x="1020038" y="1753954"/>
                  </a:lnTo>
                  <a:lnTo>
                    <a:pt x="985635" y="1754813"/>
                  </a:lnTo>
                  <a:lnTo>
                    <a:pt x="951232" y="1753954"/>
                  </a:lnTo>
                  <a:lnTo>
                    <a:pt x="899628" y="1750518"/>
                  </a:lnTo>
                  <a:lnTo>
                    <a:pt x="848885" y="1742787"/>
                  </a:lnTo>
                  <a:lnTo>
                    <a:pt x="814482" y="1809785"/>
                  </a:lnTo>
                  <a:lnTo>
                    <a:pt x="777499" y="1875923"/>
                  </a:lnTo>
                  <a:lnTo>
                    <a:pt x="737076" y="1939485"/>
                  </a:lnTo>
                  <a:lnTo>
                    <a:pt x="684612" y="1925742"/>
                  </a:lnTo>
                  <a:lnTo>
                    <a:pt x="632148" y="1906845"/>
                  </a:lnTo>
                  <a:lnTo>
                    <a:pt x="582264" y="1885371"/>
                  </a:lnTo>
                  <a:lnTo>
                    <a:pt x="533241" y="1862180"/>
                  </a:lnTo>
                  <a:lnTo>
                    <a:pt x="485077" y="1836412"/>
                  </a:lnTo>
                  <a:lnTo>
                    <a:pt x="501418" y="1761684"/>
                  </a:lnTo>
                  <a:lnTo>
                    <a:pt x="521200" y="1688674"/>
                  </a:lnTo>
                  <a:lnTo>
                    <a:pt x="544421" y="1617382"/>
                  </a:lnTo>
                  <a:lnTo>
                    <a:pt x="517760" y="1597627"/>
                  </a:lnTo>
                  <a:lnTo>
                    <a:pt x="489377" y="1577012"/>
                  </a:lnTo>
                  <a:lnTo>
                    <a:pt x="438634" y="1529771"/>
                  </a:lnTo>
                  <a:lnTo>
                    <a:pt x="415412" y="1504861"/>
                  </a:lnTo>
                  <a:lnTo>
                    <a:pt x="393050" y="1479093"/>
                  </a:lnTo>
                  <a:lnTo>
                    <a:pt x="324245" y="1508297"/>
                  </a:lnTo>
                  <a:lnTo>
                    <a:pt x="252859" y="1534924"/>
                  </a:lnTo>
                  <a:lnTo>
                    <a:pt x="179754" y="1558116"/>
                  </a:lnTo>
                  <a:lnTo>
                    <a:pt x="141911" y="1501426"/>
                  </a:lnTo>
                  <a:lnTo>
                    <a:pt x="108368" y="1441300"/>
                  </a:lnTo>
                  <a:lnTo>
                    <a:pt x="79126" y="1379456"/>
                  </a:lnTo>
                  <a:lnTo>
                    <a:pt x="54184" y="1316754"/>
                  </a:lnTo>
                  <a:lnTo>
                    <a:pt x="114389" y="1270371"/>
                  </a:lnTo>
                  <a:lnTo>
                    <a:pt x="176314" y="1227424"/>
                  </a:lnTo>
                  <a:lnTo>
                    <a:pt x="239958" y="1187913"/>
                  </a:lnTo>
                  <a:lnTo>
                    <a:pt x="225337" y="1120057"/>
                  </a:lnTo>
                  <a:lnTo>
                    <a:pt x="220177" y="1086558"/>
                  </a:lnTo>
                  <a:lnTo>
                    <a:pt x="216737" y="1052201"/>
                  </a:lnTo>
                  <a:lnTo>
                    <a:pt x="215017" y="1017843"/>
                  </a:lnTo>
                  <a:lnTo>
                    <a:pt x="214157" y="984344"/>
                  </a:lnTo>
                  <a:lnTo>
                    <a:pt x="141911" y="962012"/>
                  </a:lnTo>
                  <a:lnTo>
                    <a:pt x="70526" y="936244"/>
                  </a:lnTo>
                  <a:lnTo>
                    <a:pt x="0" y="907899"/>
                  </a:lnTo>
                  <a:lnTo>
                    <a:pt x="6881" y="840043"/>
                  </a:lnTo>
                  <a:lnTo>
                    <a:pt x="19782" y="773045"/>
                  </a:lnTo>
                  <a:lnTo>
                    <a:pt x="36983" y="706907"/>
                  </a:lnTo>
                  <a:lnTo>
                    <a:pt x="58485" y="641628"/>
                  </a:lnTo>
                  <a:lnTo>
                    <a:pt x="135031" y="645922"/>
                  </a:lnTo>
                  <a:lnTo>
                    <a:pt x="209856" y="651935"/>
                  </a:lnTo>
                  <a:lnTo>
                    <a:pt x="283822" y="663101"/>
                  </a:lnTo>
                  <a:lnTo>
                    <a:pt x="315644" y="602116"/>
                  </a:lnTo>
                  <a:lnTo>
                    <a:pt x="352627" y="543709"/>
                  </a:lnTo>
                  <a:lnTo>
                    <a:pt x="373269" y="517081"/>
                  </a:lnTo>
                  <a:lnTo>
                    <a:pt x="394770" y="489595"/>
                  </a:lnTo>
                  <a:lnTo>
                    <a:pt x="353487" y="426034"/>
                  </a:lnTo>
                  <a:lnTo>
                    <a:pt x="315644" y="361613"/>
                  </a:lnTo>
                  <a:lnTo>
                    <a:pt x="280382" y="294616"/>
                  </a:lnTo>
                  <a:lnTo>
                    <a:pt x="319085" y="256823"/>
                  </a:lnTo>
                  <a:lnTo>
                    <a:pt x="361228" y="220747"/>
                  </a:lnTo>
                  <a:lnTo>
                    <a:pt x="404231" y="187249"/>
                  </a:lnTo>
                  <a:lnTo>
                    <a:pt x="448954" y="156327"/>
                  </a:lnTo>
                  <a:lnTo>
                    <a:pt x="497118" y="128841"/>
                  </a:lnTo>
                  <a:lnTo>
                    <a:pt x="553022" y="179518"/>
                  </a:lnTo>
                  <a:lnTo>
                    <a:pt x="605486" y="233632"/>
                  </a:lnTo>
                  <a:lnTo>
                    <a:pt x="655370" y="290322"/>
                  </a:lnTo>
                  <a:lnTo>
                    <a:pt x="687192" y="274861"/>
                  </a:lnTo>
                  <a:lnTo>
                    <a:pt x="719015" y="262835"/>
                  </a:lnTo>
                  <a:lnTo>
                    <a:pt x="751697" y="251669"/>
                  </a:lnTo>
                  <a:lnTo>
                    <a:pt x="784380" y="241362"/>
                  </a:lnTo>
                  <a:lnTo>
                    <a:pt x="817922" y="233632"/>
                  </a:lnTo>
                  <a:lnTo>
                    <a:pt x="852325" y="227619"/>
                  </a:lnTo>
                  <a:lnTo>
                    <a:pt x="860925" y="152891"/>
                  </a:lnTo>
                  <a:lnTo>
                    <a:pt x="872966" y="78164"/>
                  </a:lnTo>
                  <a:lnTo>
                    <a:pt x="889308" y="3436"/>
                  </a:lnTo>
                  <a:lnTo>
                    <a:pt x="944352" y="859"/>
                  </a:lnTo>
                  <a:close/>
                </a:path>
              </a:pathLst>
            </a:custGeom>
            <a:gradFill>
              <a:gsLst>
                <a:gs pos="0">
                  <a:srgbClr val="F93D32"/>
                </a:gs>
                <a:gs pos="46000">
                  <a:srgbClr val="BE1007"/>
                </a:gs>
              </a:gsLst>
              <a:lin ang="5400000" scaled="0"/>
            </a:gradFill>
            <a:ln w="0">
              <a:noFill/>
              <a:prstDash val="solid"/>
              <a:round/>
            </a:ln>
            <a:effectLst>
              <a:outerShdw blurRad="165100" sx="105000" sy="105000" algn="ctr" rotWithShape="0">
                <a:prstClr val="black">
                  <a:alpha val="75000"/>
                </a:prstClr>
              </a:outerShdw>
            </a:effectLst>
            <a:scene3d>
              <a:camera prst="perspectiveRelaxed"/>
              <a:lightRig rig="threePt" dir="t"/>
            </a:scene3d>
            <a:sp3d extrusionH="209550"/>
          </p:spPr>
          <p:txBody>
            <a:bodyPr vert="horz" wrap="square" lIns="91440" tIns="45720" rIns="91440" bIns="45720" numCol="1" anchor="t" anchorCtr="0" compatLnSpc="1">
              <a:noAutofit/>
            </a:bodyPr>
            <a:lstStyle/>
            <a:p>
              <a:endParaRPr lang="en-US"/>
            </a:p>
          </p:txBody>
        </p:sp>
        <p:sp>
          <p:nvSpPr>
            <p:cNvPr id="21" name="文本框 20"/>
            <p:cNvSpPr txBox="1"/>
            <p:nvPr/>
          </p:nvSpPr>
          <p:spPr>
            <a:xfrm>
              <a:off x="8109815" y="3203121"/>
              <a:ext cx="995680" cy="583565"/>
            </a:xfrm>
            <a:prstGeom prst="rect">
              <a:avLst/>
            </a:prstGeom>
            <a:noFill/>
          </p:spPr>
          <p:txBody>
            <a:bodyPr wrap="none" rtlCol="0">
              <a:spAutoFit/>
            </a:bodyPr>
            <a:lstStyle/>
            <a:p>
              <a:pPr lvl="0" algn="l">
                <a:buClrTx/>
                <a:buSzTx/>
                <a:buFontTx/>
              </a:pPr>
              <a:r>
                <a:rPr lang="zh-CN" altLang="en-US" sz="3200" b="1">
                  <a:solidFill>
                    <a:schemeClr val="bg1"/>
                  </a:solidFill>
                  <a:latin typeface="微软雅黑" panose="020B0503020204020204" pitchFamily="34" charset="-122"/>
                  <a:ea typeface="微软雅黑" panose="020B0503020204020204" pitchFamily="34" charset="-122"/>
                  <a:sym typeface="+mn-ea"/>
                </a:rPr>
                <a:t>亚洲</a:t>
              </a:r>
            </a:p>
          </p:txBody>
        </p:sp>
      </p:grpSp>
      <p:grpSp>
        <p:nvGrpSpPr>
          <p:cNvPr id="15" name="组合 14"/>
          <p:cNvGrpSpPr/>
          <p:nvPr/>
        </p:nvGrpSpPr>
        <p:grpSpPr>
          <a:xfrm>
            <a:off x="6070942" y="1400439"/>
            <a:ext cx="1214446" cy="1205979"/>
            <a:chOff x="6373202" y="2543439"/>
            <a:chExt cx="1214446" cy="1205979"/>
          </a:xfrm>
        </p:grpSpPr>
        <p:sp>
          <p:nvSpPr>
            <p:cNvPr id="62" name="任意多边形 61"/>
            <p:cNvSpPr/>
            <p:nvPr/>
          </p:nvSpPr>
          <p:spPr bwMode="auto">
            <a:xfrm>
              <a:off x="6373202" y="2543439"/>
              <a:ext cx="1214446" cy="1205979"/>
            </a:xfrm>
            <a:custGeom>
              <a:avLst/>
              <a:gdLst>
                <a:gd name="connsiteX0" fmla="*/ 607223 w 1214446"/>
                <a:gd name="connsiteY0" fmla="*/ 511866 h 1205979"/>
                <a:gd name="connsiteX1" fmla="*/ 454823 w 1214446"/>
                <a:gd name="connsiteY1" fmla="*/ 602990 h 1205979"/>
                <a:gd name="connsiteX2" fmla="*/ 607223 w 1214446"/>
                <a:gd name="connsiteY2" fmla="*/ 694114 h 1205979"/>
                <a:gd name="connsiteX3" fmla="*/ 759623 w 1214446"/>
                <a:gd name="connsiteY3" fmla="*/ 602990 h 1205979"/>
                <a:gd name="connsiteX4" fmla="*/ 607223 w 1214446"/>
                <a:gd name="connsiteY4" fmla="*/ 511866 h 1205979"/>
                <a:gd name="connsiteX5" fmla="*/ 615433 w 1214446"/>
                <a:gd name="connsiteY5" fmla="*/ 0 h 1205979"/>
                <a:gd name="connsiteX6" fmla="*/ 648799 w 1214446"/>
                <a:gd name="connsiteY6" fmla="*/ 1058 h 1205979"/>
                <a:gd name="connsiteX7" fmla="*/ 682696 w 1214446"/>
                <a:gd name="connsiteY7" fmla="*/ 4761 h 1205979"/>
                <a:gd name="connsiteX8" fmla="*/ 715533 w 1214446"/>
                <a:gd name="connsiteY8" fmla="*/ 10050 h 1205979"/>
                <a:gd name="connsiteX9" fmla="*/ 721889 w 1214446"/>
                <a:gd name="connsiteY9" fmla="*/ 56068 h 1205979"/>
                <a:gd name="connsiteX10" fmla="*/ 725596 w 1214446"/>
                <a:gd name="connsiteY10" fmla="*/ 102614 h 1205979"/>
                <a:gd name="connsiteX11" fmla="*/ 727185 w 1214446"/>
                <a:gd name="connsiteY11" fmla="*/ 148632 h 1205979"/>
                <a:gd name="connsiteX12" fmla="*/ 757374 w 1214446"/>
                <a:gd name="connsiteY12" fmla="*/ 158153 h 1205979"/>
                <a:gd name="connsiteX13" fmla="*/ 787033 w 1214446"/>
                <a:gd name="connsiteY13" fmla="*/ 168731 h 1205979"/>
                <a:gd name="connsiteX14" fmla="*/ 806630 w 1214446"/>
                <a:gd name="connsiteY14" fmla="*/ 177723 h 1205979"/>
                <a:gd name="connsiteX15" fmla="*/ 844763 w 1214446"/>
                <a:gd name="connsiteY15" fmla="*/ 196765 h 1205979"/>
                <a:gd name="connsiteX16" fmla="*/ 878130 w 1214446"/>
                <a:gd name="connsiteY16" fmla="*/ 165558 h 1205979"/>
                <a:gd name="connsiteX17" fmla="*/ 913086 w 1214446"/>
                <a:gd name="connsiteY17" fmla="*/ 134879 h 1205979"/>
                <a:gd name="connsiteX18" fmla="*/ 950160 w 1214446"/>
                <a:gd name="connsiteY18" fmla="*/ 106317 h 1205979"/>
                <a:gd name="connsiteX19" fmla="*/ 977171 w 1214446"/>
                <a:gd name="connsiteY19" fmla="*/ 126416 h 1205979"/>
                <a:gd name="connsiteX20" fmla="*/ 1003653 w 1214446"/>
                <a:gd name="connsiteY20" fmla="*/ 147574 h 1205979"/>
                <a:gd name="connsiteX21" fmla="*/ 1029075 w 1214446"/>
                <a:gd name="connsiteY21" fmla="*/ 169789 h 1205979"/>
                <a:gd name="connsiteX22" fmla="*/ 1052908 w 1214446"/>
                <a:gd name="connsiteY22" fmla="*/ 194120 h 1205979"/>
                <a:gd name="connsiteX23" fmla="*/ 1074623 w 1214446"/>
                <a:gd name="connsiteY23" fmla="*/ 220038 h 1205979"/>
                <a:gd name="connsiteX24" fmla="*/ 1049201 w 1214446"/>
                <a:gd name="connsiteY24" fmla="*/ 259180 h 1205979"/>
                <a:gd name="connsiteX25" fmla="*/ 1022190 w 1214446"/>
                <a:gd name="connsiteY25" fmla="*/ 296734 h 1205979"/>
                <a:gd name="connsiteX26" fmla="*/ 993590 w 1214446"/>
                <a:gd name="connsiteY26" fmla="*/ 333760 h 1205979"/>
                <a:gd name="connsiteX27" fmla="*/ 1005771 w 1214446"/>
                <a:gd name="connsiteY27" fmla="*/ 351215 h 1205979"/>
                <a:gd name="connsiteX28" fmla="*/ 1015834 w 1214446"/>
                <a:gd name="connsiteY28" fmla="*/ 369199 h 1205979"/>
                <a:gd name="connsiteX29" fmla="*/ 1026957 w 1214446"/>
                <a:gd name="connsiteY29" fmla="*/ 387712 h 1205979"/>
                <a:gd name="connsiteX30" fmla="*/ 1035960 w 1214446"/>
                <a:gd name="connsiteY30" fmla="*/ 406754 h 1205979"/>
                <a:gd name="connsiteX31" fmla="*/ 1044964 w 1214446"/>
                <a:gd name="connsiteY31" fmla="*/ 426324 h 1205979"/>
                <a:gd name="connsiteX32" fmla="*/ 1052379 w 1214446"/>
                <a:gd name="connsiteY32" fmla="*/ 445895 h 1205979"/>
                <a:gd name="connsiteX33" fmla="*/ 1098457 w 1214446"/>
                <a:gd name="connsiteY33" fmla="*/ 443250 h 1205979"/>
                <a:gd name="connsiteX34" fmla="*/ 1145594 w 1214446"/>
                <a:gd name="connsiteY34" fmla="*/ 442721 h 1205979"/>
                <a:gd name="connsiteX35" fmla="*/ 1192202 w 1214446"/>
                <a:gd name="connsiteY35" fmla="*/ 444837 h 1205979"/>
                <a:gd name="connsiteX36" fmla="*/ 1201735 w 1214446"/>
                <a:gd name="connsiteY36" fmla="*/ 485565 h 1205979"/>
                <a:gd name="connsiteX37" fmla="*/ 1208620 w 1214446"/>
                <a:gd name="connsiteY37" fmla="*/ 527351 h 1205979"/>
                <a:gd name="connsiteX38" fmla="*/ 1213387 w 1214446"/>
                <a:gd name="connsiteY38" fmla="*/ 569138 h 1205979"/>
                <a:gd name="connsiteX39" fmla="*/ 1214446 w 1214446"/>
                <a:gd name="connsiteY39" fmla="*/ 611453 h 1205979"/>
                <a:gd name="connsiteX40" fmla="*/ 1168898 w 1214446"/>
                <a:gd name="connsiteY40" fmla="*/ 625205 h 1205979"/>
                <a:gd name="connsiteX41" fmla="*/ 1124409 w 1214446"/>
                <a:gd name="connsiteY41" fmla="*/ 637371 h 1205979"/>
                <a:gd name="connsiteX42" fmla="*/ 1078860 w 1214446"/>
                <a:gd name="connsiteY42" fmla="*/ 646363 h 1205979"/>
                <a:gd name="connsiteX43" fmla="*/ 1076742 w 1214446"/>
                <a:gd name="connsiteY43" fmla="*/ 667520 h 1205979"/>
                <a:gd name="connsiteX44" fmla="*/ 1073034 w 1214446"/>
                <a:gd name="connsiteY44" fmla="*/ 688149 h 1205979"/>
                <a:gd name="connsiteX45" fmla="*/ 1069327 w 1214446"/>
                <a:gd name="connsiteY45" fmla="*/ 708777 h 1205979"/>
                <a:gd name="connsiteX46" fmla="*/ 1064560 w 1214446"/>
                <a:gd name="connsiteY46" fmla="*/ 729406 h 1205979"/>
                <a:gd name="connsiteX47" fmla="*/ 1058734 w 1214446"/>
                <a:gd name="connsiteY47" fmla="*/ 749506 h 1205979"/>
                <a:gd name="connsiteX48" fmla="*/ 1051849 w 1214446"/>
                <a:gd name="connsiteY48" fmla="*/ 769605 h 1205979"/>
                <a:gd name="connsiteX49" fmla="*/ 1088394 w 1214446"/>
                <a:gd name="connsiteY49" fmla="*/ 797639 h 1205979"/>
                <a:gd name="connsiteX50" fmla="*/ 1124938 w 1214446"/>
                <a:gd name="connsiteY50" fmla="*/ 827259 h 1205979"/>
                <a:gd name="connsiteX51" fmla="*/ 1159894 w 1214446"/>
                <a:gd name="connsiteY51" fmla="*/ 858996 h 1205979"/>
                <a:gd name="connsiteX52" fmla="*/ 1140827 w 1214446"/>
                <a:gd name="connsiteY52" fmla="*/ 896021 h 1205979"/>
                <a:gd name="connsiteX53" fmla="*/ 1119112 w 1214446"/>
                <a:gd name="connsiteY53" fmla="*/ 932518 h 1205979"/>
                <a:gd name="connsiteX54" fmla="*/ 1095279 w 1214446"/>
                <a:gd name="connsiteY54" fmla="*/ 967428 h 1205979"/>
                <a:gd name="connsiteX55" fmla="*/ 1069327 w 1214446"/>
                <a:gd name="connsiteY55" fmla="*/ 1000751 h 1205979"/>
                <a:gd name="connsiteX56" fmla="*/ 1025897 w 1214446"/>
                <a:gd name="connsiteY56" fmla="*/ 982238 h 1205979"/>
                <a:gd name="connsiteX57" fmla="*/ 983527 w 1214446"/>
                <a:gd name="connsiteY57" fmla="*/ 962139 h 1205979"/>
                <a:gd name="connsiteX58" fmla="*/ 942745 w 1214446"/>
                <a:gd name="connsiteY58" fmla="*/ 940452 h 1205979"/>
                <a:gd name="connsiteX59" fmla="*/ 927915 w 1214446"/>
                <a:gd name="connsiteY59" fmla="*/ 955262 h 1205979"/>
                <a:gd name="connsiteX60" fmla="*/ 911497 w 1214446"/>
                <a:gd name="connsiteY60" fmla="*/ 969015 h 1205979"/>
                <a:gd name="connsiteX61" fmla="*/ 895078 w 1214446"/>
                <a:gd name="connsiteY61" fmla="*/ 983296 h 1205979"/>
                <a:gd name="connsiteX62" fmla="*/ 860652 w 1214446"/>
                <a:gd name="connsiteY62" fmla="*/ 1007098 h 1205979"/>
                <a:gd name="connsiteX63" fmla="*/ 842115 w 1214446"/>
                <a:gd name="connsiteY63" fmla="*/ 1017677 h 1205979"/>
                <a:gd name="connsiteX64" fmla="*/ 853237 w 1214446"/>
                <a:gd name="connsiteY64" fmla="*/ 1063166 h 1205979"/>
                <a:gd name="connsiteX65" fmla="*/ 861711 w 1214446"/>
                <a:gd name="connsiteY65" fmla="*/ 1108655 h 1205979"/>
                <a:gd name="connsiteX66" fmla="*/ 868067 w 1214446"/>
                <a:gd name="connsiteY66" fmla="*/ 1154672 h 1205979"/>
                <a:gd name="connsiteX67" fmla="*/ 836819 w 1214446"/>
                <a:gd name="connsiteY67" fmla="*/ 1168425 h 1205979"/>
                <a:gd name="connsiteX68" fmla="*/ 805570 w 1214446"/>
                <a:gd name="connsiteY68" fmla="*/ 1180590 h 1205979"/>
                <a:gd name="connsiteX69" fmla="*/ 773263 w 1214446"/>
                <a:gd name="connsiteY69" fmla="*/ 1190640 h 1205979"/>
                <a:gd name="connsiteX70" fmla="*/ 740426 w 1214446"/>
                <a:gd name="connsiteY70" fmla="*/ 1199103 h 1205979"/>
                <a:gd name="connsiteX71" fmla="*/ 707588 w 1214446"/>
                <a:gd name="connsiteY71" fmla="*/ 1205979 h 1205979"/>
                <a:gd name="connsiteX72" fmla="*/ 685874 w 1214446"/>
                <a:gd name="connsiteY72" fmla="*/ 1164193 h 1205979"/>
                <a:gd name="connsiteX73" fmla="*/ 666807 w 1214446"/>
                <a:gd name="connsiteY73" fmla="*/ 1121349 h 1205979"/>
                <a:gd name="connsiteX74" fmla="*/ 649329 w 1214446"/>
                <a:gd name="connsiteY74" fmla="*/ 1079034 h 1205979"/>
                <a:gd name="connsiteX75" fmla="*/ 628144 w 1214446"/>
                <a:gd name="connsiteY75" fmla="*/ 1080092 h 1205979"/>
                <a:gd name="connsiteX76" fmla="*/ 606958 w 1214446"/>
                <a:gd name="connsiteY76" fmla="*/ 1080621 h 1205979"/>
                <a:gd name="connsiteX77" fmla="*/ 585773 w 1214446"/>
                <a:gd name="connsiteY77" fmla="*/ 1080092 h 1205979"/>
                <a:gd name="connsiteX78" fmla="*/ 553995 w 1214446"/>
                <a:gd name="connsiteY78" fmla="*/ 1077976 h 1205979"/>
                <a:gd name="connsiteX79" fmla="*/ 522747 w 1214446"/>
                <a:gd name="connsiteY79" fmla="*/ 1073216 h 1205979"/>
                <a:gd name="connsiteX80" fmla="*/ 501562 w 1214446"/>
                <a:gd name="connsiteY80" fmla="*/ 1114473 h 1205979"/>
                <a:gd name="connsiteX81" fmla="*/ 478787 w 1214446"/>
                <a:gd name="connsiteY81" fmla="*/ 1155201 h 1205979"/>
                <a:gd name="connsiteX82" fmla="*/ 453895 w 1214446"/>
                <a:gd name="connsiteY82" fmla="*/ 1194343 h 1205979"/>
                <a:gd name="connsiteX83" fmla="*/ 421587 w 1214446"/>
                <a:gd name="connsiteY83" fmla="*/ 1185880 h 1205979"/>
                <a:gd name="connsiteX84" fmla="*/ 389280 w 1214446"/>
                <a:gd name="connsiteY84" fmla="*/ 1174243 h 1205979"/>
                <a:gd name="connsiteX85" fmla="*/ 358561 w 1214446"/>
                <a:gd name="connsiteY85" fmla="*/ 1161019 h 1205979"/>
                <a:gd name="connsiteX86" fmla="*/ 328372 w 1214446"/>
                <a:gd name="connsiteY86" fmla="*/ 1146738 h 1205979"/>
                <a:gd name="connsiteX87" fmla="*/ 298713 w 1214446"/>
                <a:gd name="connsiteY87" fmla="*/ 1130870 h 1205979"/>
                <a:gd name="connsiteX88" fmla="*/ 308776 w 1214446"/>
                <a:gd name="connsiteY88" fmla="*/ 1084852 h 1205979"/>
                <a:gd name="connsiteX89" fmla="*/ 320957 w 1214446"/>
                <a:gd name="connsiteY89" fmla="*/ 1039893 h 1205979"/>
                <a:gd name="connsiteX90" fmla="*/ 335257 w 1214446"/>
                <a:gd name="connsiteY90" fmla="*/ 995991 h 1205979"/>
                <a:gd name="connsiteX91" fmla="*/ 318839 w 1214446"/>
                <a:gd name="connsiteY91" fmla="*/ 983825 h 1205979"/>
                <a:gd name="connsiteX92" fmla="*/ 301361 w 1214446"/>
                <a:gd name="connsiteY92" fmla="*/ 971131 h 1205979"/>
                <a:gd name="connsiteX93" fmla="*/ 270113 w 1214446"/>
                <a:gd name="connsiteY93" fmla="*/ 942039 h 1205979"/>
                <a:gd name="connsiteX94" fmla="*/ 255812 w 1214446"/>
                <a:gd name="connsiteY94" fmla="*/ 926700 h 1205979"/>
                <a:gd name="connsiteX95" fmla="*/ 242042 w 1214446"/>
                <a:gd name="connsiteY95" fmla="*/ 910832 h 1205979"/>
                <a:gd name="connsiteX96" fmla="*/ 199671 w 1214446"/>
                <a:gd name="connsiteY96" fmla="*/ 928816 h 1205979"/>
                <a:gd name="connsiteX97" fmla="*/ 155712 w 1214446"/>
                <a:gd name="connsiteY97" fmla="*/ 945213 h 1205979"/>
                <a:gd name="connsiteX98" fmla="*/ 110693 w 1214446"/>
                <a:gd name="connsiteY98" fmla="*/ 959494 h 1205979"/>
                <a:gd name="connsiteX99" fmla="*/ 87390 w 1214446"/>
                <a:gd name="connsiteY99" fmla="*/ 924584 h 1205979"/>
                <a:gd name="connsiteX100" fmla="*/ 66734 w 1214446"/>
                <a:gd name="connsiteY100" fmla="*/ 887558 h 1205979"/>
                <a:gd name="connsiteX101" fmla="*/ 48726 w 1214446"/>
                <a:gd name="connsiteY101" fmla="*/ 849475 h 1205979"/>
                <a:gd name="connsiteX102" fmla="*/ 33367 w 1214446"/>
                <a:gd name="connsiteY102" fmla="*/ 810862 h 1205979"/>
                <a:gd name="connsiteX103" fmla="*/ 70441 w 1214446"/>
                <a:gd name="connsiteY103" fmla="*/ 782300 h 1205979"/>
                <a:gd name="connsiteX104" fmla="*/ 108575 w 1214446"/>
                <a:gd name="connsiteY104" fmla="*/ 755853 h 1205979"/>
                <a:gd name="connsiteX105" fmla="*/ 147768 w 1214446"/>
                <a:gd name="connsiteY105" fmla="*/ 731522 h 1205979"/>
                <a:gd name="connsiteX106" fmla="*/ 138764 w 1214446"/>
                <a:gd name="connsiteY106" fmla="*/ 689736 h 1205979"/>
                <a:gd name="connsiteX107" fmla="*/ 135586 w 1214446"/>
                <a:gd name="connsiteY107" fmla="*/ 669107 h 1205979"/>
                <a:gd name="connsiteX108" fmla="*/ 133467 w 1214446"/>
                <a:gd name="connsiteY108" fmla="*/ 647949 h 1205979"/>
                <a:gd name="connsiteX109" fmla="*/ 132408 w 1214446"/>
                <a:gd name="connsiteY109" fmla="*/ 626792 h 1205979"/>
                <a:gd name="connsiteX110" fmla="*/ 131879 w 1214446"/>
                <a:gd name="connsiteY110" fmla="*/ 606163 h 1205979"/>
                <a:gd name="connsiteX111" fmla="*/ 87390 w 1214446"/>
                <a:gd name="connsiteY111" fmla="*/ 592411 h 1205979"/>
                <a:gd name="connsiteX112" fmla="*/ 43430 w 1214446"/>
                <a:gd name="connsiteY112" fmla="*/ 576543 h 1205979"/>
                <a:gd name="connsiteX113" fmla="*/ 0 w 1214446"/>
                <a:gd name="connsiteY113" fmla="*/ 559088 h 1205979"/>
                <a:gd name="connsiteX114" fmla="*/ 4237 w 1214446"/>
                <a:gd name="connsiteY114" fmla="*/ 517302 h 1205979"/>
                <a:gd name="connsiteX115" fmla="*/ 12182 w 1214446"/>
                <a:gd name="connsiteY115" fmla="*/ 476044 h 1205979"/>
                <a:gd name="connsiteX116" fmla="*/ 22774 w 1214446"/>
                <a:gd name="connsiteY116" fmla="*/ 435316 h 1205979"/>
                <a:gd name="connsiteX117" fmla="*/ 36015 w 1214446"/>
                <a:gd name="connsiteY117" fmla="*/ 395117 h 1205979"/>
                <a:gd name="connsiteX118" fmla="*/ 83152 w 1214446"/>
                <a:gd name="connsiteY118" fmla="*/ 397762 h 1205979"/>
                <a:gd name="connsiteX119" fmla="*/ 129230 w 1214446"/>
                <a:gd name="connsiteY119" fmla="*/ 401464 h 1205979"/>
                <a:gd name="connsiteX120" fmla="*/ 174779 w 1214446"/>
                <a:gd name="connsiteY120" fmla="*/ 408340 h 1205979"/>
                <a:gd name="connsiteX121" fmla="*/ 194375 w 1214446"/>
                <a:gd name="connsiteY121" fmla="*/ 370786 h 1205979"/>
                <a:gd name="connsiteX122" fmla="*/ 217149 w 1214446"/>
                <a:gd name="connsiteY122" fmla="*/ 334818 h 1205979"/>
                <a:gd name="connsiteX123" fmla="*/ 229860 w 1214446"/>
                <a:gd name="connsiteY123" fmla="*/ 318421 h 1205979"/>
                <a:gd name="connsiteX124" fmla="*/ 243101 w 1214446"/>
                <a:gd name="connsiteY124" fmla="*/ 301495 h 1205979"/>
                <a:gd name="connsiteX125" fmla="*/ 217679 w 1214446"/>
                <a:gd name="connsiteY125" fmla="*/ 262353 h 1205979"/>
                <a:gd name="connsiteX126" fmla="*/ 194375 w 1214446"/>
                <a:gd name="connsiteY126" fmla="*/ 222683 h 1205979"/>
                <a:gd name="connsiteX127" fmla="*/ 172660 w 1214446"/>
                <a:gd name="connsiteY127" fmla="*/ 181426 h 1205979"/>
                <a:gd name="connsiteX128" fmla="*/ 196494 w 1214446"/>
                <a:gd name="connsiteY128" fmla="*/ 158153 h 1205979"/>
                <a:gd name="connsiteX129" fmla="*/ 222446 w 1214446"/>
                <a:gd name="connsiteY129" fmla="*/ 135937 h 1205979"/>
                <a:gd name="connsiteX130" fmla="*/ 248927 w 1214446"/>
                <a:gd name="connsiteY130" fmla="*/ 115309 h 1205979"/>
                <a:gd name="connsiteX131" fmla="*/ 276468 w 1214446"/>
                <a:gd name="connsiteY131" fmla="*/ 96267 h 1205979"/>
                <a:gd name="connsiteX132" fmla="*/ 306127 w 1214446"/>
                <a:gd name="connsiteY132" fmla="*/ 79341 h 1205979"/>
                <a:gd name="connsiteX133" fmla="*/ 340554 w 1214446"/>
                <a:gd name="connsiteY133" fmla="*/ 110548 h 1205979"/>
                <a:gd name="connsiteX134" fmla="*/ 372861 w 1214446"/>
                <a:gd name="connsiteY134" fmla="*/ 143871 h 1205979"/>
                <a:gd name="connsiteX135" fmla="*/ 403580 w 1214446"/>
                <a:gd name="connsiteY135" fmla="*/ 178781 h 1205979"/>
                <a:gd name="connsiteX136" fmla="*/ 423176 w 1214446"/>
                <a:gd name="connsiteY136" fmla="*/ 169260 h 1205979"/>
                <a:gd name="connsiteX137" fmla="*/ 442773 w 1214446"/>
                <a:gd name="connsiteY137" fmla="*/ 161855 h 1205979"/>
                <a:gd name="connsiteX138" fmla="*/ 462899 w 1214446"/>
                <a:gd name="connsiteY138" fmla="*/ 154979 h 1205979"/>
                <a:gd name="connsiteX139" fmla="*/ 483025 w 1214446"/>
                <a:gd name="connsiteY139" fmla="*/ 148632 h 1205979"/>
                <a:gd name="connsiteX140" fmla="*/ 503680 w 1214446"/>
                <a:gd name="connsiteY140" fmla="*/ 143871 h 1205979"/>
                <a:gd name="connsiteX141" fmla="*/ 524865 w 1214446"/>
                <a:gd name="connsiteY141" fmla="*/ 140169 h 1205979"/>
                <a:gd name="connsiteX142" fmla="*/ 530162 w 1214446"/>
                <a:gd name="connsiteY142" fmla="*/ 94151 h 1205979"/>
                <a:gd name="connsiteX143" fmla="*/ 537577 w 1214446"/>
                <a:gd name="connsiteY143" fmla="*/ 48133 h 1205979"/>
                <a:gd name="connsiteX144" fmla="*/ 547640 w 1214446"/>
                <a:gd name="connsiteY144" fmla="*/ 2116 h 1205979"/>
                <a:gd name="connsiteX145" fmla="*/ 581536 w 1214446"/>
                <a:gd name="connsiteY145" fmla="*/ 529 h 120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214446" h="1205979">
                  <a:moveTo>
                    <a:pt x="607223" y="511866"/>
                  </a:moveTo>
                  <a:cubicBezTo>
                    <a:pt x="523055" y="511866"/>
                    <a:pt x="454823" y="552664"/>
                    <a:pt x="454823" y="602990"/>
                  </a:cubicBezTo>
                  <a:cubicBezTo>
                    <a:pt x="454823" y="653316"/>
                    <a:pt x="523055" y="694114"/>
                    <a:pt x="607223" y="694114"/>
                  </a:cubicBezTo>
                  <a:cubicBezTo>
                    <a:pt x="691391" y="694114"/>
                    <a:pt x="759623" y="653316"/>
                    <a:pt x="759623" y="602990"/>
                  </a:cubicBezTo>
                  <a:cubicBezTo>
                    <a:pt x="759623" y="552664"/>
                    <a:pt x="691391" y="511866"/>
                    <a:pt x="607223" y="511866"/>
                  </a:cubicBezTo>
                  <a:close/>
                  <a:moveTo>
                    <a:pt x="615433" y="0"/>
                  </a:moveTo>
                  <a:lnTo>
                    <a:pt x="648799" y="1058"/>
                  </a:lnTo>
                  <a:lnTo>
                    <a:pt x="682696" y="4761"/>
                  </a:lnTo>
                  <a:lnTo>
                    <a:pt x="715533" y="10050"/>
                  </a:lnTo>
                  <a:lnTo>
                    <a:pt x="721889" y="56068"/>
                  </a:lnTo>
                  <a:lnTo>
                    <a:pt x="725596" y="102614"/>
                  </a:lnTo>
                  <a:lnTo>
                    <a:pt x="727185" y="148632"/>
                  </a:lnTo>
                  <a:lnTo>
                    <a:pt x="757374" y="158153"/>
                  </a:lnTo>
                  <a:lnTo>
                    <a:pt x="787033" y="168731"/>
                  </a:lnTo>
                  <a:lnTo>
                    <a:pt x="806630" y="177723"/>
                  </a:lnTo>
                  <a:lnTo>
                    <a:pt x="844763" y="196765"/>
                  </a:lnTo>
                  <a:lnTo>
                    <a:pt x="878130" y="165558"/>
                  </a:lnTo>
                  <a:lnTo>
                    <a:pt x="913086" y="134879"/>
                  </a:lnTo>
                  <a:lnTo>
                    <a:pt x="950160" y="106317"/>
                  </a:lnTo>
                  <a:lnTo>
                    <a:pt x="977171" y="126416"/>
                  </a:lnTo>
                  <a:lnTo>
                    <a:pt x="1003653" y="147574"/>
                  </a:lnTo>
                  <a:lnTo>
                    <a:pt x="1029075" y="169789"/>
                  </a:lnTo>
                  <a:lnTo>
                    <a:pt x="1052908" y="194120"/>
                  </a:lnTo>
                  <a:lnTo>
                    <a:pt x="1074623" y="220038"/>
                  </a:lnTo>
                  <a:lnTo>
                    <a:pt x="1049201" y="259180"/>
                  </a:lnTo>
                  <a:lnTo>
                    <a:pt x="1022190" y="296734"/>
                  </a:lnTo>
                  <a:lnTo>
                    <a:pt x="993590" y="333760"/>
                  </a:lnTo>
                  <a:lnTo>
                    <a:pt x="1005771" y="351215"/>
                  </a:lnTo>
                  <a:lnTo>
                    <a:pt x="1015834" y="369199"/>
                  </a:lnTo>
                  <a:lnTo>
                    <a:pt x="1026957" y="387712"/>
                  </a:lnTo>
                  <a:lnTo>
                    <a:pt x="1035960" y="406754"/>
                  </a:lnTo>
                  <a:lnTo>
                    <a:pt x="1044964" y="426324"/>
                  </a:lnTo>
                  <a:lnTo>
                    <a:pt x="1052379" y="445895"/>
                  </a:lnTo>
                  <a:lnTo>
                    <a:pt x="1098457" y="443250"/>
                  </a:lnTo>
                  <a:lnTo>
                    <a:pt x="1145594" y="442721"/>
                  </a:lnTo>
                  <a:lnTo>
                    <a:pt x="1192202" y="444837"/>
                  </a:lnTo>
                  <a:lnTo>
                    <a:pt x="1201735" y="485565"/>
                  </a:lnTo>
                  <a:lnTo>
                    <a:pt x="1208620" y="527351"/>
                  </a:lnTo>
                  <a:lnTo>
                    <a:pt x="1213387" y="569138"/>
                  </a:lnTo>
                  <a:lnTo>
                    <a:pt x="1214446" y="611453"/>
                  </a:lnTo>
                  <a:lnTo>
                    <a:pt x="1168898" y="625205"/>
                  </a:lnTo>
                  <a:lnTo>
                    <a:pt x="1124409" y="637371"/>
                  </a:lnTo>
                  <a:lnTo>
                    <a:pt x="1078860" y="646363"/>
                  </a:lnTo>
                  <a:lnTo>
                    <a:pt x="1076742" y="667520"/>
                  </a:lnTo>
                  <a:lnTo>
                    <a:pt x="1073034" y="688149"/>
                  </a:lnTo>
                  <a:lnTo>
                    <a:pt x="1069327" y="708777"/>
                  </a:lnTo>
                  <a:lnTo>
                    <a:pt x="1064560" y="729406"/>
                  </a:lnTo>
                  <a:lnTo>
                    <a:pt x="1058734" y="749506"/>
                  </a:lnTo>
                  <a:lnTo>
                    <a:pt x="1051849" y="769605"/>
                  </a:lnTo>
                  <a:lnTo>
                    <a:pt x="1088394" y="797639"/>
                  </a:lnTo>
                  <a:lnTo>
                    <a:pt x="1124938" y="827259"/>
                  </a:lnTo>
                  <a:lnTo>
                    <a:pt x="1159894" y="858996"/>
                  </a:lnTo>
                  <a:lnTo>
                    <a:pt x="1140827" y="896021"/>
                  </a:lnTo>
                  <a:lnTo>
                    <a:pt x="1119112" y="932518"/>
                  </a:lnTo>
                  <a:lnTo>
                    <a:pt x="1095279" y="967428"/>
                  </a:lnTo>
                  <a:lnTo>
                    <a:pt x="1069327" y="1000751"/>
                  </a:lnTo>
                  <a:lnTo>
                    <a:pt x="1025897" y="982238"/>
                  </a:lnTo>
                  <a:lnTo>
                    <a:pt x="983527" y="962139"/>
                  </a:lnTo>
                  <a:lnTo>
                    <a:pt x="942745" y="940452"/>
                  </a:lnTo>
                  <a:lnTo>
                    <a:pt x="927915" y="955262"/>
                  </a:lnTo>
                  <a:lnTo>
                    <a:pt x="911497" y="969015"/>
                  </a:lnTo>
                  <a:lnTo>
                    <a:pt x="895078" y="983296"/>
                  </a:lnTo>
                  <a:lnTo>
                    <a:pt x="860652" y="1007098"/>
                  </a:lnTo>
                  <a:lnTo>
                    <a:pt x="842115" y="1017677"/>
                  </a:lnTo>
                  <a:lnTo>
                    <a:pt x="853237" y="1063166"/>
                  </a:lnTo>
                  <a:lnTo>
                    <a:pt x="861711" y="1108655"/>
                  </a:lnTo>
                  <a:lnTo>
                    <a:pt x="868067" y="1154672"/>
                  </a:lnTo>
                  <a:lnTo>
                    <a:pt x="836819" y="1168425"/>
                  </a:lnTo>
                  <a:lnTo>
                    <a:pt x="805570" y="1180590"/>
                  </a:lnTo>
                  <a:lnTo>
                    <a:pt x="773263" y="1190640"/>
                  </a:lnTo>
                  <a:lnTo>
                    <a:pt x="740426" y="1199103"/>
                  </a:lnTo>
                  <a:lnTo>
                    <a:pt x="707588" y="1205979"/>
                  </a:lnTo>
                  <a:lnTo>
                    <a:pt x="685874" y="1164193"/>
                  </a:lnTo>
                  <a:lnTo>
                    <a:pt x="666807" y="1121349"/>
                  </a:lnTo>
                  <a:lnTo>
                    <a:pt x="649329" y="1079034"/>
                  </a:lnTo>
                  <a:lnTo>
                    <a:pt x="628144" y="1080092"/>
                  </a:lnTo>
                  <a:lnTo>
                    <a:pt x="606958" y="1080621"/>
                  </a:lnTo>
                  <a:lnTo>
                    <a:pt x="585773" y="1080092"/>
                  </a:lnTo>
                  <a:lnTo>
                    <a:pt x="553995" y="1077976"/>
                  </a:lnTo>
                  <a:lnTo>
                    <a:pt x="522747" y="1073216"/>
                  </a:lnTo>
                  <a:lnTo>
                    <a:pt x="501562" y="1114473"/>
                  </a:lnTo>
                  <a:lnTo>
                    <a:pt x="478787" y="1155201"/>
                  </a:lnTo>
                  <a:lnTo>
                    <a:pt x="453895" y="1194343"/>
                  </a:lnTo>
                  <a:lnTo>
                    <a:pt x="421587" y="1185880"/>
                  </a:lnTo>
                  <a:lnTo>
                    <a:pt x="389280" y="1174243"/>
                  </a:lnTo>
                  <a:lnTo>
                    <a:pt x="358561" y="1161019"/>
                  </a:lnTo>
                  <a:lnTo>
                    <a:pt x="328372" y="1146738"/>
                  </a:lnTo>
                  <a:lnTo>
                    <a:pt x="298713" y="1130870"/>
                  </a:lnTo>
                  <a:lnTo>
                    <a:pt x="308776" y="1084852"/>
                  </a:lnTo>
                  <a:lnTo>
                    <a:pt x="320957" y="1039893"/>
                  </a:lnTo>
                  <a:lnTo>
                    <a:pt x="335257" y="995991"/>
                  </a:lnTo>
                  <a:lnTo>
                    <a:pt x="318839" y="983825"/>
                  </a:lnTo>
                  <a:lnTo>
                    <a:pt x="301361" y="971131"/>
                  </a:lnTo>
                  <a:lnTo>
                    <a:pt x="270113" y="942039"/>
                  </a:lnTo>
                  <a:lnTo>
                    <a:pt x="255812" y="926700"/>
                  </a:lnTo>
                  <a:lnTo>
                    <a:pt x="242042" y="910832"/>
                  </a:lnTo>
                  <a:lnTo>
                    <a:pt x="199671" y="928816"/>
                  </a:lnTo>
                  <a:lnTo>
                    <a:pt x="155712" y="945213"/>
                  </a:lnTo>
                  <a:lnTo>
                    <a:pt x="110693" y="959494"/>
                  </a:lnTo>
                  <a:lnTo>
                    <a:pt x="87390" y="924584"/>
                  </a:lnTo>
                  <a:lnTo>
                    <a:pt x="66734" y="887558"/>
                  </a:lnTo>
                  <a:lnTo>
                    <a:pt x="48726" y="849475"/>
                  </a:lnTo>
                  <a:lnTo>
                    <a:pt x="33367" y="810862"/>
                  </a:lnTo>
                  <a:lnTo>
                    <a:pt x="70441" y="782300"/>
                  </a:lnTo>
                  <a:lnTo>
                    <a:pt x="108575" y="755853"/>
                  </a:lnTo>
                  <a:lnTo>
                    <a:pt x="147768" y="731522"/>
                  </a:lnTo>
                  <a:lnTo>
                    <a:pt x="138764" y="689736"/>
                  </a:lnTo>
                  <a:lnTo>
                    <a:pt x="135586" y="669107"/>
                  </a:lnTo>
                  <a:lnTo>
                    <a:pt x="133467" y="647949"/>
                  </a:lnTo>
                  <a:lnTo>
                    <a:pt x="132408" y="626792"/>
                  </a:lnTo>
                  <a:lnTo>
                    <a:pt x="131879" y="606163"/>
                  </a:lnTo>
                  <a:lnTo>
                    <a:pt x="87390" y="592411"/>
                  </a:lnTo>
                  <a:lnTo>
                    <a:pt x="43430" y="576543"/>
                  </a:lnTo>
                  <a:lnTo>
                    <a:pt x="0" y="559088"/>
                  </a:lnTo>
                  <a:lnTo>
                    <a:pt x="4237" y="517302"/>
                  </a:lnTo>
                  <a:lnTo>
                    <a:pt x="12182" y="476044"/>
                  </a:lnTo>
                  <a:lnTo>
                    <a:pt x="22774" y="435316"/>
                  </a:lnTo>
                  <a:lnTo>
                    <a:pt x="36015" y="395117"/>
                  </a:lnTo>
                  <a:lnTo>
                    <a:pt x="83152" y="397762"/>
                  </a:lnTo>
                  <a:lnTo>
                    <a:pt x="129230" y="401464"/>
                  </a:lnTo>
                  <a:lnTo>
                    <a:pt x="174779" y="408340"/>
                  </a:lnTo>
                  <a:lnTo>
                    <a:pt x="194375" y="370786"/>
                  </a:lnTo>
                  <a:lnTo>
                    <a:pt x="217149" y="334818"/>
                  </a:lnTo>
                  <a:lnTo>
                    <a:pt x="229860" y="318421"/>
                  </a:lnTo>
                  <a:lnTo>
                    <a:pt x="243101" y="301495"/>
                  </a:lnTo>
                  <a:lnTo>
                    <a:pt x="217679" y="262353"/>
                  </a:lnTo>
                  <a:lnTo>
                    <a:pt x="194375" y="222683"/>
                  </a:lnTo>
                  <a:lnTo>
                    <a:pt x="172660" y="181426"/>
                  </a:lnTo>
                  <a:lnTo>
                    <a:pt x="196494" y="158153"/>
                  </a:lnTo>
                  <a:lnTo>
                    <a:pt x="222446" y="135937"/>
                  </a:lnTo>
                  <a:lnTo>
                    <a:pt x="248927" y="115309"/>
                  </a:lnTo>
                  <a:lnTo>
                    <a:pt x="276468" y="96267"/>
                  </a:lnTo>
                  <a:lnTo>
                    <a:pt x="306127" y="79341"/>
                  </a:lnTo>
                  <a:lnTo>
                    <a:pt x="340554" y="110548"/>
                  </a:lnTo>
                  <a:lnTo>
                    <a:pt x="372861" y="143871"/>
                  </a:lnTo>
                  <a:lnTo>
                    <a:pt x="403580" y="178781"/>
                  </a:lnTo>
                  <a:lnTo>
                    <a:pt x="423176" y="169260"/>
                  </a:lnTo>
                  <a:lnTo>
                    <a:pt x="442773" y="161855"/>
                  </a:lnTo>
                  <a:lnTo>
                    <a:pt x="462899" y="154979"/>
                  </a:lnTo>
                  <a:lnTo>
                    <a:pt x="483025" y="148632"/>
                  </a:lnTo>
                  <a:lnTo>
                    <a:pt x="503680" y="143871"/>
                  </a:lnTo>
                  <a:lnTo>
                    <a:pt x="524865" y="140169"/>
                  </a:lnTo>
                  <a:lnTo>
                    <a:pt x="530162" y="94151"/>
                  </a:lnTo>
                  <a:lnTo>
                    <a:pt x="537577" y="48133"/>
                  </a:lnTo>
                  <a:lnTo>
                    <a:pt x="547640" y="2116"/>
                  </a:lnTo>
                  <a:lnTo>
                    <a:pt x="581536" y="529"/>
                  </a:lnTo>
                  <a:close/>
                </a:path>
              </a:pathLst>
            </a:custGeom>
            <a:gradFill>
              <a:gsLst>
                <a:gs pos="0">
                  <a:schemeClr val="tx1">
                    <a:lumMod val="50000"/>
                    <a:lumOff val="50000"/>
                  </a:schemeClr>
                </a:gs>
                <a:gs pos="89000">
                  <a:schemeClr val="tx1">
                    <a:lumMod val="85000"/>
                    <a:lumOff val="15000"/>
                  </a:schemeClr>
                </a:gs>
              </a:gsLst>
              <a:lin ang="5400000" scaled="0"/>
            </a:gradFill>
            <a:ln w="0">
              <a:noFill/>
              <a:prstDash val="solid"/>
              <a:round/>
            </a:ln>
            <a:effectLst>
              <a:outerShdw blurRad="165100" sx="105000" sy="105000" algn="ctr" rotWithShape="0">
                <a:prstClr val="black">
                  <a:alpha val="75000"/>
                </a:prstClr>
              </a:outerShdw>
            </a:effectLst>
            <a:scene3d>
              <a:camera prst="perspectiveRelaxed"/>
              <a:lightRig rig="threePt" dir="t"/>
            </a:scene3d>
            <a:sp3d extrusionH="209550"/>
          </p:spPr>
          <p:txBody>
            <a:bodyPr vert="horz" wrap="square" lIns="91440" tIns="45720" rIns="91440" bIns="45720" numCol="1" anchor="t" anchorCtr="0" compatLnSpc="1">
              <a:noAutofit/>
            </a:bodyPr>
            <a:lstStyle/>
            <a:p>
              <a:endParaRPr lang="en-US"/>
            </a:p>
          </p:txBody>
        </p:sp>
        <p:sp>
          <p:nvSpPr>
            <p:cNvPr id="22" name="文本框 21"/>
            <p:cNvSpPr txBox="1"/>
            <p:nvPr/>
          </p:nvSpPr>
          <p:spPr>
            <a:xfrm>
              <a:off x="6495503" y="2882348"/>
              <a:ext cx="894080" cy="521970"/>
            </a:xfrm>
            <a:prstGeom prst="rect">
              <a:avLst/>
            </a:prstGeom>
            <a:noFill/>
          </p:spPr>
          <p:txBody>
            <a:bodyPr wrap="none" rtlCol="0">
              <a:spAutoFit/>
            </a:bodyPr>
            <a:lstStyle/>
            <a:p>
              <a:pPr lvl="0" algn="l">
                <a:buClrTx/>
                <a:buSzTx/>
                <a:buFontTx/>
              </a:pPr>
              <a:r>
                <a:rPr lang="zh-CN" altLang="en-US" sz="2800" b="1">
                  <a:solidFill>
                    <a:schemeClr val="bg1"/>
                  </a:solidFill>
                  <a:latin typeface="微软雅黑" panose="020B0503020204020204" pitchFamily="34" charset="-122"/>
                  <a:ea typeface="微软雅黑" panose="020B0503020204020204" pitchFamily="34" charset="-122"/>
                  <a:sym typeface="+mn-ea"/>
                </a:rPr>
                <a:t>中国</a:t>
              </a:r>
            </a:p>
          </p:txBody>
        </p:sp>
      </p:grpSp>
      <p:sp>
        <p:nvSpPr>
          <p:cNvPr id="23" name="矩形 22"/>
          <p:cNvSpPr/>
          <p:nvPr/>
        </p:nvSpPr>
        <p:spPr>
          <a:xfrm>
            <a:off x="11015147" y="796875"/>
            <a:ext cx="944880" cy="220253"/>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92735" y="431165"/>
            <a:ext cx="1808480" cy="583565"/>
          </a:xfrm>
          <a:prstGeom prst="rect">
            <a:avLst/>
          </a:prstGeom>
          <a:noFill/>
        </p:spPr>
        <p:txBody>
          <a:bodyPr wrap="none" rtlCol="0">
            <a:spAutoFit/>
          </a:bodyPr>
          <a:lstStyle/>
          <a:p>
            <a:r>
              <a:rPr lang="zh-CN" altLang="en-US" sz="3200" b="1">
                <a:latin typeface="微软雅黑" panose="020B0503020204020204" pitchFamily="34" charset="-122"/>
                <a:ea typeface="微软雅黑" panose="020B0503020204020204" pitchFamily="34" charset="-122"/>
              </a:rPr>
              <a:t>中国方案</a:t>
            </a:r>
          </a:p>
        </p:txBody>
      </p:sp>
      <p:grpSp>
        <p:nvGrpSpPr>
          <p:cNvPr id="18" name="组合 17"/>
          <p:cNvGrpSpPr/>
          <p:nvPr/>
        </p:nvGrpSpPr>
        <p:grpSpPr>
          <a:xfrm>
            <a:off x="8845583" y="2658960"/>
            <a:ext cx="1972130" cy="1958381"/>
            <a:chOff x="7587648" y="2546565"/>
            <a:chExt cx="1972130" cy="1958381"/>
          </a:xfrm>
        </p:grpSpPr>
        <p:sp>
          <p:nvSpPr>
            <p:cNvPr id="24" name="任意多边形 23"/>
            <p:cNvSpPr/>
            <p:nvPr/>
          </p:nvSpPr>
          <p:spPr bwMode="auto">
            <a:xfrm>
              <a:off x="7587648" y="2546565"/>
              <a:ext cx="1972130" cy="1958381"/>
            </a:xfrm>
            <a:custGeom>
              <a:avLst/>
              <a:gdLst>
                <a:gd name="connsiteX0" fmla="*/ 986066 w 1972130"/>
                <a:gd name="connsiteY0" fmla="*/ 864088 h 1958381"/>
                <a:gd name="connsiteX1" fmla="*/ 703173 w 1972130"/>
                <a:gd name="connsiteY1" fmla="*/ 979190 h 1958381"/>
                <a:gd name="connsiteX2" fmla="*/ 986066 w 1972130"/>
                <a:gd name="connsiteY2" fmla="*/ 1094292 h 1958381"/>
                <a:gd name="connsiteX3" fmla="*/ 1268959 w 1972130"/>
                <a:gd name="connsiteY3" fmla="*/ 979190 h 1958381"/>
                <a:gd name="connsiteX4" fmla="*/ 986066 w 1972130"/>
                <a:gd name="connsiteY4" fmla="*/ 864088 h 1958381"/>
                <a:gd name="connsiteX5" fmla="*/ 999396 w 1972130"/>
                <a:gd name="connsiteY5" fmla="*/ 0 h 1958381"/>
                <a:gd name="connsiteX6" fmla="*/ 1053580 w 1972130"/>
                <a:gd name="connsiteY6" fmla="*/ 1718 h 1958381"/>
                <a:gd name="connsiteX7" fmla="*/ 1108624 w 1972130"/>
                <a:gd name="connsiteY7" fmla="*/ 7731 h 1958381"/>
                <a:gd name="connsiteX8" fmla="*/ 1161948 w 1972130"/>
                <a:gd name="connsiteY8" fmla="*/ 16320 h 1958381"/>
                <a:gd name="connsiteX9" fmla="*/ 1172269 w 1972130"/>
                <a:gd name="connsiteY9" fmla="*/ 91048 h 1958381"/>
                <a:gd name="connsiteX10" fmla="*/ 1178290 w 1972130"/>
                <a:gd name="connsiteY10" fmla="*/ 166634 h 1958381"/>
                <a:gd name="connsiteX11" fmla="*/ 1180870 w 1972130"/>
                <a:gd name="connsiteY11" fmla="*/ 241362 h 1958381"/>
                <a:gd name="connsiteX12" fmla="*/ 1229893 w 1972130"/>
                <a:gd name="connsiteY12" fmla="*/ 256823 h 1958381"/>
                <a:gd name="connsiteX13" fmla="*/ 1278057 w 1972130"/>
                <a:gd name="connsiteY13" fmla="*/ 274002 h 1958381"/>
                <a:gd name="connsiteX14" fmla="*/ 1309880 w 1972130"/>
                <a:gd name="connsiteY14" fmla="*/ 288604 h 1958381"/>
                <a:gd name="connsiteX15" fmla="*/ 1371804 w 1972130"/>
                <a:gd name="connsiteY15" fmla="*/ 319525 h 1958381"/>
                <a:gd name="connsiteX16" fmla="*/ 1425989 w 1972130"/>
                <a:gd name="connsiteY16" fmla="*/ 268848 h 1958381"/>
                <a:gd name="connsiteX17" fmla="*/ 1482753 w 1972130"/>
                <a:gd name="connsiteY17" fmla="*/ 219030 h 1958381"/>
                <a:gd name="connsiteX18" fmla="*/ 1542957 w 1972130"/>
                <a:gd name="connsiteY18" fmla="*/ 172647 h 1958381"/>
                <a:gd name="connsiteX19" fmla="*/ 1586821 w 1972130"/>
                <a:gd name="connsiteY19" fmla="*/ 205287 h 1958381"/>
                <a:gd name="connsiteX20" fmla="*/ 1629824 w 1972130"/>
                <a:gd name="connsiteY20" fmla="*/ 239644 h 1958381"/>
                <a:gd name="connsiteX21" fmla="*/ 1671107 w 1972130"/>
                <a:gd name="connsiteY21" fmla="*/ 275720 h 1958381"/>
                <a:gd name="connsiteX22" fmla="*/ 1709810 w 1972130"/>
                <a:gd name="connsiteY22" fmla="*/ 315231 h 1958381"/>
                <a:gd name="connsiteX23" fmla="*/ 1745073 w 1972130"/>
                <a:gd name="connsiteY23" fmla="*/ 357319 h 1958381"/>
                <a:gd name="connsiteX24" fmla="*/ 1703790 w 1972130"/>
                <a:gd name="connsiteY24" fmla="*/ 420880 h 1958381"/>
                <a:gd name="connsiteX25" fmla="*/ 1659926 w 1972130"/>
                <a:gd name="connsiteY25" fmla="*/ 481865 h 1958381"/>
                <a:gd name="connsiteX26" fmla="*/ 1613483 w 1972130"/>
                <a:gd name="connsiteY26" fmla="*/ 541991 h 1958381"/>
                <a:gd name="connsiteX27" fmla="*/ 1633264 w 1972130"/>
                <a:gd name="connsiteY27" fmla="*/ 570336 h 1958381"/>
                <a:gd name="connsiteX28" fmla="*/ 1649605 w 1972130"/>
                <a:gd name="connsiteY28" fmla="*/ 599540 h 1958381"/>
                <a:gd name="connsiteX29" fmla="*/ 1667667 w 1972130"/>
                <a:gd name="connsiteY29" fmla="*/ 629602 h 1958381"/>
                <a:gd name="connsiteX30" fmla="*/ 1682288 w 1972130"/>
                <a:gd name="connsiteY30" fmla="*/ 660524 h 1958381"/>
                <a:gd name="connsiteX31" fmla="*/ 1696909 w 1972130"/>
                <a:gd name="connsiteY31" fmla="*/ 692305 h 1958381"/>
                <a:gd name="connsiteX32" fmla="*/ 1708950 w 1972130"/>
                <a:gd name="connsiteY32" fmla="*/ 724086 h 1958381"/>
                <a:gd name="connsiteX33" fmla="*/ 1783776 w 1972130"/>
                <a:gd name="connsiteY33" fmla="*/ 719791 h 1958381"/>
                <a:gd name="connsiteX34" fmla="*/ 1860321 w 1972130"/>
                <a:gd name="connsiteY34" fmla="*/ 718932 h 1958381"/>
                <a:gd name="connsiteX35" fmla="*/ 1936007 w 1972130"/>
                <a:gd name="connsiteY35" fmla="*/ 722368 h 1958381"/>
                <a:gd name="connsiteX36" fmla="*/ 1951488 w 1972130"/>
                <a:gd name="connsiteY36" fmla="*/ 788506 h 1958381"/>
                <a:gd name="connsiteX37" fmla="*/ 1962669 w 1972130"/>
                <a:gd name="connsiteY37" fmla="*/ 856362 h 1958381"/>
                <a:gd name="connsiteX38" fmla="*/ 1970410 w 1972130"/>
                <a:gd name="connsiteY38" fmla="*/ 924219 h 1958381"/>
                <a:gd name="connsiteX39" fmla="*/ 1972130 w 1972130"/>
                <a:gd name="connsiteY39" fmla="*/ 992934 h 1958381"/>
                <a:gd name="connsiteX40" fmla="*/ 1898164 w 1972130"/>
                <a:gd name="connsiteY40" fmla="*/ 1015266 h 1958381"/>
                <a:gd name="connsiteX41" fmla="*/ 1825919 w 1972130"/>
                <a:gd name="connsiteY41" fmla="*/ 1035022 h 1958381"/>
                <a:gd name="connsiteX42" fmla="*/ 1751953 w 1972130"/>
                <a:gd name="connsiteY42" fmla="*/ 1049624 h 1958381"/>
                <a:gd name="connsiteX43" fmla="*/ 1748513 w 1972130"/>
                <a:gd name="connsiteY43" fmla="*/ 1083981 h 1958381"/>
                <a:gd name="connsiteX44" fmla="*/ 1742493 w 1972130"/>
                <a:gd name="connsiteY44" fmla="*/ 1117480 h 1958381"/>
                <a:gd name="connsiteX45" fmla="*/ 1736472 w 1972130"/>
                <a:gd name="connsiteY45" fmla="*/ 1150978 h 1958381"/>
                <a:gd name="connsiteX46" fmla="*/ 1728731 w 1972130"/>
                <a:gd name="connsiteY46" fmla="*/ 1184477 h 1958381"/>
                <a:gd name="connsiteX47" fmla="*/ 1719271 w 1972130"/>
                <a:gd name="connsiteY47" fmla="*/ 1217117 h 1958381"/>
                <a:gd name="connsiteX48" fmla="*/ 1708090 w 1972130"/>
                <a:gd name="connsiteY48" fmla="*/ 1249756 h 1958381"/>
                <a:gd name="connsiteX49" fmla="*/ 1767434 w 1972130"/>
                <a:gd name="connsiteY49" fmla="*/ 1295280 h 1958381"/>
                <a:gd name="connsiteX50" fmla="*/ 1826779 w 1972130"/>
                <a:gd name="connsiteY50" fmla="*/ 1343381 h 1958381"/>
                <a:gd name="connsiteX51" fmla="*/ 1883543 w 1972130"/>
                <a:gd name="connsiteY51" fmla="*/ 1394917 h 1958381"/>
                <a:gd name="connsiteX52" fmla="*/ 1852581 w 1972130"/>
                <a:gd name="connsiteY52" fmla="*/ 1455043 h 1958381"/>
                <a:gd name="connsiteX53" fmla="*/ 1817318 w 1972130"/>
                <a:gd name="connsiteY53" fmla="*/ 1514310 h 1958381"/>
                <a:gd name="connsiteX54" fmla="*/ 1778615 w 1972130"/>
                <a:gd name="connsiteY54" fmla="*/ 1571000 h 1958381"/>
                <a:gd name="connsiteX55" fmla="*/ 1736472 w 1972130"/>
                <a:gd name="connsiteY55" fmla="*/ 1625113 h 1958381"/>
                <a:gd name="connsiteX56" fmla="*/ 1665947 w 1972130"/>
                <a:gd name="connsiteY56" fmla="*/ 1595050 h 1958381"/>
                <a:gd name="connsiteX57" fmla="*/ 1597141 w 1972130"/>
                <a:gd name="connsiteY57" fmla="*/ 1562410 h 1958381"/>
                <a:gd name="connsiteX58" fmla="*/ 1530917 w 1972130"/>
                <a:gd name="connsiteY58" fmla="*/ 1527194 h 1958381"/>
                <a:gd name="connsiteX59" fmla="*/ 1506835 w 1972130"/>
                <a:gd name="connsiteY59" fmla="*/ 1551244 h 1958381"/>
                <a:gd name="connsiteX60" fmla="*/ 1480173 w 1972130"/>
                <a:gd name="connsiteY60" fmla="*/ 1573576 h 1958381"/>
                <a:gd name="connsiteX61" fmla="*/ 1453511 w 1972130"/>
                <a:gd name="connsiteY61" fmla="*/ 1596768 h 1958381"/>
                <a:gd name="connsiteX62" fmla="*/ 1397606 w 1972130"/>
                <a:gd name="connsiteY62" fmla="*/ 1635420 h 1958381"/>
                <a:gd name="connsiteX63" fmla="*/ 1367504 w 1972130"/>
                <a:gd name="connsiteY63" fmla="*/ 1652599 h 1958381"/>
                <a:gd name="connsiteX64" fmla="*/ 1385565 w 1972130"/>
                <a:gd name="connsiteY64" fmla="*/ 1726468 h 1958381"/>
                <a:gd name="connsiteX65" fmla="*/ 1399326 w 1972130"/>
                <a:gd name="connsiteY65" fmla="*/ 1800336 h 1958381"/>
                <a:gd name="connsiteX66" fmla="*/ 1409647 w 1972130"/>
                <a:gd name="connsiteY66" fmla="*/ 1875064 h 1958381"/>
                <a:gd name="connsiteX67" fmla="*/ 1358903 w 1972130"/>
                <a:gd name="connsiteY67" fmla="*/ 1897397 h 1958381"/>
                <a:gd name="connsiteX68" fmla="*/ 1308159 w 1972130"/>
                <a:gd name="connsiteY68" fmla="*/ 1917152 h 1958381"/>
                <a:gd name="connsiteX69" fmla="*/ 1255695 w 1972130"/>
                <a:gd name="connsiteY69" fmla="*/ 1933472 h 1958381"/>
                <a:gd name="connsiteX70" fmla="*/ 1202371 w 1972130"/>
                <a:gd name="connsiteY70" fmla="*/ 1947215 h 1958381"/>
                <a:gd name="connsiteX71" fmla="*/ 1149047 w 1972130"/>
                <a:gd name="connsiteY71" fmla="*/ 1958381 h 1958381"/>
                <a:gd name="connsiteX72" fmla="*/ 1113785 w 1972130"/>
                <a:gd name="connsiteY72" fmla="*/ 1890525 h 1958381"/>
                <a:gd name="connsiteX73" fmla="*/ 1082822 w 1972130"/>
                <a:gd name="connsiteY73" fmla="*/ 1820951 h 1958381"/>
                <a:gd name="connsiteX74" fmla="*/ 1054440 w 1972130"/>
                <a:gd name="connsiteY74" fmla="*/ 1752236 h 1958381"/>
                <a:gd name="connsiteX75" fmla="*/ 1020038 w 1972130"/>
                <a:gd name="connsiteY75" fmla="*/ 1753954 h 1958381"/>
                <a:gd name="connsiteX76" fmla="*/ 985635 w 1972130"/>
                <a:gd name="connsiteY76" fmla="*/ 1754813 h 1958381"/>
                <a:gd name="connsiteX77" fmla="*/ 951232 w 1972130"/>
                <a:gd name="connsiteY77" fmla="*/ 1753954 h 1958381"/>
                <a:gd name="connsiteX78" fmla="*/ 899628 w 1972130"/>
                <a:gd name="connsiteY78" fmla="*/ 1750518 h 1958381"/>
                <a:gd name="connsiteX79" fmla="*/ 848885 w 1972130"/>
                <a:gd name="connsiteY79" fmla="*/ 1742787 h 1958381"/>
                <a:gd name="connsiteX80" fmla="*/ 814482 w 1972130"/>
                <a:gd name="connsiteY80" fmla="*/ 1809785 h 1958381"/>
                <a:gd name="connsiteX81" fmla="*/ 777499 w 1972130"/>
                <a:gd name="connsiteY81" fmla="*/ 1875923 h 1958381"/>
                <a:gd name="connsiteX82" fmla="*/ 737076 w 1972130"/>
                <a:gd name="connsiteY82" fmla="*/ 1939485 h 1958381"/>
                <a:gd name="connsiteX83" fmla="*/ 684612 w 1972130"/>
                <a:gd name="connsiteY83" fmla="*/ 1925742 h 1958381"/>
                <a:gd name="connsiteX84" fmla="*/ 632148 w 1972130"/>
                <a:gd name="connsiteY84" fmla="*/ 1906845 h 1958381"/>
                <a:gd name="connsiteX85" fmla="*/ 582264 w 1972130"/>
                <a:gd name="connsiteY85" fmla="*/ 1885371 h 1958381"/>
                <a:gd name="connsiteX86" fmla="*/ 533241 w 1972130"/>
                <a:gd name="connsiteY86" fmla="*/ 1862180 h 1958381"/>
                <a:gd name="connsiteX87" fmla="*/ 485077 w 1972130"/>
                <a:gd name="connsiteY87" fmla="*/ 1836412 h 1958381"/>
                <a:gd name="connsiteX88" fmla="*/ 501418 w 1972130"/>
                <a:gd name="connsiteY88" fmla="*/ 1761684 h 1958381"/>
                <a:gd name="connsiteX89" fmla="*/ 521200 w 1972130"/>
                <a:gd name="connsiteY89" fmla="*/ 1688674 h 1958381"/>
                <a:gd name="connsiteX90" fmla="*/ 544421 w 1972130"/>
                <a:gd name="connsiteY90" fmla="*/ 1617382 h 1958381"/>
                <a:gd name="connsiteX91" fmla="*/ 517760 w 1972130"/>
                <a:gd name="connsiteY91" fmla="*/ 1597627 h 1958381"/>
                <a:gd name="connsiteX92" fmla="*/ 489377 w 1972130"/>
                <a:gd name="connsiteY92" fmla="*/ 1577012 h 1958381"/>
                <a:gd name="connsiteX93" fmla="*/ 438634 w 1972130"/>
                <a:gd name="connsiteY93" fmla="*/ 1529771 h 1958381"/>
                <a:gd name="connsiteX94" fmla="*/ 415412 w 1972130"/>
                <a:gd name="connsiteY94" fmla="*/ 1504861 h 1958381"/>
                <a:gd name="connsiteX95" fmla="*/ 393050 w 1972130"/>
                <a:gd name="connsiteY95" fmla="*/ 1479093 h 1958381"/>
                <a:gd name="connsiteX96" fmla="*/ 324245 w 1972130"/>
                <a:gd name="connsiteY96" fmla="*/ 1508297 h 1958381"/>
                <a:gd name="connsiteX97" fmla="*/ 252859 w 1972130"/>
                <a:gd name="connsiteY97" fmla="*/ 1534924 h 1958381"/>
                <a:gd name="connsiteX98" fmla="*/ 179754 w 1972130"/>
                <a:gd name="connsiteY98" fmla="*/ 1558116 h 1958381"/>
                <a:gd name="connsiteX99" fmla="*/ 141911 w 1972130"/>
                <a:gd name="connsiteY99" fmla="*/ 1501426 h 1958381"/>
                <a:gd name="connsiteX100" fmla="*/ 108368 w 1972130"/>
                <a:gd name="connsiteY100" fmla="*/ 1441300 h 1958381"/>
                <a:gd name="connsiteX101" fmla="*/ 79126 w 1972130"/>
                <a:gd name="connsiteY101" fmla="*/ 1379456 h 1958381"/>
                <a:gd name="connsiteX102" fmla="*/ 54184 w 1972130"/>
                <a:gd name="connsiteY102" fmla="*/ 1316754 h 1958381"/>
                <a:gd name="connsiteX103" fmla="*/ 114389 w 1972130"/>
                <a:gd name="connsiteY103" fmla="*/ 1270371 h 1958381"/>
                <a:gd name="connsiteX104" fmla="*/ 176314 w 1972130"/>
                <a:gd name="connsiteY104" fmla="*/ 1227424 h 1958381"/>
                <a:gd name="connsiteX105" fmla="*/ 239958 w 1972130"/>
                <a:gd name="connsiteY105" fmla="*/ 1187913 h 1958381"/>
                <a:gd name="connsiteX106" fmla="*/ 225337 w 1972130"/>
                <a:gd name="connsiteY106" fmla="*/ 1120057 h 1958381"/>
                <a:gd name="connsiteX107" fmla="*/ 220177 w 1972130"/>
                <a:gd name="connsiteY107" fmla="*/ 1086558 h 1958381"/>
                <a:gd name="connsiteX108" fmla="*/ 216737 w 1972130"/>
                <a:gd name="connsiteY108" fmla="*/ 1052201 h 1958381"/>
                <a:gd name="connsiteX109" fmla="*/ 215017 w 1972130"/>
                <a:gd name="connsiteY109" fmla="*/ 1017843 h 1958381"/>
                <a:gd name="connsiteX110" fmla="*/ 214157 w 1972130"/>
                <a:gd name="connsiteY110" fmla="*/ 984344 h 1958381"/>
                <a:gd name="connsiteX111" fmla="*/ 141911 w 1972130"/>
                <a:gd name="connsiteY111" fmla="*/ 962012 h 1958381"/>
                <a:gd name="connsiteX112" fmla="*/ 70526 w 1972130"/>
                <a:gd name="connsiteY112" fmla="*/ 936244 h 1958381"/>
                <a:gd name="connsiteX113" fmla="*/ 0 w 1972130"/>
                <a:gd name="connsiteY113" fmla="*/ 907899 h 1958381"/>
                <a:gd name="connsiteX114" fmla="*/ 6881 w 1972130"/>
                <a:gd name="connsiteY114" fmla="*/ 840043 h 1958381"/>
                <a:gd name="connsiteX115" fmla="*/ 19782 w 1972130"/>
                <a:gd name="connsiteY115" fmla="*/ 773045 h 1958381"/>
                <a:gd name="connsiteX116" fmla="*/ 36983 w 1972130"/>
                <a:gd name="connsiteY116" fmla="*/ 706907 h 1958381"/>
                <a:gd name="connsiteX117" fmla="*/ 58485 w 1972130"/>
                <a:gd name="connsiteY117" fmla="*/ 641628 h 1958381"/>
                <a:gd name="connsiteX118" fmla="*/ 135031 w 1972130"/>
                <a:gd name="connsiteY118" fmla="*/ 645922 h 1958381"/>
                <a:gd name="connsiteX119" fmla="*/ 209856 w 1972130"/>
                <a:gd name="connsiteY119" fmla="*/ 651935 h 1958381"/>
                <a:gd name="connsiteX120" fmla="*/ 283822 w 1972130"/>
                <a:gd name="connsiteY120" fmla="*/ 663101 h 1958381"/>
                <a:gd name="connsiteX121" fmla="*/ 315644 w 1972130"/>
                <a:gd name="connsiteY121" fmla="*/ 602116 h 1958381"/>
                <a:gd name="connsiteX122" fmla="*/ 352627 w 1972130"/>
                <a:gd name="connsiteY122" fmla="*/ 543709 h 1958381"/>
                <a:gd name="connsiteX123" fmla="*/ 373269 w 1972130"/>
                <a:gd name="connsiteY123" fmla="*/ 517081 h 1958381"/>
                <a:gd name="connsiteX124" fmla="*/ 394770 w 1972130"/>
                <a:gd name="connsiteY124" fmla="*/ 489595 h 1958381"/>
                <a:gd name="connsiteX125" fmla="*/ 353487 w 1972130"/>
                <a:gd name="connsiteY125" fmla="*/ 426034 h 1958381"/>
                <a:gd name="connsiteX126" fmla="*/ 315644 w 1972130"/>
                <a:gd name="connsiteY126" fmla="*/ 361613 h 1958381"/>
                <a:gd name="connsiteX127" fmla="*/ 280382 w 1972130"/>
                <a:gd name="connsiteY127" fmla="*/ 294616 h 1958381"/>
                <a:gd name="connsiteX128" fmla="*/ 319085 w 1972130"/>
                <a:gd name="connsiteY128" fmla="*/ 256823 h 1958381"/>
                <a:gd name="connsiteX129" fmla="*/ 361228 w 1972130"/>
                <a:gd name="connsiteY129" fmla="*/ 220747 h 1958381"/>
                <a:gd name="connsiteX130" fmla="*/ 404231 w 1972130"/>
                <a:gd name="connsiteY130" fmla="*/ 187249 h 1958381"/>
                <a:gd name="connsiteX131" fmla="*/ 448954 w 1972130"/>
                <a:gd name="connsiteY131" fmla="*/ 156327 h 1958381"/>
                <a:gd name="connsiteX132" fmla="*/ 497118 w 1972130"/>
                <a:gd name="connsiteY132" fmla="*/ 128841 h 1958381"/>
                <a:gd name="connsiteX133" fmla="*/ 553022 w 1972130"/>
                <a:gd name="connsiteY133" fmla="*/ 179518 h 1958381"/>
                <a:gd name="connsiteX134" fmla="*/ 605486 w 1972130"/>
                <a:gd name="connsiteY134" fmla="*/ 233632 h 1958381"/>
                <a:gd name="connsiteX135" fmla="*/ 655370 w 1972130"/>
                <a:gd name="connsiteY135" fmla="*/ 290322 h 1958381"/>
                <a:gd name="connsiteX136" fmla="*/ 687192 w 1972130"/>
                <a:gd name="connsiteY136" fmla="*/ 274861 h 1958381"/>
                <a:gd name="connsiteX137" fmla="*/ 719015 w 1972130"/>
                <a:gd name="connsiteY137" fmla="*/ 262835 h 1958381"/>
                <a:gd name="connsiteX138" fmla="*/ 751697 w 1972130"/>
                <a:gd name="connsiteY138" fmla="*/ 251669 h 1958381"/>
                <a:gd name="connsiteX139" fmla="*/ 784380 w 1972130"/>
                <a:gd name="connsiteY139" fmla="*/ 241362 h 1958381"/>
                <a:gd name="connsiteX140" fmla="*/ 817922 w 1972130"/>
                <a:gd name="connsiteY140" fmla="*/ 233632 h 1958381"/>
                <a:gd name="connsiteX141" fmla="*/ 852325 w 1972130"/>
                <a:gd name="connsiteY141" fmla="*/ 227619 h 1958381"/>
                <a:gd name="connsiteX142" fmla="*/ 860925 w 1972130"/>
                <a:gd name="connsiteY142" fmla="*/ 152891 h 1958381"/>
                <a:gd name="connsiteX143" fmla="*/ 872966 w 1972130"/>
                <a:gd name="connsiteY143" fmla="*/ 78164 h 1958381"/>
                <a:gd name="connsiteX144" fmla="*/ 889308 w 1972130"/>
                <a:gd name="connsiteY144" fmla="*/ 3436 h 1958381"/>
                <a:gd name="connsiteX145" fmla="*/ 944352 w 1972130"/>
                <a:gd name="connsiteY145" fmla="*/ 859 h 195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972130" h="1958381">
                  <a:moveTo>
                    <a:pt x="986066" y="864088"/>
                  </a:moveTo>
                  <a:cubicBezTo>
                    <a:pt x="829829" y="864088"/>
                    <a:pt x="703173" y="915621"/>
                    <a:pt x="703173" y="979190"/>
                  </a:cubicBezTo>
                  <a:cubicBezTo>
                    <a:pt x="703173" y="1042759"/>
                    <a:pt x="829829" y="1094292"/>
                    <a:pt x="986066" y="1094292"/>
                  </a:cubicBezTo>
                  <a:cubicBezTo>
                    <a:pt x="1142303" y="1094292"/>
                    <a:pt x="1268959" y="1042759"/>
                    <a:pt x="1268959" y="979190"/>
                  </a:cubicBezTo>
                  <a:cubicBezTo>
                    <a:pt x="1268959" y="915621"/>
                    <a:pt x="1142303" y="864088"/>
                    <a:pt x="986066" y="864088"/>
                  </a:cubicBezTo>
                  <a:close/>
                  <a:moveTo>
                    <a:pt x="999396" y="0"/>
                  </a:moveTo>
                  <a:lnTo>
                    <a:pt x="1053580" y="1718"/>
                  </a:lnTo>
                  <a:lnTo>
                    <a:pt x="1108624" y="7731"/>
                  </a:lnTo>
                  <a:lnTo>
                    <a:pt x="1161948" y="16320"/>
                  </a:lnTo>
                  <a:lnTo>
                    <a:pt x="1172269" y="91048"/>
                  </a:lnTo>
                  <a:lnTo>
                    <a:pt x="1178290" y="166634"/>
                  </a:lnTo>
                  <a:lnTo>
                    <a:pt x="1180870" y="241362"/>
                  </a:lnTo>
                  <a:lnTo>
                    <a:pt x="1229893" y="256823"/>
                  </a:lnTo>
                  <a:lnTo>
                    <a:pt x="1278057" y="274002"/>
                  </a:lnTo>
                  <a:lnTo>
                    <a:pt x="1309880" y="288604"/>
                  </a:lnTo>
                  <a:lnTo>
                    <a:pt x="1371804" y="319525"/>
                  </a:lnTo>
                  <a:lnTo>
                    <a:pt x="1425989" y="268848"/>
                  </a:lnTo>
                  <a:lnTo>
                    <a:pt x="1482753" y="219030"/>
                  </a:lnTo>
                  <a:lnTo>
                    <a:pt x="1542957" y="172647"/>
                  </a:lnTo>
                  <a:lnTo>
                    <a:pt x="1586821" y="205287"/>
                  </a:lnTo>
                  <a:lnTo>
                    <a:pt x="1629824" y="239644"/>
                  </a:lnTo>
                  <a:lnTo>
                    <a:pt x="1671107" y="275720"/>
                  </a:lnTo>
                  <a:lnTo>
                    <a:pt x="1709810" y="315231"/>
                  </a:lnTo>
                  <a:lnTo>
                    <a:pt x="1745073" y="357319"/>
                  </a:lnTo>
                  <a:lnTo>
                    <a:pt x="1703790" y="420880"/>
                  </a:lnTo>
                  <a:lnTo>
                    <a:pt x="1659926" y="481865"/>
                  </a:lnTo>
                  <a:lnTo>
                    <a:pt x="1613483" y="541991"/>
                  </a:lnTo>
                  <a:lnTo>
                    <a:pt x="1633264" y="570336"/>
                  </a:lnTo>
                  <a:lnTo>
                    <a:pt x="1649605" y="599540"/>
                  </a:lnTo>
                  <a:lnTo>
                    <a:pt x="1667667" y="629602"/>
                  </a:lnTo>
                  <a:lnTo>
                    <a:pt x="1682288" y="660524"/>
                  </a:lnTo>
                  <a:lnTo>
                    <a:pt x="1696909" y="692305"/>
                  </a:lnTo>
                  <a:lnTo>
                    <a:pt x="1708950" y="724086"/>
                  </a:lnTo>
                  <a:lnTo>
                    <a:pt x="1783776" y="719791"/>
                  </a:lnTo>
                  <a:lnTo>
                    <a:pt x="1860321" y="718932"/>
                  </a:lnTo>
                  <a:lnTo>
                    <a:pt x="1936007" y="722368"/>
                  </a:lnTo>
                  <a:lnTo>
                    <a:pt x="1951488" y="788506"/>
                  </a:lnTo>
                  <a:lnTo>
                    <a:pt x="1962669" y="856362"/>
                  </a:lnTo>
                  <a:lnTo>
                    <a:pt x="1970410" y="924219"/>
                  </a:lnTo>
                  <a:lnTo>
                    <a:pt x="1972130" y="992934"/>
                  </a:lnTo>
                  <a:lnTo>
                    <a:pt x="1898164" y="1015266"/>
                  </a:lnTo>
                  <a:lnTo>
                    <a:pt x="1825919" y="1035022"/>
                  </a:lnTo>
                  <a:lnTo>
                    <a:pt x="1751953" y="1049624"/>
                  </a:lnTo>
                  <a:lnTo>
                    <a:pt x="1748513" y="1083981"/>
                  </a:lnTo>
                  <a:lnTo>
                    <a:pt x="1742493" y="1117480"/>
                  </a:lnTo>
                  <a:lnTo>
                    <a:pt x="1736472" y="1150978"/>
                  </a:lnTo>
                  <a:lnTo>
                    <a:pt x="1728731" y="1184477"/>
                  </a:lnTo>
                  <a:lnTo>
                    <a:pt x="1719271" y="1217117"/>
                  </a:lnTo>
                  <a:lnTo>
                    <a:pt x="1708090" y="1249756"/>
                  </a:lnTo>
                  <a:lnTo>
                    <a:pt x="1767434" y="1295280"/>
                  </a:lnTo>
                  <a:lnTo>
                    <a:pt x="1826779" y="1343381"/>
                  </a:lnTo>
                  <a:lnTo>
                    <a:pt x="1883543" y="1394917"/>
                  </a:lnTo>
                  <a:lnTo>
                    <a:pt x="1852581" y="1455043"/>
                  </a:lnTo>
                  <a:lnTo>
                    <a:pt x="1817318" y="1514310"/>
                  </a:lnTo>
                  <a:lnTo>
                    <a:pt x="1778615" y="1571000"/>
                  </a:lnTo>
                  <a:lnTo>
                    <a:pt x="1736472" y="1625113"/>
                  </a:lnTo>
                  <a:lnTo>
                    <a:pt x="1665947" y="1595050"/>
                  </a:lnTo>
                  <a:lnTo>
                    <a:pt x="1597141" y="1562410"/>
                  </a:lnTo>
                  <a:lnTo>
                    <a:pt x="1530917" y="1527194"/>
                  </a:lnTo>
                  <a:lnTo>
                    <a:pt x="1506835" y="1551244"/>
                  </a:lnTo>
                  <a:lnTo>
                    <a:pt x="1480173" y="1573576"/>
                  </a:lnTo>
                  <a:lnTo>
                    <a:pt x="1453511" y="1596768"/>
                  </a:lnTo>
                  <a:lnTo>
                    <a:pt x="1397606" y="1635420"/>
                  </a:lnTo>
                  <a:lnTo>
                    <a:pt x="1367504" y="1652599"/>
                  </a:lnTo>
                  <a:lnTo>
                    <a:pt x="1385565" y="1726468"/>
                  </a:lnTo>
                  <a:lnTo>
                    <a:pt x="1399326" y="1800336"/>
                  </a:lnTo>
                  <a:lnTo>
                    <a:pt x="1409647" y="1875064"/>
                  </a:lnTo>
                  <a:lnTo>
                    <a:pt x="1358903" y="1897397"/>
                  </a:lnTo>
                  <a:lnTo>
                    <a:pt x="1308159" y="1917152"/>
                  </a:lnTo>
                  <a:lnTo>
                    <a:pt x="1255695" y="1933472"/>
                  </a:lnTo>
                  <a:lnTo>
                    <a:pt x="1202371" y="1947215"/>
                  </a:lnTo>
                  <a:lnTo>
                    <a:pt x="1149047" y="1958381"/>
                  </a:lnTo>
                  <a:lnTo>
                    <a:pt x="1113785" y="1890525"/>
                  </a:lnTo>
                  <a:lnTo>
                    <a:pt x="1082822" y="1820951"/>
                  </a:lnTo>
                  <a:lnTo>
                    <a:pt x="1054440" y="1752236"/>
                  </a:lnTo>
                  <a:lnTo>
                    <a:pt x="1020038" y="1753954"/>
                  </a:lnTo>
                  <a:lnTo>
                    <a:pt x="985635" y="1754813"/>
                  </a:lnTo>
                  <a:lnTo>
                    <a:pt x="951232" y="1753954"/>
                  </a:lnTo>
                  <a:lnTo>
                    <a:pt x="899628" y="1750518"/>
                  </a:lnTo>
                  <a:lnTo>
                    <a:pt x="848885" y="1742787"/>
                  </a:lnTo>
                  <a:lnTo>
                    <a:pt x="814482" y="1809785"/>
                  </a:lnTo>
                  <a:lnTo>
                    <a:pt x="777499" y="1875923"/>
                  </a:lnTo>
                  <a:lnTo>
                    <a:pt x="737076" y="1939485"/>
                  </a:lnTo>
                  <a:lnTo>
                    <a:pt x="684612" y="1925742"/>
                  </a:lnTo>
                  <a:lnTo>
                    <a:pt x="632148" y="1906845"/>
                  </a:lnTo>
                  <a:lnTo>
                    <a:pt x="582264" y="1885371"/>
                  </a:lnTo>
                  <a:lnTo>
                    <a:pt x="533241" y="1862180"/>
                  </a:lnTo>
                  <a:lnTo>
                    <a:pt x="485077" y="1836412"/>
                  </a:lnTo>
                  <a:lnTo>
                    <a:pt x="501418" y="1761684"/>
                  </a:lnTo>
                  <a:lnTo>
                    <a:pt x="521200" y="1688674"/>
                  </a:lnTo>
                  <a:lnTo>
                    <a:pt x="544421" y="1617382"/>
                  </a:lnTo>
                  <a:lnTo>
                    <a:pt x="517760" y="1597627"/>
                  </a:lnTo>
                  <a:lnTo>
                    <a:pt x="489377" y="1577012"/>
                  </a:lnTo>
                  <a:lnTo>
                    <a:pt x="438634" y="1529771"/>
                  </a:lnTo>
                  <a:lnTo>
                    <a:pt x="415412" y="1504861"/>
                  </a:lnTo>
                  <a:lnTo>
                    <a:pt x="393050" y="1479093"/>
                  </a:lnTo>
                  <a:lnTo>
                    <a:pt x="324245" y="1508297"/>
                  </a:lnTo>
                  <a:lnTo>
                    <a:pt x="252859" y="1534924"/>
                  </a:lnTo>
                  <a:lnTo>
                    <a:pt x="179754" y="1558116"/>
                  </a:lnTo>
                  <a:lnTo>
                    <a:pt x="141911" y="1501426"/>
                  </a:lnTo>
                  <a:lnTo>
                    <a:pt x="108368" y="1441300"/>
                  </a:lnTo>
                  <a:lnTo>
                    <a:pt x="79126" y="1379456"/>
                  </a:lnTo>
                  <a:lnTo>
                    <a:pt x="54184" y="1316754"/>
                  </a:lnTo>
                  <a:lnTo>
                    <a:pt x="114389" y="1270371"/>
                  </a:lnTo>
                  <a:lnTo>
                    <a:pt x="176314" y="1227424"/>
                  </a:lnTo>
                  <a:lnTo>
                    <a:pt x="239958" y="1187913"/>
                  </a:lnTo>
                  <a:lnTo>
                    <a:pt x="225337" y="1120057"/>
                  </a:lnTo>
                  <a:lnTo>
                    <a:pt x="220177" y="1086558"/>
                  </a:lnTo>
                  <a:lnTo>
                    <a:pt x="216737" y="1052201"/>
                  </a:lnTo>
                  <a:lnTo>
                    <a:pt x="215017" y="1017843"/>
                  </a:lnTo>
                  <a:lnTo>
                    <a:pt x="214157" y="984344"/>
                  </a:lnTo>
                  <a:lnTo>
                    <a:pt x="141911" y="962012"/>
                  </a:lnTo>
                  <a:lnTo>
                    <a:pt x="70526" y="936244"/>
                  </a:lnTo>
                  <a:lnTo>
                    <a:pt x="0" y="907899"/>
                  </a:lnTo>
                  <a:lnTo>
                    <a:pt x="6881" y="840043"/>
                  </a:lnTo>
                  <a:lnTo>
                    <a:pt x="19782" y="773045"/>
                  </a:lnTo>
                  <a:lnTo>
                    <a:pt x="36983" y="706907"/>
                  </a:lnTo>
                  <a:lnTo>
                    <a:pt x="58485" y="641628"/>
                  </a:lnTo>
                  <a:lnTo>
                    <a:pt x="135031" y="645922"/>
                  </a:lnTo>
                  <a:lnTo>
                    <a:pt x="209856" y="651935"/>
                  </a:lnTo>
                  <a:lnTo>
                    <a:pt x="283822" y="663101"/>
                  </a:lnTo>
                  <a:lnTo>
                    <a:pt x="315644" y="602116"/>
                  </a:lnTo>
                  <a:lnTo>
                    <a:pt x="352627" y="543709"/>
                  </a:lnTo>
                  <a:lnTo>
                    <a:pt x="373269" y="517081"/>
                  </a:lnTo>
                  <a:lnTo>
                    <a:pt x="394770" y="489595"/>
                  </a:lnTo>
                  <a:lnTo>
                    <a:pt x="353487" y="426034"/>
                  </a:lnTo>
                  <a:lnTo>
                    <a:pt x="315644" y="361613"/>
                  </a:lnTo>
                  <a:lnTo>
                    <a:pt x="280382" y="294616"/>
                  </a:lnTo>
                  <a:lnTo>
                    <a:pt x="319085" y="256823"/>
                  </a:lnTo>
                  <a:lnTo>
                    <a:pt x="361228" y="220747"/>
                  </a:lnTo>
                  <a:lnTo>
                    <a:pt x="404231" y="187249"/>
                  </a:lnTo>
                  <a:lnTo>
                    <a:pt x="448954" y="156327"/>
                  </a:lnTo>
                  <a:lnTo>
                    <a:pt x="497118" y="128841"/>
                  </a:lnTo>
                  <a:lnTo>
                    <a:pt x="553022" y="179518"/>
                  </a:lnTo>
                  <a:lnTo>
                    <a:pt x="605486" y="233632"/>
                  </a:lnTo>
                  <a:lnTo>
                    <a:pt x="655370" y="290322"/>
                  </a:lnTo>
                  <a:lnTo>
                    <a:pt x="687192" y="274861"/>
                  </a:lnTo>
                  <a:lnTo>
                    <a:pt x="719015" y="262835"/>
                  </a:lnTo>
                  <a:lnTo>
                    <a:pt x="751697" y="251669"/>
                  </a:lnTo>
                  <a:lnTo>
                    <a:pt x="784380" y="241362"/>
                  </a:lnTo>
                  <a:lnTo>
                    <a:pt x="817922" y="233632"/>
                  </a:lnTo>
                  <a:lnTo>
                    <a:pt x="852325" y="227619"/>
                  </a:lnTo>
                  <a:lnTo>
                    <a:pt x="860925" y="152891"/>
                  </a:lnTo>
                  <a:lnTo>
                    <a:pt x="872966" y="78164"/>
                  </a:lnTo>
                  <a:lnTo>
                    <a:pt x="889308" y="3436"/>
                  </a:lnTo>
                  <a:lnTo>
                    <a:pt x="944352" y="859"/>
                  </a:lnTo>
                  <a:close/>
                </a:path>
              </a:pathLst>
            </a:custGeom>
            <a:gradFill>
              <a:gsLst>
                <a:gs pos="0">
                  <a:srgbClr val="F93D32"/>
                </a:gs>
                <a:gs pos="46000">
                  <a:srgbClr val="BE1007"/>
                </a:gs>
              </a:gsLst>
              <a:lin ang="5400000" scaled="0"/>
            </a:gradFill>
            <a:ln w="0">
              <a:noFill/>
              <a:prstDash val="solid"/>
              <a:round/>
            </a:ln>
            <a:effectLst>
              <a:outerShdw blurRad="165100" sx="105000" sy="105000" algn="ctr" rotWithShape="0">
                <a:prstClr val="black">
                  <a:alpha val="75000"/>
                </a:prstClr>
              </a:outerShdw>
            </a:effectLst>
            <a:scene3d>
              <a:camera prst="perspectiveRelaxed"/>
              <a:lightRig rig="threePt" dir="t"/>
            </a:scene3d>
            <a:sp3d extrusionH="209550"/>
          </p:spPr>
          <p:txBody>
            <a:bodyPr vert="horz" wrap="square" lIns="91440" tIns="45720" rIns="91440" bIns="45720" numCol="1" anchor="t" anchorCtr="0" compatLnSpc="1">
              <a:noAutofit/>
            </a:bodyPr>
            <a:lstStyle/>
            <a:p>
              <a:endParaRPr lang="en-US"/>
            </a:p>
          </p:txBody>
        </p:sp>
        <p:sp>
          <p:nvSpPr>
            <p:cNvPr id="25" name="文本框 24"/>
            <p:cNvSpPr txBox="1"/>
            <p:nvPr/>
          </p:nvSpPr>
          <p:spPr>
            <a:xfrm>
              <a:off x="8047585" y="3203121"/>
              <a:ext cx="995680" cy="583565"/>
            </a:xfrm>
            <a:prstGeom prst="rect">
              <a:avLst/>
            </a:prstGeom>
            <a:noFill/>
          </p:spPr>
          <p:txBody>
            <a:bodyPr wrap="none" rtlCol="0">
              <a:spAutoFit/>
            </a:bodyPr>
            <a:lstStyle/>
            <a:p>
              <a:pPr lvl="0" algn="l">
                <a:buClrTx/>
                <a:buSzTx/>
                <a:buFontTx/>
              </a:pPr>
              <a:r>
                <a:rPr lang="zh-CN" altLang="en-US" sz="3200" b="1">
                  <a:solidFill>
                    <a:schemeClr val="bg1"/>
                  </a:solidFill>
                  <a:latin typeface="微软雅黑" panose="020B0503020204020204" pitchFamily="34" charset="-122"/>
                  <a:ea typeface="微软雅黑" panose="020B0503020204020204" pitchFamily="34" charset="-122"/>
                  <a:sym typeface="+mn-ea"/>
                </a:rPr>
                <a:t>非洲</a:t>
              </a:r>
            </a:p>
          </p:txBody>
        </p:sp>
      </p:grpSp>
      <p:grpSp>
        <p:nvGrpSpPr>
          <p:cNvPr id="26" name="组合 25"/>
          <p:cNvGrpSpPr/>
          <p:nvPr/>
        </p:nvGrpSpPr>
        <p:grpSpPr>
          <a:xfrm>
            <a:off x="6721475" y="3864610"/>
            <a:ext cx="2212340" cy="2287270"/>
            <a:chOff x="7587648" y="2546565"/>
            <a:chExt cx="1972130" cy="1958381"/>
          </a:xfrm>
        </p:grpSpPr>
        <p:sp>
          <p:nvSpPr>
            <p:cNvPr id="27" name="任意多边形 26"/>
            <p:cNvSpPr/>
            <p:nvPr/>
          </p:nvSpPr>
          <p:spPr bwMode="auto">
            <a:xfrm>
              <a:off x="7587648" y="2546565"/>
              <a:ext cx="1972130" cy="1958381"/>
            </a:xfrm>
            <a:custGeom>
              <a:avLst/>
              <a:gdLst>
                <a:gd name="connsiteX0" fmla="*/ 986066 w 1972130"/>
                <a:gd name="connsiteY0" fmla="*/ 864088 h 1958381"/>
                <a:gd name="connsiteX1" fmla="*/ 703173 w 1972130"/>
                <a:gd name="connsiteY1" fmla="*/ 979190 h 1958381"/>
                <a:gd name="connsiteX2" fmla="*/ 986066 w 1972130"/>
                <a:gd name="connsiteY2" fmla="*/ 1094292 h 1958381"/>
                <a:gd name="connsiteX3" fmla="*/ 1268959 w 1972130"/>
                <a:gd name="connsiteY3" fmla="*/ 979190 h 1958381"/>
                <a:gd name="connsiteX4" fmla="*/ 986066 w 1972130"/>
                <a:gd name="connsiteY4" fmla="*/ 864088 h 1958381"/>
                <a:gd name="connsiteX5" fmla="*/ 999396 w 1972130"/>
                <a:gd name="connsiteY5" fmla="*/ 0 h 1958381"/>
                <a:gd name="connsiteX6" fmla="*/ 1053580 w 1972130"/>
                <a:gd name="connsiteY6" fmla="*/ 1718 h 1958381"/>
                <a:gd name="connsiteX7" fmla="*/ 1108624 w 1972130"/>
                <a:gd name="connsiteY7" fmla="*/ 7731 h 1958381"/>
                <a:gd name="connsiteX8" fmla="*/ 1161948 w 1972130"/>
                <a:gd name="connsiteY8" fmla="*/ 16320 h 1958381"/>
                <a:gd name="connsiteX9" fmla="*/ 1172269 w 1972130"/>
                <a:gd name="connsiteY9" fmla="*/ 91048 h 1958381"/>
                <a:gd name="connsiteX10" fmla="*/ 1178290 w 1972130"/>
                <a:gd name="connsiteY10" fmla="*/ 166634 h 1958381"/>
                <a:gd name="connsiteX11" fmla="*/ 1180870 w 1972130"/>
                <a:gd name="connsiteY11" fmla="*/ 241362 h 1958381"/>
                <a:gd name="connsiteX12" fmla="*/ 1229893 w 1972130"/>
                <a:gd name="connsiteY12" fmla="*/ 256823 h 1958381"/>
                <a:gd name="connsiteX13" fmla="*/ 1278057 w 1972130"/>
                <a:gd name="connsiteY13" fmla="*/ 274002 h 1958381"/>
                <a:gd name="connsiteX14" fmla="*/ 1309880 w 1972130"/>
                <a:gd name="connsiteY14" fmla="*/ 288604 h 1958381"/>
                <a:gd name="connsiteX15" fmla="*/ 1371804 w 1972130"/>
                <a:gd name="connsiteY15" fmla="*/ 319525 h 1958381"/>
                <a:gd name="connsiteX16" fmla="*/ 1425989 w 1972130"/>
                <a:gd name="connsiteY16" fmla="*/ 268848 h 1958381"/>
                <a:gd name="connsiteX17" fmla="*/ 1482753 w 1972130"/>
                <a:gd name="connsiteY17" fmla="*/ 219030 h 1958381"/>
                <a:gd name="connsiteX18" fmla="*/ 1542957 w 1972130"/>
                <a:gd name="connsiteY18" fmla="*/ 172647 h 1958381"/>
                <a:gd name="connsiteX19" fmla="*/ 1586821 w 1972130"/>
                <a:gd name="connsiteY19" fmla="*/ 205287 h 1958381"/>
                <a:gd name="connsiteX20" fmla="*/ 1629824 w 1972130"/>
                <a:gd name="connsiteY20" fmla="*/ 239644 h 1958381"/>
                <a:gd name="connsiteX21" fmla="*/ 1671107 w 1972130"/>
                <a:gd name="connsiteY21" fmla="*/ 275720 h 1958381"/>
                <a:gd name="connsiteX22" fmla="*/ 1709810 w 1972130"/>
                <a:gd name="connsiteY22" fmla="*/ 315231 h 1958381"/>
                <a:gd name="connsiteX23" fmla="*/ 1745073 w 1972130"/>
                <a:gd name="connsiteY23" fmla="*/ 357319 h 1958381"/>
                <a:gd name="connsiteX24" fmla="*/ 1703790 w 1972130"/>
                <a:gd name="connsiteY24" fmla="*/ 420880 h 1958381"/>
                <a:gd name="connsiteX25" fmla="*/ 1659926 w 1972130"/>
                <a:gd name="connsiteY25" fmla="*/ 481865 h 1958381"/>
                <a:gd name="connsiteX26" fmla="*/ 1613483 w 1972130"/>
                <a:gd name="connsiteY26" fmla="*/ 541991 h 1958381"/>
                <a:gd name="connsiteX27" fmla="*/ 1633264 w 1972130"/>
                <a:gd name="connsiteY27" fmla="*/ 570336 h 1958381"/>
                <a:gd name="connsiteX28" fmla="*/ 1649605 w 1972130"/>
                <a:gd name="connsiteY28" fmla="*/ 599540 h 1958381"/>
                <a:gd name="connsiteX29" fmla="*/ 1667667 w 1972130"/>
                <a:gd name="connsiteY29" fmla="*/ 629602 h 1958381"/>
                <a:gd name="connsiteX30" fmla="*/ 1682288 w 1972130"/>
                <a:gd name="connsiteY30" fmla="*/ 660524 h 1958381"/>
                <a:gd name="connsiteX31" fmla="*/ 1696909 w 1972130"/>
                <a:gd name="connsiteY31" fmla="*/ 692305 h 1958381"/>
                <a:gd name="connsiteX32" fmla="*/ 1708950 w 1972130"/>
                <a:gd name="connsiteY32" fmla="*/ 724086 h 1958381"/>
                <a:gd name="connsiteX33" fmla="*/ 1783776 w 1972130"/>
                <a:gd name="connsiteY33" fmla="*/ 719791 h 1958381"/>
                <a:gd name="connsiteX34" fmla="*/ 1860321 w 1972130"/>
                <a:gd name="connsiteY34" fmla="*/ 718932 h 1958381"/>
                <a:gd name="connsiteX35" fmla="*/ 1936007 w 1972130"/>
                <a:gd name="connsiteY35" fmla="*/ 722368 h 1958381"/>
                <a:gd name="connsiteX36" fmla="*/ 1951488 w 1972130"/>
                <a:gd name="connsiteY36" fmla="*/ 788506 h 1958381"/>
                <a:gd name="connsiteX37" fmla="*/ 1962669 w 1972130"/>
                <a:gd name="connsiteY37" fmla="*/ 856362 h 1958381"/>
                <a:gd name="connsiteX38" fmla="*/ 1970410 w 1972130"/>
                <a:gd name="connsiteY38" fmla="*/ 924219 h 1958381"/>
                <a:gd name="connsiteX39" fmla="*/ 1972130 w 1972130"/>
                <a:gd name="connsiteY39" fmla="*/ 992934 h 1958381"/>
                <a:gd name="connsiteX40" fmla="*/ 1898164 w 1972130"/>
                <a:gd name="connsiteY40" fmla="*/ 1015266 h 1958381"/>
                <a:gd name="connsiteX41" fmla="*/ 1825919 w 1972130"/>
                <a:gd name="connsiteY41" fmla="*/ 1035022 h 1958381"/>
                <a:gd name="connsiteX42" fmla="*/ 1751953 w 1972130"/>
                <a:gd name="connsiteY42" fmla="*/ 1049624 h 1958381"/>
                <a:gd name="connsiteX43" fmla="*/ 1748513 w 1972130"/>
                <a:gd name="connsiteY43" fmla="*/ 1083981 h 1958381"/>
                <a:gd name="connsiteX44" fmla="*/ 1742493 w 1972130"/>
                <a:gd name="connsiteY44" fmla="*/ 1117480 h 1958381"/>
                <a:gd name="connsiteX45" fmla="*/ 1736472 w 1972130"/>
                <a:gd name="connsiteY45" fmla="*/ 1150978 h 1958381"/>
                <a:gd name="connsiteX46" fmla="*/ 1728731 w 1972130"/>
                <a:gd name="connsiteY46" fmla="*/ 1184477 h 1958381"/>
                <a:gd name="connsiteX47" fmla="*/ 1719271 w 1972130"/>
                <a:gd name="connsiteY47" fmla="*/ 1217117 h 1958381"/>
                <a:gd name="connsiteX48" fmla="*/ 1708090 w 1972130"/>
                <a:gd name="connsiteY48" fmla="*/ 1249756 h 1958381"/>
                <a:gd name="connsiteX49" fmla="*/ 1767434 w 1972130"/>
                <a:gd name="connsiteY49" fmla="*/ 1295280 h 1958381"/>
                <a:gd name="connsiteX50" fmla="*/ 1826779 w 1972130"/>
                <a:gd name="connsiteY50" fmla="*/ 1343381 h 1958381"/>
                <a:gd name="connsiteX51" fmla="*/ 1883543 w 1972130"/>
                <a:gd name="connsiteY51" fmla="*/ 1394917 h 1958381"/>
                <a:gd name="connsiteX52" fmla="*/ 1852581 w 1972130"/>
                <a:gd name="connsiteY52" fmla="*/ 1455043 h 1958381"/>
                <a:gd name="connsiteX53" fmla="*/ 1817318 w 1972130"/>
                <a:gd name="connsiteY53" fmla="*/ 1514310 h 1958381"/>
                <a:gd name="connsiteX54" fmla="*/ 1778615 w 1972130"/>
                <a:gd name="connsiteY54" fmla="*/ 1571000 h 1958381"/>
                <a:gd name="connsiteX55" fmla="*/ 1736472 w 1972130"/>
                <a:gd name="connsiteY55" fmla="*/ 1625113 h 1958381"/>
                <a:gd name="connsiteX56" fmla="*/ 1665947 w 1972130"/>
                <a:gd name="connsiteY56" fmla="*/ 1595050 h 1958381"/>
                <a:gd name="connsiteX57" fmla="*/ 1597141 w 1972130"/>
                <a:gd name="connsiteY57" fmla="*/ 1562410 h 1958381"/>
                <a:gd name="connsiteX58" fmla="*/ 1530917 w 1972130"/>
                <a:gd name="connsiteY58" fmla="*/ 1527194 h 1958381"/>
                <a:gd name="connsiteX59" fmla="*/ 1506835 w 1972130"/>
                <a:gd name="connsiteY59" fmla="*/ 1551244 h 1958381"/>
                <a:gd name="connsiteX60" fmla="*/ 1480173 w 1972130"/>
                <a:gd name="connsiteY60" fmla="*/ 1573576 h 1958381"/>
                <a:gd name="connsiteX61" fmla="*/ 1453511 w 1972130"/>
                <a:gd name="connsiteY61" fmla="*/ 1596768 h 1958381"/>
                <a:gd name="connsiteX62" fmla="*/ 1397606 w 1972130"/>
                <a:gd name="connsiteY62" fmla="*/ 1635420 h 1958381"/>
                <a:gd name="connsiteX63" fmla="*/ 1367504 w 1972130"/>
                <a:gd name="connsiteY63" fmla="*/ 1652599 h 1958381"/>
                <a:gd name="connsiteX64" fmla="*/ 1385565 w 1972130"/>
                <a:gd name="connsiteY64" fmla="*/ 1726468 h 1958381"/>
                <a:gd name="connsiteX65" fmla="*/ 1399326 w 1972130"/>
                <a:gd name="connsiteY65" fmla="*/ 1800336 h 1958381"/>
                <a:gd name="connsiteX66" fmla="*/ 1409647 w 1972130"/>
                <a:gd name="connsiteY66" fmla="*/ 1875064 h 1958381"/>
                <a:gd name="connsiteX67" fmla="*/ 1358903 w 1972130"/>
                <a:gd name="connsiteY67" fmla="*/ 1897397 h 1958381"/>
                <a:gd name="connsiteX68" fmla="*/ 1308159 w 1972130"/>
                <a:gd name="connsiteY68" fmla="*/ 1917152 h 1958381"/>
                <a:gd name="connsiteX69" fmla="*/ 1255695 w 1972130"/>
                <a:gd name="connsiteY69" fmla="*/ 1933472 h 1958381"/>
                <a:gd name="connsiteX70" fmla="*/ 1202371 w 1972130"/>
                <a:gd name="connsiteY70" fmla="*/ 1947215 h 1958381"/>
                <a:gd name="connsiteX71" fmla="*/ 1149047 w 1972130"/>
                <a:gd name="connsiteY71" fmla="*/ 1958381 h 1958381"/>
                <a:gd name="connsiteX72" fmla="*/ 1113785 w 1972130"/>
                <a:gd name="connsiteY72" fmla="*/ 1890525 h 1958381"/>
                <a:gd name="connsiteX73" fmla="*/ 1082822 w 1972130"/>
                <a:gd name="connsiteY73" fmla="*/ 1820951 h 1958381"/>
                <a:gd name="connsiteX74" fmla="*/ 1054440 w 1972130"/>
                <a:gd name="connsiteY74" fmla="*/ 1752236 h 1958381"/>
                <a:gd name="connsiteX75" fmla="*/ 1020038 w 1972130"/>
                <a:gd name="connsiteY75" fmla="*/ 1753954 h 1958381"/>
                <a:gd name="connsiteX76" fmla="*/ 985635 w 1972130"/>
                <a:gd name="connsiteY76" fmla="*/ 1754813 h 1958381"/>
                <a:gd name="connsiteX77" fmla="*/ 951232 w 1972130"/>
                <a:gd name="connsiteY77" fmla="*/ 1753954 h 1958381"/>
                <a:gd name="connsiteX78" fmla="*/ 899628 w 1972130"/>
                <a:gd name="connsiteY78" fmla="*/ 1750518 h 1958381"/>
                <a:gd name="connsiteX79" fmla="*/ 848885 w 1972130"/>
                <a:gd name="connsiteY79" fmla="*/ 1742787 h 1958381"/>
                <a:gd name="connsiteX80" fmla="*/ 814482 w 1972130"/>
                <a:gd name="connsiteY80" fmla="*/ 1809785 h 1958381"/>
                <a:gd name="connsiteX81" fmla="*/ 777499 w 1972130"/>
                <a:gd name="connsiteY81" fmla="*/ 1875923 h 1958381"/>
                <a:gd name="connsiteX82" fmla="*/ 737076 w 1972130"/>
                <a:gd name="connsiteY82" fmla="*/ 1939485 h 1958381"/>
                <a:gd name="connsiteX83" fmla="*/ 684612 w 1972130"/>
                <a:gd name="connsiteY83" fmla="*/ 1925742 h 1958381"/>
                <a:gd name="connsiteX84" fmla="*/ 632148 w 1972130"/>
                <a:gd name="connsiteY84" fmla="*/ 1906845 h 1958381"/>
                <a:gd name="connsiteX85" fmla="*/ 582264 w 1972130"/>
                <a:gd name="connsiteY85" fmla="*/ 1885371 h 1958381"/>
                <a:gd name="connsiteX86" fmla="*/ 533241 w 1972130"/>
                <a:gd name="connsiteY86" fmla="*/ 1862180 h 1958381"/>
                <a:gd name="connsiteX87" fmla="*/ 485077 w 1972130"/>
                <a:gd name="connsiteY87" fmla="*/ 1836412 h 1958381"/>
                <a:gd name="connsiteX88" fmla="*/ 501418 w 1972130"/>
                <a:gd name="connsiteY88" fmla="*/ 1761684 h 1958381"/>
                <a:gd name="connsiteX89" fmla="*/ 521200 w 1972130"/>
                <a:gd name="connsiteY89" fmla="*/ 1688674 h 1958381"/>
                <a:gd name="connsiteX90" fmla="*/ 544421 w 1972130"/>
                <a:gd name="connsiteY90" fmla="*/ 1617382 h 1958381"/>
                <a:gd name="connsiteX91" fmla="*/ 517760 w 1972130"/>
                <a:gd name="connsiteY91" fmla="*/ 1597627 h 1958381"/>
                <a:gd name="connsiteX92" fmla="*/ 489377 w 1972130"/>
                <a:gd name="connsiteY92" fmla="*/ 1577012 h 1958381"/>
                <a:gd name="connsiteX93" fmla="*/ 438634 w 1972130"/>
                <a:gd name="connsiteY93" fmla="*/ 1529771 h 1958381"/>
                <a:gd name="connsiteX94" fmla="*/ 415412 w 1972130"/>
                <a:gd name="connsiteY94" fmla="*/ 1504861 h 1958381"/>
                <a:gd name="connsiteX95" fmla="*/ 393050 w 1972130"/>
                <a:gd name="connsiteY95" fmla="*/ 1479093 h 1958381"/>
                <a:gd name="connsiteX96" fmla="*/ 324245 w 1972130"/>
                <a:gd name="connsiteY96" fmla="*/ 1508297 h 1958381"/>
                <a:gd name="connsiteX97" fmla="*/ 252859 w 1972130"/>
                <a:gd name="connsiteY97" fmla="*/ 1534924 h 1958381"/>
                <a:gd name="connsiteX98" fmla="*/ 179754 w 1972130"/>
                <a:gd name="connsiteY98" fmla="*/ 1558116 h 1958381"/>
                <a:gd name="connsiteX99" fmla="*/ 141911 w 1972130"/>
                <a:gd name="connsiteY99" fmla="*/ 1501426 h 1958381"/>
                <a:gd name="connsiteX100" fmla="*/ 108368 w 1972130"/>
                <a:gd name="connsiteY100" fmla="*/ 1441300 h 1958381"/>
                <a:gd name="connsiteX101" fmla="*/ 79126 w 1972130"/>
                <a:gd name="connsiteY101" fmla="*/ 1379456 h 1958381"/>
                <a:gd name="connsiteX102" fmla="*/ 54184 w 1972130"/>
                <a:gd name="connsiteY102" fmla="*/ 1316754 h 1958381"/>
                <a:gd name="connsiteX103" fmla="*/ 114389 w 1972130"/>
                <a:gd name="connsiteY103" fmla="*/ 1270371 h 1958381"/>
                <a:gd name="connsiteX104" fmla="*/ 176314 w 1972130"/>
                <a:gd name="connsiteY104" fmla="*/ 1227424 h 1958381"/>
                <a:gd name="connsiteX105" fmla="*/ 239958 w 1972130"/>
                <a:gd name="connsiteY105" fmla="*/ 1187913 h 1958381"/>
                <a:gd name="connsiteX106" fmla="*/ 225337 w 1972130"/>
                <a:gd name="connsiteY106" fmla="*/ 1120057 h 1958381"/>
                <a:gd name="connsiteX107" fmla="*/ 220177 w 1972130"/>
                <a:gd name="connsiteY107" fmla="*/ 1086558 h 1958381"/>
                <a:gd name="connsiteX108" fmla="*/ 216737 w 1972130"/>
                <a:gd name="connsiteY108" fmla="*/ 1052201 h 1958381"/>
                <a:gd name="connsiteX109" fmla="*/ 215017 w 1972130"/>
                <a:gd name="connsiteY109" fmla="*/ 1017843 h 1958381"/>
                <a:gd name="connsiteX110" fmla="*/ 214157 w 1972130"/>
                <a:gd name="connsiteY110" fmla="*/ 984344 h 1958381"/>
                <a:gd name="connsiteX111" fmla="*/ 141911 w 1972130"/>
                <a:gd name="connsiteY111" fmla="*/ 962012 h 1958381"/>
                <a:gd name="connsiteX112" fmla="*/ 70526 w 1972130"/>
                <a:gd name="connsiteY112" fmla="*/ 936244 h 1958381"/>
                <a:gd name="connsiteX113" fmla="*/ 0 w 1972130"/>
                <a:gd name="connsiteY113" fmla="*/ 907899 h 1958381"/>
                <a:gd name="connsiteX114" fmla="*/ 6881 w 1972130"/>
                <a:gd name="connsiteY114" fmla="*/ 840043 h 1958381"/>
                <a:gd name="connsiteX115" fmla="*/ 19782 w 1972130"/>
                <a:gd name="connsiteY115" fmla="*/ 773045 h 1958381"/>
                <a:gd name="connsiteX116" fmla="*/ 36983 w 1972130"/>
                <a:gd name="connsiteY116" fmla="*/ 706907 h 1958381"/>
                <a:gd name="connsiteX117" fmla="*/ 58485 w 1972130"/>
                <a:gd name="connsiteY117" fmla="*/ 641628 h 1958381"/>
                <a:gd name="connsiteX118" fmla="*/ 135031 w 1972130"/>
                <a:gd name="connsiteY118" fmla="*/ 645922 h 1958381"/>
                <a:gd name="connsiteX119" fmla="*/ 209856 w 1972130"/>
                <a:gd name="connsiteY119" fmla="*/ 651935 h 1958381"/>
                <a:gd name="connsiteX120" fmla="*/ 283822 w 1972130"/>
                <a:gd name="connsiteY120" fmla="*/ 663101 h 1958381"/>
                <a:gd name="connsiteX121" fmla="*/ 315644 w 1972130"/>
                <a:gd name="connsiteY121" fmla="*/ 602116 h 1958381"/>
                <a:gd name="connsiteX122" fmla="*/ 352627 w 1972130"/>
                <a:gd name="connsiteY122" fmla="*/ 543709 h 1958381"/>
                <a:gd name="connsiteX123" fmla="*/ 373269 w 1972130"/>
                <a:gd name="connsiteY123" fmla="*/ 517081 h 1958381"/>
                <a:gd name="connsiteX124" fmla="*/ 394770 w 1972130"/>
                <a:gd name="connsiteY124" fmla="*/ 489595 h 1958381"/>
                <a:gd name="connsiteX125" fmla="*/ 353487 w 1972130"/>
                <a:gd name="connsiteY125" fmla="*/ 426034 h 1958381"/>
                <a:gd name="connsiteX126" fmla="*/ 315644 w 1972130"/>
                <a:gd name="connsiteY126" fmla="*/ 361613 h 1958381"/>
                <a:gd name="connsiteX127" fmla="*/ 280382 w 1972130"/>
                <a:gd name="connsiteY127" fmla="*/ 294616 h 1958381"/>
                <a:gd name="connsiteX128" fmla="*/ 319085 w 1972130"/>
                <a:gd name="connsiteY128" fmla="*/ 256823 h 1958381"/>
                <a:gd name="connsiteX129" fmla="*/ 361228 w 1972130"/>
                <a:gd name="connsiteY129" fmla="*/ 220747 h 1958381"/>
                <a:gd name="connsiteX130" fmla="*/ 404231 w 1972130"/>
                <a:gd name="connsiteY130" fmla="*/ 187249 h 1958381"/>
                <a:gd name="connsiteX131" fmla="*/ 448954 w 1972130"/>
                <a:gd name="connsiteY131" fmla="*/ 156327 h 1958381"/>
                <a:gd name="connsiteX132" fmla="*/ 497118 w 1972130"/>
                <a:gd name="connsiteY132" fmla="*/ 128841 h 1958381"/>
                <a:gd name="connsiteX133" fmla="*/ 553022 w 1972130"/>
                <a:gd name="connsiteY133" fmla="*/ 179518 h 1958381"/>
                <a:gd name="connsiteX134" fmla="*/ 605486 w 1972130"/>
                <a:gd name="connsiteY134" fmla="*/ 233632 h 1958381"/>
                <a:gd name="connsiteX135" fmla="*/ 655370 w 1972130"/>
                <a:gd name="connsiteY135" fmla="*/ 290322 h 1958381"/>
                <a:gd name="connsiteX136" fmla="*/ 687192 w 1972130"/>
                <a:gd name="connsiteY136" fmla="*/ 274861 h 1958381"/>
                <a:gd name="connsiteX137" fmla="*/ 719015 w 1972130"/>
                <a:gd name="connsiteY137" fmla="*/ 262835 h 1958381"/>
                <a:gd name="connsiteX138" fmla="*/ 751697 w 1972130"/>
                <a:gd name="connsiteY138" fmla="*/ 251669 h 1958381"/>
                <a:gd name="connsiteX139" fmla="*/ 784380 w 1972130"/>
                <a:gd name="connsiteY139" fmla="*/ 241362 h 1958381"/>
                <a:gd name="connsiteX140" fmla="*/ 817922 w 1972130"/>
                <a:gd name="connsiteY140" fmla="*/ 233632 h 1958381"/>
                <a:gd name="connsiteX141" fmla="*/ 852325 w 1972130"/>
                <a:gd name="connsiteY141" fmla="*/ 227619 h 1958381"/>
                <a:gd name="connsiteX142" fmla="*/ 860925 w 1972130"/>
                <a:gd name="connsiteY142" fmla="*/ 152891 h 1958381"/>
                <a:gd name="connsiteX143" fmla="*/ 872966 w 1972130"/>
                <a:gd name="connsiteY143" fmla="*/ 78164 h 1958381"/>
                <a:gd name="connsiteX144" fmla="*/ 889308 w 1972130"/>
                <a:gd name="connsiteY144" fmla="*/ 3436 h 1958381"/>
                <a:gd name="connsiteX145" fmla="*/ 944352 w 1972130"/>
                <a:gd name="connsiteY145" fmla="*/ 859 h 195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972130" h="1958381">
                  <a:moveTo>
                    <a:pt x="986066" y="864088"/>
                  </a:moveTo>
                  <a:cubicBezTo>
                    <a:pt x="829829" y="864088"/>
                    <a:pt x="703173" y="915621"/>
                    <a:pt x="703173" y="979190"/>
                  </a:cubicBezTo>
                  <a:cubicBezTo>
                    <a:pt x="703173" y="1042759"/>
                    <a:pt x="829829" y="1094292"/>
                    <a:pt x="986066" y="1094292"/>
                  </a:cubicBezTo>
                  <a:cubicBezTo>
                    <a:pt x="1142303" y="1094292"/>
                    <a:pt x="1268959" y="1042759"/>
                    <a:pt x="1268959" y="979190"/>
                  </a:cubicBezTo>
                  <a:cubicBezTo>
                    <a:pt x="1268959" y="915621"/>
                    <a:pt x="1142303" y="864088"/>
                    <a:pt x="986066" y="864088"/>
                  </a:cubicBezTo>
                  <a:close/>
                  <a:moveTo>
                    <a:pt x="999396" y="0"/>
                  </a:moveTo>
                  <a:lnTo>
                    <a:pt x="1053580" y="1718"/>
                  </a:lnTo>
                  <a:lnTo>
                    <a:pt x="1108624" y="7731"/>
                  </a:lnTo>
                  <a:lnTo>
                    <a:pt x="1161948" y="16320"/>
                  </a:lnTo>
                  <a:lnTo>
                    <a:pt x="1172269" y="91048"/>
                  </a:lnTo>
                  <a:lnTo>
                    <a:pt x="1178290" y="166634"/>
                  </a:lnTo>
                  <a:lnTo>
                    <a:pt x="1180870" y="241362"/>
                  </a:lnTo>
                  <a:lnTo>
                    <a:pt x="1229893" y="256823"/>
                  </a:lnTo>
                  <a:lnTo>
                    <a:pt x="1278057" y="274002"/>
                  </a:lnTo>
                  <a:lnTo>
                    <a:pt x="1309880" y="288604"/>
                  </a:lnTo>
                  <a:lnTo>
                    <a:pt x="1371804" y="319525"/>
                  </a:lnTo>
                  <a:lnTo>
                    <a:pt x="1425989" y="268848"/>
                  </a:lnTo>
                  <a:lnTo>
                    <a:pt x="1482753" y="219030"/>
                  </a:lnTo>
                  <a:lnTo>
                    <a:pt x="1542957" y="172647"/>
                  </a:lnTo>
                  <a:lnTo>
                    <a:pt x="1586821" y="205287"/>
                  </a:lnTo>
                  <a:lnTo>
                    <a:pt x="1629824" y="239644"/>
                  </a:lnTo>
                  <a:lnTo>
                    <a:pt x="1671107" y="275720"/>
                  </a:lnTo>
                  <a:lnTo>
                    <a:pt x="1709810" y="315231"/>
                  </a:lnTo>
                  <a:lnTo>
                    <a:pt x="1745073" y="357319"/>
                  </a:lnTo>
                  <a:lnTo>
                    <a:pt x="1703790" y="420880"/>
                  </a:lnTo>
                  <a:lnTo>
                    <a:pt x="1659926" y="481865"/>
                  </a:lnTo>
                  <a:lnTo>
                    <a:pt x="1613483" y="541991"/>
                  </a:lnTo>
                  <a:lnTo>
                    <a:pt x="1633264" y="570336"/>
                  </a:lnTo>
                  <a:lnTo>
                    <a:pt x="1649605" y="599540"/>
                  </a:lnTo>
                  <a:lnTo>
                    <a:pt x="1667667" y="629602"/>
                  </a:lnTo>
                  <a:lnTo>
                    <a:pt x="1682288" y="660524"/>
                  </a:lnTo>
                  <a:lnTo>
                    <a:pt x="1696909" y="692305"/>
                  </a:lnTo>
                  <a:lnTo>
                    <a:pt x="1708950" y="724086"/>
                  </a:lnTo>
                  <a:lnTo>
                    <a:pt x="1783776" y="719791"/>
                  </a:lnTo>
                  <a:lnTo>
                    <a:pt x="1860321" y="718932"/>
                  </a:lnTo>
                  <a:lnTo>
                    <a:pt x="1936007" y="722368"/>
                  </a:lnTo>
                  <a:lnTo>
                    <a:pt x="1951488" y="788506"/>
                  </a:lnTo>
                  <a:lnTo>
                    <a:pt x="1962669" y="856362"/>
                  </a:lnTo>
                  <a:lnTo>
                    <a:pt x="1970410" y="924219"/>
                  </a:lnTo>
                  <a:lnTo>
                    <a:pt x="1972130" y="992934"/>
                  </a:lnTo>
                  <a:lnTo>
                    <a:pt x="1898164" y="1015266"/>
                  </a:lnTo>
                  <a:lnTo>
                    <a:pt x="1825919" y="1035022"/>
                  </a:lnTo>
                  <a:lnTo>
                    <a:pt x="1751953" y="1049624"/>
                  </a:lnTo>
                  <a:lnTo>
                    <a:pt x="1748513" y="1083981"/>
                  </a:lnTo>
                  <a:lnTo>
                    <a:pt x="1742493" y="1117480"/>
                  </a:lnTo>
                  <a:lnTo>
                    <a:pt x="1736472" y="1150978"/>
                  </a:lnTo>
                  <a:lnTo>
                    <a:pt x="1728731" y="1184477"/>
                  </a:lnTo>
                  <a:lnTo>
                    <a:pt x="1719271" y="1217117"/>
                  </a:lnTo>
                  <a:lnTo>
                    <a:pt x="1708090" y="1249756"/>
                  </a:lnTo>
                  <a:lnTo>
                    <a:pt x="1767434" y="1295280"/>
                  </a:lnTo>
                  <a:lnTo>
                    <a:pt x="1826779" y="1343381"/>
                  </a:lnTo>
                  <a:lnTo>
                    <a:pt x="1883543" y="1394917"/>
                  </a:lnTo>
                  <a:lnTo>
                    <a:pt x="1852581" y="1455043"/>
                  </a:lnTo>
                  <a:lnTo>
                    <a:pt x="1817318" y="1514310"/>
                  </a:lnTo>
                  <a:lnTo>
                    <a:pt x="1778615" y="1571000"/>
                  </a:lnTo>
                  <a:lnTo>
                    <a:pt x="1736472" y="1625113"/>
                  </a:lnTo>
                  <a:lnTo>
                    <a:pt x="1665947" y="1595050"/>
                  </a:lnTo>
                  <a:lnTo>
                    <a:pt x="1597141" y="1562410"/>
                  </a:lnTo>
                  <a:lnTo>
                    <a:pt x="1530917" y="1527194"/>
                  </a:lnTo>
                  <a:lnTo>
                    <a:pt x="1506835" y="1551244"/>
                  </a:lnTo>
                  <a:lnTo>
                    <a:pt x="1480173" y="1573576"/>
                  </a:lnTo>
                  <a:lnTo>
                    <a:pt x="1453511" y="1596768"/>
                  </a:lnTo>
                  <a:lnTo>
                    <a:pt x="1397606" y="1635420"/>
                  </a:lnTo>
                  <a:lnTo>
                    <a:pt x="1367504" y="1652599"/>
                  </a:lnTo>
                  <a:lnTo>
                    <a:pt x="1385565" y="1726468"/>
                  </a:lnTo>
                  <a:lnTo>
                    <a:pt x="1399326" y="1800336"/>
                  </a:lnTo>
                  <a:lnTo>
                    <a:pt x="1409647" y="1875064"/>
                  </a:lnTo>
                  <a:lnTo>
                    <a:pt x="1358903" y="1897397"/>
                  </a:lnTo>
                  <a:lnTo>
                    <a:pt x="1308159" y="1917152"/>
                  </a:lnTo>
                  <a:lnTo>
                    <a:pt x="1255695" y="1933472"/>
                  </a:lnTo>
                  <a:lnTo>
                    <a:pt x="1202371" y="1947215"/>
                  </a:lnTo>
                  <a:lnTo>
                    <a:pt x="1149047" y="1958381"/>
                  </a:lnTo>
                  <a:lnTo>
                    <a:pt x="1113785" y="1890525"/>
                  </a:lnTo>
                  <a:lnTo>
                    <a:pt x="1082822" y="1820951"/>
                  </a:lnTo>
                  <a:lnTo>
                    <a:pt x="1054440" y="1752236"/>
                  </a:lnTo>
                  <a:lnTo>
                    <a:pt x="1020038" y="1753954"/>
                  </a:lnTo>
                  <a:lnTo>
                    <a:pt x="985635" y="1754813"/>
                  </a:lnTo>
                  <a:lnTo>
                    <a:pt x="951232" y="1753954"/>
                  </a:lnTo>
                  <a:lnTo>
                    <a:pt x="899628" y="1750518"/>
                  </a:lnTo>
                  <a:lnTo>
                    <a:pt x="848885" y="1742787"/>
                  </a:lnTo>
                  <a:lnTo>
                    <a:pt x="814482" y="1809785"/>
                  </a:lnTo>
                  <a:lnTo>
                    <a:pt x="777499" y="1875923"/>
                  </a:lnTo>
                  <a:lnTo>
                    <a:pt x="737076" y="1939485"/>
                  </a:lnTo>
                  <a:lnTo>
                    <a:pt x="684612" y="1925742"/>
                  </a:lnTo>
                  <a:lnTo>
                    <a:pt x="632148" y="1906845"/>
                  </a:lnTo>
                  <a:lnTo>
                    <a:pt x="582264" y="1885371"/>
                  </a:lnTo>
                  <a:lnTo>
                    <a:pt x="533241" y="1862180"/>
                  </a:lnTo>
                  <a:lnTo>
                    <a:pt x="485077" y="1836412"/>
                  </a:lnTo>
                  <a:lnTo>
                    <a:pt x="501418" y="1761684"/>
                  </a:lnTo>
                  <a:lnTo>
                    <a:pt x="521200" y="1688674"/>
                  </a:lnTo>
                  <a:lnTo>
                    <a:pt x="544421" y="1617382"/>
                  </a:lnTo>
                  <a:lnTo>
                    <a:pt x="517760" y="1597627"/>
                  </a:lnTo>
                  <a:lnTo>
                    <a:pt x="489377" y="1577012"/>
                  </a:lnTo>
                  <a:lnTo>
                    <a:pt x="438634" y="1529771"/>
                  </a:lnTo>
                  <a:lnTo>
                    <a:pt x="415412" y="1504861"/>
                  </a:lnTo>
                  <a:lnTo>
                    <a:pt x="393050" y="1479093"/>
                  </a:lnTo>
                  <a:lnTo>
                    <a:pt x="324245" y="1508297"/>
                  </a:lnTo>
                  <a:lnTo>
                    <a:pt x="252859" y="1534924"/>
                  </a:lnTo>
                  <a:lnTo>
                    <a:pt x="179754" y="1558116"/>
                  </a:lnTo>
                  <a:lnTo>
                    <a:pt x="141911" y="1501426"/>
                  </a:lnTo>
                  <a:lnTo>
                    <a:pt x="108368" y="1441300"/>
                  </a:lnTo>
                  <a:lnTo>
                    <a:pt x="79126" y="1379456"/>
                  </a:lnTo>
                  <a:lnTo>
                    <a:pt x="54184" y="1316754"/>
                  </a:lnTo>
                  <a:lnTo>
                    <a:pt x="114389" y="1270371"/>
                  </a:lnTo>
                  <a:lnTo>
                    <a:pt x="176314" y="1227424"/>
                  </a:lnTo>
                  <a:lnTo>
                    <a:pt x="239958" y="1187913"/>
                  </a:lnTo>
                  <a:lnTo>
                    <a:pt x="225337" y="1120057"/>
                  </a:lnTo>
                  <a:lnTo>
                    <a:pt x="220177" y="1086558"/>
                  </a:lnTo>
                  <a:lnTo>
                    <a:pt x="216737" y="1052201"/>
                  </a:lnTo>
                  <a:lnTo>
                    <a:pt x="215017" y="1017843"/>
                  </a:lnTo>
                  <a:lnTo>
                    <a:pt x="214157" y="984344"/>
                  </a:lnTo>
                  <a:lnTo>
                    <a:pt x="141911" y="962012"/>
                  </a:lnTo>
                  <a:lnTo>
                    <a:pt x="70526" y="936244"/>
                  </a:lnTo>
                  <a:lnTo>
                    <a:pt x="0" y="907899"/>
                  </a:lnTo>
                  <a:lnTo>
                    <a:pt x="6881" y="840043"/>
                  </a:lnTo>
                  <a:lnTo>
                    <a:pt x="19782" y="773045"/>
                  </a:lnTo>
                  <a:lnTo>
                    <a:pt x="36983" y="706907"/>
                  </a:lnTo>
                  <a:lnTo>
                    <a:pt x="58485" y="641628"/>
                  </a:lnTo>
                  <a:lnTo>
                    <a:pt x="135031" y="645922"/>
                  </a:lnTo>
                  <a:lnTo>
                    <a:pt x="209856" y="651935"/>
                  </a:lnTo>
                  <a:lnTo>
                    <a:pt x="283822" y="663101"/>
                  </a:lnTo>
                  <a:lnTo>
                    <a:pt x="315644" y="602116"/>
                  </a:lnTo>
                  <a:lnTo>
                    <a:pt x="352627" y="543709"/>
                  </a:lnTo>
                  <a:lnTo>
                    <a:pt x="373269" y="517081"/>
                  </a:lnTo>
                  <a:lnTo>
                    <a:pt x="394770" y="489595"/>
                  </a:lnTo>
                  <a:lnTo>
                    <a:pt x="353487" y="426034"/>
                  </a:lnTo>
                  <a:lnTo>
                    <a:pt x="315644" y="361613"/>
                  </a:lnTo>
                  <a:lnTo>
                    <a:pt x="280382" y="294616"/>
                  </a:lnTo>
                  <a:lnTo>
                    <a:pt x="319085" y="256823"/>
                  </a:lnTo>
                  <a:lnTo>
                    <a:pt x="361228" y="220747"/>
                  </a:lnTo>
                  <a:lnTo>
                    <a:pt x="404231" y="187249"/>
                  </a:lnTo>
                  <a:lnTo>
                    <a:pt x="448954" y="156327"/>
                  </a:lnTo>
                  <a:lnTo>
                    <a:pt x="497118" y="128841"/>
                  </a:lnTo>
                  <a:lnTo>
                    <a:pt x="553022" y="179518"/>
                  </a:lnTo>
                  <a:lnTo>
                    <a:pt x="605486" y="233632"/>
                  </a:lnTo>
                  <a:lnTo>
                    <a:pt x="655370" y="290322"/>
                  </a:lnTo>
                  <a:lnTo>
                    <a:pt x="687192" y="274861"/>
                  </a:lnTo>
                  <a:lnTo>
                    <a:pt x="719015" y="262835"/>
                  </a:lnTo>
                  <a:lnTo>
                    <a:pt x="751697" y="251669"/>
                  </a:lnTo>
                  <a:lnTo>
                    <a:pt x="784380" y="241362"/>
                  </a:lnTo>
                  <a:lnTo>
                    <a:pt x="817922" y="233632"/>
                  </a:lnTo>
                  <a:lnTo>
                    <a:pt x="852325" y="227619"/>
                  </a:lnTo>
                  <a:lnTo>
                    <a:pt x="860925" y="152891"/>
                  </a:lnTo>
                  <a:lnTo>
                    <a:pt x="872966" y="78164"/>
                  </a:lnTo>
                  <a:lnTo>
                    <a:pt x="889308" y="3436"/>
                  </a:lnTo>
                  <a:lnTo>
                    <a:pt x="944352" y="859"/>
                  </a:lnTo>
                  <a:close/>
                </a:path>
              </a:pathLst>
            </a:custGeom>
            <a:gradFill>
              <a:gsLst>
                <a:gs pos="0">
                  <a:srgbClr val="F93D32"/>
                </a:gs>
                <a:gs pos="46000">
                  <a:srgbClr val="BE1007"/>
                </a:gs>
              </a:gsLst>
              <a:lin ang="5400000" scaled="0"/>
            </a:gradFill>
            <a:ln w="0">
              <a:noFill/>
              <a:prstDash val="solid"/>
              <a:round/>
            </a:ln>
            <a:effectLst>
              <a:outerShdw blurRad="165100" sx="105000" sy="105000" algn="ctr" rotWithShape="0">
                <a:prstClr val="black">
                  <a:alpha val="75000"/>
                </a:prstClr>
              </a:outerShdw>
            </a:effectLst>
            <a:scene3d>
              <a:camera prst="perspectiveRelaxed"/>
              <a:lightRig rig="threePt" dir="t"/>
            </a:scene3d>
            <a:sp3d extrusionH="209550"/>
          </p:spPr>
          <p:txBody>
            <a:bodyPr vert="horz" wrap="square" lIns="91440" tIns="45720" rIns="91440" bIns="45720" numCol="1" anchor="t" anchorCtr="0" compatLnSpc="1">
              <a:noAutofit/>
            </a:bodyPr>
            <a:lstStyle/>
            <a:p>
              <a:endParaRPr lang="en-US"/>
            </a:p>
          </p:txBody>
        </p:sp>
        <p:sp>
          <p:nvSpPr>
            <p:cNvPr id="28" name="文本框 27"/>
            <p:cNvSpPr txBox="1"/>
            <p:nvPr/>
          </p:nvSpPr>
          <p:spPr>
            <a:xfrm>
              <a:off x="8161626" y="3039694"/>
              <a:ext cx="999650" cy="921559"/>
            </a:xfrm>
            <a:prstGeom prst="rect">
              <a:avLst/>
            </a:prstGeom>
            <a:noFill/>
          </p:spPr>
          <p:txBody>
            <a:bodyPr wrap="square" rtlCol="0">
              <a:spAutoFit/>
            </a:bodyPr>
            <a:lstStyle/>
            <a:p>
              <a:pPr lvl="0" algn="l">
                <a:buClrTx/>
                <a:buSzTx/>
                <a:buFontTx/>
              </a:pPr>
              <a:r>
                <a:rPr lang="zh-CN" altLang="en-US" sz="3200" b="1">
                  <a:solidFill>
                    <a:schemeClr val="bg1"/>
                  </a:solidFill>
                  <a:latin typeface="微软雅黑" panose="020B0503020204020204" pitchFamily="34" charset="-122"/>
                  <a:ea typeface="微软雅黑" panose="020B0503020204020204" pitchFamily="34" charset="-122"/>
                  <a:sym typeface="+mn-ea"/>
                </a:rPr>
                <a:t>其他各洲</a:t>
              </a:r>
            </a:p>
          </p:txBody>
        </p:sp>
      </p:grpSp>
      <p:sp>
        <p:nvSpPr>
          <p:cNvPr id="29" name="文本框 28"/>
          <p:cNvSpPr txBox="1"/>
          <p:nvPr/>
        </p:nvSpPr>
        <p:spPr>
          <a:xfrm>
            <a:off x="1318895" y="1810385"/>
            <a:ext cx="3756660" cy="706755"/>
          </a:xfrm>
          <a:prstGeom prst="rect">
            <a:avLst/>
          </a:prstGeom>
          <a:noFill/>
        </p:spPr>
        <p:txBody>
          <a:bodyPr wrap="none" rtlCol="0">
            <a:spAutoFit/>
          </a:bodyPr>
          <a:lstStyle/>
          <a:p>
            <a:r>
              <a:rPr lang="zh-CN" altLang="en-US" sz="4000" b="1">
                <a:latin typeface="方正粗黑宋简体" panose="02000000000000000000" charset="-122"/>
                <a:ea typeface="方正粗黑宋简体" panose="02000000000000000000" charset="-122"/>
              </a:rPr>
              <a:t>人类命运共同体</a:t>
            </a:r>
          </a:p>
        </p:txBody>
      </p:sp>
      <p:sp>
        <p:nvSpPr>
          <p:cNvPr id="2" name="椭圆 1"/>
          <p:cNvSpPr/>
          <p:nvPr/>
        </p:nvSpPr>
        <p:spPr>
          <a:xfrm>
            <a:off x="3379470" y="4285615"/>
            <a:ext cx="1466850" cy="62611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381009" y="4137033"/>
            <a:ext cx="1402080" cy="829945"/>
          </a:xfrm>
          <a:prstGeom prst="rect">
            <a:avLst/>
          </a:prstGeom>
          <a:noFill/>
        </p:spPr>
        <p:txBody>
          <a:bodyPr wrap="none" rtlCol="0">
            <a:spAutoFit/>
          </a:bodyPr>
          <a:lstStyle/>
          <a:p>
            <a:r>
              <a:rPr lang="zh-CN" altLang="en-US" sz="4800" b="1">
                <a:solidFill>
                  <a:schemeClr val="bg1"/>
                </a:solidFill>
                <a:latin typeface="微软雅黑" panose="020B0503020204020204" pitchFamily="34" charset="-122"/>
                <a:ea typeface="微软雅黑" panose="020B0503020204020204" pitchFamily="34" charset="-122"/>
              </a:rPr>
              <a:t>世界</a:t>
            </a:r>
          </a:p>
        </p:txBody>
      </p:sp>
      <p:grpSp>
        <p:nvGrpSpPr>
          <p:cNvPr id="13" name="组合 12"/>
          <p:cNvGrpSpPr/>
          <p:nvPr/>
        </p:nvGrpSpPr>
        <p:grpSpPr>
          <a:xfrm>
            <a:off x="11068685" y="1214120"/>
            <a:ext cx="1037590" cy="2083435"/>
            <a:chOff x="17743" y="1756"/>
            <a:chExt cx="1634" cy="3281"/>
          </a:xfrm>
        </p:grpSpPr>
        <p:sp>
          <p:nvSpPr>
            <p:cNvPr id="14" name="文本框 13"/>
            <p:cNvSpPr txBox="1"/>
            <p:nvPr/>
          </p:nvSpPr>
          <p:spPr>
            <a:xfrm>
              <a:off x="17743" y="1756"/>
              <a:ext cx="789" cy="2470"/>
            </a:xfrm>
            <a:prstGeom prst="rect">
              <a:avLst/>
            </a:prstGeom>
            <a:noFill/>
          </p:spPr>
          <p:txBody>
            <a:bodyPr vert="horz" wrap="square" rtlCol="0">
              <a:spAutoFit/>
            </a:bodyPr>
            <a:lstStyle/>
            <a:p>
              <a:pPr lvl="0" algn="l">
                <a:buClrTx/>
                <a:buSzTx/>
                <a:buFontTx/>
              </a:pPr>
              <a:r>
                <a:rPr lang="zh-CN" altLang="en-US" sz="2400">
                  <a:solidFill>
                    <a:srgbClr val="C00000"/>
                  </a:solidFill>
                  <a:latin typeface="方正粗黑宋简体" panose="02000000000000000000" charset="-122"/>
                  <a:ea typeface="方正粗黑宋简体" panose="02000000000000000000" charset="-122"/>
                  <a:sym typeface="+mn-ea"/>
                </a:rPr>
                <a:t>核心素养</a:t>
              </a:r>
            </a:p>
          </p:txBody>
        </p:sp>
        <p:sp>
          <p:nvSpPr>
            <p:cNvPr id="20" name="文本框 19"/>
            <p:cNvSpPr txBox="1"/>
            <p:nvPr/>
          </p:nvSpPr>
          <p:spPr>
            <a:xfrm>
              <a:off x="18434" y="2567"/>
              <a:ext cx="943" cy="2470"/>
            </a:xfrm>
            <a:prstGeom prst="rect">
              <a:avLst/>
            </a:prstGeom>
            <a:noFill/>
          </p:spPr>
          <p:txBody>
            <a:bodyPr vert="horz" wrap="square" rtlCol="0">
              <a:spAutoFit/>
            </a:bodyPr>
            <a:lstStyle/>
            <a:p>
              <a:pPr lvl="0" algn="l">
                <a:buClrTx/>
                <a:buSzTx/>
                <a:buFontTx/>
              </a:pPr>
              <a:r>
                <a:rPr lang="zh-CN" altLang="en-US" sz="2400">
                  <a:solidFill>
                    <a:srgbClr val="C00000"/>
                  </a:solidFill>
                  <a:latin typeface="方正粗黑宋简体" panose="02000000000000000000" charset="-122"/>
                  <a:ea typeface="方正粗黑宋简体" panose="02000000000000000000" charset="-122"/>
                  <a:sym typeface="+mn-ea"/>
                </a:rPr>
                <a:t>家国情怀</a:t>
              </a:r>
            </a:p>
          </p:txBody>
        </p:sp>
        <p:cxnSp>
          <p:nvCxnSpPr>
            <p:cNvPr id="30" name="直接连接符 29"/>
            <p:cNvCxnSpPr/>
            <p:nvPr/>
          </p:nvCxnSpPr>
          <p:spPr>
            <a:xfrm flipV="1">
              <a:off x="18453" y="2295"/>
              <a:ext cx="3" cy="2007"/>
            </a:xfrm>
            <a:prstGeom prst="line">
              <a:avLst/>
            </a:prstGeom>
            <a:ln w="38100" cmpd="sng">
              <a:solidFill>
                <a:srgbClr val="595959"/>
              </a:solidFill>
              <a:prstDash val="soli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101912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100461" y="594359"/>
            <a:ext cx="491490" cy="318085"/>
            <a:chOff x="3017520" y="601990"/>
            <a:chExt cx="491490" cy="414010"/>
          </a:xfrm>
        </p:grpSpPr>
        <p:sp>
          <p:nvSpPr>
            <p:cNvPr id="5" name="燕尾形 4"/>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5"/>
            <p:cNvSpPr/>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矩形 8"/>
          <p:cNvSpPr/>
          <p:nvPr/>
        </p:nvSpPr>
        <p:spPr>
          <a:xfrm>
            <a:off x="8885357"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952594"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019831"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1015345" y="796925"/>
            <a:ext cx="949325" cy="220345"/>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92735" y="431165"/>
            <a:ext cx="1808480" cy="583565"/>
          </a:xfrm>
          <a:prstGeom prst="rect">
            <a:avLst/>
          </a:prstGeom>
          <a:noFill/>
        </p:spPr>
        <p:txBody>
          <a:bodyPr wrap="none" rtlCol="0">
            <a:spAutoFit/>
          </a:bodyPr>
          <a:lstStyle/>
          <a:p>
            <a:r>
              <a:rPr lang="zh-CN" altLang="en-US" sz="3200" b="1">
                <a:latin typeface="微软雅黑" panose="020B0503020204020204" pitchFamily="34" charset="-122"/>
                <a:ea typeface="微软雅黑" panose="020B0503020204020204" pitchFamily="34" charset="-122"/>
              </a:rPr>
              <a:t>课堂小结</a:t>
            </a:r>
          </a:p>
        </p:txBody>
      </p:sp>
      <p:sp>
        <p:nvSpPr>
          <p:cNvPr id="31" name="椭圆 30"/>
          <p:cNvSpPr/>
          <p:nvPr/>
        </p:nvSpPr>
        <p:spPr>
          <a:xfrm>
            <a:off x="4178935" y="1733550"/>
            <a:ext cx="4306570" cy="4116705"/>
          </a:xfrm>
          <a:prstGeom prst="ellipse">
            <a:avLst/>
          </a:prstGeom>
          <a:noFill/>
          <a:ln w="19050">
            <a:solidFill>
              <a:schemeClr val="tx1"/>
            </a:solidFill>
          </a:ln>
          <a:extLst>
            <a:ext uri="{909E8E84-426E-40DD-AFC4-6F175D3DCCD1}">
              <a14:hiddenFill xmlns:a14="http://schemas.microsoft.com/office/drawing/2010/main">
                <a:solidFill>
                  <a:schemeClr val="accent3"/>
                </a:solidFill>
              </a14:hiddenFill>
            </a:ext>
          </a:ex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32" name="椭圆 31"/>
          <p:cNvSpPr/>
          <p:nvPr/>
        </p:nvSpPr>
        <p:spPr>
          <a:xfrm>
            <a:off x="5730240" y="3202940"/>
            <a:ext cx="1392555" cy="130619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000">
                <a:latin typeface="方正粗黑宋简体" panose="02000000000000000000" charset="-122"/>
                <a:ea typeface="方正粗黑宋简体" panose="02000000000000000000" charset="-122"/>
                <a:sym typeface="+mn-ea"/>
              </a:rPr>
              <a:t>世界殖民体系瓦解</a:t>
            </a:r>
          </a:p>
        </p:txBody>
      </p:sp>
      <p:sp>
        <p:nvSpPr>
          <p:cNvPr id="34" name="椭圆 33"/>
          <p:cNvSpPr/>
          <p:nvPr/>
        </p:nvSpPr>
        <p:spPr>
          <a:xfrm>
            <a:off x="8046085" y="3223895"/>
            <a:ext cx="1390015" cy="1300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000">
                <a:latin typeface="方正粗黑宋简体" panose="02000000000000000000" charset="-122"/>
                <a:ea typeface="方正粗黑宋简体" panose="02000000000000000000" charset="-122"/>
                <a:sym typeface="+mn-ea"/>
              </a:rPr>
              <a:t>发展中国家的崛起</a:t>
            </a:r>
          </a:p>
        </p:txBody>
      </p:sp>
      <p:sp>
        <p:nvSpPr>
          <p:cNvPr id="35" name="椭圆 34"/>
          <p:cNvSpPr/>
          <p:nvPr/>
        </p:nvSpPr>
        <p:spPr>
          <a:xfrm>
            <a:off x="3324225" y="3223895"/>
            <a:ext cx="1393825" cy="130111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000">
                <a:latin typeface="方正粗黑宋简体" panose="02000000000000000000" charset="-122"/>
                <a:ea typeface="方正粗黑宋简体" panose="02000000000000000000" charset="-122"/>
                <a:sym typeface="+mn-ea"/>
              </a:rPr>
              <a:t>亚非拉民族解放运动</a:t>
            </a:r>
          </a:p>
        </p:txBody>
      </p:sp>
      <p:cxnSp>
        <p:nvCxnSpPr>
          <p:cNvPr id="36" name="直接连接符 35"/>
          <p:cNvCxnSpPr>
            <a:stCxn id="35" idx="6"/>
            <a:endCxn id="32" idx="2"/>
          </p:cNvCxnSpPr>
          <p:nvPr/>
        </p:nvCxnSpPr>
        <p:spPr>
          <a:xfrm flipV="1">
            <a:off x="4718050" y="3856355"/>
            <a:ext cx="1012190" cy="184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32" idx="6"/>
            <a:endCxn id="34" idx="2"/>
          </p:cNvCxnSpPr>
          <p:nvPr/>
        </p:nvCxnSpPr>
        <p:spPr>
          <a:xfrm>
            <a:off x="7122795" y="3856355"/>
            <a:ext cx="923290" cy="177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H="1">
            <a:off x="4253865" y="2905760"/>
            <a:ext cx="115570" cy="342900"/>
          </a:xfrm>
          <a:prstGeom prst="straightConnector1">
            <a:avLst/>
          </a:prstGeom>
          <a:ln w="38100" cmpd="sng">
            <a:solidFill>
              <a:srgbClr val="0D0D0D"/>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a:off x="5795645" y="1171575"/>
            <a:ext cx="1282065" cy="12026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400">
                <a:latin typeface="方正粗黑宋简体" panose="02000000000000000000" charset="-122"/>
                <a:ea typeface="方正粗黑宋简体" panose="02000000000000000000" charset="-122"/>
                <a:sym typeface="+mn-ea"/>
              </a:rPr>
              <a:t>矛盾</a:t>
            </a:r>
          </a:p>
        </p:txBody>
      </p:sp>
      <p:sp>
        <p:nvSpPr>
          <p:cNvPr id="42" name="椭圆 41"/>
          <p:cNvSpPr/>
          <p:nvPr/>
        </p:nvSpPr>
        <p:spPr>
          <a:xfrm>
            <a:off x="5831205" y="5276215"/>
            <a:ext cx="1282065" cy="12026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400">
                <a:latin typeface="方正粗黑宋简体" panose="02000000000000000000" charset="-122"/>
                <a:ea typeface="方正粗黑宋简体" panose="02000000000000000000" charset="-122"/>
                <a:sym typeface="+mn-ea"/>
              </a:rPr>
              <a:t>联系</a:t>
            </a:r>
          </a:p>
        </p:txBody>
      </p:sp>
      <p:cxnSp>
        <p:nvCxnSpPr>
          <p:cNvPr id="44" name="直接箭头连接符 43"/>
          <p:cNvCxnSpPr/>
          <p:nvPr/>
        </p:nvCxnSpPr>
        <p:spPr>
          <a:xfrm flipH="1">
            <a:off x="6409690" y="2496185"/>
            <a:ext cx="12065" cy="626745"/>
          </a:xfrm>
          <a:prstGeom prst="straightConnector1">
            <a:avLst/>
          </a:prstGeom>
          <a:ln w="41275">
            <a:solidFill>
              <a:srgbClr val="0D0D0D"/>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H="1">
            <a:off x="6460490" y="4604385"/>
            <a:ext cx="12065" cy="626745"/>
          </a:xfrm>
          <a:prstGeom prst="straightConnector1">
            <a:avLst/>
          </a:prstGeom>
          <a:ln w="41275">
            <a:solidFill>
              <a:srgbClr val="0D0D0D"/>
            </a:solidFill>
            <a:tailEnd type="arrow"/>
          </a:ln>
        </p:spPr>
        <p:style>
          <a:lnRef idx="1">
            <a:schemeClr val="accent1"/>
          </a:lnRef>
          <a:fillRef idx="0">
            <a:schemeClr val="accent1"/>
          </a:fillRef>
          <a:effectRef idx="0">
            <a:schemeClr val="accent1"/>
          </a:effectRef>
          <a:fontRef idx="minor">
            <a:schemeClr val="tx1"/>
          </a:fontRef>
        </p:style>
      </p:cxnSp>
      <p:pic>
        <p:nvPicPr>
          <p:cNvPr id="46" name="图片 45"/>
          <p:cNvPicPr>
            <a:picLocks noChangeAspect="1"/>
          </p:cNvPicPr>
          <p:nvPr/>
        </p:nvPicPr>
        <p:blipFill>
          <a:blip r:embed="rId2"/>
          <a:srcRect t="5704" b="8282"/>
          <a:stretch>
            <a:fillRect/>
          </a:stretch>
        </p:blipFill>
        <p:spPr>
          <a:xfrm>
            <a:off x="3308985" y="1407795"/>
            <a:ext cx="6143625" cy="4768215"/>
          </a:xfrm>
          <a:prstGeom prst="rect">
            <a:avLst/>
          </a:prstGeom>
        </p:spPr>
      </p:pic>
      <p:cxnSp>
        <p:nvCxnSpPr>
          <p:cNvPr id="47" name="直接箭头连接符 46"/>
          <p:cNvCxnSpPr/>
          <p:nvPr/>
        </p:nvCxnSpPr>
        <p:spPr>
          <a:xfrm>
            <a:off x="8296275" y="2972435"/>
            <a:ext cx="127000" cy="330835"/>
          </a:xfrm>
          <a:prstGeom prst="straightConnector1">
            <a:avLst/>
          </a:prstGeom>
          <a:ln w="38100">
            <a:solidFill>
              <a:srgbClr val="0D0D0D"/>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flipH="1">
            <a:off x="7092950" y="5538470"/>
            <a:ext cx="379730" cy="205740"/>
          </a:xfrm>
          <a:prstGeom prst="straightConnector1">
            <a:avLst/>
          </a:prstGeom>
          <a:ln w="38100">
            <a:solidFill>
              <a:srgbClr val="0D0D0D"/>
            </a:solidFill>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a:off x="5382895" y="5649595"/>
            <a:ext cx="409575" cy="142240"/>
          </a:xfrm>
          <a:prstGeom prst="straightConnector1">
            <a:avLst/>
          </a:prstGeom>
          <a:ln w="38100">
            <a:solidFill>
              <a:srgbClr val="0D0D0D"/>
            </a:solidFill>
            <a:tailEnd type="arrow"/>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flipH="1">
            <a:off x="4931410" y="3860165"/>
            <a:ext cx="562610" cy="14605"/>
          </a:xfrm>
          <a:prstGeom prst="straightConnector1">
            <a:avLst/>
          </a:prstGeom>
          <a:ln w="38100">
            <a:solidFill>
              <a:srgbClr val="0D0D0D"/>
            </a:solidFill>
            <a:tailEnd type="arrow"/>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7286625" y="3874770"/>
            <a:ext cx="594995" cy="1270"/>
          </a:xfrm>
          <a:prstGeom prst="straightConnector1">
            <a:avLst/>
          </a:prstGeom>
          <a:ln w="38100">
            <a:solidFill>
              <a:srgbClr val="0D0D0D"/>
            </a:solidFill>
            <a:tailEnd type="arrow"/>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4220210" y="1805305"/>
            <a:ext cx="1050290" cy="980440"/>
            <a:chOff x="6646" y="2843"/>
            <a:chExt cx="1654" cy="1544"/>
          </a:xfrm>
        </p:grpSpPr>
        <p:sp>
          <p:nvSpPr>
            <p:cNvPr id="53" name="文本框 52"/>
            <p:cNvSpPr txBox="1"/>
            <p:nvPr/>
          </p:nvSpPr>
          <p:spPr>
            <a:xfrm rot="3240000">
              <a:off x="7382" y="2649"/>
              <a:ext cx="724" cy="1113"/>
            </a:xfrm>
            <a:prstGeom prst="rect">
              <a:avLst/>
            </a:prstGeom>
            <a:noFill/>
          </p:spPr>
          <p:txBody>
            <a:bodyPr wrap="square" rtlCol="0">
              <a:spAutoFit/>
            </a:bodyPr>
            <a:lstStyle/>
            <a:p>
              <a:r>
                <a:rPr lang="zh-CN" altLang="en-US" sz="2000">
                  <a:latin typeface="方正粗黑宋简体" panose="02000000000000000000" charset="-122"/>
                  <a:ea typeface="方正粗黑宋简体" panose="02000000000000000000" charset="-122"/>
                </a:rPr>
                <a:t>民族</a:t>
              </a:r>
            </a:p>
          </p:txBody>
        </p:sp>
        <p:sp>
          <p:nvSpPr>
            <p:cNvPr id="54" name="文本框 53"/>
            <p:cNvSpPr txBox="1"/>
            <p:nvPr/>
          </p:nvSpPr>
          <p:spPr>
            <a:xfrm rot="2280000">
              <a:off x="6646" y="3275"/>
              <a:ext cx="424" cy="1113"/>
            </a:xfrm>
            <a:prstGeom prst="rect">
              <a:avLst/>
            </a:prstGeom>
            <a:noFill/>
          </p:spPr>
          <p:txBody>
            <a:bodyPr wrap="square" rtlCol="0">
              <a:spAutoFit/>
            </a:bodyPr>
            <a:lstStyle/>
            <a:p>
              <a:r>
                <a:rPr lang="zh-CN" altLang="en-US" sz="2000">
                  <a:latin typeface="方正粗黑宋简体" panose="02000000000000000000" charset="-122"/>
                  <a:ea typeface="方正粗黑宋简体" panose="02000000000000000000" charset="-122"/>
                </a:rPr>
                <a:t>矛盾</a:t>
              </a:r>
            </a:p>
          </p:txBody>
        </p:sp>
      </p:grpSp>
      <p:grpSp>
        <p:nvGrpSpPr>
          <p:cNvPr id="58" name="组合 57"/>
          <p:cNvGrpSpPr/>
          <p:nvPr/>
        </p:nvGrpSpPr>
        <p:grpSpPr>
          <a:xfrm>
            <a:off x="4438650" y="2085340"/>
            <a:ext cx="1050925" cy="980440"/>
            <a:chOff x="6646" y="2844"/>
            <a:chExt cx="1655" cy="1544"/>
          </a:xfrm>
        </p:grpSpPr>
        <p:sp>
          <p:nvSpPr>
            <p:cNvPr id="59" name="文本框 58"/>
            <p:cNvSpPr txBox="1"/>
            <p:nvPr/>
          </p:nvSpPr>
          <p:spPr>
            <a:xfrm rot="3240000">
              <a:off x="7382" y="2649"/>
              <a:ext cx="724" cy="1113"/>
            </a:xfrm>
            <a:prstGeom prst="rect">
              <a:avLst/>
            </a:prstGeom>
            <a:noFill/>
          </p:spPr>
          <p:txBody>
            <a:bodyPr wrap="square" rtlCol="0">
              <a:spAutoFit/>
            </a:bodyPr>
            <a:lstStyle/>
            <a:p>
              <a:r>
                <a:rPr lang="zh-CN" altLang="en-US" sz="2000">
                  <a:latin typeface="方正粗黑宋简体" panose="02000000000000000000" charset="-122"/>
                  <a:ea typeface="方正粗黑宋简体" panose="02000000000000000000" charset="-122"/>
                </a:rPr>
                <a:t>社会</a:t>
              </a:r>
            </a:p>
          </p:txBody>
        </p:sp>
        <p:sp>
          <p:nvSpPr>
            <p:cNvPr id="61" name="文本框 60"/>
            <p:cNvSpPr txBox="1"/>
            <p:nvPr/>
          </p:nvSpPr>
          <p:spPr>
            <a:xfrm rot="2280000">
              <a:off x="6646" y="3275"/>
              <a:ext cx="424" cy="1113"/>
            </a:xfrm>
            <a:prstGeom prst="rect">
              <a:avLst/>
            </a:prstGeom>
            <a:noFill/>
          </p:spPr>
          <p:txBody>
            <a:bodyPr wrap="square" rtlCol="0">
              <a:spAutoFit/>
            </a:bodyPr>
            <a:lstStyle/>
            <a:p>
              <a:r>
                <a:rPr lang="zh-CN" altLang="en-US" sz="2000">
                  <a:latin typeface="方正粗黑宋简体" panose="02000000000000000000" charset="-122"/>
                  <a:ea typeface="方正粗黑宋简体" panose="02000000000000000000" charset="-122"/>
                </a:rPr>
                <a:t>矛盾</a:t>
              </a:r>
            </a:p>
          </p:txBody>
        </p:sp>
      </p:grpSp>
      <p:sp>
        <p:nvSpPr>
          <p:cNvPr id="63" name="文本框 62"/>
          <p:cNvSpPr txBox="1"/>
          <p:nvPr/>
        </p:nvSpPr>
        <p:spPr>
          <a:xfrm>
            <a:off x="5968365" y="2441575"/>
            <a:ext cx="436880" cy="706755"/>
          </a:xfrm>
          <a:prstGeom prst="rect">
            <a:avLst/>
          </a:prstGeom>
          <a:noFill/>
        </p:spPr>
        <p:txBody>
          <a:bodyPr wrap="none" rtlCol="0">
            <a:spAutoFit/>
          </a:bodyPr>
          <a:lstStyle/>
          <a:p>
            <a:r>
              <a:rPr lang="zh-CN" altLang="en-US" sz="2000">
                <a:latin typeface="方正粗黑宋简体" panose="02000000000000000000" charset="-122"/>
                <a:ea typeface="方正粗黑宋简体" panose="02000000000000000000" charset="-122"/>
              </a:rPr>
              <a:t>西</a:t>
            </a:r>
          </a:p>
          <a:p>
            <a:r>
              <a:rPr lang="zh-CN" altLang="en-US" sz="2000">
                <a:latin typeface="方正粗黑宋简体" panose="02000000000000000000" charset="-122"/>
                <a:ea typeface="方正粗黑宋简体" panose="02000000000000000000" charset="-122"/>
              </a:rPr>
              <a:t>方</a:t>
            </a:r>
          </a:p>
        </p:txBody>
      </p:sp>
      <p:sp>
        <p:nvSpPr>
          <p:cNvPr id="64" name="文本框 63"/>
          <p:cNvSpPr txBox="1"/>
          <p:nvPr/>
        </p:nvSpPr>
        <p:spPr>
          <a:xfrm>
            <a:off x="6445885" y="2446655"/>
            <a:ext cx="436880" cy="706755"/>
          </a:xfrm>
          <a:prstGeom prst="rect">
            <a:avLst/>
          </a:prstGeom>
          <a:noFill/>
        </p:spPr>
        <p:txBody>
          <a:bodyPr wrap="none" rtlCol="0">
            <a:spAutoFit/>
          </a:bodyPr>
          <a:lstStyle/>
          <a:p>
            <a:r>
              <a:rPr lang="zh-CN" altLang="en-US" sz="2000">
                <a:latin typeface="方正粗黑宋简体" panose="02000000000000000000" charset="-122"/>
                <a:ea typeface="方正粗黑宋简体" panose="02000000000000000000" charset="-122"/>
              </a:rPr>
              <a:t>列</a:t>
            </a:r>
          </a:p>
          <a:p>
            <a:r>
              <a:rPr lang="zh-CN" altLang="en-US" sz="2000">
                <a:latin typeface="方正粗黑宋简体" panose="02000000000000000000" charset="-122"/>
                <a:ea typeface="方正粗黑宋简体" panose="02000000000000000000" charset="-122"/>
              </a:rPr>
              <a:t>强</a:t>
            </a:r>
          </a:p>
        </p:txBody>
      </p:sp>
      <p:sp>
        <p:nvSpPr>
          <p:cNvPr id="65" name="文本框 64"/>
          <p:cNvSpPr txBox="1"/>
          <p:nvPr/>
        </p:nvSpPr>
        <p:spPr>
          <a:xfrm rot="19500000">
            <a:off x="6979920" y="4950460"/>
            <a:ext cx="1245235" cy="398780"/>
          </a:xfrm>
          <a:prstGeom prst="rect">
            <a:avLst/>
          </a:prstGeom>
          <a:noFill/>
        </p:spPr>
        <p:txBody>
          <a:bodyPr wrap="square" rtlCol="0">
            <a:spAutoFit/>
          </a:bodyPr>
          <a:lstStyle/>
          <a:p>
            <a:r>
              <a:rPr lang="zh-CN" altLang="en-US" sz="2000">
                <a:latin typeface="方正粗黑宋简体" panose="02000000000000000000" charset="-122"/>
                <a:ea typeface="方正粗黑宋简体" panose="02000000000000000000" charset="-122"/>
              </a:rPr>
              <a:t>日益密切</a:t>
            </a:r>
          </a:p>
        </p:txBody>
      </p:sp>
      <p:sp>
        <p:nvSpPr>
          <p:cNvPr id="66" name="文本框 65"/>
          <p:cNvSpPr txBox="1"/>
          <p:nvPr/>
        </p:nvSpPr>
        <p:spPr>
          <a:xfrm rot="2100000">
            <a:off x="4643755" y="5089525"/>
            <a:ext cx="1198880" cy="398780"/>
          </a:xfrm>
          <a:prstGeom prst="rect">
            <a:avLst/>
          </a:prstGeom>
          <a:noFill/>
        </p:spPr>
        <p:txBody>
          <a:bodyPr wrap="none" rtlCol="0">
            <a:spAutoFit/>
          </a:bodyPr>
          <a:lstStyle/>
          <a:p>
            <a:pPr algn="l"/>
            <a:r>
              <a:rPr lang="zh-CN" altLang="en-US" sz="2000">
                <a:latin typeface="方正粗黑宋简体" panose="02000000000000000000" charset="-122"/>
                <a:ea typeface="方正粗黑宋简体" panose="02000000000000000000" charset="-122"/>
                <a:sym typeface="+mn-ea"/>
              </a:rPr>
              <a:t>世界联系</a:t>
            </a:r>
          </a:p>
        </p:txBody>
      </p:sp>
      <p:sp>
        <p:nvSpPr>
          <p:cNvPr id="67" name="文本框 66"/>
          <p:cNvSpPr txBox="1"/>
          <p:nvPr/>
        </p:nvSpPr>
        <p:spPr>
          <a:xfrm rot="1680000">
            <a:off x="4572635" y="5582285"/>
            <a:ext cx="1198880" cy="398780"/>
          </a:xfrm>
          <a:prstGeom prst="rect">
            <a:avLst/>
          </a:prstGeom>
          <a:noFill/>
        </p:spPr>
        <p:txBody>
          <a:bodyPr wrap="none" rtlCol="0">
            <a:spAutoFit/>
          </a:bodyPr>
          <a:lstStyle/>
          <a:p>
            <a:pPr algn="l"/>
            <a:r>
              <a:rPr lang="zh-CN" altLang="en-US" sz="2000">
                <a:latin typeface="方正粗黑宋简体" panose="02000000000000000000" charset="-122"/>
                <a:ea typeface="方正粗黑宋简体" panose="02000000000000000000" charset="-122"/>
                <a:sym typeface="+mn-ea"/>
              </a:rPr>
              <a:t>人类命运</a:t>
            </a:r>
          </a:p>
        </p:txBody>
      </p:sp>
      <p:sp>
        <p:nvSpPr>
          <p:cNvPr id="68" name="文本框 67"/>
          <p:cNvSpPr txBox="1"/>
          <p:nvPr/>
        </p:nvSpPr>
        <p:spPr>
          <a:xfrm rot="19620000">
            <a:off x="7061835" y="5465445"/>
            <a:ext cx="1198880" cy="398780"/>
          </a:xfrm>
          <a:prstGeom prst="rect">
            <a:avLst/>
          </a:prstGeom>
          <a:noFill/>
        </p:spPr>
        <p:txBody>
          <a:bodyPr wrap="none" rtlCol="0">
            <a:spAutoFit/>
          </a:bodyPr>
          <a:lstStyle/>
          <a:p>
            <a:pPr algn="l"/>
            <a:r>
              <a:rPr lang="zh-CN" altLang="en-US" sz="2000">
                <a:latin typeface="方正粗黑宋简体" panose="02000000000000000000" charset="-122"/>
                <a:ea typeface="方正粗黑宋简体" panose="02000000000000000000" charset="-122"/>
                <a:sym typeface="+mn-ea"/>
              </a:rPr>
              <a:t>休戚与共</a:t>
            </a:r>
          </a:p>
        </p:txBody>
      </p:sp>
      <p:sp>
        <p:nvSpPr>
          <p:cNvPr id="69" name="椭圆 68"/>
          <p:cNvSpPr/>
          <p:nvPr/>
        </p:nvSpPr>
        <p:spPr>
          <a:xfrm>
            <a:off x="8227060" y="1361440"/>
            <a:ext cx="918845" cy="823595"/>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方正粗黑宋简体" panose="02000000000000000000" charset="-122"/>
                <a:ea typeface="方正粗黑宋简体" panose="02000000000000000000" charset="-122"/>
              </a:rPr>
              <a:t>挑战</a:t>
            </a:r>
          </a:p>
        </p:txBody>
      </p:sp>
      <p:sp>
        <p:nvSpPr>
          <p:cNvPr id="72" name="文本框 71"/>
          <p:cNvSpPr txBox="1"/>
          <p:nvPr/>
        </p:nvSpPr>
        <p:spPr>
          <a:xfrm>
            <a:off x="9409430" y="1673225"/>
            <a:ext cx="2720340" cy="2168525"/>
          </a:xfrm>
          <a:prstGeom prst="rect">
            <a:avLst/>
          </a:prstGeom>
          <a:noFill/>
        </p:spPr>
        <p:txBody>
          <a:bodyPr wrap="square" rtlCol="0">
            <a:spAutoFit/>
          </a:bodyPr>
          <a:lstStyle/>
          <a:p>
            <a:pPr marL="285750" indent="-285750">
              <a:lnSpc>
                <a:spcPct val="150000"/>
              </a:lnSpc>
              <a:buFont typeface="Wingdings" panose="05000000000000000000" charset="0"/>
              <a:buChar char="Ø"/>
            </a:pPr>
            <a:r>
              <a:rPr lang="zh-CN" altLang="en-US">
                <a:latin typeface="方正粗黑宋简体" panose="02000000000000000000" charset="-122"/>
                <a:ea typeface="方正粗黑宋简体" panose="02000000000000000000" charset="-122"/>
              </a:rPr>
              <a:t>抗金融风险能力较差</a:t>
            </a:r>
          </a:p>
          <a:p>
            <a:pPr marL="285750" indent="-285750">
              <a:lnSpc>
                <a:spcPct val="150000"/>
              </a:lnSpc>
              <a:buFont typeface="Wingdings" panose="05000000000000000000" charset="0"/>
              <a:buChar char="Ø"/>
            </a:pPr>
            <a:r>
              <a:rPr lang="zh-CN" altLang="en-US">
                <a:latin typeface="方正粗黑宋简体" panose="02000000000000000000" charset="-122"/>
                <a:ea typeface="方正粗黑宋简体" panose="02000000000000000000" charset="-122"/>
              </a:rPr>
              <a:t>地区经济发展不平衡</a:t>
            </a:r>
          </a:p>
          <a:p>
            <a:pPr marL="285750" indent="-285750">
              <a:lnSpc>
                <a:spcPct val="150000"/>
              </a:lnSpc>
              <a:buFont typeface="Wingdings" panose="05000000000000000000" charset="0"/>
              <a:buChar char="Ø"/>
            </a:pPr>
            <a:r>
              <a:rPr lang="zh-CN" altLang="en-US">
                <a:latin typeface="方正粗黑宋简体" panose="02000000000000000000" charset="-122"/>
                <a:ea typeface="方正粗黑宋简体" panose="02000000000000000000" charset="-122"/>
              </a:rPr>
              <a:t>国际经济秩序不平等</a:t>
            </a:r>
          </a:p>
          <a:p>
            <a:pPr marL="285750" indent="-285750">
              <a:lnSpc>
                <a:spcPct val="150000"/>
              </a:lnSpc>
              <a:buFont typeface="Wingdings" panose="05000000000000000000" charset="0"/>
              <a:buChar char="Ø"/>
            </a:pPr>
            <a:r>
              <a:rPr lang="zh-CN" altLang="en-US">
                <a:latin typeface="方正粗黑宋简体" panose="02000000000000000000" charset="-122"/>
                <a:ea typeface="方正粗黑宋简体" panose="02000000000000000000" charset="-122"/>
              </a:rPr>
              <a:t>民族矛盾和地区冲突</a:t>
            </a:r>
          </a:p>
          <a:p>
            <a:pPr>
              <a:lnSpc>
                <a:spcPct val="150000"/>
              </a:lnSpc>
            </a:pPr>
            <a:r>
              <a:rPr lang="zh-CN" altLang="en-US">
                <a:latin typeface="方正粗黑宋简体" panose="02000000000000000000" charset="-122"/>
                <a:ea typeface="方正粗黑宋简体" panose="02000000000000000000" charset="-122"/>
              </a:rPr>
              <a:t>     时有发生</a:t>
            </a:r>
          </a:p>
        </p:txBody>
      </p:sp>
      <p:sp>
        <p:nvSpPr>
          <p:cNvPr id="73" name="椭圆 72"/>
          <p:cNvSpPr/>
          <p:nvPr/>
        </p:nvSpPr>
        <p:spPr>
          <a:xfrm>
            <a:off x="8272145" y="5466080"/>
            <a:ext cx="918845" cy="823595"/>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方正粗黑宋简体" panose="02000000000000000000" charset="-122"/>
                <a:ea typeface="方正粗黑宋简体" panose="02000000000000000000" charset="-122"/>
              </a:rPr>
              <a:t>成就</a:t>
            </a:r>
          </a:p>
        </p:txBody>
      </p:sp>
      <p:sp>
        <p:nvSpPr>
          <p:cNvPr id="74" name="文本框 73"/>
          <p:cNvSpPr txBox="1"/>
          <p:nvPr/>
        </p:nvSpPr>
        <p:spPr>
          <a:xfrm>
            <a:off x="9283700" y="5086350"/>
            <a:ext cx="2754630" cy="1337945"/>
          </a:xfrm>
          <a:prstGeom prst="rect">
            <a:avLst/>
          </a:prstGeom>
          <a:noFill/>
        </p:spPr>
        <p:txBody>
          <a:bodyPr wrap="none" rtlCol="0">
            <a:spAutoFit/>
          </a:bodyPr>
          <a:lstStyle/>
          <a:p>
            <a:pPr marL="285750" indent="-285750">
              <a:lnSpc>
                <a:spcPct val="150000"/>
              </a:lnSpc>
              <a:buFont typeface="Wingdings" panose="05000000000000000000" charset="0"/>
              <a:buChar char="Ø"/>
            </a:pPr>
            <a:r>
              <a:rPr lang="zh-CN" altLang="en-US">
                <a:latin typeface="方正粗黑宋简体" panose="02000000000000000000" charset="-122"/>
                <a:ea typeface="方正粗黑宋简体" panose="02000000000000000000" charset="-122"/>
              </a:rPr>
              <a:t>经济发展速度较快</a:t>
            </a:r>
          </a:p>
          <a:p>
            <a:pPr marL="285750" indent="-285750">
              <a:lnSpc>
                <a:spcPct val="150000"/>
              </a:lnSpc>
              <a:buFont typeface="Wingdings" panose="05000000000000000000" charset="0"/>
              <a:buChar char="Ø"/>
            </a:pPr>
            <a:r>
              <a:rPr lang="zh-CN" altLang="en-US">
                <a:latin typeface="方正粗黑宋简体" panose="02000000000000000000" charset="-122"/>
                <a:ea typeface="方正粗黑宋简体" panose="02000000000000000000" charset="-122"/>
              </a:rPr>
              <a:t>经济结构得到调整</a:t>
            </a:r>
          </a:p>
          <a:p>
            <a:pPr marL="285750" indent="-285750">
              <a:lnSpc>
                <a:spcPct val="150000"/>
              </a:lnSpc>
              <a:buFont typeface="Wingdings" panose="05000000000000000000" charset="0"/>
              <a:buChar char="Ø"/>
            </a:pPr>
            <a:r>
              <a:rPr lang="zh-CN" altLang="en-US">
                <a:latin typeface="方正粗黑宋简体" panose="02000000000000000000" charset="-122"/>
                <a:ea typeface="方正粗黑宋简体" panose="02000000000000000000" charset="-122"/>
              </a:rPr>
              <a:t>人民生活水平有所提高</a:t>
            </a:r>
          </a:p>
        </p:txBody>
      </p:sp>
      <p:sp>
        <p:nvSpPr>
          <p:cNvPr id="75" name="椭圆 74"/>
          <p:cNvSpPr/>
          <p:nvPr/>
        </p:nvSpPr>
        <p:spPr>
          <a:xfrm>
            <a:off x="3719195" y="1361440"/>
            <a:ext cx="918845" cy="823595"/>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方正粗黑宋简体" panose="02000000000000000000" charset="-122"/>
                <a:ea typeface="方正粗黑宋简体" panose="02000000000000000000" charset="-122"/>
              </a:rPr>
              <a:t>重要事件</a:t>
            </a:r>
          </a:p>
        </p:txBody>
      </p:sp>
      <p:sp>
        <p:nvSpPr>
          <p:cNvPr id="77" name="椭圆 76"/>
          <p:cNvSpPr/>
          <p:nvPr/>
        </p:nvSpPr>
        <p:spPr>
          <a:xfrm>
            <a:off x="3547110" y="5441315"/>
            <a:ext cx="918845" cy="823595"/>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方正粗黑宋简体" panose="02000000000000000000" charset="-122"/>
                <a:ea typeface="方正粗黑宋简体" panose="02000000000000000000" charset="-122"/>
              </a:rPr>
              <a:t>意义</a:t>
            </a:r>
          </a:p>
        </p:txBody>
      </p:sp>
      <p:sp>
        <p:nvSpPr>
          <p:cNvPr id="80" name="文本框 79"/>
          <p:cNvSpPr txBox="1"/>
          <p:nvPr/>
        </p:nvSpPr>
        <p:spPr>
          <a:xfrm>
            <a:off x="487045" y="1682115"/>
            <a:ext cx="3211830" cy="2168525"/>
          </a:xfrm>
          <a:prstGeom prst="rect">
            <a:avLst/>
          </a:prstGeom>
          <a:noFill/>
        </p:spPr>
        <p:txBody>
          <a:bodyPr wrap="none" rtlCol="0">
            <a:spAutoFit/>
          </a:bodyPr>
          <a:lstStyle/>
          <a:p>
            <a:pPr marL="285750" indent="-285750">
              <a:lnSpc>
                <a:spcPct val="150000"/>
              </a:lnSpc>
              <a:buFont typeface="Wingdings" panose="05000000000000000000" charset="0"/>
              <a:buChar char="Ø"/>
            </a:pPr>
            <a:r>
              <a:rPr lang="zh-CN" altLang="en-US">
                <a:latin typeface="方正粗黑宋简体" panose="02000000000000000000" charset="-122"/>
                <a:ea typeface="方正粗黑宋简体" panose="02000000000000000000" charset="-122"/>
              </a:rPr>
              <a:t>亚洲：印度和巴基斯坦分治</a:t>
            </a:r>
          </a:p>
          <a:p>
            <a:pPr marL="285750" indent="-285750">
              <a:lnSpc>
                <a:spcPct val="150000"/>
              </a:lnSpc>
              <a:buFont typeface="Wingdings" panose="05000000000000000000" charset="0"/>
              <a:buChar char="Ø"/>
            </a:pPr>
            <a:r>
              <a:rPr lang="zh-CN" altLang="en-US">
                <a:latin typeface="方正粗黑宋简体" panose="02000000000000000000" charset="-122"/>
                <a:ea typeface="方正粗黑宋简体" panose="02000000000000000000" charset="-122"/>
              </a:rPr>
              <a:t>非洲：埃及收回苏伊士运河</a:t>
            </a:r>
          </a:p>
          <a:p>
            <a:pPr indent="0">
              <a:lnSpc>
                <a:spcPct val="150000"/>
              </a:lnSpc>
              <a:buFont typeface="Wingdings" panose="05000000000000000000" charset="0"/>
              <a:buNone/>
            </a:pPr>
            <a:r>
              <a:rPr lang="zh-CN" altLang="en-US">
                <a:latin typeface="方正粗黑宋简体" panose="02000000000000000000" charset="-122"/>
                <a:ea typeface="方正粗黑宋简体" panose="02000000000000000000" charset="-122"/>
              </a:rPr>
              <a:t>               主权</a:t>
            </a:r>
          </a:p>
          <a:p>
            <a:pPr marL="285750" indent="-285750">
              <a:lnSpc>
                <a:spcPct val="150000"/>
              </a:lnSpc>
              <a:buFont typeface="Wingdings" panose="05000000000000000000" charset="0"/>
              <a:buChar char="Ø"/>
            </a:pPr>
            <a:r>
              <a:rPr lang="zh-CN" altLang="en-US">
                <a:latin typeface="方正粗黑宋简体" panose="02000000000000000000" charset="-122"/>
                <a:ea typeface="方正粗黑宋简体" panose="02000000000000000000" charset="-122"/>
              </a:rPr>
              <a:t>拉丁美洲：古巴革命；</a:t>
            </a:r>
          </a:p>
          <a:p>
            <a:pPr indent="0">
              <a:lnSpc>
                <a:spcPct val="150000"/>
              </a:lnSpc>
              <a:buFont typeface="Wingdings" panose="05000000000000000000" charset="0"/>
              <a:buNone/>
            </a:pPr>
            <a:r>
              <a:rPr lang="zh-CN" altLang="en-US">
                <a:latin typeface="方正粗黑宋简体" panose="02000000000000000000" charset="-122"/>
                <a:ea typeface="方正粗黑宋简体" panose="02000000000000000000" charset="-122"/>
              </a:rPr>
              <a:t>               巴拿马反美斗争</a:t>
            </a:r>
          </a:p>
        </p:txBody>
      </p:sp>
      <p:sp>
        <p:nvSpPr>
          <p:cNvPr id="81" name="文本框 80"/>
          <p:cNvSpPr txBox="1"/>
          <p:nvPr/>
        </p:nvSpPr>
        <p:spPr>
          <a:xfrm>
            <a:off x="875665" y="5317490"/>
            <a:ext cx="2526030" cy="922020"/>
          </a:xfrm>
          <a:prstGeom prst="rect">
            <a:avLst/>
          </a:prstGeom>
          <a:noFill/>
        </p:spPr>
        <p:txBody>
          <a:bodyPr wrap="none" rtlCol="0">
            <a:spAutoFit/>
          </a:bodyPr>
          <a:lstStyle/>
          <a:p>
            <a:pPr marL="285750" indent="-285750">
              <a:lnSpc>
                <a:spcPct val="150000"/>
              </a:lnSpc>
              <a:buFont typeface="Wingdings" panose="05000000000000000000" charset="0"/>
              <a:buChar char="Ø"/>
            </a:pPr>
            <a:r>
              <a:rPr lang="zh-CN" altLang="en-US">
                <a:latin typeface="方正粗黑宋简体" panose="02000000000000000000" charset="-122"/>
                <a:ea typeface="方正粗黑宋简体" panose="02000000000000000000" charset="-122"/>
              </a:rPr>
              <a:t>摧毁了世界殖民体系</a:t>
            </a:r>
          </a:p>
          <a:p>
            <a:pPr marL="285750" indent="-285750">
              <a:lnSpc>
                <a:spcPct val="150000"/>
              </a:lnSpc>
              <a:buFont typeface="Wingdings" panose="05000000000000000000" charset="0"/>
              <a:buChar char="Ø"/>
            </a:pPr>
            <a:r>
              <a:rPr lang="zh-CN" altLang="en-US">
                <a:latin typeface="方正粗黑宋简体" panose="02000000000000000000" charset="-122"/>
                <a:ea typeface="方正粗黑宋简体" panose="02000000000000000000" charset="-122"/>
              </a:rPr>
              <a:t>推动国际格局多极化</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74320" y="449590"/>
            <a:ext cx="2621280" cy="583565"/>
          </a:xfrm>
          <a:prstGeom prst="rect">
            <a:avLst/>
          </a:prstGeom>
          <a:noFill/>
        </p:spPr>
        <p:txBody>
          <a:bodyPr wrap="none" rtlCol="0">
            <a:spAutoFit/>
          </a:bodyPr>
          <a:lstStyle/>
          <a:p>
            <a:r>
              <a:rPr lang="zh-CN" altLang="en-US" sz="3200" b="1">
                <a:solidFill>
                  <a:srgbClr val="141316"/>
                </a:solidFill>
                <a:latin typeface="微软雅黑" panose="020B0503020204020204" pitchFamily="34" charset="-122"/>
                <a:ea typeface="微软雅黑" panose="020B0503020204020204" pitchFamily="34" charset="-122"/>
              </a:rPr>
              <a:t>世界殖民体系</a:t>
            </a:r>
          </a:p>
        </p:txBody>
      </p:sp>
      <p:cxnSp>
        <p:nvCxnSpPr>
          <p:cNvPr id="8" name="直接连接符 7"/>
          <p:cNvCxnSpPr/>
          <p:nvPr/>
        </p:nvCxnSpPr>
        <p:spPr>
          <a:xfrm>
            <a:off x="0" y="101912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2941955" y="594359"/>
            <a:ext cx="491490" cy="318085"/>
            <a:chOff x="3017520" y="601990"/>
            <a:chExt cx="491490" cy="414010"/>
          </a:xfrm>
        </p:grpSpPr>
        <p:sp>
          <p:nvSpPr>
            <p:cNvPr id="9" name="燕尾形 8"/>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1" name="组合 30"/>
          <p:cNvGrpSpPr/>
          <p:nvPr/>
        </p:nvGrpSpPr>
        <p:grpSpPr>
          <a:xfrm>
            <a:off x="11683199" y="3291839"/>
            <a:ext cx="344805" cy="318085"/>
            <a:chOff x="3017520" y="601990"/>
            <a:chExt cx="344805" cy="414010"/>
          </a:xfrm>
        </p:grpSpPr>
        <p:sp>
          <p:nvSpPr>
            <p:cNvPr id="32" name="燕尾形 31"/>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燕尾形 32"/>
            <p:cNvSpPr/>
            <p:nvPr/>
          </p:nvSpPr>
          <p:spPr>
            <a:xfrm>
              <a:off x="3164205"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5" name="组合 34"/>
          <p:cNvGrpSpPr/>
          <p:nvPr/>
        </p:nvGrpSpPr>
        <p:grpSpPr>
          <a:xfrm flipH="1">
            <a:off x="101917" y="3291839"/>
            <a:ext cx="344805" cy="318085"/>
            <a:chOff x="3017520" y="601990"/>
            <a:chExt cx="344805" cy="414010"/>
          </a:xfrm>
        </p:grpSpPr>
        <p:sp>
          <p:nvSpPr>
            <p:cNvPr id="36" name="燕尾形 35"/>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燕尾形 36"/>
            <p:cNvSpPr/>
            <p:nvPr/>
          </p:nvSpPr>
          <p:spPr>
            <a:xfrm>
              <a:off x="3164205"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矩形 38"/>
          <p:cNvSpPr/>
          <p:nvPr/>
        </p:nvSpPr>
        <p:spPr>
          <a:xfrm>
            <a:off x="8885357" y="912444"/>
            <a:ext cx="944880" cy="103556"/>
          </a:xfrm>
          <a:prstGeom prst="rect">
            <a:avLst/>
          </a:prstGeom>
          <a:solidFill>
            <a:srgbClr val="141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9952594" y="912444"/>
            <a:ext cx="944880" cy="103556"/>
          </a:xfrm>
          <a:prstGeom prst="rect">
            <a:avLst/>
          </a:prstGeom>
          <a:solidFill>
            <a:srgbClr val="141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11019831" y="912444"/>
            <a:ext cx="944880" cy="103556"/>
          </a:xfrm>
          <a:prstGeom prst="rect">
            <a:avLst/>
          </a:prstGeom>
          <a:solidFill>
            <a:srgbClr val="141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410"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 y="1601470"/>
            <a:ext cx="4345305" cy="44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组合 17"/>
          <p:cNvGrpSpPr/>
          <p:nvPr/>
        </p:nvGrpSpPr>
        <p:grpSpPr>
          <a:xfrm>
            <a:off x="4217035" y="1697990"/>
            <a:ext cx="1567815" cy="3830320"/>
            <a:chOff x="8435" y="3480"/>
            <a:chExt cx="2469" cy="6032"/>
          </a:xfrm>
        </p:grpSpPr>
        <p:sp>
          <p:nvSpPr>
            <p:cNvPr id="17412" name="任意多边形 21"/>
            <p:cNvSpPr>
              <a:spLocks noChangeArrowheads="1"/>
            </p:cNvSpPr>
            <p:nvPr/>
          </p:nvSpPr>
          <p:spPr bwMode="auto">
            <a:xfrm>
              <a:off x="8435" y="3480"/>
              <a:ext cx="1985" cy="6033"/>
            </a:xfrm>
            <a:custGeom>
              <a:avLst/>
              <a:gdLst>
                <a:gd name="T0" fmla="*/ 247064 w 1260784"/>
                <a:gd name="T1" fmla="*/ 0 h 3831199"/>
                <a:gd name="T2" fmla="*/ 279948 w 1260784"/>
                <a:gd name="T3" fmla="*/ 19491 h 3831199"/>
                <a:gd name="T4" fmla="*/ 1222805 w 1260784"/>
                <a:gd name="T5" fmla="*/ 2244953 h 3831199"/>
                <a:gd name="T6" fmla="*/ 18649 w 1260784"/>
                <a:gd name="T7" fmla="*/ 3821485 h 3831199"/>
                <a:gd name="T8" fmla="*/ 0 w 1260784"/>
                <a:gd name="T9" fmla="*/ 3829517 h 3831199"/>
                <a:gd name="T10" fmla="*/ 0 w 1260784"/>
                <a:gd name="T11" fmla="*/ 3634493 h 3831199"/>
                <a:gd name="T12" fmla="*/ 92875 w 1260784"/>
                <a:gd name="T13" fmla="*/ 3584877 h 3831199"/>
                <a:gd name="T14" fmla="*/ 1052215 w 1260784"/>
                <a:gd name="T15" fmla="*/ 2213367 h 3831199"/>
                <a:gd name="T16" fmla="*/ 341475 w 1260784"/>
                <a:gd name="T17" fmla="*/ 280295 h 3831199"/>
                <a:gd name="T18" fmla="*/ 191720 w 1260784"/>
                <a:gd name="T19" fmla="*/ 170335 h 3831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0784"/>
                <a:gd name="T31" fmla="*/ 0 h 3831199"/>
                <a:gd name="T32" fmla="*/ 1260784 w 1260784"/>
                <a:gd name="T33" fmla="*/ 3831199 h 38311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0784" h="3831199">
                  <a:moveTo>
                    <a:pt x="247247" y="0"/>
                  </a:moveTo>
                  <a:lnTo>
                    <a:pt x="280155" y="19500"/>
                  </a:lnTo>
                  <a:cubicBezTo>
                    <a:pt x="989940" y="488931"/>
                    <a:pt x="1388787" y="1354140"/>
                    <a:pt x="1223705" y="2245939"/>
                  </a:cubicBezTo>
                  <a:cubicBezTo>
                    <a:pt x="1091296" y="2961236"/>
                    <a:pt x="626253" y="3530695"/>
                    <a:pt x="18664" y="3823164"/>
                  </a:cubicBezTo>
                  <a:lnTo>
                    <a:pt x="0" y="3831199"/>
                  </a:lnTo>
                  <a:lnTo>
                    <a:pt x="0" y="3636089"/>
                  </a:lnTo>
                  <a:lnTo>
                    <a:pt x="92944" y="3586452"/>
                  </a:lnTo>
                  <a:cubicBezTo>
                    <a:pt x="578358" y="3300486"/>
                    <a:pt x="942192" y="2812883"/>
                    <a:pt x="1052989" y="2214339"/>
                  </a:cubicBezTo>
                  <a:cubicBezTo>
                    <a:pt x="1192277" y="1461883"/>
                    <a:pt x="895400" y="729994"/>
                    <a:pt x="341727" y="280418"/>
                  </a:cubicBezTo>
                  <a:lnTo>
                    <a:pt x="191861" y="170410"/>
                  </a:lnTo>
                  <a:lnTo>
                    <a:pt x="247247"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 name="椭圆 8"/>
            <p:cNvSpPr>
              <a:spLocks noChangeArrowheads="1"/>
            </p:cNvSpPr>
            <p:nvPr/>
          </p:nvSpPr>
          <p:spPr bwMode="auto">
            <a:xfrm>
              <a:off x="9085" y="3805"/>
              <a:ext cx="1133" cy="1135"/>
            </a:xfrm>
            <a:prstGeom prst="ellipse">
              <a:avLst/>
            </a:prstGeom>
            <a:solidFill>
              <a:schemeClr val="bg1"/>
            </a:solidFill>
            <a:ln w="28575">
              <a:solidFill>
                <a:srgbClr val="C00000"/>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en-US" altLang="zh-CN" sz="4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1800">
                <a:latin typeface="Arial" panose="020B0604020202020204" pitchFamily="34" charset="0"/>
              </a:endParaRPr>
            </a:p>
          </p:txBody>
        </p:sp>
        <p:sp>
          <p:nvSpPr>
            <p:cNvPr id="14" name="椭圆 17"/>
            <p:cNvSpPr>
              <a:spLocks noChangeArrowheads="1"/>
            </p:cNvSpPr>
            <p:nvPr/>
          </p:nvSpPr>
          <p:spPr bwMode="auto">
            <a:xfrm>
              <a:off x="9770" y="6015"/>
              <a:ext cx="1135" cy="1135"/>
            </a:xfrm>
            <a:prstGeom prst="ellipse">
              <a:avLst/>
            </a:prstGeom>
            <a:solidFill>
              <a:schemeClr val="bg1"/>
            </a:solidFill>
            <a:ln w="28575">
              <a:solidFill>
                <a:srgbClr val="C00000"/>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en-US" altLang="zh-CN" sz="4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1800">
                <a:latin typeface="Arial" panose="020B0604020202020204" pitchFamily="34" charset="0"/>
              </a:endParaRPr>
            </a:p>
          </p:txBody>
        </p:sp>
        <p:sp>
          <p:nvSpPr>
            <p:cNvPr id="17415" name="椭圆 18"/>
            <p:cNvSpPr>
              <a:spLocks noChangeArrowheads="1"/>
            </p:cNvSpPr>
            <p:nvPr/>
          </p:nvSpPr>
          <p:spPr bwMode="auto">
            <a:xfrm>
              <a:off x="8860" y="8203"/>
              <a:ext cx="1133" cy="1132"/>
            </a:xfrm>
            <a:prstGeom prst="ellipse">
              <a:avLst/>
            </a:prstGeom>
            <a:solidFill>
              <a:schemeClr val="bg1"/>
            </a:solidFill>
            <a:ln w="28575">
              <a:solidFill>
                <a:srgbClr val="C00000"/>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en-US" altLang="zh-CN" sz="4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1800">
                <a:latin typeface="Arial" panose="020B0604020202020204" pitchFamily="34" charset="0"/>
              </a:endParaRPr>
            </a:p>
          </p:txBody>
        </p:sp>
      </p:grpSp>
      <p:sp>
        <p:nvSpPr>
          <p:cNvPr id="15" name="文本框 14"/>
          <p:cNvSpPr txBox="1"/>
          <p:nvPr/>
        </p:nvSpPr>
        <p:spPr>
          <a:xfrm>
            <a:off x="5957570" y="2746375"/>
            <a:ext cx="5710555" cy="1050290"/>
          </a:xfrm>
          <a:prstGeom prst="rect">
            <a:avLst/>
          </a:prstGeom>
          <a:noFill/>
        </p:spPr>
        <p:txBody>
          <a:bodyPr wrap="square" rtlCol="0" anchor="t">
            <a:spAutoFit/>
          </a:bodyPr>
          <a:lstStyle/>
          <a:p>
            <a:pPr>
              <a:lnSpc>
                <a:spcPct val="130000"/>
              </a:lnSpc>
            </a:pPr>
            <a:r>
              <a:rPr lang="en-US" altLang="zh-CN" sz="2400" b="1" dirty="0">
                <a:solidFill>
                  <a:schemeClr val="tx1"/>
                </a:solidFill>
                <a:latin typeface="宋体" panose="02010600030101010101" pitchFamily="2" charset="-122"/>
                <a:ea typeface="宋体" panose="02010600030101010101" pitchFamily="2" charset="-122"/>
                <a:sym typeface="微软雅黑" panose="020B0503020204020204" pitchFamily="34" charset="-122"/>
              </a:rPr>
              <a:t>  </a:t>
            </a:r>
            <a:r>
              <a:rPr lang="zh-CN" altLang="en-US" sz="2400" b="1" dirty="0">
                <a:solidFill>
                  <a:schemeClr val="tx1"/>
                </a:solidFill>
                <a:latin typeface="宋体" panose="02010600030101010101" pitchFamily="2" charset="-122"/>
                <a:ea typeface="宋体" panose="02010600030101010101" pitchFamily="2" charset="-122"/>
                <a:sym typeface="微软雅黑" panose="020B0503020204020204" pitchFamily="34" charset="-122"/>
              </a:rPr>
              <a:t>它是新一轮殖民扩张的产物，同时也是现代国际法逐步完备和发展的结果。</a:t>
            </a:r>
          </a:p>
        </p:txBody>
      </p:sp>
      <p:sp>
        <p:nvSpPr>
          <p:cNvPr id="16" name="文本框 15"/>
          <p:cNvSpPr txBox="1"/>
          <p:nvPr/>
        </p:nvSpPr>
        <p:spPr>
          <a:xfrm>
            <a:off x="5902960" y="4044315"/>
            <a:ext cx="5788660" cy="2306955"/>
          </a:xfrm>
          <a:prstGeom prst="rect">
            <a:avLst/>
          </a:prstGeom>
          <a:noFill/>
        </p:spPr>
        <p:txBody>
          <a:bodyPr wrap="square" rtlCol="0" anchor="t">
            <a:spAutoFit/>
          </a:bodyPr>
          <a:lstStyle/>
          <a:p>
            <a:pPr>
              <a:spcBef>
                <a:spcPct val="50000"/>
              </a:spcBef>
            </a:pP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从15世纪新航路开辟起，资本主义国家经历了几百年的扩张，到</a:t>
            </a:r>
            <a:r>
              <a:rPr lang="zh-CN"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19世纪末</a:t>
            </a:r>
            <a:r>
              <a:rPr lang="zh-CN"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20世纪初，亚洲、非洲、</a:t>
            </a:r>
            <a:r>
              <a:rPr lang="zh-CN"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拉丁美洲</a:t>
            </a:r>
            <a:r>
              <a:rPr lang="zh-CN"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基本上被瓜分完毕，帝国主义列强已控制了世界上绝大部分土地和人口，资本主义世界殖民体系最终形成。</a:t>
            </a:r>
          </a:p>
        </p:txBody>
      </p:sp>
      <p:sp>
        <p:nvSpPr>
          <p:cNvPr id="17" name="文本框 16"/>
          <p:cNvSpPr txBox="1"/>
          <p:nvPr/>
        </p:nvSpPr>
        <p:spPr>
          <a:xfrm>
            <a:off x="5845810" y="1351280"/>
            <a:ext cx="5838190" cy="1198880"/>
          </a:xfrm>
          <a:prstGeom prst="rect">
            <a:avLst/>
          </a:prstGeom>
          <a:noFill/>
        </p:spPr>
        <p:txBody>
          <a:bodyPr wrap="square" rtlCol="0">
            <a:spAutoFit/>
          </a:bodyPr>
          <a:lstStyle/>
          <a:p>
            <a:pPr algn="l"/>
            <a:r>
              <a:rPr lang="en-US" altLang="zh-CN" sz="2400" b="1" dirty="0">
                <a:solidFill>
                  <a:schemeClr val="tx1"/>
                </a:solidFill>
                <a:latin typeface="宋体" panose="02010600030101010101" pitchFamily="2" charset="-122"/>
                <a:ea typeface="宋体" panose="02010600030101010101" pitchFamily="2" charset="-122"/>
                <a:sym typeface="微软雅黑" panose="020B0503020204020204" pitchFamily="34" charset="-122"/>
              </a:rPr>
              <a:t>  </a:t>
            </a:r>
            <a:r>
              <a:rPr lang="zh-CN" altLang="en-US" sz="2400" b="1" dirty="0">
                <a:solidFill>
                  <a:schemeClr val="tx1"/>
                </a:solidFill>
                <a:latin typeface="宋体" panose="02010600030101010101" pitchFamily="2" charset="-122"/>
                <a:ea typeface="宋体" panose="02010600030101010101" pitchFamily="2" charset="-122"/>
                <a:sym typeface="微软雅黑" panose="020B0503020204020204" pitchFamily="34" charset="-122"/>
              </a:rPr>
              <a:t>在争夺和瓜分殖民地的过程中，殖民帝国为了自身的政治与经济利益而结成的互相联系、互相制约的整体。</a:t>
            </a:r>
          </a:p>
        </p:txBody>
      </p:sp>
      <p:grpSp>
        <p:nvGrpSpPr>
          <p:cNvPr id="7" name="组合 6"/>
          <p:cNvGrpSpPr/>
          <p:nvPr/>
        </p:nvGrpSpPr>
        <p:grpSpPr>
          <a:xfrm>
            <a:off x="299720" y="1171575"/>
            <a:ext cx="2366010" cy="901700"/>
            <a:chOff x="472" y="1845"/>
            <a:chExt cx="3726" cy="1420"/>
          </a:xfrm>
        </p:grpSpPr>
        <p:grpSp>
          <p:nvGrpSpPr>
            <p:cNvPr id="2" name="组合 1"/>
            <p:cNvGrpSpPr/>
            <p:nvPr/>
          </p:nvGrpSpPr>
          <p:grpSpPr>
            <a:xfrm>
              <a:off x="910" y="1845"/>
              <a:ext cx="3289" cy="1421"/>
              <a:chOff x="17743" y="1756"/>
              <a:chExt cx="789" cy="1421"/>
            </a:xfrm>
          </p:grpSpPr>
          <p:sp>
            <p:nvSpPr>
              <p:cNvPr id="3" name="文本框 2"/>
              <p:cNvSpPr txBox="1"/>
              <p:nvPr/>
            </p:nvSpPr>
            <p:spPr>
              <a:xfrm>
                <a:off x="17743" y="1756"/>
                <a:ext cx="789" cy="725"/>
              </a:xfrm>
              <a:prstGeom prst="rect">
                <a:avLst/>
              </a:prstGeom>
              <a:noFill/>
            </p:spPr>
            <p:txBody>
              <a:bodyPr vert="horz" wrap="square" rtlCol="0">
                <a:spAutoFit/>
              </a:bodyPr>
              <a:lstStyle/>
              <a:p>
                <a:pPr lvl="0" algn="l">
                  <a:buClrTx/>
                  <a:buSzTx/>
                  <a:buFontTx/>
                </a:pPr>
                <a:r>
                  <a:rPr lang="zh-CN" altLang="en-US" sz="2400">
                    <a:solidFill>
                      <a:srgbClr val="C00000"/>
                    </a:solidFill>
                    <a:latin typeface="方正粗黑宋简体" panose="02000000000000000000" charset="-122"/>
                    <a:ea typeface="方正粗黑宋简体" panose="02000000000000000000" charset="-122"/>
                    <a:sym typeface="+mn-ea"/>
                  </a:rPr>
                  <a:t>核心素养</a:t>
                </a:r>
              </a:p>
            </p:txBody>
          </p:sp>
          <p:sp>
            <p:nvSpPr>
              <p:cNvPr id="4" name="文本框 3"/>
              <p:cNvSpPr txBox="1"/>
              <p:nvPr/>
            </p:nvSpPr>
            <p:spPr>
              <a:xfrm>
                <a:off x="17743" y="2452"/>
                <a:ext cx="548" cy="725"/>
              </a:xfrm>
              <a:prstGeom prst="rect">
                <a:avLst/>
              </a:prstGeom>
              <a:noFill/>
            </p:spPr>
            <p:txBody>
              <a:bodyPr vert="horz" wrap="square" rtlCol="0">
                <a:spAutoFit/>
              </a:bodyPr>
              <a:lstStyle/>
              <a:p>
                <a:pPr lvl="0" algn="l">
                  <a:buClrTx/>
                  <a:buSzTx/>
                  <a:buFontTx/>
                </a:pPr>
                <a:r>
                  <a:rPr lang="zh-CN" altLang="en-US" sz="2400">
                    <a:solidFill>
                      <a:srgbClr val="C00000"/>
                    </a:solidFill>
                    <a:latin typeface="方正粗黑宋简体" panose="02000000000000000000" charset="-122"/>
                    <a:ea typeface="方正粗黑宋简体" panose="02000000000000000000" charset="-122"/>
                    <a:sym typeface="+mn-ea"/>
                  </a:rPr>
                  <a:t>历史解释</a:t>
                </a:r>
              </a:p>
            </p:txBody>
          </p:sp>
          <p:cxnSp>
            <p:nvCxnSpPr>
              <p:cNvPr id="5" name="直接连接符 4"/>
              <p:cNvCxnSpPr/>
              <p:nvPr/>
            </p:nvCxnSpPr>
            <p:spPr>
              <a:xfrm flipH="1" flipV="1">
                <a:off x="17755" y="2430"/>
                <a:ext cx="486" cy="3"/>
              </a:xfrm>
              <a:prstGeom prst="line">
                <a:avLst/>
              </a:prstGeom>
              <a:ln w="38100" cmpd="sng">
                <a:solidFill>
                  <a:srgbClr val="595959"/>
                </a:solidFill>
                <a:prstDash val="solid"/>
              </a:ln>
            </p:spPr>
            <p:style>
              <a:lnRef idx="1">
                <a:schemeClr val="accent1"/>
              </a:lnRef>
              <a:fillRef idx="0">
                <a:schemeClr val="accent1"/>
              </a:fillRef>
              <a:effectRef idx="0">
                <a:schemeClr val="accent1"/>
              </a:effectRef>
              <a:fontRef idx="minor">
                <a:schemeClr val="tx1"/>
              </a:fontRef>
            </p:style>
          </p:cxnSp>
        </p:grpSp>
        <p:sp>
          <p:nvSpPr>
            <p:cNvPr id="25" name="等腰三角形 24"/>
            <p:cNvSpPr/>
            <p:nvPr/>
          </p:nvSpPr>
          <p:spPr>
            <a:xfrm rot="16200000" flipV="1">
              <a:off x="447" y="2271"/>
              <a:ext cx="549" cy="499"/>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0" y="101912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633220" y="594359"/>
            <a:ext cx="491490" cy="318085"/>
            <a:chOff x="3017520" y="601990"/>
            <a:chExt cx="491490" cy="414010"/>
          </a:xfrm>
        </p:grpSpPr>
        <p:sp>
          <p:nvSpPr>
            <p:cNvPr id="9" name="燕尾形 8"/>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8" name="矩形 37"/>
          <p:cNvSpPr/>
          <p:nvPr/>
        </p:nvSpPr>
        <p:spPr>
          <a:xfrm>
            <a:off x="9047480" y="912495"/>
            <a:ext cx="763270" cy="103505"/>
          </a:xfrm>
          <a:prstGeom prst="rect">
            <a:avLst/>
          </a:prstGeom>
          <a:solidFill>
            <a:srgbClr val="141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9952594" y="912444"/>
            <a:ext cx="944880" cy="103556"/>
          </a:xfrm>
          <a:prstGeom prst="rect">
            <a:avLst/>
          </a:prstGeom>
          <a:solidFill>
            <a:srgbClr val="141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11019831" y="912444"/>
            <a:ext cx="944880" cy="103556"/>
          </a:xfrm>
          <a:prstGeom prst="rect">
            <a:avLst/>
          </a:prstGeom>
          <a:solidFill>
            <a:srgbClr val="141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8881745" y="804495"/>
            <a:ext cx="944880" cy="220253"/>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635" y="1960245"/>
            <a:ext cx="12191365" cy="2359025"/>
            <a:chOff x="-145" y="2723"/>
            <a:chExt cx="19495" cy="3715"/>
          </a:xfrm>
        </p:grpSpPr>
        <p:grpSp>
          <p:nvGrpSpPr>
            <p:cNvPr id="4099" name="组合 26"/>
            <p:cNvGrpSpPr/>
            <p:nvPr/>
          </p:nvGrpSpPr>
          <p:grpSpPr bwMode="auto">
            <a:xfrm>
              <a:off x="-145" y="3708"/>
              <a:ext cx="19495" cy="2430"/>
              <a:chOff x="0" y="0"/>
              <a:chExt cx="12382501" cy="1543050"/>
            </a:xfrm>
          </p:grpSpPr>
          <p:sp>
            <p:nvSpPr>
              <p:cNvPr id="4103" name="矩形 4"/>
              <p:cNvSpPr>
                <a:spLocks noChangeArrowheads="1"/>
              </p:cNvSpPr>
              <p:nvPr/>
            </p:nvSpPr>
            <p:spPr bwMode="auto">
              <a:xfrm>
                <a:off x="0" y="44453"/>
                <a:ext cx="12382501" cy="1367971"/>
              </a:xfrm>
              <a:prstGeom prst="rect">
                <a:avLst/>
              </a:prstGeom>
              <a:solidFill>
                <a:srgbClr val="757070">
                  <a:alpha val="50195"/>
                </a:srgbClr>
              </a:solidFill>
              <a:ln w="38100">
                <a:solidFill>
                  <a:srgbClr val="757070"/>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04" name="矩形 6"/>
              <p:cNvSpPr>
                <a:spLocks noChangeArrowheads="1"/>
              </p:cNvSpPr>
              <p:nvPr/>
            </p:nvSpPr>
            <p:spPr bwMode="auto">
              <a:xfrm>
                <a:off x="1" y="0"/>
                <a:ext cx="12382500" cy="1543050"/>
              </a:xfrm>
              <a:prstGeom prst="rect">
                <a:avLst/>
              </a:prstGeom>
              <a:solidFill>
                <a:srgbClr val="D8D8D8"/>
              </a:solidFill>
              <a:ln w="19050">
                <a:solidFill>
                  <a:srgbClr val="FFFFFF"/>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05" name="文本框 9"/>
              <p:cNvSpPr>
                <a:spLocks noChangeArrowheads="1"/>
              </p:cNvSpPr>
              <p:nvPr/>
            </p:nvSpPr>
            <p:spPr bwMode="auto">
              <a:xfrm>
                <a:off x="3920039" y="332740"/>
                <a:ext cx="725510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r>
                  <a:rPr lang="zh-CN" altLang="en-US" sz="4400" b="1">
                    <a:solidFill>
                      <a:srgbClr val="C00000"/>
                    </a:solidFill>
                    <a:latin typeface="微软雅黑" panose="020B0503020204020204" pitchFamily="34" charset="-122"/>
                    <a:ea typeface="微软雅黑" panose="020B0503020204020204" pitchFamily="34" charset="-122"/>
                    <a:sym typeface="+mn-ea"/>
                  </a:rPr>
                  <a:t>谋独立</a:t>
                </a:r>
                <a:r>
                  <a:rPr lang="en-US" altLang="zh-CN" sz="3600" b="1">
                    <a:solidFill>
                      <a:srgbClr val="C00000"/>
                    </a:solidFill>
                    <a:latin typeface="微软雅黑" panose="020B0503020204020204" pitchFamily="34" charset="-122"/>
                    <a:ea typeface="微软雅黑" panose="020B0503020204020204" pitchFamily="34" charset="-122"/>
                    <a:sym typeface="+mn-ea"/>
                  </a:rPr>
                  <a:t>—</a:t>
                </a:r>
                <a:r>
                  <a:rPr lang="zh-CN" altLang="en-US" sz="3600" b="1">
                    <a:solidFill>
                      <a:srgbClr val="C00000"/>
                    </a:solidFill>
                    <a:latin typeface="微软雅黑" panose="020B0503020204020204" pitchFamily="34" charset="-122"/>
                    <a:ea typeface="微软雅黑" panose="020B0503020204020204" pitchFamily="34" charset="-122"/>
                    <a:sym typeface="+mn-ea"/>
                  </a:rPr>
                  <a:t>世界殖民体系的崩溃</a:t>
                </a:r>
              </a:p>
            </p:txBody>
          </p:sp>
        </p:grpSp>
        <p:sp>
          <p:nvSpPr>
            <p:cNvPr id="4100" name="折角形 18"/>
            <p:cNvSpPr>
              <a:spLocks noChangeArrowheads="1"/>
            </p:cNvSpPr>
            <p:nvPr/>
          </p:nvSpPr>
          <p:spPr bwMode="auto">
            <a:xfrm rot="10800000">
              <a:off x="2155" y="2723"/>
              <a:ext cx="2830" cy="3715"/>
            </a:xfrm>
            <a:prstGeom prst="foldedCorner">
              <a:avLst>
                <a:gd name="adj" fmla="val 35148"/>
              </a:avLst>
            </a:prstGeom>
            <a:gradFill rotWithShape="1">
              <a:gsLst>
                <a:gs pos="0">
                  <a:srgbClr val="FAFAFA"/>
                </a:gs>
                <a:gs pos="73999">
                  <a:srgbClr val="D6D6D6"/>
                </a:gs>
                <a:gs pos="82999">
                  <a:srgbClr val="D6D6D6"/>
                </a:gs>
                <a:gs pos="100000">
                  <a:srgbClr val="E3E3E3"/>
                </a:gs>
              </a:gsLst>
              <a:path path="rect">
                <a:fillToRect l="50000" t="50000" r="50000" b="50000"/>
              </a:path>
            </a:gradFill>
            <a:ln w="1905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01" name="文本框 8"/>
            <p:cNvSpPr>
              <a:spLocks noChangeArrowheads="1"/>
            </p:cNvSpPr>
            <p:nvPr/>
          </p:nvSpPr>
          <p:spPr bwMode="auto">
            <a:xfrm>
              <a:off x="2598" y="3792"/>
              <a:ext cx="1832" cy="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r>
                <a:rPr lang="zh-CN" altLang="en-US" sz="72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一</a:t>
              </a:r>
            </a:p>
          </p:txBody>
        </p:sp>
      </p:grpSp>
      <p:sp>
        <p:nvSpPr>
          <p:cNvPr id="5" name="文本框 4"/>
          <p:cNvSpPr txBox="1"/>
          <p:nvPr/>
        </p:nvSpPr>
        <p:spPr>
          <a:xfrm>
            <a:off x="142875" y="467370"/>
            <a:ext cx="1519555" cy="583565"/>
          </a:xfrm>
          <a:prstGeom prst="rect">
            <a:avLst/>
          </a:prstGeom>
          <a:noFill/>
        </p:spPr>
        <p:txBody>
          <a:bodyPr wrap="none" rtlCol="0">
            <a:spAutoFit/>
          </a:bodyPr>
          <a:lstStyle/>
          <a:p>
            <a:r>
              <a:rPr lang="en-US" altLang="zh-CN" sz="3200" b="1">
                <a:solidFill>
                  <a:srgbClr val="141316"/>
                </a:solidFill>
                <a:latin typeface="微软雅黑" panose="020B0503020204020204" pitchFamily="34" charset="-122"/>
                <a:ea typeface="微软雅黑" panose="020B0503020204020204" pitchFamily="34" charset="-122"/>
              </a:rPr>
              <a:t>Part  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4320" y="449590"/>
            <a:ext cx="995680" cy="583565"/>
          </a:xfrm>
          <a:prstGeom prst="rect">
            <a:avLst/>
          </a:prstGeom>
          <a:noFill/>
        </p:spPr>
        <p:txBody>
          <a:bodyPr wrap="none" rtlCol="0">
            <a:spAutoFit/>
          </a:bodyPr>
          <a:lstStyle/>
          <a:p>
            <a:r>
              <a:rPr lang="zh-CN" altLang="en-US" sz="3200" b="1">
                <a:solidFill>
                  <a:srgbClr val="141316"/>
                </a:solidFill>
                <a:latin typeface="微软雅黑" panose="020B0503020204020204" pitchFamily="34" charset="-122"/>
                <a:ea typeface="微软雅黑" panose="020B0503020204020204" pitchFamily="34" charset="-122"/>
              </a:rPr>
              <a:t>亚洲</a:t>
            </a:r>
          </a:p>
        </p:txBody>
      </p:sp>
      <p:cxnSp>
        <p:nvCxnSpPr>
          <p:cNvPr id="3" name="直接连接符 2"/>
          <p:cNvCxnSpPr/>
          <p:nvPr/>
        </p:nvCxnSpPr>
        <p:spPr>
          <a:xfrm>
            <a:off x="0" y="101912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56571" y="594359"/>
            <a:ext cx="491490" cy="318085"/>
            <a:chOff x="3017520" y="601990"/>
            <a:chExt cx="491490" cy="414010"/>
          </a:xfrm>
        </p:grpSpPr>
        <p:sp>
          <p:nvSpPr>
            <p:cNvPr id="5" name="燕尾形 4"/>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5"/>
            <p:cNvSpPr/>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矩形 8"/>
          <p:cNvSpPr/>
          <p:nvPr/>
        </p:nvSpPr>
        <p:spPr>
          <a:xfrm>
            <a:off x="8885357"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952594"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019831"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8876030" y="796925"/>
            <a:ext cx="953770" cy="218440"/>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383540" y="1414780"/>
            <a:ext cx="4556125" cy="4300855"/>
            <a:chOff x="756" y="2003"/>
            <a:chExt cx="7175" cy="6773"/>
          </a:xfrm>
          <a:effectLst>
            <a:outerShdw blurRad="50800" dist="38100" dir="2700000" algn="tl" rotWithShape="0">
              <a:prstClr val="black">
                <a:alpha val="40000"/>
              </a:prstClr>
            </a:outerShdw>
          </a:effectLst>
        </p:grpSpPr>
        <p:pic>
          <p:nvPicPr>
            <p:cNvPr id="13" name="图片 12" descr="3837ad19e3b8213ef2db1a9534ca5dc4_W020100827623872178599"/>
            <p:cNvPicPr>
              <a:picLocks noChangeAspect="1"/>
            </p:cNvPicPr>
            <p:nvPr/>
          </p:nvPicPr>
          <p:blipFill>
            <a:blip r:embed="rId2"/>
            <a:srcRect l="56597" t="6961" r="2064" b="32486"/>
            <a:stretch>
              <a:fillRect/>
            </a:stretch>
          </p:blipFill>
          <p:spPr>
            <a:xfrm>
              <a:off x="756" y="2003"/>
              <a:ext cx="7175" cy="6773"/>
            </a:xfrm>
            <a:prstGeom prst="roundRect">
              <a:avLst/>
            </a:prstGeom>
          </p:spPr>
        </p:pic>
        <p:sp>
          <p:nvSpPr>
            <p:cNvPr id="28" name="任意多边形 8"/>
            <p:cNvSpPr>
              <a:spLocks noChangeArrowheads="1"/>
            </p:cNvSpPr>
            <p:nvPr/>
          </p:nvSpPr>
          <p:spPr bwMode="auto">
            <a:xfrm>
              <a:off x="3005" y="3748"/>
              <a:ext cx="468" cy="672"/>
            </a:xfrm>
            <a:custGeom>
              <a:avLst/>
              <a:gdLst>
                <a:gd name="T0" fmla="*/ 11872 w 1044084"/>
                <a:gd name="T1" fmla="*/ 6195 h 1502916"/>
                <a:gd name="T2" fmla="*/ 6080 w 1044084"/>
                <a:gd name="T3" fmla="*/ 11976 h 1502916"/>
                <a:gd name="T4" fmla="*/ 11872 w 1044084"/>
                <a:gd name="T5" fmla="*/ 17756 h 1502916"/>
                <a:gd name="T6" fmla="*/ 17664 w 1044084"/>
                <a:gd name="T7" fmla="*/ 11976 h 1502916"/>
                <a:gd name="T8" fmla="*/ 11872 w 1044084"/>
                <a:gd name="T9" fmla="*/ 6195 h 1502916"/>
                <a:gd name="T10" fmla="*/ 11690 w 1044084"/>
                <a:gd name="T11" fmla="*/ 4 h 1502916"/>
                <a:gd name="T12" fmla="*/ 20263 w 1044084"/>
                <a:gd name="T13" fmla="*/ 3729 h 1502916"/>
                <a:gd name="T14" fmla="*/ 20263 w 1044084"/>
                <a:gd name="T15" fmla="*/ 3729 h 1502916"/>
                <a:gd name="T16" fmla="*/ 20701 w 1044084"/>
                <a:gd name="T17" fmla="*/ 20659 h 1502916"/>
                <a:gd name="T18" fmla="*/ 12582 w 1044084"/>
                <a:gd name="T19" fmla="*/ 34477 h 1502916"/>
                <a:gd name="T20" fmla="*/ 3736 w 1044084"/>
                <a:gd name="T21" fmla="*/ 20222 h 1502916"/>
                <a:gd name="T22" fmla="*/ 3298 w 1044084"/>
                <a:gd name="T23" fmla="*/ 3292 h 1502916"/>
                <a:gd name="T24" fmla="*/ 11690 w 1044084"/>
                <a:gd name="T25" fmla="*/ 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chemeClr val="tx1"/>
            </a:solidFill>
            <a:ln w="9525">
              <a:noFill/>
              <a:miter lim="800000"/>
            </a:ln>
          </p:spPr>
          <p:txBody>
            <a:bodyPr anchor="ctr"/>
            <a:lstStyle/>
            <a:p>
              <a:endParaRPr lang="zh-CN" altLang="en-US"/>
            </a:p>
          </p:txBody>
        </p:sp>
      </p:grpSp>
      <p:grpSp>
        <p:nvGrpSpPr>
          <p:cNvPr id="30" name="组合 29"/>
          <p:cNvGrpSpPr/>
          <p:nvPr/>
        </p:nvGrpSpPr>
        <p:grpSpPr>
          <a:xfrm>
            <a:off x="2113280" y="1826260"/>
            <a:ext cx="5043172" cy="826771"/>
            <a:chOff x="6349763" y="1690287"/>
            <a:chExt cx="1942185" cy="827245"/>
          </a:xfrm>
        </p:grpSpPr>
        <p:cxnSp>
          <p:nvCxnSpPr>
            <p:cNvPr id="31" name="直接连接符 30"/>
            <p:cNvCxnSpPr/>
            <p:nvPr/>
          </p:nvCxnSpPr>
          <p:spPr>
            <a:xfrm flipV="1">
              <a:off x="6349763" y="1692829"/>
              <a:ext cx="1079426" cy="824703"/>
            </a:xfrm>
            <a:prstGeom prst="line">
              <a:avLst/>
            </a:prstGeom>
            <a:ln w="31750">
              <a:solidFill>
                <a:srgbClr val="BE1007"/>
              </a:solidFill>
              <a:prstDash val="sysDash"/>
            </a:ln>
          </p:spPr>
          <p:style>
            <a:lnRef idx="3">
              <a:schemeClr val="dk1"/>
            </a:lnRef>
            <a:fillRef idx="0">
              <a:schemeClr val="dk1"/>
            </a:fillRef>
            <a:effectRef idx="2">
              <a:schemeClr val="dk1"/>
            </a:effectRef>
            <a:fontRef idx="minor">
              <a:schemeClr val="tx1"/>
            </a:fontRef>
          </p:style>
        </p:cxnSp>
        <p:cxnSp>
          <p:nvCxnSpPr>
            <p:cNvPr id="32" name="直接连接符 31"/>
            <p:cNvCxnSpPr/>
            <p:nvPr/>
          </p:nvCxnSpPr>
          <p:spPr>
            <a:xfrm>
              <a:off x="7442884" y="1690287"/>
              <a:ext cx="849064" cy="6989"/>
            </a:xfrm>
            <a:prstGeom prst="line">
              <a:avLst/>
            </a:prstGeom>
            <a:ln w="31750">
              <a:solidFill>
                <a:srgbClr val="BE1007"/>
              </a:solidFill>
              <a:prstDash val="sysDash"/>
            </a:ln>
          </p:spPr>
          <p:style>
            <a:lnRef idx="3">
              <a:schemeClr val="dk1"/>
            </a:lnRef>
            <a:fillRef idx="0">
              <a:schemeClr val="dk1"/>
            </a:fillRef>
            <a:effectRef idx="2">
              <a:schemeClr val="dk1"/>
            </a:effectRef>
            <a:fontRef idx="minor">
              <a:schemeClr val="tx1"/>
            </a:fontRef>
          </p:style>
        </p:cxnSp>
      </p:grpSp>
      <p:sp>
        <p:nvSpPr>
          <p:cNvPr id="33" name="文本框 32"/>
          <p:cNvSpPr txBox="1"/>
          <p:nvPr/>
        </p:nvSpPr>
        <p:spPr>
          <a:xfrm>
            <a:off x="5453380" y="1304290"/>
            <a:ext cx="1612900" cy="521970"/>
          </a:xfrm>
          <a:prstGeom prst="rect">
            <a:avLst/>
          </a:prstGeom>
          <a:noFill/>
        </p:spPr>
        <p:txBody>
          <a:bodyPr wrap="none" rtlCol="0">
            <a:spAutoFit/>
          </a:bodyPr>
          <a:lstStyle/>
          <a:p>
            <a:r>
              <a:rPr lang="zh-CN" altLang="en-US" sz="2800" b="1"/>
              <a:t>印度独立</a:t>
            </a:r>
          </a:p>
        </p:txBody>
      </p:sp>
      <p:sp>
        <p:nvSpPr>
          <p:cNvPr id="34" name="文本框 33"/>
          <p:cNvSpPr txBox="1"/>
          <p:nvPr/>
        </p:nvSpPr>
        <p:spPr>
          <a:xfrm>
            <a:off x="5354955" y="2112645"/>
            <a:ext cx="5820410" cy="1198880"/>
          </a:xfrm>
          <a:prstGeom prst="rect">
            <a:avLst/>
          </a:prstGeom>
          <a:noFill/>
        </p:spPr>
        <p:txBody>
          <a:bodyPr wrap="square" rtlCol="0" anchor="t">
            <a:spAutoFit/>
          </a:bodyPr>
          <a:lstStyle/>
          <a:p>
            <a:r>
              <a:rPr lang="en-US" altLang="zh-CN" sz="2400" b="1" dirty="0">
                <a:latin typeface="+mn-ea"/>
                <a:cs typeface="Times New Roman" panose="02020603050405020304" pitchFamily="18" charset="0"/>
                <a:sym typeface="+mn-ea"/>
              </a:rPr>
              <a:t>   </a:t>
            </a:r>
            <a:r>
              <a:rPr lang="zh-CN" altLang="zh-CN" sz="2400" b="1" dirty="0">
                <a:latin typeface="+mn-ea"/>
                <a:cs typeface="Times New Roman" panose="02020603050405020304" pitchFamily="18" charset="0"/>
                <a:sym typeface="+mn-ea"/>
              </a:rPr>
              <a:t>斗争：国大党在甘地、尼赫鲁领导下；穆斯林联盟在真纳的领导下，积极争取印度独立。</a:t>
            </a:r>
          </a:p>
        </p:txBody>
      </p:sp>
      <p:sp>
        <p:nvSpPr>
          <p:cNvPr id="36" name="文本框 35"/>
          <p:cNvSpPr txBox="1"/>
          <p:nvPr/>
        </p:nvSpPr>
        <p:spPr>
          <a:xfrm>
            <a:off x="5036185" y="4065905"/>
            <a:ext cx="4112260" cy="1198880"/>
          </a:xfrm>
          <a:prstGeom prst="rect">
            <a:avLst/>
          </a:prstGeom>
          <a:noFill/>
        </p:spPr>
        <p:txBody>
          <a:bodyPr wrap="square" rtlCol="0" anchor="t">
            <a:spAutoFit/>
          </a:bodyPr>
          <a:lstStyle/>
          <a:p>
            <a:r>
              <a:rPr lang="en-US" altLang="zh-CN" sz="2400" b="1" dirty="0">
                <a:latin typeface="+mn-ea"/>
                <a:cs typeface="Times New Roman" panose="02020603050405020304" pitchFamily="18" charset="0"/>
                <a:sym typeface="+mn-ea"/>
              </a:rPr>
              <a:t>    </a:t>
            </a:r>
            <a:r>
              <a:rPr lang="zh-CN" altLang="zh-CN" sz="2400" b="1" dirty="0">
                <a:latin typeface="+mn-ea"/>
                <a:cs typeface="Times New Roman" panose="02020603050405020304" pitchFamily="18" charset="0"/>
                <a:sym typeface="+mn-ea"/>
              </a:rPr>
              <a:t>印巴分治：</a:t>
            </a:r>
            <a:r>
              <a:rPr lang="en-US" altLang="zh-CN" sz="2400" b="1" dirty="0">
                <a:latin typeface="+mn-ea"/>
                <a:cs typeface="Times New Roman" panose="02020603050405020304" pitchFamily="18" charset="0"/>
                <a:sym typeface="+mn-ea"/>
              </a:rPr>
              <a:t>1947</a:t>
            </a:r>
            <a:r>
              <a:rPr lang="zh-CN" altLang="zh-CN" sz="2400" b="1" dirty="0">
                <a:latin typeface="+mn-ea"/>
                <a:cs typeface="Times New Roman" panose="02020603050405020304" pitchFamily="18" charset="0"/>
                <a:sym typeface="+mn-ea"/>
              </a:rPr>
              <a:t>年英国实行“分而治之”的政策，分为印度和巴基斯坦两部分。</a:t>
            </a:r>
            <a:endParaRPr lang="zh-CN" altLang="en-US" sz="2400" b="1"/>
          </a:p>
        </p:txBody>
      </p:sp>
      <p:pic>
        <p:nvPicPr>
          <p:cNvPr id="37" name="图片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5090" y="3411220"/>
            <a:ext cx="3020060" cy="2652395"/>
          </a:xfrm>
          <a:prstGeom prst="roundRect">
            <a:avLst/>
          </a:prstGeom>
          <a:ln>
            <a:noFill/>
          </a:ln>
          <a:effectLst>
            <a:outerShdw blurRad="190500" algn="tl" rotWithShape="0">
              <a:srgbClr val="000000">
                <a:alpha val="70000"/>
              </a:srgbClr>
            </a:outerShdw>
          </a:effectLst>
        </p:spPr>
      </p:pic>
      <p:sp>
        <p:nvSpPr>
          <p:cNvPr id="38" name="矩形 37"/>
          <p:cNvSpPr/>
          <p:nvPr/>
        </p:nvSpPr>
        <p:spPr>
          <a:xfrm>
            <a:off x="6068695" y="6171565"/>
            <a:ext cx="6123305" cy="398780"/>
          </a:xfrm>
          <a:prstGeom prst="rect">
            <a:avLst/>
          </a:prstGeom>
        </p:spPr>
        <p:txBody>
          <a:bodyPr wrap="square">
            <a:spAutoFit/>
          </a:bodyPr>
          <a:lstStyle/>
          <a:p>
            <a:r>
              <a:rPr lang="zh-CN" altLang="en-US" sz="2000" b="1" dirty="0">
                <a:latin typeface="仿宋" panose="02010609060101010101" pitchFamily="49" charset="-122"/>
                <a:ea typeface="仿宋" panose="02010609060101010101" pitchFamily="49" charset="-122"/>
              </a:rPr>
              <a:t>尼赫鲁（左），印度末任总督蒙巴顿勋爵和真纳（右）</a:t>
            </a:r>
          </a:p>
        </p:txBody>
      </p:sp>
      <p:grpSp>
        <p:nvGrpSpPr>
          <p:cNvPr id="17" name="组合 16"/>
          <p:cNvGrpSpPr/>
          <p:nvPr/>
        </p:nvGrpSpPr>
        <p:grpSpPr>
          <a:xfrm>
            <a:off x="11175365" y="1168400"/>
            <a:ext cx="1036955" cy="2083435"/>
            <a:chOff x="17743" y="1756"/>
            <a:chExt cx="1633" cy="3281"/>
          </a:xfrm>
        </p:grpSpPr>
        <p:sp>
          <p:nvSpPr>
            <p:cNvPr id="12" name="文本框 11"/>
            <p:cNvSpPr txBox="1"/>
            <p:nvPr/>
          </p:nvSpPr>
          <p:spPr>
            <a:xfrm>
              <a:off x="17743" y="1756"/>
              <a:ext cx="789" cy="2470"/>
            </a:xfrm>
            <a:prstGeom prst="rect">
              <a:avLst/>
            </a:prstGeom>
            <a:noFill/>
          </p:spPr>
          <p:txBody>
            <a:bodyPr vert="horz" wrap="square" rtlCol="0">
              <a:spAutoFit/>
            </a:bodyPr>
            <a:lstStyle/>
            <a:p>
              <a:pPr lvl="0" algn="l">
                <a:buClrTx/>
                <a:buSzTx/>
                <a:buFontTx/>
              </a:pPr>
              <a:r>
                <a:rPr lang="zh-CN" altLang="en-US" sz="2400">
                  <a:solidFill>
                    <a:srgbClr val="C00000"/>
                  </a:solidFill>
                  <a:latin typeface="方正粗黑宋简体" panose="02000000000000000000" charset="-122"/>
                  <a:ea typeface="方正粗黑宋简体" panose="02000000000000000000" charset="-122"/>
                  <a:sym typeface="+mn-ea"/>
                </a:rPr>
                <a:t>核心素养</a:t>
              </a:r>
            </a:p>
          </p:txBody>
        </p:sp>
        <p:sp>
          <p:nvSpPr>
            <p:cNvPr id="14" name="文本框 13"/>
            <p:cNvSpPr txBox="1"/>
            <p:nvPr/>
          </p:nvSpPr>
          <p:spPr>
            <a:xfrm>
              <a:off x="18434" y="2567"/>
              <a:ext cx="943" cy="2470"/>
            </a:xfrm>
            <a:prstGeom prst="rect">
              <a:avLst/>
            </a:prstGeom>
            <a:noFill/>
          </p:spPr>
          <p:txBody>
            <a:bodyPr vert="horz" wrap="square" rtlCol="0">
              <a:spAutoFit/>
            </a:bodyPr>
            <a:lstStyle/>
            <a:p>
              <a:pPr lvl="0" algn="l">
                <a:buClrTx/>
                <a:buSzTx/>
                <a:buFontTx/>
              </a:pPr>
              <a:r>
                <a:rPr lang="zh-CN" altLang="en-US" sz="2400">
                  <a:solidFill>
                    <a:srgbClr val="C00000"/>
                  </a:solidFill>
                  <a:latin typeface="方正粗黑宋简体" panose="02000000000000000000" charset="-122"/>
                  <a:ea typeface="方正粗黑宋简体" panose="02000000000000000000" charset="-122"/>
                  <a:sym typeface="+mn-ea"/>
                </a:rPr>
                <a:t>时空观念</a:t>
              </a:r>
            </a:p>
          </p:txBody>
        </p:sp>
        <p:cxnSp>
          <p:nvCxnSpPr>
            <p:cNvPr id="16" name="直接连接符 15"/>
            <p:cNvCxnSpPr/>
            <p:nvPr/>
          </p:nvCxnSpPr>
          <p:spPr>
            <a:xfrm flipV="1">
              <a:off x="18453" y="2295"/>
              <a:ext cx="3" cy="2007"/>
            </a:xfrm>
            <a:prstGeom prst="line">
              <a:avLst/>
            </a:prstGeom>
            <a:ln w="38100" cmpd="sng">
              <a:solidFill>
                <a:srgbClr val="595959"/>
              </a:solidFill>
              <a:prstDash val="soli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4320" y="449590"/>
            <a:ext cx="995680" cy="583565"/>
          </a:xfrm>
          <a:prstGeom prst="rect">
            <a:avLst/>
          </a:prstGeom>
          <a:noFill/>
        </p:spPr>
        <p:txBody>
          <a:bodyPr wrap="none" rtlCol="0">
            <a:spAutoFit/>
          </a:bodyPr>
          <a:lstStyle/>
          <a:p>
            <a:r>
              <a:rPr lang="zh-CN" altLang="en-US" sz="3200" b="1">
                <a:solidFill>
                  <a:srgbClr val="141316"/>
                </a:solidFill>
                <a:latin typeface="微软雅黑" panose="020B0503020204020204" pitchFamily="34" charset="-122"/>
                <a:ea typeface="微软雅黑" panose="020B0503020204020204" pitchFamily="34" charset="-122"/>
              </a:rPr>
              <a:t>亚洲</a:t>
            </a:r>
          </a:p>
        </p:txBody>
      </p:sp>
      <p:cxnSp>
        <p:nvCxnSpPr>
          <p:cNvPr id="3" name="直接连接符 2"/>
          <p:cNvCxnSpPr/>
          <p:nvPr/>
        </p:nvCxnSpPr>
        <p:spPr>
          <a:xfrm>
            <a:off x="0" y="101912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56571" y="594359"/>
            <a:ext cx="491490" cy="318085"/>
            <a:chOff x="3017520" y="601990"/>
            <a:chExt cx="491490" cy="414010"/>
          </a:xfrm>
        </p:grpSpPr>
        <p:sp>
          <p:nvSpPr>
            <p:cNvPr id="5" name="燕尾形 4"/>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5"/>
            <p:cNvSpPr/>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矩形 8"/>
          <p:cNvSpPr/>
          <p:nvPr/>
        </p:nvSpPr>
        <p:spPr>
          <a:xfrm>
            <a:off x="8885357"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952594"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019831"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8886190" y="796925"/>
            <a:ext cx="949960" cy="220345"/>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p:cNvSpPr txBox="1"/>
          <p:nvPr/>
        </p:nvSpPr>
        <p:spPr>
          <a:xfrm>
            <a:off x="812800" y="5795010"/>
            <a:ext cx="1612900" cy="521970"/>
          </a:xfrm>
          <a:prstGeom prst="rect">
            <a:avLst/>
          </a:prstGeom>
          <a:noFill/>
        </p:spPr>
        <p:txBody>
          <a:bodyPr wrap="none" rtlCol="0">
            <a:spAutoFit/>
          </a:bodyPr>
          <a:lstStyle/>
          <a:p>
            <a:r>
              <a:rPr lang="zh-CN" altLang="en-US" sz="2800" b="1">
                <a:solidFill>
                  <a:srgbClr val="C00000"/>
                </a:solidFill>
                <a:latin typeface="方正粗黑宋简体" panose="02000000000000000000" charset="-122"/>
                <a:ea typeface="方正粗黑宋简体" panose="02000000000000000000" charset="-122"/>
              </a:rPr>
              <a:t>分治之殇</a:t>
            </a:r>
          </a:p>
        </p:txBody>
      </p:sp>
      <p:pic>
        <p:nvPicPr>
          <p:cNvPr id="8" name="图片 7" descr="3"/>
          <p:cNvPicPr>
            <a:picLocks noChangeAspect="1"/>
          </p:cNvPicPr>
          <p:nvPr>
            <p:custDataLst>
              <p:tags r:id="rId1"/>
            </p:custDataLst>
          </p:nvPr>
        </p:nvPicPr>
        <p:blipFill>
          <a:blip r:embed="rId10"/>
          <a:srcRect l="5679" r="5679"/>
          <a:stretch>
            <a:fillRect/>
          </a:stretch>
        </p:blipFill>
        <p:spPr>
          <a:xfrm>
            <a:off x="4439285" y="3826510"/>
            <a:ext cx="2383790" cy="1740535"/>
          </a:xfrm>
          <a:prstGeom prst="rect">
            <a:avLst/>
          </a:prstGeom>
        </p:spPr>
      </p:pic>
      <p:sp>
        <p:nvSpPr>
          <p:cNvPr id="12" name="矩形 11"/>
          <p:cNvSpPr/>
          <p:nvPr>
            <p:custDataLst>
              <p:tags r:id="rId2"/>
            </p:custDataLst>
          </p:nvPr>
        </p:nvSpPr>
        <p:spPr>
          <a:xfrm>
            <a:off x="706120" y="4973865"/>
            <a:ext cx="3699049" cy="544284"/>
          </a:xfrm>
          <a:prstGeom prst="rect">
            <a:avLst/>
          </a:prstGeom>
          <a:solidFill>
            <a:schemeClr val="tx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Autofit/>
          </a:bodyPr>
          <a:lstStyle/>
          <a:p>
            <a:pPr lvl="0" algn="ctr">
              <a:buClrTx/>
              <a:buSzTx/>
              <a:buFontTx/>
            </a:pPr>
            <a:r>
              <a:rPr lang="zh-CN" altLang="en-US" sz="2400" b="1" dirty="0">
                <a:latin typeface="+mn-ea"/>
                <a:sym typeface="+mn-ea"/>
              </a:rPr>
              <a:t>印巴分治大仇杀</a:t>
            </a:r>
            <a:endParaRPr lang="zh-CN" altLang="en-US" sz="2400" b="1" dirty="0">
              <a:latin typeface="+mn-ea"/>
              <a:ea typeface="微软雅黑" panose="020B0503020204020204" pitchFamily="34" charset="-122"/>
              <a:sym typeface="+mn-ea"/>
            </a:endParaRPr>
          </a:p>
        </p:txBody>
      </p:sp>
      <p:sp>
        <p:nvSpPr>
          <p:cNvPr id="13" name="矩形 12"/>
          <p:cNvSpPr/>
          <p:nvPr>
            <p:custDataLst>
              <p:tags r:id="rId3"/>
            </p:custDataLst>
          </p:nvPr>
        </p:nvSpPr>
        <p:spPr>
          <a:xfrm>
            <a:off x="4405853" y="2076366"/>
            <a:ext cx="2360123" cy="174027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p>
            <a:pPr marL="0" indent="0" algn="ctr">
              <a:lnSpc>
                <a:spcPct val="100000"/>
              </a:lnSpc>
              <a:spcBef>
                <a:spcPts val="0"/>
              </a:spcBef>
              <a:spcAft>
                <a:spcPts val="0"/>
              </a:spcAft>
              <a:buSzPct val="100000"/>
            </a:pPr>
            <a:r>
              <a:rPr lang="zh-CN" altLang="en-US" sz="2400" b="1" dirty="0">
                <a:latin typeface="宋体" panose="02010600030101010101" pitchFamily="2" charset="-122"/>
                <a:ea typeface="宋体" panose="02010600030101010101" pitchFamily="2" charset="-122"/>
                <a:sym typeface="+mn-ea"/>
              </a:rPr>
              <a:t>难民迁移</a:t>
            </a:r>
          </a:p>
        </p:txBody>
      </p:sp>
      <p:sp>
        <p:nvSpPr>
          <p:cNvPr id="14" name="矩形 13"/>
          <p:cNvSpPr/>
          <p:nvPr>
            <p:custDataLst>
              <p:tags r:id="rId4"/>
            </p:custDataLst>
          </p:nvPr>
        </p:nvSpPr>
        <p:spPr>
          <a:xfrm>
            <a:off x="6823588" y="3826770"/>
            <a:ext cx="2360123" cy="174027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rmAutofit/>
          </a:bodyPr>
          <a:lstStyle/>
          <a:p>
            <a:pPr lvl="0" algn="ctr">
              <a:spcBef>
                <a:spcPts val="0"/>
              </a:spcBef>
              <a:spcAft>
                <a:spcPts val="0"/>
              </a:spcAft>
              <a:buClrTx/>
              <a:buSzTx/>
              <a:buFontTx/>
            </a:pPr>
            <a:r>
              <a:rPr lang="zh-CN" altLang="en-US" sz="2400" b="1" dirty="0">
                <a:latin typeface="宋体" panose="02010600030101010101" pitchFamily="2" charset="-122"/>
                <a:ea typeface="宋体" panose="02010600030101010101" pitchFamily="2" charset="-122"/>
                <a:sym typeface="+mn-ea"/>
              </a:rPr>
              <a:t>肢解巴基斯坦</a:t>
            </a:r>
          </a:p>
        </p:txBody>
      </p:sp>
      <p:sp>
        <p:nvSpPr>
          <p:cNvPr id="15" name="矩形 14"/>
          <p:cNvSpPr/>
          <p:nvPr>
            <p:custDataLst>
              <p:tags r:id="rId5"/>
            </p:custDataLst>
          </p:nvPr>
        </p:nvSpPr>
        <p:spPr>
          <a:xfrm>
            <a:off x="9208304" y="2076366"/>
            <a:ext cx="2360123" cy="174027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rmAutofit/>
          </a:bodyPr>
          <a:lstStyle/>
          <a:p>
            <a:pPr lvl="0" algn="ctr">
              <a:spcBef>
                <a:spcPts val="0"/>
              </a:spcBef>
              <a:spcAft>
                <a:spcPts val="0"/>
              </a:spcAft>
              <a:buClrTx/>
              <a:buSzTx/>
              <a:buFontTx/>
            </a:pPr>
            <a:r>
              <a:rPr lang="zh-CN" altLang="en-US" sz="2400" b="1" dirty="0">
                <a:latin typeface="宋体" panose="02010600030101010101" pitchFamily="2" charset="-122"/>
                <a:ea typeface="宋体" panose="02010600030101010101" pitchFamily="2" charset="-122"/>
                <a:sym typeface="+mn-ea"/>
              </a:rPr>
              <a:t>克什米尔争端</a:t>
            </a:r>
          </a:p>
        </p:txBody>
      </p:sp>
      <p:pic>
        <p:nvPicPr>
          <p:cNvPr id="16" name="图片 15" descr="9"/>
          <p:cNvPicPr preferRelativeResize="0"/>
          <p:nvPr>
            <p:custDataLst>
              <p:tags r:id="rId6"/>
            </p:custDataLst>
          </p:nvPr>
        </p:nvPicPr>
        <p:blipFill>
          <a:blip r:embed="rId11"/>
          <a:srcRect t="8699" b="8699"/>
          <a:stretch>
            <a:fillRect/>
          </a:stretch>
        </p:blipFill>
        <p:spPr>
          <a:xfrm>
            <a:off x="706120" y="2075815"/>
            <a:ext cx="3698240" cy="2897505"/>
          </a:xfrm>
          <a:prstGeom prst="rect">
            <a:avLst/>
          </a:prstGeom>
        </p:spPr>
      </p:pic>
      <p:pic>
        <p:nvPicPr>
          <p:cNvPr id="19" name="图片 18" descr="9"/>
          <p:cNvPicPr preferRelativeResize="0"/>
          <p:nvPr>
            <p:custDataLst>
              <p:tags r:id="rId7"/>
            </p:custDataLst>
          </p:nvPr>
        </p:nvPicPr>
        <p:blipFill>
          <a:blip r:embed="rId12"/>
          <a:srcRect t="8958" b="8958"/>
          <a:stretch>
            <a:fillRect/>
          </a:stretch>
        </p:blipFill>
        <p:spPr>
          <a:xfrm>
            <a:off x="9208304" y="3826770"/>
            <a:ext cx="2360123" cy="1740275"/>
          </a:xfrm>
          <a:prstGeom prst="rect">
            <a:avLst/>
          </a:prstGeom>
        </p:spPr>
      </p:pic>
      <p:pic>
        <p:nvPicPr>
          <p:cNvPr id="21" name="图片 20" descr="9"/>
          <p:cNvPicPr preferRelativeResize="0"/>
          <p:nvPr>
            <p:custDataLst>
              <p:tags r:id="rId8"/>
            </p:custDataLst>
          </p:nvPr>
        </p:nvPicPr>
        <p:blipFill>
          <a:blip r:embed="rId13"/>
          <a:srcRect t="8463" b="13892"/>
          <a:stretch>
            <a:fillRect/>
          </a:stretch>
        </p:blipFill>
        <p:spPr>
          <a:xfrm>
            <a:off x="6823587" y="2075815"/>
            <a:ext cx="2360123" cy="1740275"/>
          </a:xfrm>
          <a:prstGeom prst="rect">
            <a:avLst/>
          </a:prstGeom>
        </p:spPr>
      </p:pic>
      <p:grpSp>
        <p:nvGrpSpPr>
          <p:cNvPr id="68" name="组合 67"/>
          <p:cNvGrpSpPr/>
          <p:nvPr/>
        </p:nvGrpSpPr>
        <p:grpSpPr>
          <a:xfrm>
            <a:off x="9226550" y="4939665"/>
            <a:ext cx="961390" cy="377190"/>
            <a:chOff x="14530" y="7779"/>
            <a:chExt cx="1514" cy="594"/>
          </a:xfrm>
        </p:grpSpPr>
        <p:grpSp>
          <p:nvGrpSpPr>
            <p:cNvPr id="67" name="组合 66"/>
            <p:cNvGrpSpPr/>
            <p:nvPr/>
          </p:nvGrpSpPr>
          <p:grpSpPr>
            <a:xfrm>
              <a:off x="14530" y="7877"/>
              <a:ext cx="1462" cy="496"/>
              <a:chOff x="14530" y="7877"/>
              <a:chExt cx="1462" cy="496"/>
            </a:xfrm>
          </p:grpSpPr>
          <p:cxnSp>
            <p:nvCxnSpPr>
              <p:cNvPr id="53" name="直接连接符 52"/>
              <p:cNvCxnSpPr/>
              <p:nvPr/>
            </p:nvCxnSpPr>
            <p:spPr>
              <a:xfrm flipH="1">
                <a:off x="15366" y="7877"/>
                <a:ext cx="626" cy="4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14530" y="8348"/>
                <a:ext cx="861" cy="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3" name="椭圆 62"/>
            <p:cNvSpPr/>
            <p:nvPr/>
          </p:nvSpPr>
          <p:spPr>
            <a:xfrm>
              <a:off x="15836" y="7779"/>
              <a:ext cx="208" cy="22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339090" y="5614035"/>
            <a:ext cx="2618105" cy="347980"/>
            <a:chOff x="625" y="8974"/>
            <a:chExt cx="4123" cy="548"/>
          </a:xfrm>
        </p:grpSpPr>
        <p:cxnSp>
          <p:nvCxnSpPr>
            <p:cNvPr id="22" name="直接连接符 21"/>
            <p:cNvCxnSpPr/>
            <p:nvPr/>
          </p:nvCxnSpPr>
          <p:spPr>
            <a:xfrm>
              <a:off x="1036" y="9240"/>
              <a:ext cx="3712" cy="49"/>
            </a:xfrm>
            <a:prstGeom prst="line">
              <a:avLst/>
            </a:prstGeom>
            <a:ln w="38100" cmpd="sng">
              <a:solidFill>
                <a:srgbClr val="595959"/>
              </a:solidFill>
              <a:prstDash val="solid"/>
            </a:ln>
          </p:spPr>
          <p:style>
            <a:lnRef idx="1">
              <a:schemeClr val="accent1"/>
            </a:lnRef>
            <a:fillRef idx="0">
              <a:schemeClr val="accent1"/>
            </a:fillRef>
            <a:effectRef idx="0">
              <a:schemeClr val="accent1"/>
            </a:effectRef>
            <a:fontRef idx="minor">
              <a:schemeClr val="tx1"/>
            </a:fontRef>
          </p:style>
        </p:cxnSp>
        <p:sp>
          <p:nvSpPr>
            <p:cNvPr id="23" name="等腰三角形 22"/>
            <p:cNvSpPr/>
            <p:nvPr/>
          </p:nvSpPr>
          <p:spPr>
            <a:xfrm rot="5400000">
              <a:off x="563" y="9036"/>
              <a:ext cx="549" cy="424"/>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10196195" y="1161415"/>
            <a:ext cx="1692910" cy="852170"/>
            <a:chOff x="16057" y="1829"/>
            <a:chExt cx="2666" cy="1342"/>
          </a:xfrm>
        </p:grpSpPr>
        <p:sp>
          <p:nvSpPr>
            <p:cNvPr id="17" name="文本框 16"/>
            <p:cNvSpPr txBox="1"/>
            <p:nvPr/>
          </p:nvSpPr>
          <p:spPr>
            <a:xfrm>
              <a:off x="16057" y="1829"/>
              <a:ext cx="2216" cy="725"/>
            </a:xfrm>
            <a:prstGeom prst="rect">
              <a:avLst/>
            </a:prstGeom>
            <a:noFill/>
          </p:spPr>
          <p:txBody>
            <a:bodyPr vert="horz" wrap="square" rtlCol="0">
              <a:spAutoFit/>
            </a:bodyPr>
            <a:lstStyle/>
            <a:p>
              <a:pPr lvl="0" algn="l">
                <a:buClrTx/>
                <a:buSzTx/>
                <a:buFontTx/>
              </a:pPr>
              <a:r>
                <a:rPr lang="zh-CN" altLang="en-US" sz="2400">
                  <a:solidFill>
                    <a:srgbClr val="C00000"/>
                  </a:solidFill>
                  <a:latin typeface="方正粗黑宋简体" panose="02000000000000000000" charset="-122"/>
                  <a:ea typeface="方正粗黑宋简体" panose="02000000000000000000" charset="-122"/>
                  <a:sym typeface="+mn-ea"/>
                </a:rPr>
                <a:t>核心素养</a:t>
              </a:r>
            </a:p>
          </p:txBody>
        </p:sp>
        <p:sp>
          <p:nvSpPr>
            <p:cNvPr id="18" name="文本框 17"/>
            <p:cNvSpPr txBox="1"/>
            <p:nvPr/>
          </p:nvSpPr>
          <p:spPr>
            <a:xfrm>
              <a:off x="16075" y="2447"/>
              <a:ext cx="2414" cy="725"/>
            </a:xfrm>
            <a:prstGeom prst="rect">
              <a:avLst/>
            </a:prstGeom>
            <a:noFill/>
          </p:spPr>
          <p:txBody>
            <a:bodyPr vert="horz" wrap="square" rtlCol="0">
              <a:spAutoFit/>
            </a:bodyPr>
            <a:lstStyle/>
            <a:p>
              <a:pPr lvl="0" algn="l">
                <a:buClrTx/>
                <a:buSzTx/>
                <a:buFontTx/>
              </a:pPr>
              <a:r>
                <a:rPr lang="zh-CN" altLang="en-US" sz="2400">
                  <a:solidFill>
                    <a:srgbClr val="C00000"/>
                  </a:solidFill>
                  <a:latin typeface="方正粗黑宋简体" panose="02000000000000000000" charset="-122"/>
                  <a:ea typeface="方正粗黑宋简体" panose="02000000000000000000" charset="-122"/>
                  <a:sym typeface="+mn-ea"/>
                </a:rPr>
                <a:t>史料实证</a:t>
              </a:r>
            </a:p>
          </p:txBody>
        </p:sp>
        <p:cxnSp>
          <p:nvCxnSpPr>
            <p:cNvPr id="20" name="直接连接符 19"/>
            <p:cNvCxnSpPr/>
            <p:nvPr/>
          </p:nvCxnSpPr>
          <p:spPr>
            <a:xfrm flipV="1">
              <a:off x="16122" y="2458"/>
              <a:ext cx="2105" cy="13"/>
            </a:xfrm>
            <a:prstGeom prst="line">
              <a:avLst/>
            </a:prstGeom>
            <a:ln w="38100" cmpd="sng">
              <a:solidFill>
                <a:srgbClr val="595959"/>
              </a:solidFill>
              <a:prstDash val="solid"/>
            </a:ln>
          </p:spPr>
          <p:style>
            <a:lnRef idx="1">
              <a:schemeClr val="accent1"/>
            </a:lnRef>
            <a:fillRef idx="0">
              <a:schemeClr val="accent1"/>
            </a:fillRef>
            <a:effectRef idx="0">
              <a:schemeClr val="accent1"/>
            </a:effectRef>
            <a:fontRef idx="minor">
              <a:schemeClr val="tx1"/>
            </a:fontRef>
          </p:style>
        </p:cxnSp>
        <p:sp>
          <p:nvSpPr>
            <p:cNvPr id="25" name="等腰三角形 24"/>
            <p:cNvSpPr/>
            <p:nvPr/>
          </p:nvSpPr>
          <p:spPr>
            <a:xfrm rot="5400000" flipV="1">
              <a:off x="18200" y="2239"/>
              <a:ext cx="549" cy="499"/>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4320" y="449590"/>
            <a:ext cx="995680" cy="583565"/>
          </a:xfrm>
          <a:prstGeom prst="rect">
            <a:avLst/>
          </a:prstGeom>
          <a:noFill/>
        </p:spPr>
        <p:txBody>
          <a:bodyPr wrap="none" rtlCol="0">
            <a:spAutoFit/>
          </a:bodyPr>
          <a:lstStyle/>
          <a:p>
            <a:r>
              <a:rPr lang="zh-CN" altLang="en-US" sz="3200" b="1">
                <a:solidFill>
                  <a:srgbClr val="141316"/>
                </a:solidFill>
                <a:latin typeface="微软雅黑" panose="020B0503020204020204" pitchFamily="34" charset="-122"/>
                <a:ea typeface="微软雅黑" panose="020B0503020204020204" pitchFamily="34" charset="-122"/>
              </a:rPr>
              <a:t>亚洲</a:t>
            </a:r>
          </a:p>
        </p:txBody>
      </p:sp>
      <p:cxnSp>
        <p:nvCxnSpPr>
          <p:cNvPr id="3" name="直接连接符 2"/>
          <p:cNvCxnSpPr/>
          <p:nvPr/>
        </p:nvCxnSpPr>
        <p:spPr>
          <a:xfrm>
            <a:off x="0" y="101912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56571" y="594359"/>
            <a:ext cx="491490" cy="318085"/>
            <a:chOff x="3017520" y="601990"/>
            <a:chExt cx="491490" cy="414010"/>
          </a:xfrm>
        </p:grpSpPr>
        <p:sp>
          <p:nvSpPr>
            <p:cNvPr id="5" name="燕尾形 4"/>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5"/>
            <p:cNvSpPr/>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矩形 8"/>
          <p:cNvSpPr/>
          <p:nvPr/>
        </p:nvSpPr>
        <p:spPr>
          <a:xfrm>
            <a:off x="8885357"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952594"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019831"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8886190" y="796925"/>
            <a:ext cx="949960" cy="220345"/>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543560" y="1414780"/>
            <a:ext cx="4556125" cy="2306320"/>
            <a:chOff x="756" y="2003"/>
            <a:chExt cx="7175" cy="3632"/>
          </a:xfrm>
          <a:effectLst>
            <a:outerShdw blurRad="50800" dist="38100" dir="2700000" algn="tl" rotWithShape="0">
              <a:prstClr val="black">
                <a:alpha val="40000"/>
              </a:prstClr>
            </a:outerShdw>
          </a:effectLst>
        </p:grpSpPr>
        <p:pic>
          <p:nvPicPr>
            <p:cNvPr id="13" name="图片 12" descr="3837ad19e3b8213ef2db1a9534ca5dc4_W020100827623872178599"/>
            <p:cNvPicPr>
              <a:picLocks noChangeAspect="1"/>
            </p:cNvPicPr>
            <p:nvPr/>
          </p:nvPicPr>
          <p:blipFill>
            <a:blip r:embed="rId2"/>
            <a:srcRect l="56597" t="6961" r="2064" b="60568"/>
            <a:stretch>
              <a:fillRect/>
            </a:stretch>
          </p:blipFill>
          <p:spPr>
            <a:xfrm>
              <a:off x="756" y="2003"/>
              <a:ext cx="7175" cy="3632"/>
            </a:xfrm>
            <a:prstGeom prst="roundRect">
              <a:avLst/>
            </a:prstGeom>
          </p:spPr>
        </p:pic>
        <p:sp>
          <p:nvSpPr>
            <p:cNvPr id="28" name="任意多边形 8"/>
            <p:cNvSpPr>
              <a:spLocks noChangeArrowheads="1"/>
            </p:cNvSpPr>
            <p:nvPr/>
          </p:nvSpPr>
          <p:spPr bwMode="auto">
            <a:xfrm>
              <a:off x="3005" y="3748"/>
              <a:ext cx="468" cy="672"/>
            </a:xfrm>
            <a:custGeom>
              <a:avLst/>
              <a:gdLst>
                <a:gd name="T0" fmla="*/ 11872 w 1044084"/>
                <a:gd name="T1" fmla="*/ 6195 h 1502916"/>
                <a:gd name="T2" fmla="*/ 6080 w 1044084"/>
                <a:gd name="T3" fmla="*/ 11976 h 1502916"/>
                <a:gd name="T4" fmla="*/ 11872 w 1044084"/>
                <a:gd name="T5" fmla="*/ 17756 h 1502916"/>
                <a:gd name="T6" fmla="*/ 17664 w 1044084"/>
                <a:gd name="T7" fmla="*/ 11976 h 1502916"/>
                <a:gd name="T8" fmla="*/ 11872 w 1044084"/>
                <a:gd name="T9" fmla="*/ 6195 h 1502916"/>
                <a:gd name="T10" fmla="*/ 11690 w 1044084"/>
                <a:gd name="T11" fmla="*/ 4 h 1502916"/>
                <a:gd name="T12" fmla="*/ 20263 w 1044084"/>
                <a:gd name="T13" fmla="*/ 3729 h 1502916"/>
                <a:gd name="T14" fmla="*/ 20263 w 1044084"/>
                <a:gd name="T15" fmla="*/ 3729 h 1502916"/>
                <a:gd name="T16" fmla="*/ 20701 w 1044084"/>
                <a:gd name="T17" fmla="*/ 20659 h 1502916"/>
                <a:gd name="T18" fmla="*/ 12582 w 1044084"/>
                <a:gd name="T19" fmla="*/ 34477 h 1502916"/>
                <a:gd name="T20" fmla="*/ 3736 w 1044084"/>
                <a:gd name="T21" fmla="*/ 20222 h 1502916"/>
                <a:gd name="T22" fmla="*/ 3298 w 1044084"/>
                <a:gd name="T23" fmla="*/ 3292 h 1502916"/>
                <a:gd name="T24" fmla="*/ 11690 w 1044084"/>
                <a:gd name="T25" fmla="*/ 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chemeClr val="tx1"/>
            </a:solidFill>
            <a:ln w="9525">
              <a:noFill/>
              <a:miter lim="800000"/>
            </a:ln>
          </p:spPr>
          <p:txBody>
            <a:bodyPr anchor="ctr"/>
            <a:lstStyle/>
            <a:p>
              <a:endParaRPr lang="zh-CN" altLang="en-US"/>
            </a:p>
          </p:txBody>
        </p:sp>
      </p:grpSp>
      <p:grpSp>
        <p:nvGrpSpPr>
          <p:cNvPr id="30" name="组合 29"/>
          <p:cNvGrpSpPr/>
          <p:nvPr/>
        </p:nvGrpSpPr>
        <p:grpSpPr>
          <a:xfrm>
            <a:off x="2326640" y="1812290"/>
            <a:ext cx="5390513" cy="840741"/>
            <a:chOff x="6349763" y="1676309"/>
            <a:chExt cx="2075950" cy="841223"/>
          </a:xfrm>
        </p:grpSpPr>
        <p:cxnSp>
          <p:nvCxnSpPr>
            <p:cNvPr id="31" name="直接连接符 30"/>
            <p:cNvCxnSpPr/>
            <p:nvPr/>
          </p:nvCxnSpPr>
          <p:spPr>
            <a:xfrm flipV="1">
              <a:off x="6349763" y="1692829"/>
              <a:ext cx="1079426" cy="824703"/>
            </a:xfrm>
            <a:prstGeom prst="line">
              <a:avLst/>
            </a:prstGeom>
            <a:ln w="31750">
              <a:solidFill>
                <a:srgbClr val="BE1007"/>
              </a:solidFill>
              <a:prstDash val="sysDash"/>
            </a:ln>
          </p:spPr>
          <p:style>
            <a:lnRef idx="3">
              <a:schemeClr val="dk1"/>
            </a:lnRef>
            <a:fillRef idx="0">
              <a:schemeClr val="dk1"/>
            </a:fillRef>
            <a:effectRef idx="2">
              <a:schemeClr val="dk1"/>
            </a:effectRef>
            <a:fontRef idx="minor">
              <a:schemeClr val="tx1"/>
            </a:fontRef>
          </p:style>
        </p:cxnSp>
        <p:cxnSp>
          <p:nvCxnSpPr>
            <p:cNvPr id="32" name="直接连接符 31"/>
            <p:cNvCxnSpPr/>
            <p:nvPr/>
          </p:nvCxnSpPr>
          <p:spPr>
            <a:xfrm flipV="1">
              <a:off x="7442883" y="1676309"/>
              <a:ext cx="982830" cy="13978"/>
            </a:xfrm>
            <a:prstGeom prst="line">
              <a:avLst/>
            </a:prstGeom>
            <a:ln w="31750">
              <a:solidFill>
                <a:srgbClr val="BE1007"/>
              </a:solidFill>
              <a:prstDash val="sysDash"/>
            </a:ln>
          </p:spPr>
          <p:style>
            <a:lnRef idx="3">
              <a:schemeClr val="dk1"/>
            </a:lnRef>
            <a:fillRef idx="0">
              <a:schemeClr val="dk1"/>
            </a:fillRef>
            <a:effectRef idx="2">
              <a:schemeClr val="dk1"/>
            </a:effectRef>
            <a:fontRef idx="minor">
              <a:schemeClr val="tx1"/>
            </a:fontRef>
          </p:style>
        </p:cxnSp>
      </p:grpSp>
      <p:sp>
        <p:nvSpPr>
          <p:cNvPr id="33" name="文本框 32"/>
          <p:cNvSpPr txBox="1"/>
          <p:nvPr/>
        </p:nvSpPr>
        <p:spPr>
          <a:xfrm>
            <a:off x="5842000" y="1304290"/>
            <a:ext cx="1612900" cy="521970"/>
          </a:xfrm>
          <a:prstGeom prst="rect">
            <a:avLst/>
          </a:prstGeom>
          <a:noFill/>
        </p:spPr>
        <p:txBody>
          <a:bodyPr wrap="none" rtlCol="0">
            <a:spAutoFit/>
          </a:bodyPr>
          <a:lstStyle/>
          <a:p>
            <a:r>
              <a:rPr lang="zh-CN" altLang="en-US" sz="2800" b="1"/>
              <a:t>印度独立</a:t>
            </a: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36520" t="15392" r="1445" b="2818"/>
          <a:stretch>
            <a:fillRect/>
          </a:stretch>
        </p:blipFill>
        <p:spPr>
          <a:xfrm>
            <a:off x="7879080" y="2124075"/>
            <a:ext cx="4089400" cy="4041140"/>
          </a:xfrm>
          <a:prstGeom prst="roundRect">
            <a:avLst/>
          </a:prstGeom>
          <a:ln>
            <a:noFill/>
          </a:ln>
          <a:effectLst>
            <a:outerShdw blurRad="190500" algn="tl" rotWithShape="0">
              <a:srgbClr val="000000">
                <a:alpha val="70000"/>
              </a:srgbClr>
            </a:outerShdw>
          </a:effectLst>
        </p:spPr>
      </p:pic>
      <p:cxnSp>
        <p:nvCxnSpPr>
          <p:cNvPr id="15" name="直接连接符 14"/>
          <p:cNvCxnSpPr/>
          <p:nvPr/>
        </p:nvCxnSpPr>
        <p:spPr>
          <a:xfrm flipV="1">
            <a:off x="3155315" y="5789930"/>
            <a:ext cx="2552065" cy="13970"/>
          </a:xfrm>
          <a:prstGeom prst="line">
            <a:avLst/>
          </a:prstGeom>
          <a:ln w="31750">
            <a:solidFill>
              <a:srgbClr val="BE1007"/>
            </a:solidFill>
            <a:prstDash val="sysDash"/>
          </a:ln>
        </p:spPr>
        <p:style>
          <a:lnRef idx="3">
            <a:schemeClr val="dk1"/>
          </a:lnRef>
          <a:fillRef idx="0">
            <a:schemeClr val="dk1"/>
          </a:fillRef>
          <a:effectRef idx="2">
            <a:schemeClr val="dk1"/>
          </a:effectRef>
          <a:fontRef idx="minor">
            <a:schemeClr val="tx1"/>
          </a:fontRef>
        </p:style>
      </p:cxnSp>
      <p:cxnSp>
        <p:nvCxnSpPr>
          <p:cNvPr id="16" name="直接连接符 15"/>
          <p:cNvCxnSpPr/>
          <p:nvPr/>
        </p:nvCxnSpPr>
        <p:spPr>
          <a:xfrm flipV="1">
            <a:off x="5719445" y="5010785"/>
            <a:ext cx="2159635" cy="824230"/>
          </a:xfrm>
          <a:prstGeom prst="line">
            <a:avLst/>
          </a:prstGeom>
          <a:ln w="31750">
            <a:solidFill>
              <a:srgbClr val="BE1007"/>
            </a:solidFill>
            <a:prstDash val="sysDash"/>
          </a:ln>
        </p:spPr>
        <p:style>
          <a:lnRef idx="3">
            <a:schemeClr val="dk1"/>
          </a:lnRef>
          <a:fillRef idx="0">
            <a:schemeClr val="dk1"/>
          </a:fillRef>
          <a:effectRef idx="2">
            <a:schemeClr val="dk1"/>
          </a:effectRef>
          <a:fontRef idx="minor">
            <a:schemeClr val="tx1"/>
          </a:fontRef>
        </p:style>
      </p:cxnSp>
      <p:sp>
        <p:nvSpPr>
          <p:cNvPr id="17" name="文本框 16"/>
          <p:cNvSpPr txBox="1"/>
          <p:nvPr/>
        </p:nvSpPr>
        <p:spPr>
          <a:xfrm>
            <a:off x="3048000" y="5288915"/>
            <a:ext cx="2685415" cy="521970"/>
          </a:xfrm>
          <a:prstGeom prst="rect">
            <a:avLst/>
          </a:prstGeom>
          <a:noFill/>
        </p:spPr>
        <p:txBody>
          <a:bodyPr wrap="none" rtlCol="0">
            <a:spAutoFit/>
          </a:bodyPr>
          <a:lstStyle/>
          <a:p>
            <a:r>
              <a:rPr lang="zh-CN" altLang="en-US" sz="2800" b="1"/>
              <a:t>东南亚各国独立</a:t>
            </a:r>
          </a:p>
        </p:txBody>
      </p:sp>
      <p:sp>
        <p:nvSpPr>
          <p:cNvPr id="18" name="任意多边形 8"/>
          <p:cNvSpPr>
            <a:spLocks noChangeArrowheads="1"/>
          </p:cNvSpPr>
          <p:nvPr/>
        </p:nvSpPr>
        <p:spPr bwMode="auto">
          <a:xfrm>
            <a:off x="8305800" y="3030855"/>
            <a:ext cx="297180" cy="426720"/>
          </a:xfrm>
          <a:custGeom>
            <a:avLst/>
            <a:gdLst>
              <a:gd name="T0" fmla="*/ 11872 w 1044084"/>
              <a:gd name="T1" fmla="*/ 6195 h 1502916"/>
              <a:gd name="T2" fmla="*/ 6080 w 1044084"/>
              <a:gd name="T3" fmla="*/ 11976 h 1502916"/>
              <a:gd name="T4" fmla="*/ 11872 w 1044084"/>
              <a:gd name="T5" fmla="*/ 17756 h 1502916"/>
              <a:gd name="T6" fmla="*/ 17664 w 1044084"/>
              <a:gd name="T7" fmla="*/ 11976 h 1502916"/>
              <a:gd name="T8" fmla="*/ 11872 w 1044084"/>
              <a:gd name="T9" fmla="*/ 6195 h 1502916"/>
              <a:gd name="T10" fmla="*/ 11690 w 1044084"/>
              <a:gd name="T11" fmla="*/ 4 h 1502916"/>
              <a:gd name="T12" fmla="*/ 20263 w 1044084"/>
              <a:gd name="T13" fmla="*/ 3729 h 1502916"/>
              <a:gd name="T14" fmla="*/ 20263 w 1044084"/>
              <a:gd name="T15" fmla="*/ 3729 h 1502916"/>
              <a:gd name="T16" fmla="*/ 20701 w 1044084"/>
              <a:gd name="T17" fmla="*/ 20659 h 1502916"/>
              <a:gd name="T18" fmla="*/ 12582 w 1044084"/>
              <a:gd name="T19" fmla="*/ 34477 h 1502916"/>
              <a:gd name="T20" fmla="*/ 3736 w 1044084"/>
              <a:gd name="T21" fmla="*/ 20222 h 1502916"/>
              <a:gd name="T22" fmla="*/ 3298 w 1044084"/>
              <a:gd name="T23" fmla="*/ 3292 h 1502916"/>
              <a:gd name="T24" fmla="*/ 11690 w 1044084"/>
              <a:gd name="T25" fmla="*/ 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chemeClr val="tx1"/>
          </a:solidFill>
          <a:ln w="9525">
            <a:noFill/>
            <a:miter lim="800000"/>
          </a:ln>
          <a:effectLst>
            <a:outerShdw blurRad="50800" dist="38100" dir="2700000" algn="tl" rotWithShape="0">
              <a:prstClr val="black">
                <a:alpha val="40000"/>
              </a:prstClr>
            </a:outerShdw>
          </a:effectLst>
        </p:spPr>
        <p:txBody>
          <a:bodyPr anchor="ctr"/>
          <a:lstStyle/>
          <a:p>
            <a:endParaRPr lang="zh-CN" altLang="en-US"/>
          </a:p>
        </p:txBody>
      </p:sp>
      <p:sp>
        <p:nvSpPr>
          <p:cNvPr id="19" name="任意多边形 8"/>
          <p:cNvSpPr>
            <a:spLocks noChangeArrowheads="1"/>
          </p:cNvSpPr>
          <p:nvPr/>
        </p:nvSpPr>
        <p:spPr bwMode="auto">
          <a:xfrm>
            <a:off x="9004300" y="3364230"/>
            <a:ext cx="297180" cy="426720"/>
          </a:xfrm>
          <a:custGeom>
            <a:avLst/>
            <a:gdLst>
              <a:gd name="T0" fmla="*/ 11872 w 1044084"/>
              <a:gd name="T1" fmla="*/ 6195 h 1502916"/>
              <a:gd name="T2" fmla="*/ 6080 w 1044084"/>
              <a:gd name="T3" fmla="*/ 11976 h 1502916"/>
              <a:gd name="T4" fmla="*/ 11872 w 1044084"/>
              <a:gd name="T5" fmla="*/ 17756 h 1502916"/>
              <a:gd name="T6" fmla="*/ 17664 w 1044084"/>
              <a:gd name="T7" fmla="*/ 11976 h 1502916"/>
              <a:gd name="T8" fmla="*/ 11872 w 1044084"/>
              <a:gd name="T9" fmla="*/ 6195 h 1502916"/>
              <a:gd name="T10" fmla="*/ 11690 w 1044084"/>
              <a:gd name="T11" fmla="*/ 4 h 1502916"/>
              <a:gd name="T12" fmla="*/ 20263 w 1044084"/>
              <a:gd name="T13" fmla="*/ 3729 h 1502916"/>
              <a:gd name="T14" fmla="*/ 20263 w 1044084"/>
              <a:gd name="T15" fmla="*/ 3729 h 1502916"/>
              <a:gd name="T16" fmla="*/ 20701 w 1044084"/>
              <a:gd name="T17" fmla="*/ 20659 h 1502916"/>
              <a:gd name="T18" fmla="*/ 12582 w 1044084"/>
              <a:gd name="T19" fmla="*/ 34477 h 1502916"/>
              <a:gd name="T20" fmla="*/ 3736 w 1044084"/>
              <a:gd name="T21" fmla="*/ 20222 h 1502916"/>
              <a:gd name="T22" fmla="*/ 3298 w 1044084"/>
              <a:gd name="T23" fmla="*/ 3292 h 1502916"/>
              <a:gd name="T24" fmla="*/ 11690 w 1044084"/>
              <a:gd name="T25" fmla="*/ 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chemeClr val="tx1"/>
          </a:solidFill>
          <a:ln w="9525">
            <a:noFill/>
            <a:miter lim="800000"/>
          </a:ln>
          <a:effectLst>
            <a:outerShdw blurRad="50800" dist="38100" dir="2700000" algn="tl" rotWithShape="0">
              <a:prstClr val="black">
                <a:alpha val="40000"/>
              </a:prstClr>
            </a:outerShdw>
          </a:effectLst>
        </p:spPr>
        <p:txBody>
          <a:bodyPr anchor="ctr"/>
          <a:lstStyle/>
          <a:p>
            <a:endParaRPr lang="zh-CN" altLang="en-US"/>
          </a:p>
        </p:txBody>
      </p:sp>
      <p:sp>
        <p:nvSpPr>
          <p:cNvPr id="20" name="任意多边形 8"/>
          <p:cNvSpPr>
            <a:spLocks noChangeArrowheads="1"/>
          </p:cNvSpPr>
          <p:nvPr/>
        </p:nvSpPr>
        <p:spPr bwMode="auto">
          <a:xfrm>
            <a:off x="8845550" y="3872230"/>
            <a:ext cx="297180" cy="426720"/>
          </a:xfrm>
          <a:custGeom>
            <a:avLst/>
            <a:gdLst>
              <a:gd name="T0" fmla="*/ 11872 w 1044084"/>
              <a:gd name="T1" fmla="*/ 6195 h 1502916"/>
              <a:gd name="T2" fmla="*/ 6080 w 1044084"/>
              <a:gd name="T3" fmla="*/ 11976 h 1502916"/>
              <a:gd name="T4" fmla="*/ 11872 w 1044084"/>
              <a:gd name="T5" fmla="*/ 17756 h 1502916"/>
              <a:gd name="T6" fmla="*/ 17664 w 1044084"/>
              <a:gd name="T7" fmla="*/ 11976 h 1502916"/>
              <a:gd name="T8" fmla="*/ 11872 w 1044084"/>
              <a:gd name="T9" fmla="*/ 6195 h 1502916"/>
              <a:gd name="T10" fmla="*/ 11690 w 1044084"/>
              <a:gd name="T11" fmla="*/ 4 h 1502916"/>
              <a:gd name="T12" fmla="*/ 20263 w 1044084"/>
              <a:gd name="T13" fmla="*/ 3729 h 1502916"/>
              <a:gd name="T14" fmla="*/ 20263 w 1044084"/>
              <a:gd name="T15" fmla="*/ 3729 h 1502916"/>
              <a:gd name="T16" fmla="*/ 20701 w 1044084"/>
              <a:gd name="T17" fmla="*/ 20659 h 1502916"/>
              <a:gd name="T18" fmla="*/ 12582 w 1044084"/>
              <a:gd name="T19" fmla="*/ 34477 h 1502916"/>
              <a:gd name="T20" fmla="*/ 3736 w 1044084"/>
              <a:gd name="T21" fmla="*/ 20222 h 1502916"/>
              <a:gd name="T22" fmla="*/ 3298 w 1044084"/>
              <a:gd name="T23" fmla="*/ 3292 h 1502916"/>
              <a:gd name="T24" fmla="*/ 11690 w 1044084"/>
              <a:gd name="T25" fmla="*/ 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chemeClr val="tx1"/>
          </a:solidFill>
          <a:ln w="9525">
            <a:noFill/>
            <a:miter lim="800000"/>
          </a:ln>
          <a:effectLst>
            <a:outerShdw blurRad="50800" dist="38100" dir="2700000" algn="tl" rotWithShape="0">
              <a:prstClr val="black">
                <a:alpha val="40000"/>
              </a:prstClr>
            </a:outerShdw>
          </a:effectLst>
        </p:spPr>
        <p:txBody>
          <a:bodyPr anchor="ctr"/>
          <a:lstStyle/>
          <a:p>
            <a:endParaRPr lang="zh-CN" altLang="en-US"/>
          </a:p>
        </p:txBody>
      </p:sp>
      <p:sp>
        <p:nvSpPr>
          <p:cNvPr id="21" name="任意多边形 8"/>
          <p:cNvSpPr>
            <a:spLocks noChangeArrowheads="1"/>
          </p:cNvSpPr>
          <p:nvPr/>
        </p:nvSpPr>
        <p:spPr bwMode="auto">
          <a:xfrm>
            <a:off x="8766175" y="4554855"/>
            <a:ext cx="297180" cy="426720"/>
          </a:xfrm>
          <a:custGeom>
            <a:avLst/>
            <a:gdLst>
              <a:gd name="T0" fmla="*/ 11872 w 1044084"/>
              <a:gd name="T1" fmla="*/ 6195 h 1502916"/>
              <a:gd name="T2" fmla="*/ 6080 w 1044084"/>
              <a:gd name="T3" fmla="*/ 11976 h 1502916"/>
              <a:gd name="T4" fmla="*/ 11872 w 1044084"/>
              <a:gd name="T5" fmla="*/ 17756 h 1502916"/>
              <a:gd name="T6" fmla="*/ 17664 w 1044084"/>
              <a:gd name="T7" fmla="*/ 11976 h 1502916"/>
              <a:gd name="T8" fmla="*/ 11872 w 1044084"/>
              <a:gd name="T9" fmla="*/ 6195 h 1502916"/>
              <a:gd name="T10" fmla="*/ 11690 w 1044084"/>
              <a:gd name="T11" fmla="*/ 4 h 1502916"/>
              <a:gd name="T12" fmla="*/ 20263 w 1044084"/>
              <a:gd name="T13" fmla="*/ 3729 h 1502916"/>
              <a:gd name="T14" fmla="*/ 20263 w 1044084"/>
              <a:gd name="T15" fmla="*/ 3729 h 1502916"/>
              <a:gd name="T16" fmla="*/ 20701 w 1044084"/>
              <a:gd name="T17" fmla="*/ 20659 h 1502916"/>
              <a:gd name="T18" fmla="*/ 12582 w 1044084"/>
              <a:gd name="T19" fmla="*/ 34477 h 1502916"/>
              <a:gd name="T20" fmla="*/ 3736 w 1044084"/>
              <a:gd name="T21" fmla="*/ 20222 h 1502916"/>
              <a:gd name="T22" fmla="*/ 3298 w 1044084"/>
              <a:gd name="T23" fmla="*/ 3292 h 1502916"/>
              <a:gd name="T24" fmla="*/ 11690 w 1044084"/>
              <a:gd name="T25" fmla="*/ 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chemeClr val="tx1"/>
          </a:solidFill>
          <a:ln w="9525">
            <a:noFill/>
            <a:miter lim="800000"/>
          </a:ln>
          <a:effectLst>
            <a:outerShdw blurRad="50800" dist="38100" dir="2700000" algn="tl" rotWithShape="0">
              <a:prstClr val="black">
                <a:alpha val="40000"/>
              </a:prstClr>
            </a:outerShdw>
          </a:effectLst>
        </p:spPr>
        <p:txBody>
          <a:bodyPr anchor="ctr"/>
          <a:lstStyle/>
          <a:p>
            <a:endParaRPr lang="zh-CN" altLang="en-US"/>
          </a:p>
        </p:txBody>
      </p:sp>
      <p:sp>
        <p:nvSpPr>
          <p:cNvPr id="22" name="任意多边形 8"/>
          <p:cNvSpPr>
            <a:spLocks noChangeArrowheads="1"/>
          </p:cNvSpPr>
          <p:nvPr/>
        </p:nvSpPr>
        <p:spPr bwMode="auto">
          <a:xfrm>
            <a:off x="9734550" y="5094605"/>
            <a:ext cx="297180" cy="426720"/>
          </a:xfrm>
          <a:custGeom>
            <a:avLst/>
            <a:gdLst>
              <a:gd name="T0" fmla="*/ 11872 w 1044084"/>
              <a:gd name="T1" fmla="*/ 6195 h 1502916"/>
              <a:gd name="T2" fmla="*/ 6080 w 1044084"/>
              <a:gd name="T3" fmla="*/ 11976 h 1502916"/>
              <a:gd name="T4" fmla="*/ 11872 w 1044084"/>
              <a:gd name="T5" fmla="*/ 17756 h 1502916"/>
              <a:gd name="T6" fmla="*/ 17664 w 1044084"/>
              <a:gd name="T7" fmla="*/ 11976 h 1502916"/>
              <a:gd name="T8" fmla="*/ 11872 w 1044084"/>
              <a:gd name="T9" fmla="*/ 6195 h 1502916"/>
              <a:gd name="T10" fmla="*/ 11690 w 1044084"/>
              <a:gd name="T11" fmla="*/ 4 h 1502916"/>
              <a:gd name="T12" fmla="*/ 20263 w 1044084"/>
              <a:gd name="T13" fmla="*/ 3729 h 1502916"/>
              <a:gd name="T14" fmla="*/ 20263 w 1044084"/>
              <a:gd name="T15" fmla="*/ 3729 h 1502916"/>
              <a:gd name="T16" fmla="*/ 20701 w 1044084"/>
              <a:gd name="T17" fmla="*/ 20659 h 1502916"/>
              <a:gd name="T18" fmla="*/ 12582 w 1044084"/>
              <a:gd name="T19" fmla="*/ 34477 h 1502916"/>
              <a:gd name="T20" fmla="*/ 3736 w 1044084"/>
              <a:gd name="T21" fmla="*/ 20222 h 1502916"/>
              <a:gd name="T22" fmla="*/ 3298 w 1044084"/>
              <a:gd name="T23" fmla="*/ 3292 h 1502916"/>
              <a:gd name="T24" fmla="*/ 11690 w 1044084"/>
              <a:gd name="T25" fmla="*/ 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chemeClr val="tx1"/>
          </a:solidFill>
          <a:ln w="9525">
            <a:noFill/>
            <a:miter lim="800000"/>
          </a:ln>
          <a:effectLst>
            <a:outerShdw blurRad="50800" dist="38100" dir="2700000" algn="tl" rotWithShape="0">
              <a:prstClr val="black">
                <a:alpha val="40000"/>
              </a:prstClr>
            </a:outerShdw>
          </a:effectLst>
        </p:spPr>
        <p:txBody>
          <a:bodyPr anchor="ctr"/>
          <a:lstStyle/>
          <a:p>
            <a:endParaRPr lang="zh-CN" altLang="en-US"/>
          </a:p>
        </p:txBody>
      </p:sp>
      <p:sp>
        <p:nvSpPr>
          <p:cNvPr id="23" name="任意多边形 8"/>
          <p:cNvSpPr>
            <a:spLocks noChangeArrowheads="1"/>
          </p:cNvSpPr>
          <p:nvPr/>
        </p:nvSpPr>
        <p:spPr bwMode="auto">
          <a:xfrm>
            <a:off x="10687050" y="4189730"/>
            <a:ext cx="297180" cy="426720"/>
          </a:xfrm>
          <a:custGeom>
            <a:avLst/>
            <a:gdLst>
              <a:gd name="T0" fmla="*/ 11872 w 1044084"/>
              <a:gd name="T1" fmla="*/ 6195 h 1502916"/>
              <a:gd name="T2" fmla="*/ 6080 w 1044084"/>
              <a:gd name="T3" fmla="*/ 11976 h 1502916"/>
              <a:gd name="T4" fmla="*/ 11872 w 1044084"/>
              <a:gd name="T5" fmla="*/ 17756 h 1502916"/>
              <a:gd name="T6" fmla="*/ 17664 w 1044084"/>
              <a:gd name="T7" fmla="*/ 11976 h 1502916"/>
              <a:gd name="T8" fmla="*/ 11872 w 1044084"/>
              <a:gd name="T9" fmla="*/ 6195 h 1502916"/>
              <a:gd name="T10" fmla="*/ 11690 w 1044084"/>
              <a:gd name="T11" fmla="*/ 4 h 1502916"/>
              <a:gd name="T12" fmla="*/ 20263 w 1044084"/>
              <a:gd name="T13" fmla="*/ 3729 h 1502916"/>
              <a:gd name="T14" fmla="*/ 20263 w 1044084"/>
              <a:gd name="T15" fmla="*/ 3729 h 1502916"/>
              <a:gd name="T16" fmla="*/ 20701 w 1044084"/>
              <a:gd name="T17" fmla="*/ 20659 h 1502916"/>
              <a:gd name="T18" fmla="*/ 12582 w 1044084"/>
              <a:gd name="T19" fmla="*/ 34477 h 1502916"/>
              <a:gd name="T20" fmla="*/ 3736 w 1044084"/>
              <a:gd name="T21" fmla="*/ 20222 h 1502916"/>
              <a:gd name="T22" fmla="*/ 3298 w 1044084"/>
              <a:gd name="T23" fmla="*/ 3292 h 1502916"/>
              <a:gd name="T24" fmla="*/ 11690 w 1044084"/>
              <a:gd name="T25" fmla="*/ 4 h 15029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4084"/>
              <a:gd name="T40" fmla="*/ 0 h 1502916"/>
              <a:gd name="T41" fmla="*/ 1044084 w 1044084"/>
              <a:gd name="T42" fmla="*/ 1502916 h 15029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4084" h="1502916">
                <a:moveTo>
                  <a:pt x="516491" y="270042"/>
                </a:moveTo>
                <a:cubicBezTo>
                  <a:pt x="377315" y="270042"/>
                  <a:pt x="264491" y="382866"/>
                  <a:pt x="264491" y="522042"/>
                </a:cubicBezTo>
                <a:cubicBezTo>
                  <a:pt x="264491" y="661218"/>
                  <a:pt x="377315" y="774042"/>
                  <a:pt x="516491" y="774042"/>
                </a:cubicBezTo>
                <a:cubicBezTo>
                  <a:pt x="655667" y="774042"/>
                  <a:pt x="768491" y="661218"/>
                  <a:pt x="768491" y="522042"/>
                </a:cubicBezTo>
                <a:cubicBezTo>
                  <a:pt x="768491" y="382866"/>
                  <a:pt x="655667" y="270042"/>
                  <a:pt x="516491" y="270042"/>
                </a:cubicBezTo>
                <a:close/>
                <a:moveTo>
                  <a:pt x="508572" y="174"/>
                </a:moveTo>
                <a:cubicBezTo>
                  <a:pt x="642129" y="3622"/>
                  <a:pt x="777002" y="58020"/>
                  <a:pt x="881533" y="162551"/>
                </a:cubicBezTo>
                <a:cubicBezTo>
                  <a:pt x="1090595" y="371614"/>
                  <a:pt x="1099124" y="702042"/>
                  <a:pt x="900583" y="900584"/>
                </a:cubicBezTo>
                <a:cubicBezTo>
                  <a:pt x="741324" y="1059843"/>
                  <a:pt x="623584" y="1260620"/>
                  <a:pt x="547360" y="1502916"/>
                </a:cubicBezTo>
                <a:cubicBezTo>
                  <a:pt x="458520" y="1256360"/>
                  <a:pt x="330250" y="1049232"/>
                  <a:pt x="162551" y="881533"/>
                </a:cubicBezTo>
                <a:cubicBezTo>
                  <a:pt x="-46511" y="672470"/>
                  <a:pt x="-55040" y="342042"/>
                  <a:pt x="143501" y="143501"/>
                </a:cubicBezTo>
                <a:cubicBezTo>
                  <a:pt x="242772" y="44230"/>
                  <a:pt x="375015" y="-3273"/>
                  <a:pt x="508572" y="174"/>
                </a:cubicBezTo>
                <a:close/>
              </a:path>
            </a:pathLst>
          </a:custGeom>
          <a:solidFill>
            <a:schemeClr val="tx1"/>
          </a:solidFill>
          <a:ln w="9525">
            <a:noFill/>
            <a:miter lim="800000"/>
          </a:ln>
          <a:effectLst>
            <a:outerShdw blurRad="50800" dist="38100" dir="2700000" algn="tl" rotWithShape="0">
              <a:prstClr val="black">
                <a:alpha val="40000"/>
              </a:prstClr>
            </a:outerShdw>
          </a:effectLst>
        </p:spPr>
        <p:txBody>
          <a:bodyPr anchor="ctr"/>
          <a:lstStyle/>
          <a:p>
            <a:endParaRPr lang="zh-CN" altLang="en-US"/>
          </a:p>
        </p:txBody>
      </p:sp>
      <p:sp>
        <p:nvSpPr>
          <p:cNvPr id="24" name="文本框 23"/>
          <p:cNvSpPr txBox="1"/>
          <p:nvPr/>
        </p:nvSpPr>
        <p:spPr>
          <a:xfrm>
            <a:off x="853440" y="4104005"/>
            <a:ext cx="1404620" cy="2061210"/>
          </a:xfrm>
          <a:prstGeom prst="rect">
            <a:avLst/>
          </a:prstGeom>
          <a:noFill/>
          <a:effectLst>
            <a:outerShdw blurRad="50800" dist="38100" dir="2700000" algn="tl" rotWithShape="0">
              <a:prstClr val="black">
                <a:alpha val="18000"/>
              </a:prstClr>
            </a:outerShdw>
          </a:effectLst>
        </p:spPr>
        <p:txBody>
          <a:bodyPr wrap="square" rtlCol="0">
            <a:spAutoFit/>
          </a:bodyPr>
          <a:lstStyle/>
          <a:p>
            <a:r>
              <a:rPr lang="zh-CN" altLang="en-US" sz="3200" b="1">
                <a:solidFill>
                  <a:srgbClr val="D52118"/>
                </a:solidFill>
                <a:latin typeface="+mn-ea"/>
              </a:rPr>
              <a:t>亚洲殖民体系瓦解</a:t>
            </a:r>
          </a:p>
        </p:txBody>
      </p:sp>
      <p:sp>
        <p:nvSpPr>
          <p:cNvPr id="49" name="任意多边形 48"/>
          <p:cNvSpPr/>
          <p:nvPr/>
        </p:nvSpPr>
        <p:spPr>
          <a:xfrm rot="13320000">
            <a:off x="5647671" y="2600719"/>
            <a:ext cx="1334539" cy="1953860"/>
          </a:xfrm>
          <a:custGeom>
            <a:avLst/>
            <a:gdLst>
              <a:gd name="connsiteX0" fmla="*/ 785813 w 1590675"/>
              <a:gd name="connsiteY0" fmla="*/ 0 h 2328862"/>
              <a:gd name="connsiteX1" fmla="*/ 0 w 1590675"/>
              <a:gd name="connsiteY1" fmla="*/ 138112 h 2328862"/>
              <a:gd name="connsiteX2" fmla="*/ 219075 w 1590675"/>
              <a:gd name="connsiteY2" fmla="*/ 214312 h 2328862"/>
              <a:gd name="connsiteX3" fmla="*/ 1590675 w 1590675"/>
              <a:gd name="connsiteY3" fmla="*/ 2328862 h 2328862"/>
              <a:gd name="connsiteX4" fmla="*/ 814388 w 1590675"/>
              <a:gd name="connsiteY4" fmla="*/ 400050 h 2328862"/>
              <a:gd name="connsiteX5" fmla="*/ 1071563 w 1590675"/>
              <a:gd name="connsiteY5" fmla="*/ 495300 h 2328862"/>
              <a:gd name="connsiteX6" fmla="*/ 785813 w 1590675"/>
              <a:gd name="connsiteY6" fmla="*/ 0 h 2328862"/>
              <a:gd name="connsiteX0-1" fmla="*/ 785813 w 1590675"/>
              <a:gd name="connsiteY0-2" fmla="*/ 0 h 2328862"/>
              <a:gd name="connsiteX1-3" fmla="*/ 0 w 1590675"/>
              <a:gd name="connsiteY1-4" fmla="*/ 138112 h 2328862"/>
              <a:gd name="connsiteX2-5" fmla="*/ 219075 w 1590675"/>
              <a:gd name="connsiteY2-6" fmla="*/ 214312 h 2328862"/>
              <a:gd name="connsiteX3-7" fmla="*/ 1590675 w 1590675"/>
              <a:gd name="connsiteY3-8" fmla="*/ 2328862 h 2328862"/>
              <a:gd name="connsiteX4-9" fmla="*/ 814388 w 1590675"/>
              <a:gd name="connsiteY4-10" fmla="*/ 400050 h 2328862"/>
              <a:gd name="connsiteX5-11" fmla="*/ 1071563 w 1590675"/>
              <a:gd name="connsiteY5-12" fmla="*/ 495300 h 2328862"/>
              <a:gd name="connsiteX6-13" fmla="*/ 785813 w 1590675"/>
              <a:gd name="connsiteY6-14" fmla="*/ 0 h 2328862"/>
              <a:gd name="connsiteX0-15" fmla="*/ 785813 w 1590675"/>
              <a:gd name="connsiteY0-16" fmla="*/ 0 h 2328862"/>
              <a:gd name="connsiteX1-17" fmla="*/ 0 w 1590675"/>
              <a:gd name="connsiteY1-18" fmla="*/ 138112 h 2328862"/>
              <a:gd name="connsiteX2-19" fmla="*/ 219075 w 1590675"/>
              <a:gd name="connsiteY2-20" fmla="*/ 214312 h 2328862"/>
              <a:gd name="connsiteX3-21" fmla="*/ 1590675 w 1590675"/>
              <a:gd name="connsiteY3-22" fmla="*/ 2328862 h 2328862"/>
              <a:gd name="connsiteX4-23" fmla="*/ 814388 w 1590675"/>
              <a:gd name="connsiteY4-24" fmla="*/ 400050 h 2328862"/>
              <a:gd name="connsiteX5-25" fmla="*/ 1071563 w 1590675"/>
              <a:gd name="connsiteY5-26" fmla="*/ 495300 h 2328862"/>
              <a:gd name="connsiteX6-27" fmla="*/ 785813 w 1590675"/>
              <a:gd name="connsiteY6-28" fmla="*/ 0 h 2328862"/>
              <a:gd name="connsiteX0-29" fmla="*/ 785813 w 1590675"/>
              <a:gd name="connsiteY0-30" fmla="*/ 0 h 2328862"/>
              <a:gd name="connsiteX1-31" fmla="*/ 0 w 1590675"/>
              <a:gd name="connsiteY1-32" fmla="*/ 138112 h 2328862"/>
              <a:gd name="connsiteX2-33" fmla="*/ 219075 w 1590675"/>
              <a:gd name="connsiteY2-34" fmla="*/ 214312 h 2328862"/>
              <a:gd name="connsiteX3-35" fmla="*/ 1590675 w 1590675"/>
              <a:gd name="connsiteY3-36" fmla="*/ 2328862 h 2328862"/>
              <a:gd name="connsiteX4-37" fmla="*/ 814388 w 1590675"/>
              <a:gd name="connsiteY4-38" fmla="*/ 400050 h 2328862"/>
              <a:gd name="connsiteX5-39" fmla="*/ 1071563 w 1590675"/>
              <a:gd name="connsiteY5-40" fmla="*/ 495300 h 2328862"/>
              <a:gd name="connsiteX6-41" fmla="*/ 785813 w 1590675"/>
              <a:gd name="connsiteY6-42" fmla="*/ 0 h 2328862"/>
              <a:gd name="connsiteX0-43" fmla="*/ 785813 w 1590675"/>
              <a:gd name="connsiteY0-44" fmla="*/ 0 h 2328862"/>
              <a:gd name="connsiteX1-45" fmla="*/ 0 w 1590675"/>
              <a:gd name="connsiteY1-46" fmla="*/ 138112 h 2328862"/>
              <a:gd name="connsiteX2-47" fmla="*/ 219075 w 1590675"/>
              <a:gd name="connsiteY2-48" fmla="*/ 214312 h 2328862"/>
              <a:gd name="connsiteX3-49" fmla="*/ 1590675 w 1590675"/>
              <a:gd name="connsiteY3-50" fmla="*/ 2328862 h 2328862"/>
              <a:gd name="connsiteX4-51" fmla="*/ 814388 w 1590675"/>
              <a:gd name="connsiteY4-52" fmla="*/ 400050 h 2328862"/>
              <a:gd name="connsiteX5-53" fmla="*/ 1071563 w 1590675"/>
              <a:gd name="connsiteY5-54" fmla="*/ 495300 h 2328862"/>
              <a:gd name="connsiteX6-55" fmla="*/ 785813 w 1590675"/>
              <a:gd name="connsiteY6-56" fmla="*/ 0 h 2328862"/>
              <a:gd name="connsiteX0-57" fmla="*/ 785813 w 1590675"/>
              <a:gd name="connsiteY0-58" fmla="*/ 0 h 2328862"/>
              <a:gd name="connsiteX1-59" fmla="*/ 0 w 1590675"/>
              <a:gd name="connsiteY1-60" fmla="*/ 138112 h 2328862"/>
              <a:gd name="connsiteX2-61" fmla="*/ 219075 w 1590675"/>
              <a:gd name="connsiteY2-62" fmla="*/ 214312 h 2328862"/>
              <a:gd name="connsiteX3-63" fmla="*/ 1590675 w 1590675"/>
              <a:gd name="connsiteY3-64" fmla="*/ 2328862 h 2328862"/>
              <a:gd name="connsiteX4-65" fmla="*/ 814388 w 1590675"/>
              <a:gd name="connsiteY4-66" fmla="*/ 400050 h 2328862"/>
              <a:gd name="connsiteX5-67" fmla="*/ 1071563 w 1590675"/>
              <a:gd name="connsiteY5-68" fmla="*/ 495300 h 2328862"/>
              <a:gd name="connsiteX6-69" fmla="*/ 785813 w 1590675"/>
              <a:gd name="connsiteY6-70" fmla="*/ 0 h 2328862"/>
              <a:gd name="connsiteX0-71" fmla="*/ 785813 w 1590675"/>
              <a:gd name="connsiteY0-72" fmla="*/ 0 h 2328862"/>
              <a:gd name="connsiteX1-73" fmla="*/ 0 w 1590675"/>
              <a:gd name="connsiteY1-74" fmla="*/ 138112 h 2328862"/>
              <a:gd name="connsiteX2-75" fmla="*/ 219075 w 1590675"/>
              <a:gd name="connsiteY2-76" fmla="*/ 214312 h 2328862"/>
              <a:gd name="connsiteX3-77" fmla="*/ 1590675 w 1590675"/>
              <a:gd name="connsiteY3-78" fmla="*/ 2328862 h 2328862"/>
              <a:gd name="connsiteX4-79" fmla="*/ 814388 w 1590675"/>
              <a:gd name="connsiteY4-80" fmla="*/ 400050 h 2328862"/>
              <a:gd name="connsiteX5-81" fmla="*/ 1071563 w 1590675"/>
              <a:gd name="connsiteY5-82" fmla="*/ 495300 h 2328862"/>
              <a:gd name="connsiteX6-83" fmla="*/ 785813 w 1590675"/>
              <a:gd name="connsiteY6-84" fmla="*/ 0 h 2328862"/>
              <a:gd name="connsiteX0-85" fmla="*/ 785813 w 1590675"/>
              <a:gd name="connsiteY0-86" fmla="*/ 0 h 2328862"/>
              <a:gd name="connsiteX1-87" fmla="*/ 0 w 1590675"/>
              <a:gd name="connsiteY1-88" fmla="*/ 138112 h 2328862"/>
              <a:gd name="connsiteX2-89" fmla="*/ 219075 w 1590675"/>
              <a:gd name="connsiteY2-90" fmla="*/ 214312 h 2328862"/>
              <a:gd name="connsiteX3-91" fmla="*/ 1590675 w 1590675"/>
              <a:gd name="connsiteY3-92" fmla="*/ 2328862 h 2328862"/>
              <a:gd name="connsiteX4-93" fmla="*/ 814388 w 1590675"/>
              <a:gd name="connsiteY4-94" fmla="*/ 400050 h 2328862"/>
              <a:gd name="connsiteX5-95" fmla="*/ 1071563 w 1590675"/>
              <a:gd name="connsiteY5-96" fmla="*/ 495300 h 2328862"/>
              <a:gd name="connsiteX6-97" fmla="*/ 785813 w 1590675"/>
              <a:gd name="connsiteY6-98" fmla="*/ 0 h 2328862"/>
              <a:gd name="connsiteX0-99" fmla="*/ 785813 w 1590675"/>
              <a:gd name="connsiteY0-100" fmla="*/ 0 h 2328862"/>
              <a:gd name="connsiteX1-101" fmla="*/ 0 w 1590675"/>
              <a:gd name="connsiteY1-102" fmla="*/ 138112 h 2328862"/>
              <a:gd name="connsiteX2-103" fmla="*/ 219075 w 1590675"/>
              <a:gd name="connsiteY2-104" fmla="*/ 214312 h 2328862"/>
              <a:gd name="connsiteX3-105" fmla="*/ 1590675 w 1590675"/>
              <a:gd name="connsiteY3-106" fmla="*/ 2328862 h 2328862"/>
              <a:gd name="connsiteX4-107" fmla="*/ 814388 w 1590675"/>
              <a:gd name="connsiteY4-108" fmla="*/ 400050 h 2328862"/>
              <a:gd name="connsiteX5-109" fmla="*/ 1071563 w 1590675"/>
              <a:gd name="connsiteY5-110" fmla="*/ 495300 h 2328862"/>
              <a:gd name="connsiteX6-111" fmla="*/ 785813 w 1590675"/>
              <a:gd name="connsiteY6-112" fmla="*/ 0 h 23288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90675" h="2328862">
                <a:moveTo>
                  <a:pt x="785813" y="0"/>
                </a:moveTo>
                <a:lnTo>
                  <a:pt x="0" y="138112"/>
                </a:lnTo>
                <a:lnTo>
                  <a:pt x="219075" y="214312"/>
                </a:lnTo>
                <a:cubicBezTo>
                  <a:pt x="-552450" y="1404937"/>
                  <a:pt x="971551" y="2200274"/>
                  <a:pt x="1590675" y="2328862"/>
                </a:cubicBezTo>
                <a:cubicBezTo>
                  <a:pt x="498476" y="1543050"/>
                  <a:pt x="554038" y="981074"/>
                  <a:pt x="814388" y="400050"/>
                </a:cubicBezTo>
                <a:lnTo>
                  <a:pt x="1071563" y="495300"/>
                </a:lnTo>
                <a:lnTo>
                  <a:pt x="785813" y="0"/>
                </a:lnTo>
                <a:close/>
              </a:path>
            </a:pathLst>
          </a:custGeom>
          <a:gradFill>
            <a:gsLst>
              <a:gs pos="0">
                <a:srgbClr val="BE1007"/>
              </a:gs>
              <a:gs pos="100000">
                <a:srgbClr val="F93D32"/>
              </a:gs>
            </a:gsLst>
            <a:lin ang="5400000" scaled="1"/>
          </a:grad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4320" y="449590"/>
            <a:ext cx="995680" cy="583565"/>
          </a:xfrm>
          <a:prstGeom prst="rect">
            <a:avLst/>
          </a:prstGeom>
          <a:noFill/>
        </p:spPr>
        <p:txBody>
          <a:bodyPr wrap="none" rtlCol="0">
            <a:spAutoFit/>
          </a:bodyPr>
          <a:lstStyle/>
          <a:p>
            <a:r>
              <a:rPr lang="zh-CN" altLang="en-US" sz="3200" b="1">
                <a:solidFill>
                  <a:srgbClr val="141316"/>
                </a:solidFill>
                <a:latin typeface="微软雅黑" panose="020B0503020204020204" pitchFamily="34" charset="-122"/>
                <a:ea typeface="微软雅黑" panose="020B0503020204020204" pitchFamily="34" charset="-122"/>
              </a:rPr>
              <a:t>亚洲</a:t>
            </a:r>
          </a:p>
        </p:txBody>
      </p:sp>
      <p:cxnSp>
        <p:nvCxnSpPr>
          <p:cNvPr id="3" name="直接连接符 2"/>
          <p:cNvCxnSpPr/>
          <p:nvPr/>
        </p:nvCxnSpPr>
        <p:spPr>
          <a:xfrm>
            <a:off x="0" y="101912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89591" y="594359"/>
            <a:ext cx="491490" cy="318085"/>
            <a:chOff x="3017520" y="601990"/>
            <a:chExt cx="491490" cy="414010"/>
          </a:xfrm>
        </p:grpSpPr>
        <p:sp>
          <p:nvSpPr>
            <p:cNvPr id="5" name="燕尾形 4"/>
            <p:cNvSpPr/>
            <p:nvPr/>
          </p:nvSpPr>
          <p:spPr>
            <a:xfrm>
              <a:off x="3017520" y="601990"/>
              <a:ext cx="198120" cy="414010"/>
            </a:xfrm>
            <a:prstGeom prst="chevron">
              <a:avLst/>
            </a:prstGeom>
            <a:solidFill>
              <a:srgbClr val="F57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5"/>
            <p:cNvSpPr/>
            <p:nvPr/>
          </p:nvSpPr>
          <p:spPr>
            <a:xfrm>
              <a:off x="3164205" y="601990"/>
              <a:ext cx="198120" cy="414010"/>
            </a:xfrm>
            <a:prstGeom prst="chevron">
              <a:avLst/>
            </a:prstGeom>
            <a:solidFill>
              <a:srgbClr val="F9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3310890" y="601990"/>
              <a:ext cx="198120" cy="414010"/>
            </a:xfrm>
            <a:prstGeom prst="chevron">
              <a:avLst/>
            </a:prstGeom>
            <a:solidFill>
              <a:srgbClr val="B8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矩形 8"/>
          <p:cNvSpPr/>
          <p:nvPr/>
        </p:nvSpPr>
        <p:spPr>
          <a:xfrm>
            <a:off x="8885357"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952594"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019831" y="912444"/>
            <a:ext cx="944880" cy="1035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8886190" y="796925"/>
            <a:ext cx="949960" cy="220345"/>
          </a:xfrm>
          <a:prstGeom prst="rect">
            <a:avLst/>
          </a:prstGeom>
          <a:solidFill>
            <a:srgbClr val="BE1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824865" y="1350010"/>
            <a:ext cx="10676255" cy="2481580"/>
          </a:xfrm>
          <a:prstGeom prst="roundRect">
            <a:avLst/>
          </a:prstGeom>
          <a:noFill/>
          <a:ln>
            <a:solidFill>
              <a:schemeClr val="tx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流程图: 联系 50"/>
          <p:cNvSpPr/>
          <p:nvPr/>
        </p:nvSpPr>
        <p:spPr>
          <a:xfrm>
            <a:off x="1066800" y="1743075"/>
            <a:ext cx="1498600" cy="1583055"/>
          </a:xfrm>
          <a:prstGeom prst="flowChartConnector">
            <a:avLst/>
          </a:prstGeom>
          <a:solidFill>
            <a:srgbClr val="353535"/>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3200" b="1">
                <a:latin typeface="微软雅黑" panose="020B0503020204020204" pitchFamily="34" charset="-122"/>
                <a:ea typeface="微软雅黑" panose="020B0503020204020204" pitchFamily="34" charset="-122"/>
              </a:rPr>
              <a:t>思考</a:t>
            </a:r>
          </a:p>
        </p:txBody>
      </p:sp>
      <p:sp>
        <p:nvSpPr>
          <p:cNvPr id="66" name="文本框 65"/>
          <p:cNvSpPr txBox="1"/>
          <p:nvPr/>
        </p:nvSpPr>
        <p:spPr>
          <a:xfrm>
            <a:off x="2455545" y="1270635"/>
            <a:ext cx="9239885" cy="2560453"/>
          </a:xfrm>
          <a:prstGeom prst="flowChartAlternateProcess">
            <a:avLst/>
          </a:prstGeom>
          <a:noFill/>
          <a:ln>
            <a:noFill/>
          </a:ln>
        </p:spPr>
        <p:txBody>
          <a:bodyPr wrap="square" rtlCol="0" anchor="t">
            <a:spAutoFit/>
          </a:bodyPr>
          <a:lstStyle/>
          <a:p>
            <a:r>
              <a:rPr lang="zh-CN" altLang="en-US" sz="2400" b="1">
                <a:latin typeface="楷体" panose="02010609060101010101" charset="-122"/>
                <a:ea typeface="楷体" panose="02010609060101010101" charset="-122"/>
                <a:cs typeface="楷体" panose="02010609060101010101" charset="-122"/>
                <a:sym typeface="+mn-ea"/>
              </a:rPr>
              <a:t>材料一：英国在印度的最后一位总督蒙巴顿的助手伊斯梅描述印度独立前的形势：</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sym typeface="+mn-ea"/>
              </a:rPr>
              <a:t>   “1947年3月的印度是一艘舱中满载弹药而在大洋中着了火的船。当时的问题是要在大火延烧到弹药之前把火扑灭。事实上，除了像我们所做的那样去做之外，在我们面前并无选择的余地。”</a:t>
            </a:r>
            <a:endParaRPr lang="zh-CN" altLang="en-US" sz="2400" b="1">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sym typeface="+mn-ea"/>
              </a:rPr>
              <a:t>      —帕姆·杜德著，苏仲彦等译《英国和英帝国危机》</a:t>
            </a:r>
            <a:endParaRPr lang="zh-CN" altLang="en-US" sz="2400">
              <a:latin typeface="楷体" panose="02010609060101010101" charset="-122"/>
              <a:ea typeface="楷体" panose="02010609060101010101" charset="-122"/>
              <a:cs typeface="楷体" panose="02010609060101010101" charset="-122"/>
            </a:endParaRPr>
          </a:p>
        </p:txBody>
      </p:sp>
      <p:sp>
        <p:nvSpPr>
          <p:cNvPr id="67" name="圆角矩形 66"/>
          <p:cNvSpPr/>
          <p:nvPr/>
        </p:nvSpPr>
        <p:spPr>
          <a:xfrm>
            <a:off x="825500" y="4578350"/>
            <a:ext cx="10802620" cy="1734185"/>
          </a:xfrm>
          <a:prstGeom prst="roundRect">
            <a:avLst/>
          </a:prstGeom>
          <a:noFill/>
          <a:ln>
            <a:solidFill>
              <a:schemeClr val="tx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流程图: 联系 67"/>
          <p:cNvSpPr/>
          <p:nvPr/>
        </p:nvSpPr>
        <p:spPr>
          <a:xfrm>
            <a:off x="9918700" y="4653915"/>
            <a:ext cx="1498600" cy="1583055"/>
          </a:xfrm>
          <a:prstGeom prst="flowChartConnector">
            <a:avLst/>
          </a:prstGeom>
          <a:solidFill>
            <a:srgbClr val="EE342A"/>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3200" b="1">
                <a:latin typeface="微软雅黑" panose="020B0503020204020204" pitchFamily="34" charset="-122"/>
                <a:ea typeface="微软雅黑" panose="020B0503020204020204" pitchFamily="34" charset="-122"/>
              </a:rPr>
              <a:t>探究</a:t>
            </a:r>
          </a:p>
        </p:txBody>
      </p:sp>
      <p:sp>
        <p:nvSpPr>
          <p:cNvPr id="69" name="文本框 68"/>
          <p:cNvSpPr txBox="1"/>
          <p:nvPr/>
        </p:nvSpPr>
        <p:spPr>
          <a:xfrm>
            <a:off x="866775" y="4827905"/>
            <a:ext cx="9212580" cy="1198880"/>
          </a:xfrm>
          <a:prstGeom prst="rect">
            <a:avLst/>
          </a:prstGeom>
          <a:noFill/>
        </p:spPr>
        <p:txBody>
          <a:bodyPr wrap="none" rtlCol="0">
            <a:spAutoFit/>
          </a:bodyPr>
          <a:lstStyle/>
          <a:p>
            <a:pPr algn="l" fontAlgn="auto">
              <a:lnSpc>
                <a:spcPct val="150000"/>
              </a:lnSpc>
            </a:pPr>
            <a:r>
              <a:rPr lang="en-US" altLang="zh-CN" sz="2400" b="1">
                <a:latin typeface="楷体" panose="02010609060101010101" charset="-122"/>
                <a:ea typeface="楷体" panose="02010609060101010101" charset="-122"/>
                <a:cs typeface="楷体" panose="02010609060101010101" charset="-122"/>
              </a:rPr>
              <a:t>1</a:t>
            </a:r>
            <a:r>
              <a:rPr lang="zh-CN" altLang="en-US" sz="2400" b="1">
                <a:latin typeface="楷体" panose="02010609060101010101" charset="-122"/>
                <a:ea typeface="楷体" panose="02010609060101010101" charset="-122"/>
                <a:cs typeface="楷体" panose="02010609060101010101" charset="-122"/>
              </a:rPr>
              <a:t>、</a:t>
            </a: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sym typeface="+mn-ea"/>
              </a:rPr>
              <a:t>印度是一艘舱中满载弹药而在大洋中着了火的船</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如何理解？</a:t>
            </a:r>
          </a:p>
          <a:p>
            <a:pPr algn="l" fontAlgn="auto">
              <a:lnSpc>
                <a:spcPct val="150000"/>
              </a:lnSpc>
            </a:pPr>
            <a:r>
              <a:rPr lang="en-US" altLang="zh-CN" sz="2400" b="1">
                <a:latin typeface="楷体" panose="02010609060101010101" charset="-122"/>
                <a:ea typeface="楷体" panose="02010609060101010101" charset="-122"/>
                <a:cs typeface="楷体" panose="02010609060101010101" charset="-122"/>
                <a:sym typeface="+mn-ea"/>
              </a:rPr>
              <a:t>2</a:t>
            </a:r>
            <a:r>
              <a:rPr lang="zh-CN" altLang="en-US" sz="2400" b="1">
                <a:latin typeface="楷体" panose="02010609060101010101" charset="-122"/>
                <a:ea typeface="楷体" panose="02010609060101010101" charset="-122"/>
                <a:cs typeface="楷体" panose="02010609060101010101" charset="-122"/>
                <a:sym typeface="+mn-ea"/>
              </a:rPr>
              <a:t>、英国是如何</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在大火延烧到弹药之前把火扑灭</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a:t>
            </a:r>
            <a:endParaRPr lang="en-US" altLang="zh-CN" sz="2400" b="1">
              <a:latin typeface="楷体" panose="02010609060101010101" charset="-122"/>
              <a:ea typeface="楷体" panose="02010609060101010101" charset="-122"/>
              <a:cs typeface="楷体" panose="02010609060101010101" charset="-122"/>
              <a:sym typeface="+mn-ea"/>
            </a:endParaRPr>
          </a:p>
        </p:txBody>
      </p:sp>
      <p:sp>
        <p:nvSpPr>
          <p:cNvPr id="15" name="流程图: 数据 14"/>
          <p:cNvSpPr/>
          <p:nvPr/>
        </p:nvSpPr>
        <p:spPr>
          <a:xfrm>
            <a:off x="2814955" y="3846830"/>
            <a:ext cx="7135495" cy="716280"/>
          </a:xfrm>
          <a:prstGeom prst="flowChartInputOutp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019550" y="3815080"/>
            <a:ext cx="3840480" cy="460375"/>
          </a:xfrm>
          <a:prstGeom prst="rect">
            <a:avLst/>
          </a:prstGeom>
          <a:noFill/>
        </p:spPr>
        <p:txBody>
          <a:bodyPr wrap="none" rtlCol="0">
            <a:spAutoFit/>
          </a:bodyPr>
          <a:lstStyle/>
          <a:p>
            <a:pPr algn="l"/>
            <a:r>
              <a:rPr lang="zh-CN" altLang="en-US" sz="2400">
                <a:solidFill>
                  <a:schemeClr val="bg1"/>
                </a:solidFill>
                <a:latin typeface="方正粗黑宋简体" panose="02000000000000000000" charset="-122"/>
                <a:ea typeface="方正粗黑宋简体" panose="02000000000000000000" charset="-122"/>
                <a:sym typeface="+mn-ea"/>
              </a:rPr>
              <a:t>印度民族独立运动不断高涨</a:t>
            </a:r>
          </a:p>
        </p:txBody>
      </p:sp>
      <p:sp>
        <p:nvSpPr>
          <p:cNvPr id="8" name="文本框 7"/>
          <p:cNvSpPr txBox="1"/>
          <p:nvPr/>
        </p:nvSpPr>
        <p:spPr>
          <a:xfrm>
            <a:off x="5257800" y="4180205"/>
            <a:ext cx="3230880" cy="460375"/>
          </a:xfrm>
          <a:prstGeom prst="rect">
            <a:avLst/>
          </a:prstGeom>
          <a:noFill/>
        </p:spPr>
        <p:txBody>
          <a:bodyPr wrap="none" rtlCol="0">
            <a:spAutoFit/>
          </a:bodyPr>
          <a:lstStyle/>
          <a:p>
            <a:pPr algn="l"/>
            <a:r>
              <a:rPr lang="zh-CN" altLang="en-US" sz="2400">
                <a:solidFill>
                  <a:schemeClr val="bg1"/>
                </a:solidFill>
                <a:latin typeface="方正粗黑宋简体" panose="02000000000000000000" charset="-122"/>
                <a:ea typeface="方正粗黑宋简体" panose="02000000000000000000" charset="-122"/>
                <a:sym typeface="+mn-ea"/>
              </a:rPr>
              <a:t>蒙巴顿方案</a:t>
            </a:r>
            <a:r>
              <a:rPr lang="en-US" altLang="zh-CN" sz="2400">
                <a:solidFill>
                  <a:schemeClr val="bg1"/>
                </a:solidFill>
                <a:latin typeface="方正粗黑宋简体" panose="02000000000000000000" charset="-122"/>
                <a:ea typeface="方正粗黑宋简体" panose="02000000000000000000" charset="-122"/>
                <a:sym typeface="+mn-ea"/>
              </a:rPr>
              <a:t>—</a:t>
            </a:r>
            <a:r>
              <a:rPr lang="zh-CN" altLang="en-US" sz="2400">
                <a:solidFill>
                  <a:schemeClr val="bg1"/>
                </a:solidFill>
                <a:latin typeface="方正粗黑宋简体" panose="02000000000000000000" charset="-122"/>
                <a:ea typeface="方正粗黑宋简体" panose="02000000000000000000" charset="-122"/>
                <a:sym typeface="+mn-ea"/>
              </a:rPr>
              <a:t>印巴分治</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VALUE" val="969*1027"/>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diagram20191558_2*d*1"/>
  <p:tag name="KSO_WM_TEMPLATE_CATEGORY" val="diagram"/>
  <p:tag name="KSO_WM_TEMPLATE_INDEX" val="20191558"/>
  <p:tag name="KSO_WM_UNIT_SUPPORT_UNIT_TYPE" val="[&quot;all&quot;]"/>
  <p:tag name="KSO_WM_UNIT_LAYERLEVEL" val="1"/>
  <p:tag name="KSO_WM_TAG_VERSION" val="1.0"/>
  <p:tag name="KSO_WM_BEAUTIFY_FLAG" val="#wm#"/>
  <p:tag name="REFSHAPE" val="523187852"/>
  <p:tag name="KSO_WM_UNIT_USESOURCEFORMAT_APPLY" val="1"/>
</p:tagLst>
</file>

<file path=ppt/tags/tag10.xml><?xml version="1.0" encoding="utf-8"?>
<p:tagLst xmlns:a="http://schemas.openxmlformats.org/drawingml/2006/main" xmlns:r="http://schemas.openxmlformats.org/officeDocument/2006/relationships" xmlns:p="http://schemas.openxmlformats.org/presentationml/2006/main">
  <p:tag name="KSO_WM_SLIDE_ID" val="diagram20194644_1"/>
  <p:tag name="KSO_WM_SLIDE_ITEM_CNT" val="0"/>
  <p:tag name="KSO_WM_SLIDE_INDEX" val="1"/>
  <p:tag name="KSO_WM_TAG_VERSION" val="1.0"/>
  <p:tag name="KSO_WM_BEAUTIFY_FLAG" val="#wm#"/>
  <p:tag name="KSO_WM_TEMPLATE_CATEGORY" val="diagram"/>
  <p:tag name="KSO_WM_TEMPLATE_INDEX" val="20194644"/>
  <p:tag name="KSO_WM_SLIDE_LAYOUT" val="a_f"/>
  <p:tag name="KSO_WM_SLIDE_LAYOUT_CNT" val="1_1"/>
  <p:tag name="KSO_WM_SLIDE_TYPE" val="text"/>
  <p:tag name="KSO_WM_SLIDE_SUBTYPE" val="pureTxt"/>
  <p:tag name="KSO_WM_SLIDE_SIZE" val="882*476"/>
  <p:tag name="KSO_WM_SLIDE_POSITION" val="42*36"/>
  <p:tag name="KSO_WM_SLIDE_COLORSCHEME_VERSION" val="3.2"/>
  <p:tag name="KSO_WM_TEMPLATE_SUBCATEGORY" val="0"/>
  <p:tag name="KSO_WM_TEMPLATE_MASTER_TYPE" val="0"/>
  <p:tag name="KSO_WM_TEMPLATE_COLOR_TYPE"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94644_1*i*4"/>
  <p:tag name="KSO_WM_TEMPLATE_CATEGORY" val="diagram"/>
  <p:tag name="KSO_WM_TEMPLATE_INDEX" val="20194644"/>
  <p:tag name="KSO_WM_UNIT_LAYERLEVEL" val="1"/>
  <p:tag name="KSO_WM_TAG_VERSION" val="1.0"/>
  <p:tag name="KSO_WM_BEAUTIFY_FLAG" val="#wm#"/>
  <p:tag name="KSO_WM_UNIT_COLOR_SCHEME_SHAPE_ID" val="9"/>
  <p:tag name="KSO_WM_UNIT_COLOR_SCHEME_PARENT_PAGE" val="0_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194644_1*i*5"/>
  <p:tag name="KSO_WM_TEMPLATE_CATEGORY" val="diagram"/>
  <p:tag name="KSO_WM_TEMPLATE_INDEX" val="20194644"/>
  <p:tag name="KSO_WM_UNIT_LAYERLEVEL" val="1"/>
  <p:tag name="KSO_WM_TAG_VERSION" val="1.0"/>
  <p:tag name="KSO_WM_BEAUTIFY_FLAG" val="#wm#"/>
  <p:tag name="KSO_WM_UNIT_COLOR_SCHEME_SHAPE_ID" val="17"/>
  <p:tag name="KSO_WM_UNIT_COLOR_SCHEME_PARENT_PAGE" val="0_1"/>
  <p:tag name="KSO_WM_UNIT_FOIL_COLOR"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194644_1*i*6"/>
  <p:tag name="KSO_WM_TEMPLATE_CATEGORY" val="diagram"/>
  <p:tag name="KSO_WM_TEMPLATE_INDEX" val="20194644"/>
  <p:tag name="KSO_WM_UNIT_LAYERLEVEL" val="1"/>
  <p:tag name="KSO_WM_TAG_VERSION" val="1.0"/>
  <p:tag name="KSO_WM_BEAUTIFY_FLAG" val="#wm#"/>
  <p:tag name="KSO_WM_UNIT_COLOR_SCHEME_SHAPE_ID" val="19"/>
  <p:tag name="KSO_WM_UNIT_COLOR_SCHEME_PARENT_PAGE" val="0_1"/>
  <p:tag name="KSO_WM_UNIT_FOIL_COLOR" val="1"/>
</p:tagLst>
</file>

<file path=ppt/tags/tag14.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diagram20194644_1*a*1"/>
  <p:tag name="KSO_WM_TEMPLATE_CATEGORY" val="diagram"/>
  <p:tag name="KSO_WM_TEMPLATE_INDEX" val="20194644"/>
  <p:tag name="KSO_WM_UNIT_LAYERLEVEL" val="1"/>
  <p:tag name="KSO_WM_TAG_VERSION" val="1.0"/>
  <p:tag name="KSO_WM_BEAUTIFY_FLAG" val="#wm#"/>
  <p:tag name="KSO_WM_UNIT_PRESET_TEXT" val="单击此处添加标题"/>
  <p:tag name="KSO_WM_UNIT_ISNUMDGMTITLE" val="0"/>
</p:tagLst>
</file>

<file path=ppt/tags/tag15.xml><?xml version="1.0" encoding="utf-8"?>
<p:tagLst xmlns:a="http://schemas.openxmlformats.org/drawingml/2006/main" xmlns:r="http://schemas.openxmlformats.org/officeDocument/2006/relationships" xmlns:p="http://schemas.openxmlformats.org/presentationml/2006/main">
  <p:tag name="KSO_WM_UNIT_NOCLEAR" val="0"/>
  <p:tag name="KSO_WM_UNIT_VALUE" val="351"/>
  <p:tag name="KSO_WM_UNIT_HIGHLIGHT" val="0"/>
  <p:tag name="KSO_WM_UNIT_COMPATIBLE" val="0"/>
  <p:tag name="KSO_WM_UNIT_DIAGRAM_ISNUMVISUAL" val="0"/>
  <p:tag name="KSO_WM_UNIT_DIAGRAM_ISREFERUNIT" val="0"/>
  <p:tag name="KSO_WM_UNIT_TYPE" val="f"/>
  <p:tag name="KSO_WM_UNIT_INDEX" val="1"/>
  <p:tag name="KSO_WM_UNIT_ID" val="diagram20194644_1*f*1"/>
  <p:tag name="KSO_WM_TEMPLATE_CATEGORY" val="diagram"/>
  <p:tag name="KSO_WM_TEMPLATE_INDEX" val="20194644"/>
  <p:tag name="KSO_WM_UNIT_LAYERLEVEL" val="1"/>
  <p:tag name="KSO_WM_TAG_VERSION" val="1.0"/>
  <p:tag name="KSO_WM_BEAUTIFY_FLAG" val="#wm#"/>
  <p:tag name="KSO_WM_UNIT_PRESET_TEXT" val="点击此处添加正文，文字是您思想的提炼，为了最终呈现发布的良好效果，请言简意赅的阐述您的观点，并根据需要酌情增减文字。即便信息错综复杂，需要用更多的文字来表述，也请您尽可能提炼思想的精髓，恰如其分的表达观点，往往事半功倍。更多时候我们只需播下一颗种子，自然有微风吹拂，雨露滋养。为了最终演示发布的良好效果，请您尽量提炼思想的精髓，否则容易造成观者的阅读压力，适得其反。祝愿您演讲顺利。"/>
  <p:tag name="KSO_WM_UNIT_SUBTYPE" val="a"/>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4644_1*i*1"/>
  <p:tag name="KSO_WM_TEMPLATE_CATEGORY" val="diagram"/>
  <p:tag name="KSO_WM_TEMPLATE_INDEX" val="20194644"/>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4644_1*i*2"/>
  <p:tag name="KSO_WM_TEMPLATE_CATEGORY" val="diagram"/>
  <p:tag name="KSO_WM_TEMPLATE_INDEX" val="2019464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4644_1*i*3"/>
  <p:tag name="KSO_WM_TEMPLATE_CATEGORY" val="diagram"/>
  <p:tag name="KSO_WM_TEMPLATE_INDEX" val="2019464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912.9023622047243,&quot;width&quot;:2621.6125984251967}"/>
</p:tagLst>
</file>

<file path=ppt/tags/tag2.xml><?xml version="1.0" encoding="utf-8"?>
<p:tagLst xmlns:a="http://schemas.openxmlformats.org/drawingml/2006/main" xmlns:r="http://schemas.openxmlformats.org/officeDocument/2006/relationships" xmlns:p="http://schemas.openxmlformats.org/presentationml/2006/main">
  <p:tag name="KSO_WM_UNIT_RELATE_UNITID" val="diagram20191558_2*d*1"/>
  <p:tag name="KSO_WM_UNIT_NOCLEAR" val="0"/>
  <p:tag name="KSO_WM_UNIT_VALUE" val="38"/>
  <p:tag name="KSO_WM_UNIT_HIGHLIGHT" val="0"/>
  <p:tag name="KSO_WM_UNIT_COMPATIBLE" val="0"/>
  <p:tag name="KSO_WM_UNIT_DIAGRAM_ISNUMVISUAL" val="0"/>
  <p:tag name="KSO_WM_UNIT_DIAGRAM_ISREFERUNIT" val="0"/>
  <p:tag name="KSO_WM_DIAGRAM_GROUP_CODE" val="l1-1"/>
  <p:tag name="KSO_WM_UNIT_TYPE" val="g"/>
  <p:tag name="KSO_WM_UNIT_INDEX" val="1"/>
  <p:tag name="KSO_WM_UNIT_ID" val="diagram20191558_2*g*1"/>
  <p:tag name="KSO_WM_TEMPLATE_CATEGORY" val="diagram"/>
  <p:tag name="KSO_WM_TEMPLATE_INDEX" val="20191558"/>
  <p:tag name="KSO_WM_UNIT_LAYERLEVEL" val="1"/>
  <p:tag name="KSO_WM_TAG_VERSION" val="1.0"/>
  <p:tag name="KSO_WM_BEAUTIFY_FLAG" val="#wm#"/>
  <p:tag name="KSO_WM_UNIT_PRESET_TEXT" val="单击此处添加标题"/>
  <p:tag name="KSO_WM_UNIT_FILL_FORE_SCHEMECOLOR_INDEX" val="13"/>
  <p:tag name="KSO_WM_UNIT_FILL_TYPE" val="1"/>
  <p:tag name="KSO_WM_UNIT_TEXT_FILL_FORE_SCHEMECOLOR_INDEX" val="2"/>
  <p:tag name="KSO_WM_UNIT_TEXT_FILL_TYPE" val="1"/>
  <p:tag name="KSO_WM_UNIT_USESOURCEFORMAT_APPLY" val="1"/>
</p:tagLst>
</file>

<file path=ppt/tags/tag20.xml><?xml version="1.0" encoding="utf-8"?>
<p:tagLst xmlns:a="http://schemas.openxmlformats.org/drawingml/2006/main" xmlns:r="http://schemas.openxmlformats.org/officeDocument/2006/relationships" xmlns:p="http://schemas.openxmlformats.org/presentationml/2006/main">
  <p:tag name="REFSHAPE" val="288378260"/>
</p:tagLst>
</file>

<file path=ppt/tags/tag21.xml><?xml version="1.0" encoding="utf-8"?>
<p:tagLst xmlns:a="http://schemas.openxmlformats.org/drawingml/2006/main" xmlns:r="http://schemas.openxmlformats.org/officeDocument/2006/relationships" xmlns:p="http://schemas.openxmlformats.org/presentationml/2006/main">
  <p:tag name="REFSHAPE" val="288378940"/>
</p:tagLst>
</file>

<file path=ppt/tags/tag22.xml><?xml version="1.0" encoding="utf-8"?>
<p:tagLst xmlns:a="http://schemas.openxmlformats.org/drawingml/2006/main" xmlns:r="http://schemas.openxmlformats.org/officeDocument/2006/relationships" xmlns:p="http://schemas.openxmlformats.org/presentationml/2006/main">
  <p:tag name="REFSHAPE" val="288382204"/>
</p:tagLst>
</file>

<file path=ppt/tags/tag23.xml><?xml version="1.0" encoding="utf-8"?>
<p:tagLst xmlns:a="http://schemas.openxmlformats.org/drawingml/2006/main" xmlns:r="http://schemas.openxmlformats.org/officeDocument/2006/relationships" xmlns:p="http://schemas.openxmlformats.org/presentationml/2006/main">
  <p:tag name="REFSHAPE" val="288380708"/>
</p:tagLst>
</file>

<file path=ppt/tags/tag2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598.0173228346457,&quot;width&quot;:2338.2157480314959}"/>
</p:tagLst>
</file>

<file path=ppt/tags/tag25.xml><?xml version="1.0" encoding="utf-8"?>
<p:tagLst xmlns:a="http://schemas.openxmlformats.org/drawingml/2006/main" xmlns:r="http://schemas.openxmlformats.org/officeDocument/2006/relationships" xmlns:p="http://schemas.openxmlformats.org/presentationml/2006/main">
  <p:tag name="REFSHAPE" val="288380980"/>
</p:tagLst>
</file>

<file path=ppt/tags/tag26.xml><?xml version="1.0" encoding="utf-8"?>
<p:tagLst xmlns:a="http://schemas.openxmlformats.org/drawingml/2006/main" xmlns:r="http://schemas.openxmlformats.org/officeDocument/2006/relationships" xmlns:p="http://schemas.openxmlformats.org/presentationml/2006/main">
  <p:tag name="REFSHAPE" val="288379756"/>
</p:tagLst>
</file>

<file path=ppt/tags/tag27.xml><?xml version="1.0" encoding="utf-8"?>
<p:tagLst xmlns:a="http://schemas.openxmlformats.org/drawingml/2006/main" xmlns:r="http://schemas.openxmlformats.org/officeDocument/2006/relationships" xmlns:p="http://schemas.openxmlformats.org/presentationml/2006/main">
  <p:tag name="REFSHAPE" val="288381116"/>
</p:tagLst>
</file>

<file path=ppt/tags/tag28.xml><?xml version="1.0" encoding="utf-8"?>
<p:tagLst xmlns:a="http://schemas.openxmlformats.org/drawingml/2006/main" xmlns:r="http://schemas.openxmlformats.org/officeDocument/2006/relationships" xmlns:p="http://schemas.openxmlformats.org/presentationml/2006/main">
  <p:tag name="REFSHAPE" val="288381252"/>
</p:tagLst>
</file>

<file path=ppt/tags/tag29.xml><?xml version="1.0" encoding="utf-8"?>
<p:tagLst xmlns:a="http://schemas.openxmlformats.org/drawingml/2006/main" xmlns:r="http://schemas.openxmlformats.org/officeDocument/2006/relationships" xmlns:p="http://schemas.openxmlformats.org/presentationml/2006/main">
  <p:tag name="REFSHAPE" val="288385604"/>
</p:tagLst>
</file>

<file path=ppt/tags/tag3.xml><?xml version="1.0" encoding="utf-8"?>
<p:tagLst xmlns:a="http://schemas.openxmlformats.org/drawingml/2006/main" xmlns:r="http://schemas.openxmlformats.org/officeDocument/2006/relationships" xmlns:p="http://schemas.openxmlformats.org/presentationml/2006/main">
  <p:tag name="KSO_WM_UNIT_NOCLEAR" val="0"/>
  <p:tag name="KSO_WM_UNIT_VALUE" val="5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1558_2*l_h_f*1_1_1"/>
  <p:tag name="KSO_WM_TEMPLATE_CATEGORY" val="diagram"/>
  <p:tag name="KSO_WM_TEMPLATE_INDEX" val="20191558"/>
  <p:tag name="KSO_WM_UNIT_LAYERLEVEL" val="1_1_1"/>
  <p:tag name="KSO_WM_TAG_VERSION" val="1.0"/>
  <p:tag name="KSO_WM_BEAUTIFY_FLAG" val="#wm#"/>
  <p:tag name="KSO_WM_UNIT_PRESET_TEXT" val="单击此处添加文本"/>
  <p:tag name="KSO_WM_UNIT_FILL_FORE_SCHEMECOLOR_INDEX" val="14"/>
  <p:tag name="KSO_WM_UNIT_FILL_TYPE" val="1"/>
  <p:tag name="KSO_WM_UNIT_TEXT_FILL_FORE_SCHEMECOLOR_INDEX" val="2"/>
  <p:tag name="KSO_WM_UNIT_TEXT_FILL_TYPE" val="1"/>
  <p:tag name="KSO_WM_UNIT_USESOURCEFORMAT_APPLY" val="1"/>
</p:tagLst>
</file>

<file path=ppt/tags/tag30.xml><?xml version="1.0" encoding="utf-8"?>
<p:tagLst xmlns:a="http://schemas.openxmlformats.org/drawingml/2006/main" xmlns:r="http://schemas.openxmlformats.org/officeDocument/2006/relationships" xmlns:p="http://schemas.openxmlformats.org/presentationml/2006/main">
  <p:tag name="REFSHAPE" val="288386284"/>
</p:tagLst>
</file>

<file path=ppt/tags/tag31.xml><?xml version="1.0" encoding="utf-8"?>
<p:tagLst xmlns:a="http://schemas.openxmlformats.org/drawingml/2006/main" xmlns:r="http://schemas.openxmlformats.org/officeDocument/2006/relationships" xmlns:p="http://schemas.openxmlformats.org/presentationml/2006/main">
  <p:tag name="REFSHAPE" val="288383700"/>
</p:tagLst>
</file>

<file path=ppt/tags/tag32.xml><?xml version="1.0" encoding="utf-8"?>
<p:tagLst xmlns:a="http://schemas.openxmlformats.org/drawingml/2006/main" xmlns:r="http://schemas.openxmlformats.org/officeDocument/2006/relationships" xmlns:p="http://schemas.openxmlformats.org/presentationml/2006/main">
  <p:tag name="REFSHAPE" val="288384516"/>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80353"/>
  <p:tag name="KSO_WM_UNIT_TYPE" val="r_i"/>
  <p:tag name="KSO_WM_UNIT_INDEX" val="1_8"/>
  <p:tag name="KSO_WM_UNIT_LAYERLEVEL" val="1_1"/>
  <p:tag name="KSO_WM_DIAGRAM_GROUP_CODE" val="r1-1"/>
  <p:tag name="KSO_WM_UNIT_ID" val="custom20180353_15*r_i*1_8"/>
  <p:tag name="KSO_WM_UNIT_FILL_FORE_SCHEMECOLOR_INDEX" val="5"/>
  <p:tag name="KSO_WM_UNIT_FILL_TYPE" val="1"/>
  <p:tag name="KSO_WM_UNIT_TEXT_FILL_FORE_SCHEMECOLOR_INDEX" val="13"/>
  <p:tag name="KSO_WM_UNIT_TEXT_FILL_TYPE" val="1"/>
  <p:tag name="KSO_WM_UNIT_USESOURCEFORMAT_APPLY" val="1"/>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80353"/>
  <p:tag name="KSO_WM_UNIT_TYPE" val="r_i"/>
  <p:tag name="KSO_WM_UNIT_INDEX" val="1_8"/>
  <p:tag name="KSO_WM_UNIT_LAYERLEVEL" val="1_1"/>
  <p:tag name="KSO_WM_DIAGRAM_GROUP_CODE" val="r1-1"/>
  <p:tag name="KSO_WM_UNIT_ID" val="custom20180353_15*r_i*1_8"/>
  <p:tag name="KSO_WM_UNIT_FILL_FORE_SCHEMECOLOR_INDEX" val="5"/>
  <p:tag name="KSO_WM_UNIT_FILL_TYPE" val="1"/>
  <p:tag name="KSO_WM_UNIT_TEXT_FILL_FORE_SCHEMECOLOR_INDEX" val="13"/>
  <p:tag name="KSO_WM_UNIT_TEXT_FILL_TYPE" val="1"/>
  <p:tag name="KSO_WM_UNIT_USESOURCEFORMAT_APPLY" val="1"/>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80353"/>
  <p:tag name="KSO_WM_UNIT_TYPE" val="r_i"/>
  <p:tag name="KSO_WM_UNIT_INDEX" val="1_8"/>
  <p:tag name="KSO_WM_UNIT_LAYERLEVEL" val="1_1"/>
  <p:tag name="KSO_WM_DIAGRAM_GROUP_CODE" val="r1-1"/>
  <p:tag name="KSO_WM_UNIT_ID" val="custom20180353_15*r_i*1_8"/>
  <p:tag name="KSO_WM_UNIT_FILL_FORE_SCHEMECOLOR_INDEX" val="5"/>
  <p:tag name="KSO_WM_UNIT_FILL_TYPE" val="1"/>
  <p:tag name="KSO_WM_UNIT_TEXT_FILL_FORE_SCHEMECOLOR_INDEX" val="13"/>
  <p:tag name="KSO_WM_UNIT_TEXT_FILL_TYPE" val="1"/>
  <p:tag name="KSO_WM_UNIT_USESOURCEFORMAT_APPLY" val="1"/>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80353"/>
  <p:tag name="KSO_WM_UNIT_TYPE" val="r_i"/>
  <p:tag name="KSO_WM_UNIT_INDEX" val="1_8"/>
  <p:tag name="KSO_WM_UNIT_LAYERLEVEL" val="1_1"/>
  <p:tag name="KSO_WM_DIAGRAM_GROUP_CODE" val="r1-1"/>
  <p:tag name="KSO_WM_UNIT_ID" val="custom20180353_15*r_i*1_8"/>
  <p:tag name="KSO_WM_UNIT_FILL_FORE_SCHEMECOLOR_INDEX" val="5"/>
  <p:tag name="KSO_WM_UNIT_FILL_TYPE" val="1"/>
  <p:tag name="KSO_WM_UNIT_TEXT_FILL_FORE_SCHEMECOLOR_INDEX" val="13"/>
  <p:tag name="KSO_WM_UNIT_TEXT_FILL_TYPE" val="1"/>
  <p:tag name="KSO_WM_UNIT_USESOURCEFORMAT_APPLY" val="1"/>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80353"/>
  <p:tag name="KSO_WM_UNIT_TYPE" val="r_i"/>
  <p:tag name="KSO_WM_UNIT_INDEX" val="1_8"/>
  <p:tag name="KSO_WM_UNIT_LAYERLEVEL" val="1_1"/>
  <p:tag name="KSO_WM_DIAGRAM_GROUP_CODE" val="r1-1"/>
  <p:tag name="KSO_WM_UNIT_ID" val="custom20180353_15*r_i*1_8"/>
  <p:tag name="KSO_WM_UNIT_FILL_FORE_SCHEMECOLOR_INDEX" val="5"/>
  <p:tag name="KSO_WM_UNIT_FILL_TYPE" val="1"/>
  <p:tag name="KSO_WM_UNIT_TEXT_FILL_FORE_SCHEMECOLOR_INDEX" val="13"/>
  <p:tag name="KSO_WM_UNIT_TEXT_FILL_TYPE" val="1"/>
  <p:tag name="KSO_WM_UNIT_USESOURCEFORMAT_APPLY" val="1"/>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80353"/>
  <p:tag name="KSO_WM_UNIT_TYPE" val="r_i"/>
  <p:tag name="KSO_WM_UNIT_INDEX" val="1_8"/>
  <p:tag name="KSO_WM_UNIT_LAYERLEVEL" val="1_1"/>
  <p:tag name="KSO_WM_DIAGRAM_GROUP_CODE" val="r1-1"/>
  <p:tag name="KSO_WM_UNIT_ID" val="custom20180353_15*r_i*1_8"/>
  <p:tag name="KSO_WM_UNIT_FILL_FORE_SCHEMECOLOR_INDEX" val="5"/>
  <p:tag name="KSO_WM_UNIT_FILL_TYPE" val="1"/>
  <p:tag name="KSO_WM_UNIT_TEXT_FILL_FORE_SCHEMECOLOR_INDEX" val="13"/>
  <p:tag name="KSO_WM_UNIT_TEXT_FILL_TYPE" val="1"/>
  <p:tag name="KSO_WM_UNIT_USESOURCEFORMAT_APPLY" val="1"/>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80353"/>
  <p:tag name="KSO_WM_UNIT_TYPE" val="r_i"/>
  <p:tag name="KSO_WM_UNIT_INDEX" val="1_8"/>
  <p:tag name="KSO_WM_UNIT_LAYERLEVEL" val="1_1"/>
  <p:tag name="KSO_WM_DIAGRAM_GROUP_CODE" val="r1-1"/>
  <p:tag name="KSO_WM_UNIT_ID" val="custom20180353_15*r_i*1_8"/>
  <p:tag name="KSO_WM_UNIT_FILL_FORE_SCHEMECOLOR_INDEX" val="5"/>
  <p:tag name="KSO_WM_UNIT_FILL_TYPE" val="1"/>
  <p:tag name="KSO_WM_UNIT_TEXT_FILL_FORE_SCHEMECOLOR_INDEX" val="13"/>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UNIT_NOCLEAR" val="0"/>
  <p:tag name="KSO_WM_UNIT_VALUE" val="54"/>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1558_2*l_h_f*1_2_1"/>
  <p:tag name="KSO_WM_TEMPLATE_CATEGORY" val="diagram"/>
  <p:tag name="KSO_WM_TEMPLATE_INDEX" val="20191558"/>
  <p:tag name="KSO_WM_UNIT_LAYERLEVEL" val="1_1_1"/>
  <p:tag name="KSO_WM_TAG_VERSION" val="1.0"/>
  <p:tag name="KSO_WM_BEAUTIFY_FLAG" val="#wm#"/>
  <p:tag name="KSO_WM_UNIT_PRESET_TEXT" val="单击此处添加文本"/>
  <p:tag name="KSO_WM_UNIT_FILL_FORE_SCHEMECOLOR_INDEX" val="5"/>
  <p:tag name="KSO_WM_UNIT_FILL_TYPE" val="1"/>
  <p:tag name="KSO_WM_UNIT_TEXT_FILL_FORE_SCHEMECOLOR_INDEX" val="2"/>
  <p:tag name="KSO_WM_UNIT_TEXT_FILL_TYPE" val="1"/>
  <p:tag name="KSO_WM_UNIT_USESOURCEFORMAT_APPLY" val="1"/>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80353"/>
  <p:tag name="KSO_WM_UNIT_TYPE" val="r_i"/>
  <p:tag name="KSO_WM_UNIT_INDEX" val="1_8"/>
  <p:tag name="KSO_WM_UNIT_LAYERLEVEL" val="1_1"/>
  <p:tag name="KSO_WM_DIAGRAM_GROUP_CODE" val="r1-1"/>
  <p:tag name="KSO_WM_UNIT_ID" val="custom20180353_15*r_i*1_8"/>
  <p:tag name="KSO_WM_UNIT_FILL_FORE_SCHEMECOLOR_INDEX" val="5"/>
  <p:tag name="KSO_WM_UNIT_FILL_TYPE" val="1"/>
  <p:tag name="KSO_WM_UNIT_TEXT_FILL_FORE_SCHEMECOLOR_INDEX" val="13"/>
  <p:tag name="KSO_WM_UNIT_TEXT_FILL_TYPE" val="1"/>
  <p:tag name="KSO_WM_UNIT_USESOURCEFORMAT_APPLY" val="1"/>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80353"/>
  <p:tag name="KSO_WM_UNIT_TYPE" val="r_i"/>
  <p:tag name="KSO_WM_UNIT_INDEX" val="1_8"/>
  <p:tag name="KSO_WM_UNIT_LAYERLEVEL" val="1_1"/>
  <p:tag name="KSO_WM_DIAGRAM_GROUP_CODE" val="r1-1"/>
  <p:tag name="KSO_WM_UNIT_ID" val="custom20180353_15*r_i*1_8"/>
  <p:tag name="KSO_WM_UNIT_FILL_FORE_SCHEMECOLOR_INDEX" val="5"/>
  <p:tag name="KSO_WM_UNIT_FILL_TYPE" val="1"/>
  <p:tag name="KSO_WM_UNIT_TEXT_FILL_FORE_SCHEMECOLOR_INDEX" val="13"/>
  <p:tag name="KSO_WM_UNIT_TEXT_FILL_TYPE" val="1"/>
  <p:tag name="KSO_WM_UNIT_USESOURCEFORMAT_APPLY" val="1"/>
</p:tagLst>
</file>

<file path=ppt/tags/tag42.xml><?xml version="1.0" encoding="utf-8"?>
<p:tagLst xmlns:a="http://schemas.openxmlformats.org/drawingml/2006/main" xmlns:r="http://schemas.openxmlformats.org/officeDocument/2006/relationships" xmlns:p="http://schemas.openxmlformats.org/presentationml/2006/main">
  <p:tag name="REFSHAPE" val="288380572"/>
</p:tagLst>
</file>

<file path=ppt/tags/tag43.xml><?xml version="1.0" encoding="utf-8"?>
<p:tagLst xmlns:a="http://schemas.openxmlformats.org/drawingml/2006/main" xmlns:r="http://schemas.openxmlformats.org/officeDocument/2006/relationships" xmlns:p="http://schemas.openxmlformats.org/presentationml/2006/main">
  <p:tag name="REFSHAPE" val="288378668"/>
</p:tagLst>
</file>

<file path=ppt/tags/tag44.xml><?xml version="1.0" encoding="utf-8"?>
<p:tagLst xmlns:a="http://schemas.openxmlformats.org/drawingml/2006/main" xmlns:r="http://schemas.openxmlformats.org/officeDocument/2006/relationships" xmlns:p="http://schemas.openxmlformats.org/presentationml/2006/main">
  <p:tag name="REFSHAPE" val="288379076"/>
</p:tagLst>
</file>

<file path=ppt/tags/tag45.xml><?xml version="1.0" encoding="utf-8"?>
<p:tagLst xmlns:a="http://schemas.openxmlformats.org/drawingml/2006/main" xmlns:r="http://schemas.openxmlformats.org/officeDocument/2006/relationships" xmlns:p="http://schemas.openxmlformats.org/presentationml/2006/main">
  <p:tag name="REFSHAPE" val="288380844"/>
</p:tagLst>
</file>

<file path=ppt/tags/tag46.xml><?xml version="1.0" encoding="utf-8"?>
<p:tagLst xmlns:a="http://schemas.openxmlformats.org/drawingml/2006/main" xmlns:r="http://schemas.openxmlformats.org/officeDocument/2006/relationships" xmlns:p="http://schemas.openxmlformats.org/presentationml/2006/main">
  <p:tag name="REFSHAPE" val="288379348"/>
</p:tagLst>
</file>

<file path=ppt/tags/tag47.xml><?xml version="1.0" encoding="utf-8"?>
<p:tagLst xmlns:a="http://schemas.openxmlformats.org/drawingml/2006/main" xmlns:r="http://schemas.openxmlformats.org/officeDocument/2006/relationships" xmlns:p="http://schemas.openxmlformats.org/presentationml/2006/main">
  <p:tag name="REFSHAPE" val="288382476"/>
</p:tagLst>
</file>

<file path=ppt/tags/tag48.xml><?xml version="1.0" encoding="utf-8"?>
<p:tagLst xmlns:a="http://schemas.openxmlformats.org/drawingml/2006/main" xmlns:r="http://schemas.openxmlformats.org/officeDocument/2006/relationships" xmlns:p="http://schemas.openxmlformats.org/presentationml/2006/main">
  <p:tag name="REFSHAPE" val="288378396"/>
</p:tagLst>
</file>

<file path=ppt/tags/tag49.xml><?xml version="1.0" encoding="utf-8"?>
<p:tagLst xmlns:a="http://schemas.openxmlformats.org/drawingml/2006/main" xmlns:r="http://schemas.openxmlformats.org/officeDocument/2006/relationships" xmlns:p="http://schemas.openxmlformats.org/presentationml/2006/main">
  <p:tag name="REFSHAPE" val="288381796"/>
</p:tagLst>
</file>

<file path=ppt/tags/tag5.xml><?xml version="1.0" encoding="utf-8"?>
<p:tagLst xmlns:a="http://schemas.openxmlformats.org/drawingml/2006/main" xmlns:r="http://schemas.openxmlformats.org/officeDocument/2006/relationships" xmlns:p="http://schemas.openxmlformats.org/presentationml/2006/main">
  <p:tag name="KSO_WM_UNIT_NOCLEAR" val="0"/>
  <p:tag name="KSO_WM_UNIT_VALUE" val="54"/>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1558_2*l_h_f*1_3_1"/>
  <p:tag name="KSO_WM_TEMPLATE_CATEGORY" val="diagram"/>
  <p:tag name="KSO_WM_TEMPLATE_INDEX" val="20191558"/>
  <p:tag name="KSO_WM_UNIT_LAYERLEVEL" val="1_1_1"/>
  <p:tag name="KSO_WM_TAG_VERSION" val="1.0"/>
  <p:tag name="KSO_WM_BEAUTIFY_FLAG" val="#wm#"/>
  <p:tag name="KSO_WM_UNIT_PRESET_TEXT" val="单击此处添加文本"/>
  <p:tag name="KSO_WM_UNIT_FILL_FORE_SCHEMECOLOR_INDEX" val="14"/>
  <p:tag name="KSO_WM_UNIT_FILL_TYPE" val="1"/>
  <p:tag name="KSO_WM_UNIT_TEXT_FILL_FORE_SCHEMECOLOR_INDEX" val="2"/>
  <p:tag name="KSO_WM_UNIT_TEXT_FILL_TYPE" val="1"/>
  <p:tag name="KSO_WM_UNIT_USESOURCEFORMAT_APPLY" val="1"/>
</p:tagLst>
</file>

<file path=ppt/tags/tag50.xml><?xml version="1.0" encoding="utf-8"?>
<p:tagLst xmlns:a="http://schemas.openxmlformats.org/drawingml/2006/main" xmlns:r="http://schemas.openxmlformats.org/officeDocument/2006/relationships" xmlns:p="http://schemas.openxmlformats.org/presentationml/2006/main">
  <p:tag name="REFSHAPE" val="288380436"/>
</p:tagLst>
</file>

<file path=ppt/tags/tag51.xml><?xml version="1.0" encoding="utf-8"?>
<p:tagLst xmlns:a="http://schemas.openxmlformats.org/drawingml/2006/main" xmlns:r="http://schemas.openxmlformats.org/officeDocument/2006/relationships" xmlns:p="http://schemas.openxmlformats.org/presentationml/2006/main">
  <p:tag name="REFSHAPE" val="288380164"/>
</p:tagLst>
</file>

<file path=ppt/tags/tag52.xml><?xml version="1.0" encoding="utf-8"?>
<p:tagLst xmlns:a="http://schemas.openxmlformats.org/drawingml/2006/main" xmlns:r="http://schemas.openxmlformats.org/officeDocument/2006/relationships" xmlns:p="http://schemas.openxmlformats.org/presentationml/2006/main">
  <p:tag name="REFSHAPE" val="288378804"/>
</p:tagLst>
</file>

<file path=ppt/tags/tag53.xml><?xml version="1.0" encoding="utf-8"?>
<p:tagLst xmlns:a="http://schemas.openxmlformats.org/drawingml/2006/main" xmlns:r="http://schemas.openxmlformats.org/officeDocument/2006/relationships" xmlns:p="http://schemas.openxmlformats.org/presentationml/2006/main">
  <p:tag name="REFSHAPE" val="288380300"/>
</p:tagLst>
</file>

<file path=ppt/tags/tag6.xml><?xml version="1.0" encoding="utf-8"?>
<p:tagLst xmlns:a="http://schemas.openxmlformats.org/drawingml/2006/main" xmlns:r="http://schemas.openxmlformats.org/officeDocument/2006/relationships" xmlns:p="http://schemas.openxmlformats.org/presentationml/2006/main">
  <p:tag name="KSO_WM_UNIT_VALUE" val="483*655"/>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191558_2*l_h_d*1_1_1"/>
  <p:tag name="KSO_WM_TEMPLATE_CATEGORY" val="diagram"/>
  <p:tag name="KSO_WM_TEMPLATE_INDEX" val="20191558"/>
  <p:tag name="KSO_WM_UNIT_SUPPORT_UNIT_TYPE" val="[&quot;all&quot;]"/>
  <p:tag name="KSO_WM_UNIT_LAYERLEVEL" val="1_1_1"/>
  <p:tag name="KSO_WM_TAG_VERSION" val="1.0"/>
  <p:tag name="KSO_WM_BEAUTIFY_FLAG" val="#wm#"/>
  <p:tag name="REFSHAPE" val="523184588"/>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UNIT_VALUE" val="483*655"/>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191558_2*l_h_d*1_3_1"/>
  <p:tag name="KSO_WM_TEMPLATE_CATEGORY" val="diagram"/>
  <p:tag name="KSO_WM_TEMPLATE_INDEX" val="20191558"/>
  <p:tag name="KSO_WM_UNIT_SUPPORT_UNIT_TYPE" val="[&quot;all&quot;]"/>
  <p:tag name="KSO_WM_UNIT_LAYERLEVEL" val="1_1_1"/>
  <p:tag name="KSO_WM_TAG_VERSION" val="1.0"/>
  <p:tag name="KSO_WM_BEAUTIFY_FLAG" val="#wm#"/>
  <p:tag name="REFSHAPE" val="523187716"/>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UNIT_VALUE" val="483*655"/>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191558_2*l_h_d*1_2_1"/>
  <p:tag name="KSO_WM_TEMPLATE_CATEGORY" val="diagram"/>
  <p:tag name="KSO_WM_TEMPLATE_INDEX" val="20191558"/>
  <p:tag name="KSO_WM_UNIT_SUPPORT_UNIT_TYPE" val="[&quot;all&quot;]"/>
  <p:tag name="KSO_WM_UNIT_LAYERLEVEL" val="1_1_1"/>
  <p:tag name="KSO_WM_TAG_VERSION" val="1.0"/>
  <p:tag name="KSO_WM_BEAUTIFY_FLAG" val="#wm#"/>
  <p:tag name="REFSHAPE" val="523187444"/>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REFSHAPE" val="120638794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2489</Words>
  <Application>Microsoft Office PowerPoint</Application>
  <PresentationFormat>宽屏</PresentationFormat>
  <Paragraphs>269</Paragraphs>
  <Slides>35</Slides>
  <Notes>4</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35</vt:i4>
      </vt:variant>
    </vt:vector>
  </HeadingPairs>
  <TitlesOfParts>
    <vt:vector size="49" baseType="lpstr">
      <vt:lpstr>方正粗黑宋简体</vt:lpstr>
      <vt:lpstr>方正粗谭黑简体</vt:lpstr>
      <vt:lpstr>仿宋</vt:lpstr>
      <vt:lpstr>华康俪金黑W8(P)</vt:lpstr>
      <vt:lpstr>楷体</vt:lpstr>
      <vt:lpstr>宋体</vt:lpstr>
      <vt:lpstr>微软雅黑</vt:lpstr>
      <vt:lpstr>Arial</vt:lpstr>
      <vt:lpstr>Calibri</vt:lpstr>
      <vt:lpstr>Calibri Light</vt:lpstr>
      <vt:lpstr>Wingdings</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胡占利</dc:creator>
  <cp:lastModifiedBy>984144237@qq.com</cp:lastModifiedBy>
  <cp:revision>206</cp:revision>
  <dcterms:created xsi:type="dcterms:W3CDTF">2013-08-14T15:08:00Z</dcterms:created>
  <dcterms:modified xsi:type="dcterms:W3CDTF">2021-04-25T00:49:30Z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