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41" r:id="rId2"/>
    <p:sldId id="334" r:id="rId3"/>
    <p:sldId id="296" r:id="rId4"/>
    <p:sldId id="301" r:id="rId5"/>
    <p:sldId id="302" r:id="rId6"/>
    <p:sldId id="310" r:id="rId7"/>
    <p:sldId id="299" r:id="rId8"/>
    <p:sldId id="311" r:id="rId9"/>
    <p:sldId id="313" r:id="rId10"/>
    <p:sldId id="325" r:id="rId11"/>
    <p:sldId id="326" r:id="rId12"/>
    <p:sldId id="328" r:id="rId13"/>
    <p:sldId id="329" r:id="rId14"/>
    <p:sldId id="331" r:id="rId15"/>
    <p:sldId id="332" r:id="rId16"/>
    <p:sldId id="336" r:id="rId17"/>
  </p:sldIdLst>
  <p:sldSz cx="9144000" cy="5143500" type="screen16x9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黑体" pitchFamily="49" charset="-122"/>
      <p:regular r:id="rId23"/>
    </p:embeddedFont>
    <p:embeddedFont>
      <p:font typeface="仿宋" pitchFamily="49" charset="-122"/>
      <p:regular r:id="rId24"/>
    </p:embeddedFont>
    <p:embeddedFont>
      <p:font typeface="方正卡通简体" charset="-122"/>
      <p:regular r:id="rId25"/>
    </p:embeddedFont>
    <p:embeddedFont>
      <p:font typeface="江西拙楷" charset="-122"/>
      <p:regular r:id="rId26"/>
    </p:embeddedFont>
    <p:embeddedFont>
      <p:font typeface="微软雅黑" pitchFamily="34" charset="-122"/>
      <p:regular r:id="rId27"/>
      <p:bold r:id="rId28"/>
    </p:embeddedFont>
    <p:embeddedFont>
      <p:font typeface="汉仪尚巍手书W" charset="-122"/>
      <p:regular r:id="rId29"/>
    </p:embeddedFont>
    <p:embeddedFont>
      <p:font typeface="方正清刻本悦宋简体" charset="-122"/>
      <p:regular r:id="rId30"/>
    </p:embeddedFont>
    <p:embeddedFont>
      <p:font typeface="Wingdings 2" pitchFamily="18" charset="2"/>
      <p:regular r:id="rId31"/>
    </p:embeddedFont>
    <p:embeddedFont>
      <p:font typeface="Tahoma" pitchFamily="34" charset="0"/>
      <p:regular r:id="rId32"/>
      <p:bold r:id="rId33"/>
    </p:embeddedFont>
    <p:embeddedFont>
      <p:font typeface="华文新魏" pitchFamily="2" charset="-122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94660"/>
  </p:normalViewPr>
  <p:slideViewPr>
    <p:cSldViewPr>
      <p:cViewPr>
        <p:scale>
          <a:sx n="60" d="100"/>
          <a:sy n="60" d="100"/>
        </p:scale>
        <p:origin x="-1680" y="-5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B625D-50FE-4BAB-AAD6-5F7A5E4BCEE9}" type="datetimeFigureOut">
              <a:rPr lang="zh-CN" altLang="en-US" smtClean="0"/>
              <a:pPr/>
              <a:t>2021-11-17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98478-142A-4DA9-AFF5-216D6DFE26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b="1" dirty="0" smtClean="0">
                <a:solidFill>
                  <a:schemeClr val="accent4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孙中山被迫发表声明：只要清帝退位，袁世凯赞成共和，即举袁为大总统。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98478-142A-4DA9-AFF5-216D6DFE26D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约法起到了约束的作用了吗？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98478-142A-4DA9-AFF5-216D6DFE26D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DF54-C0CD-4951-97D7-ABCD0F21C21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2021-11-17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01C6-914F-4451-A145-3163ACB9BAD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2021-11-17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 advClick="0">
        <p15:prstTrans prst="pageCurlDouble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C9F4-2414-4CDA-A9DA-92F0BDD148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2021-11-17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E001-CAD5-4C10-BEB2-D29595BFD7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4DF54-C0CD-4951-97D7-ABCD0F21C21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2021-11-17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201C6-914F-4451-A145-3163ACB9BAD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视频水印小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6929120" y="4749165"/>
            <a:ext cx="2108200" cy="292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Administrator\Desktop\&#36763;&#20133;&#38761;&#21629;&#32463;&#36807;.mpg" TargetMode="External"/><Relationship Id="rId6" Type="http://schemas.openxmlformats.org/officeDocument/2006/relationships/image" Target="../media/image10.jpeg"/><Relationship Id="rId5" Type="http://schemas.microsoft.com/office/2007/relationships/media" Target="file:///F:\&#32479;&#32534;&#35838;&#20214;\&#36763;&#20133;&#38761;&#21629;&#32463;&#36807;.mpg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6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46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组合 2"/>
          <p:cNvGrpSpPr/>
          <p:nvPr/>
        </p:nvGrpSpPr>
        <p:grpSpPr>
          <a:xfrm>
            <a:off x="-32" y="457057"/>
            <a:ext cx="1357322" cy="3583051"/>
            <a:chOff x="270877" y="242743"/>
            <a:chExt cx="1357322" cy="3583051"/>
          </a:xfrm>
        </p:grpSpPr>
        <p:grpSp>
          <p:nvGrpSpPr>
            <p:cNvPr id="4" name="组合 9"/>
            <p:cNvGrpSpPr/>
            <p:nvPr/>
          </p:nvGrpSpPr>
          <p:grpSpPr>
            <a:xfrm>
              <a:off x="569298" y="2928940"/>
              <a:ext cx="987463" cy="896854"/>
              <a:chOff x="569298" y="2222287"/>
              <a:chExt cx="987463" cy="896854"/>
            </a:xfrm>
          </p:grpSpPr>
          <p:sp>
            <p:nvSpPr>
              <p:cNvPr id="7" name="流程图: 接点 9"/>
              <p:cNvSpPr/>
              <p:nvPr/>
            </p:nvSpPr>
            <p:spPr>
              <a:xfrm>
                <a:off x="571902" y="2222287"/>
                <a:ext cx="913421" cy="896854"/>
              </a:xfrm>
              <a:prstGeom prst="flowChartConnector">
                <a:avLst/>
              </a:prstGeom>
              <a:solidFill>
                <a:srgbClr val="F5E7D8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文本框 10"/>
              <p:cNvSpPr txBox="1"/>
              <p:nvPr/>
            </p:nvSpPr>
            <p:spPr>
              <a:xfrm>
                <a:off x="569298" y="2518980"/>
                <a:ext cx="987463" cy="3462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1913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文本框 24"/>
            <p:cNvSpPr txBox="1"/>
            <p:nvPr/>
          </p:nvSpPr>
          <p:spPr>
            <a:xfrm>
              <a:off x="270877" y="242743"/>
              <a:ext cx="1357322" cy="90024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日</a:t>
              </a:r>
              <a:endPara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宋教仁遇害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 rot="5400000">
              <a:off x="85257" y="2028940"/>
              <a:ext cx="18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6143636" y="488898"/>
            <a:ext cx="3000396" cy="3583050"/>
            <a:chOff x="-729255" y="242744"/>
            <a:chExt cx="3000396" cy="3583050"/>
          </a:xfrm>
        </p:grpSpPr>
        <p:grpSp>
          <p:nvGrpSpPr>
            <p:cNvPr id="10" name="组合 9"/>
            <p:cNvGrpSpPr/>
            <p:nvPr/>
          </p:nvGrpSpPr>
          <p:grpSpPr>
            <a:xfrm>
              <a:off x="285720" y="2928940"/>
              <a:ext cx="987463" cy="896854"/>
              <a:chOff x="285720" y="2222287"/>
              <a:chExt cx="987463" cy="896854"/>
            </a:xfrm>
          </p:grpSpPr>
          <p:sp>
            <p:nvSpPr>
              <p:cNvPr id="13" name="流程图: 接点 9"/>
              <p:cNvSpPr/>
              <p:nvPr/>
            </p:nvSpPr>
            <p:spPr>
              <a:xfrm>
                <a:off x="313570" y="2222287"/>
                <a:ext cx="913421" cy="896854"/>
              </a:xfrm>
              <a:prstGeom prst="flowChartConnector">
                <a:avLst/>
              </a:prstGeom>
              <a:solidFill>
                <a:srgbClr val="F5E7D8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文本框 10"/>
              <p:cNvSpPr txBox="1"/>
              <p:nvPr/>
            </p:nvSpPr>
            <p:spPr>
              <a:xfrm>
                <a:off x="285720" y="2487140"/>
                <a:ext cx="987463" cy="3462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1914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文本框 24"/>
            <p:cNvSpPr txBox="1"/>
            <p:nvPr/>
          </p:nvSpPr>
          <p:spPr>
            <a:xfrm>
              <a:off x="-729255" y="242744"/>
              <a:ext cx="3000396" cy="90024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月，公布</a:t>
              </a:r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中华民国约法</a:t>
              </a:r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</a:p>
            <a:p>
              <a:pPr>
                <a:lnSpc>
                  <a:spcPct val="150000"/>
                </a:lnSpc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年底，任期十年，可连任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rot="5400000">
              <a:off x="-114214" y="2028940"/>
              <a:ext cx="18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24"/>
          <p:cNvSpPr txBox="1"/>
          <p:nvPr/>
        </p:nvSpPr>
        <p:spPr>
          <a:xfrm>
            <a:off x="1357290" y="457058"/>
            <a:ext cx="2071702" cy="90024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-9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“二次革命”失败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4"/>
          <p:cNvSpPr txBox="1"/>
          <p:nvPr/>
        </p:nvSpPr>
        <p:spPr>
          <a:xfrm>
            <a:off x="3428992" y="457058"/>
            <a:ext cx="2571768" cy="90024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月，袁任正式大总统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月，解散国民党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65" y="0"/>
            <a:ext cx="914846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组合 10"/>
          <p:cNvGrpSpPr/>
          <p:nvPr/>
        </p:nvGrpSpPr>
        <p:grpSpPr>
          <a:xfrm>
            <a:off x="71406" y="457057"/>
            <a:ext cx="1857388" cy="3583051"/>
            <a:chOff x="56563" y="242743"/>
            <a:chExt cx="1857388" cy="3583051"/>
          </a:xfrm>
        </p:grpSpPr>
        <p:grpSp>
          <p:nvGrpSpPr>
            <p:cNvPr id="4" name="组合 9"/>
            <p:cNvGrpSpPr/>
            <p:nvPr/>
          </p:nvGrpSpPr>
          <p:grpSpPr>
            <a:xfrm>
              <a:off x="569298" y="2928940"/>
              <a:ext cx="987463" cy="896854"/>
              <a:chOff x="569298" y="2222287"/>
              <a:chExt cx="987463" cy="896854"/>
            </a:xfrm>
          </p:grpSpPr>
          <p:sp>
            <p:nvSpPr>
              <p:cNvPr id="7" name="流程图: 接点 9"/>
              <p:cNvSpPr/>
              <p:nvPr/>
            </p:nvSpPr>
            <p:spPr>
              <a:xfrm>
                <a:off x="571902" y="2222287"/>
                <a:ext cx="913421" cy="896854"/>
              </a:xfrm>
              <a:prstGeom prst="flowChartConnector">
                <a:avLst/>
              </a:prstGeom>
              <a:solidFill>
                <a:srgbClr val="F5E7D8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文本框 10"/>
              <p:cNvSpPr txBox="1"/>
              <p:nvPr/>
            </p:nvSpPr>
            <p:spPr>
              <a:xfrm>
                <a:off x="569298" y="2456295"/>
                <a:ext cx="987463" cy="6232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1915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文本框 24"/>
            <p:cNvSpPr txBox="1"/>
            <p:nvPr/>
          </p:nvSpPr>
          <p:spPr>
            <a:xfrm>
              <a:off x="56563" y="242743"/>
              <a:ext cx="1857388" cy="90024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日</a:t>
              </a:r>
              <a:endPara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“中日民四条约”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 rot="5400000">
              <a:off x="85257" y="2028940"/>
              <a:ext cx="18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 descr="5C2302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1902">
            <a:off x="1676120" y="3203532"/>
            <a:ext cx="1615094" cy="1331119"/>
          </a:xfrm>
          <a:prstGeom prst="rect">
            <a:avLst/>
          </a:prstGeom>
          <a:noFill/>
        </p:spPr>
      </p:pic>
      <p:grpSp>
        <p:nvGrpSpPr>
          <p:cNvPr id="10" name="组合 18"/>
          <p:cNvGrpSpPr/>
          <p:nvPr/>
        </p:nvGrpSpPr>
        <p:grpSpPr>
          <a:xfrm>
            <a:off x="6286512" y="500048"/>
            <a:ext cx="1372165" cy="3583050"/>
            <a:chOff x="56563" y="242744"/>
            <a:chExt cx="1372165" cy="3583050"/>
          </a:xfrm>
        </p:grpSpPr>
        <p:grpSp>
          <p:nvGrpSpPr>
            <p:cNvPr id="11" name="组合 10"/>
            <p:cNvGrpSpPr/>
            <p:nvPr/>
          </p:nvGrpSpPr>
          <p:grpSpPr>
            <a:xfrm>
              <a:off x="285720" y="2928940"/>
              <a:ext cx="987463" cy="896854"/>
              <a:chOff x="285720" y="2222287"/>
              <a:chExt cx="987463" cy="896854"/>
            </a:xfrm>
          </p:grpSpPr>
          <p:sp>
            <p:nvSpPr>
              <p:cNvPr id="14" name="流程图: 接点 9"/>
              <p:cNvSpPr/>
              <p:nvPr/>
            </p:nvSpPr>
            <p:spPr>
              <a:xfrm>
                <a:off x="313570" y="2222287"/>
                <a:ext cx="913421" cy="896854"/>
              </a:xfrm>
              <a:prstGeom prst="flowChartConnector">
                <a:avLst/>
              </a:prstGeom>
              <a:solidFill>
                <a:srgbClr val="F5E7D8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文本框 10"/>
              <p:cNvSpPr txBox="1"/>
              <p:nvPr/>
            </p:nvSpPr>
            <p:spPr>
              <a:xfrm>
                <a:off x="285720" y="2456295"/>
                <a:ext cx="987463" cy="6232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1915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12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24"/>
            <p:cNvSpPr txBox="1"/>
            <p:nvPr/>
          </p:nvSpPr>
          <p:spPr>
            <a:xfrm>
              <a:off x="56563" y="242744"/>
              <a:ext cx="1372165" cy="828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lIns="68580" tIns="34290" rIns="68580" bIns="34290" rtlCol="0" anchor="ctr">
              <a:spAutoFit/>
            </a:bodyPr>
            <a:lstStyle/>
            <a:p>
              <a:pPr algn="ctr"/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31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日</a:t>
              </a:r>
              <a:endPara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袁世凯复辟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rot="5400000">
              <a:off x="-114214" y="2028940"/>
              <a:ext cx="18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Lenovo\Desktop\u=3894813048,2744243795&amp;fm=26&amp;gp=0_副本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504">
            <a:off x="66390" y="1594485"/>
            <a:ext cx="1763562" cy="2254366"/>
          </a:xfrm>
          <a:prstGeom prst="rect">
            <a:avLst/>
          </a:prstGeom>
          <a:noFill/>
        </p:spPr>
      </p:pic>
      <p:grpSp>
        <p:nvGrpSpPr>
          <p:cNvPr id="4" name="组合 13"/>
          <p:cNvGrpSpPr/>
          <p:nvPr/>
        </p:nvGrpSpPr>
        <p:grpSpPr>
          <a:xfrm>
            <a:off x="2892109" y="794483"/>
            <a:ext cx="34289" cy="2777399"/>
            <a:chOff x="4597501" y="2216030"/>
            <a:chExt cx="45719" cy="3703199"/>
          </a:xfrm>
          <a:solidFill>
            <a:srgbClr val="5F7797"/>
          </a:solidFill>
        </p:grpSpPr>
        <p:sp>
          <p:nvSpPr>
            <p:cNvPr id="5" name="Freeform 548"/>
            <p:cNvSpPr>
              <a:spLocks noEditPoints="1"/>
            </p:cNvSpPr>
            <p:nvPr/>
          </p:nvSpPr>
          <p:spPr bwMode="auto">
            <a:xfrm rot="16200000" flipV="1">
              <a:off x="4438472" y="2375059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548"/>
            <p:cNvSpPr>
              <a:spLocks noEditPoints="1"/>
            </p:cNvSpPr>
            <p:nvPr/>
          </p:nvSpPr>
          <p:spPr bwMode="auto">
            <a:xfrm rot="16200000" flipV="1">
              <a:off x="4438472" y="2792487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548"/>
            <p:cNvSpPr>
              <a:spLocks noEditPoints="1"/>
            </p:cNvSpPr>
            <p:nvPr/>
          </p:nvSpPr>
          <p:spPr bwMode="auto">
            <a:xfrm rot="16200000" flipV="1">
              <a:off x="4438472" y="3209915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548"/>
            <p:cNvSpPr>
              <a:spLocks noEditPoints="1"/>
            </p:cNvSpPr>
            <p:nvPr/>
          </p:nvSpPr>
          <p:spPr bwMode="auto">
            <a:xfrm rot="16200000" flipV="1">
              <a:off x="4438472" y="3627343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48"/>
            <p:cNvSpPr>
              <a:spLocks noEditPoints="1"/>
            </p:cNvSpPr>
            <p:nvPr/>
          </p:nvSpPr>
          <p:spPr bwMode="auto">
            <a:xfrm rot="16200000" flipV="1">
              <a:off x="4438472" y="4044771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48"/>
            <p:cNvSpPr>
              <a:spLocks noEditPoints="1"/>
            </p:cNvSpPr>
            <p:nvPr/>
          </p:nvSpPr>
          <p:spPr bwMode="auto">
            <a:xfrm rot="16200000" flipV="1">
              <a:off x="4438472" y="4462199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48"/>
            <p:cNvSpPr>
              <a:spLocks noEditPoints="1"/>
            </p:cNvSpPr>
            <p:nvPr/>
          </p:nvSpPr>
          <p:spPr bwMode="auto">
            <a:xfrm rot="16200000" flipV="1">
              <a:off x="4438472" y="4879627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48"/>
            <p:cNvSpPr>
              <a:spLocks noEditPoints="1"/>
            </p:cNvSpPr>
            <p:nvPr/>
          </p:nvSpPr>
          <p:spPr bwMode="auto">
            <a:xfrm rot="16200000" flipV="1">
              <a:off x="4438472" y="5297055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48"/>
            <p:cNvSpPr>
              <a:spLocks noEditPoints="1"/>
            </p:cNvSpPr>
            <p:nvPr/>
          </p:nvSpPr>
          <p:spPr bwMode="auto">
            <a:xfrm rot="16200000" flipV="1">
              <a:off x="4438472" y="5714481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文本框 24"/>
          <p:cNvSpPr txBox="1"/>
          <p:nvPr/>
        </p:nvSpPr>
        <p:spPr>
          <a:xfrm>
            <a:off x="3095360" y="642876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政治上：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结束了  两千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多年的封建</a:t>
            </a:r>
            <a:r>
              <a:rPr lang="zh-CN" altLang="en-US" sz="2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帝制</a:t>
            </a:r>
            <a:endParaRPr lang="en-US" altLang="zh-CN" sz="2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经济上：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促进了  民族资本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主义的发展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思想上</a:t>
            </a:r>
            <a:r>
              <a:rPr lang="zh-CN" altLang="en-US" sz="2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传播了  民主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共和的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观念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社会风俗：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剪辫易服、放足、行握手鞠躬礼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33"/>
          <p:cNvGrpSpPr/>
          <p:nvPr/>
        </p:nvGrpSpPr>
        <p:grpSpPr>
          <a:xfrm>
            <a:off x="3095360" y="2408786"/>
            <a:ext cx="6006751" cy="1107996"/>
            <a:chOff x="5130598" y="3535301"/>
            <a:chExt cx="8009001" cy="1477329"/>
          </a:xfrm>
        </p:grpSpPr>
        <p:sp>
          <p:nvSpPr>
            <p:cNvPr id="25" name="文本框 34"/>
            <p:cNvSpPr txBox="1"/>
            <p:nvPr/>
          </p:nvSpPr>
          <p:spPr>
            <a:xfrm>
              <a:off x="5130598" y="3535301"/>
              <a:ext cx="8009001" cy="1477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革命成果被袁世凯</a:t>
              </a:r>
              <a:r>
                <a:rPr lang="zh-CN" altLang="en-US" sz="22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窃夺</a:t>
              </a:r>
              <a:r>
                <a:rPr lang="zh-CN" altLang="en-US" sz="2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endPara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反帝</a:t>
              </a: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反封建的革命任务</a:t>
              </a:r>
              <a:r>
                <a:rPr lang="zh-CN" altLang="en-US" sz="2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没有完成</a:t>
              </a: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</a:p>
            <a:p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中国社会性质</a:t>
              </a:r>
              <a:r>
                <a:rPr lang="zh-CN" altLang="en-US" sz="2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仍然</a:t>
              </a: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是半殖民地半封建社会。</a:t>
              </a:r>
            </a:p>
          </p:txBody>
        </p:sp>
        <p:sp>
          <p:nvSpPr>
            <p:cNvPr id="28" name="Freeform 276"/>
            <p:cNvSpPr/>
            <p:nvPr/>
          </p:nvSpPr>
          <p:spPr bwMode="auto">
            <a:xfrm>
              <a:off x="5575967" y="4275608"/>
              <a:ext cx="103101" cy="59095"/>
            </a:xfrm>
            <a:custGeom>
              <a:avLst/>
              <a:gdLst>
                <a:gd name="T0" fmla="*/ 12 w 80"/>
                <a:gd name="T1" fmla="*/ 46 h 46"/>
                <a:gd name="T2" fmla="*/ 12 w 80"/>
                <a:gd name="T3" fmla="*/ 46 h 46"/>
                <a:gd name="T4" fmla="*/ 11 w 80"/>
                <a:gd name="T5" fmla="*/ 45 h 46"/>
                <a:gd name="T6" fmla="*/ 36 w 80"/>
                <a:gd name="T7" fmla="*/ 28 h 46"/>
                <a:gd name="T8" fmla="*/ 56 w 80"/>
                <a:gd name="T9" fmla="*/ 14 h 46"/>
                <a:gd name="T10" fmla="*/ 32 w 80"/>
                <a:gd name="T11" fmla="*/ 28 h 46"/>
                <a:gd name="T12" fmla="*/ 30 w 80"/>
                <a:gd name="T13" fmla="*/ 29 h 46"/>
                <a:gd name="T14" fmla="*/ 30 w 80"/>
                <a:gd name="T15" fmla="*/ 29 h 46"/>
                <a:gd name="T16" fmla="*/ 27 w 80"/>
                <a:gd name="T17" fmla="*/ 18 h 46"/>
                <a:gd name="T18" fmla="*/ 15 w 80"/>
                <a:gd name="T19" fmla="*/ 25 h 46"/>
                <a:gd name="T20" fmla="*/ 14 w 80"/>
                <a:gd name="T21" fmla="*/ 25 h 46"/>
                <a:gd name="T22" fmla="*/ 32 w 80"/>
                <a:gd name="T23" fmla="*/ 2 h 46"/>
                <a:gd name="T24" fmla="*/ 28 w 80"/>
                <a:gd name="T25" fmla="*/ 4 h 46"/>
                <a:gd name="T26" fmla="*/ 25 w 80"/>
                <a:gd name="T27" fmla="*/ 3 h 46"/>
                <a:gd name="T28" fmla="*/ 1 w 80"/>
                <a:gd name="T29" fmla="*/ 18 h 46"/>
                <a:gd name="T30" fmla="*/ 1 w 80"/>
                <a:gd name="T31" fmla="*/ 17 h 46"/>
                <a:gd name="T32" fmla="*/ 0 w 80"/>
                <a:gd name="T33" fmla="*/ 17 h 46"/>
                <a:gd name="T34" fmla="*/ 25 w 80"/>
                <a:gd name="T35" fmla="*/ 3 h 46"/>
                <a:gd name="T36" fmla="*/ 26 w 80"/>
                <a:gd name="T37" fmla="*/ 2 h 46"/>
                <a:gd name="T38" fmla="*/ 28 w 80"/>
                <a:gd name="T39" fmla="*/ 3 h 46"/>
                <a:gd name="T40" fmla="*/ 33 w 80"/>
                <a:gd name="T41" fmla="*/ 0 h 46"/>
                <a:gd name="T42" fmla="*/ 34 w 80"/>
                <a:gd name="T43" fmla="*/ 0 h 46"/>
                <a:gd name="T44" fmla="*/ 34 w 80"/>
                <a:gd name="T45" fmla="*/ 1 h 46"/>
                <a:gd name="T46" fmla="*/ 16 w 80"/>
                <a:gd name="T47" fmla="*/ 23 h 46"/>
                <a:gd name="T48" fmla="*/ 27 w 80"/>
                <a:gd name="T49" fmla="*/ 17 h 46"/>
                <a:gd name="T50" fmla="*/ 28 w 80"/>
                <a:gd name="T51" fmla="*/ 17 h 46"/>
                <a:gd name="T52" fmla="*/ 28 w 80"/>
                <a:gd name="T53" fmla="*/ 17 h 46"/>
                <a:gd name="T54" fmla="*/ 31 w 80"/>
                <a:gd name="T55" fmla="*/ 28 h 46"/>
                <a:gd name="T56" fmla="*/ 32 w 80"/>
                <a:gd name="T57" fmla="*/ 28 h 46"/>
                <a:gd name="T58" fmla="*/ 66 w 80"/>
                <a:gd name="T59" fmla="*/ 8 h 46"/>
                <a:gd name="T60" fmla="*/ 66 w 80"/>
                <a:gd name="T61" fmla="*/ 7 h 46"/>
                <a:gd name="T62" fmla="*/ 66 w 80"/>
                <a:gd name="T63" fmla="*/ 7 h 46"/>
                <a:gd name="T64" fmla="*/ 67 w 80"/>
                <a:gd name="T65" fmla="*/ 7 h 46"/>
                <a:gd name="T66" fmla="*/ 67 w 80"/>
                <a:gd name="T67" fmla="*/ 8 h 46"/>
                <a:gd name="T68" fmla="*/ 67 w 80"/>
                <a:gd name="T69" fmla="*/ 8 h 46"/>
                <a:gd name="T70" fmla="*/ 66 w 80"/>
                <a:gd name="T71" fmla="*/ 9 h 46"/>
                <a:gd name="T72" fmla="*/ 17 w 80"/>
                <a:gd name="T73" fmla="*/ 42 h 46"/>
                <a:gd name="T74" fmla="*/ 79 w 80"/>
                <a:gd name="T75" fmla="*/ 6 h 46"/>
                <a:gd name="T76" fmla="*/ 80 w 80"/>
                <a:gd name="T77" fmla="*/ 6 h 46"/>
                <a:gd name="T78" fmla="*/ 80 w 80"/>
                <a:gd name="T79" fmla="*/ 6 h 46"/>
                <a:gd name="T80" fmla="*/ 12 w 80"/>
                <a:gd name="T8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46">
                  <a:moveTo>
                    <a:pt x="12" y="46"/>
                  </a:move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1" y="45"/>
                    <a:pt x="11" y="45"/>
                  </a:cubicBezTo>
                  <a:cubicBezTo>
                    <a:pt x="11" y="45"/>
                    <a:pt x="11" y="45"/>
                    <a:pt x="36" y="28"/>
                  </a:cubicBezTo>
                  <a:cubicBezTo>
                    <a:pt x="42" y="24"/>
                    <a:pt x="48" y="19"/>
                    <a:pt x="56" y="14"/>
                  </a:cubicBezTo>
                  <a:cubicBezTo>
                    <a:pt x="51" y="17"/>
                    <a:pt x="43" y="22"/>
                    <a:pt x="32" y="28"/>
                  </a:cubicBezTo>
                  <a:cubicBezTo>
                    <a:pt x="31" y="29"/>
                    <a:pt x="31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27" y="18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4"/>
                    <a:pt x="14" y="24"/>
                    <a:pt x="32" y="2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25" y="3"/>
                    <a:pt x="25" y="3"/>
                  </a:cubicBezTo>
                  <a:cubicBezTo>
                    <a:pt x="25" y="2"/>
                    <a:pt x="25" y="2"/>
                    <a:pt x="26" y="2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31" y="1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4" y="0"/>
                    <a:pt x="34" y="1"/>
                    <a:pt x="34" y="1"/>
                  </a:cubicBezTo>
                  <a:cubicBezTo>
                    <a:pt x="28" y="8"/>
                    <a:pt x="19" y="19"/>
                    <a:pt x="16" y="23"/>
                  </a:cubicBezTo>
                  <a:cubicBezTo>
                    <a:pt x="19" y="22"/>
                    <a:pt x="24" y="19"/>
                    <a:pt x="27" y="17"/>
                  </a:cubicBezTo>
                  <a:cubicBezTo>
                    <a:pt x="27" y="17"/>
                    <a:pt x="27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20"/>
                    <a:pt x="30" y="26"/>
                    <a:pt x="31" y="28"/>
                  </a:cubicBezTo>
                  <a:cubicBezTo>
                    <a:pt x="31" y="28"/>
                    <a:pt x="31" y="28"/>
                    <a:pt x="32" y="28"/>
                  </a:cubicBezTo>
                  <a:cubicBezTo>
                    <a:pt x="59" y="11"/>
                    <a:pt x="65" y="8"/>
                    <a:pt x="66" y="8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7" y="7"/>
                    <a:pt x="67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8"/>
                    <a:pt x="67" y="8"/>
                    <a:pt x="66" y="9"/>
                  </a:cubicBezTo>
                  <a:cubicBezTo>
                    <a:pt x="42" y="25"/>
                    <a:pt x="25" y="36"/>
                    <a:pt x="17" y="42"/>
                  </a:cubicBezTo>
                  <a:cubicBezTo>
                    <a:pt x="31" y="34"/>
                    <a:pt x="64" y="14"/>
                    <a:pt x="79" y="6"/>
                  </a:cubicBezTo>
                  <a:cubicBezTo>
                    <a:pt x="79" y="5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16" y="44"/>
                    <a:pt x="12" y="46"/>
                    <a:pt x="12" y="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F7797"/>
                </a:solidFill>
              </a:endParaRPr>
            </a:p>
          </p:txBody>
        </p:sp>
      </p:grpSp>
      <p:sp>
        <p:nvSpPr>
          <p:cNvPr id="38" name="Freeform 9"/>
          <p:cNvSpPr>
            <a:spLocks noEditPoints="1"/>
          </p:cNvSpPr>
          <p:nvPr/>
        </p:nvSpPr>
        <p:spPr bwMode="auto">
          <a:xfrm>
            <a:off x="1280896" y="752602"/>
            <a:ext cx="1310408" cy="863411"/>
          </a:xfrm>
          <a:custGeom>
            <a:avLst/>
            <a:gdLst>
              <a:gd name="T0" fmla="*/ 28 w 270"/>
              <a:gd name="T1" fmla="*/ 189 h 195"/>
              <a:gd name="T2" fmla="*/ 2 w 270"/>
              <a:gd name="T3" fmla="*/ 55 h 195"/>
              <a:gd name="T4" fmla="*/ 123 w 270"/>
              <a:gd name="T5" fmla="*/ 1 h 195"/>
              <a:gd name="T6" fmla="*/ 266 w 270"/>
              <a:gd name="T7" fmla="*/ 117 h 195"/>
              <a:gd name="T8" fmla="*/ 88 w 270"/>
              <a:gd name="T9" fmla="*/ 136 h 195"/>
              <a:gd name="T10" fmla="*/ 141 w 270"/>
              <a:gd name="T11" fmla="*/ 117 h 195"/>
              <a:gd name="T12" fmla="*/ 119 w 270"/>
              <a:gd name="T13" fmla="*/ 98 h 195"/>
              <a:gd name="T14" fmla="*/ 151 w 270"/>
              <a:gd name="T15" fmla="*/ 81 h 195"/>
              <a:gd name="T16" fmla="*/ 134 w 270"/>
              <a:gd name="T17" fmla="*/ 64 h 195"/>
              <a:gd name="T18" fmla="*/ 174 w 270"/>
              <a:gd name="T19" fmla="*/ 82 h 195"/>
              <a:gd name="T20" fmla="*/ 180 w 270"/>
              <a:gd name="T21" fmla="*/ 86 h 195"/>
              <a:gd name="T22" fmla="*/ 155 w 270"/>
              <a:gd name="T23" fmla="*/ 32 h 195"/>
              <a:gd name="T24" fmla="*/ 42 w 270"/>
              <a:gd name="T25" fmla="*/ 19 h 195"/>
              <a:gd name="T26" fmla="*/ 168 w 270"/>
              <a:gd name="T27" fmla="*/ 133 h 195"/>
              <a:gd name="T28" fmla="*/ 172 w 270"/>
              <a:gd name="T29" fmla="*/ 112 h 195"/>
              <a:gd name="T30" fmla="*/ 152 w 270"/>
              <a:gd name="T31" fmla="*/ 142 h 195"/>
              <a:gd name="T32" fmla="*/ 78 w 270"/>
              <a:gd name="T33" fmla="*/ 128 h 195"/>
              <a:gd name="T34" fmla="*/ 52 w 270"/>
              <a:gd name="T35" fmla="*/ 175 h 195"/>
              <a:gd name="T36" fmla="*/ 126 w 270"/>
              <a:gd name="T37" fmla="*/ 180 h 195"/>
              <a:gd name="T38" fmla="*/ 139 w 270"/>
              <a:gd name="T39" fmla="*/ 150 h 195"/>
              <a:gd name="T40" fmla="*/ 15 w 270"/>
              <a:gd name="T41" fmla="*/ 146 h 195"/>
              <a:gd name="T42" fmla="*/ 28 w 270"/>
              <a:gd name="T43" fmla="*/ 149 h 195"/>
              <a:gd name="T44" fmla="*/ 41 w 270"/>
              <a:gd name="T45" fmla="*/ 174 h 195"/>
              <a:gd name="T46" fmla="*/ 98 w 270"/>
              <a:gd name="T47" fmla="*/ 119 h 195"/>
              <a:gd name="T48" fmla="*/ 254 w 270"/>
              <a:gd name="T49" fmla="*/ 74 h 195"/>
              <a:gd name="T50" fmla="*/ 232 w 270"/>
              <a:gd name="T51" fmla="*/ 75 h 195"/>
              <a:gd name="T52" fmla="*/ 219 w 270"/>
              <a:gd name="T53" fmla="*/ 72 h 195"/>
              <a:gd name="T54" fmla="*/ 83 w 270"/>
              <a:gd name="T55" fmla="*/ 73 h 195"/>
              <a:gd name="T56" fmla="*/ 117 w 270"/>
              <a:gd name="T57" fmla="*/ 84 h 195"/>
              <a:gd name="T58" fmla="*/ 211 w 270"/>
              <a:gd name="T59" fmla="*/ 114 h 195"/>
              <a:gd name="T60" fmla="*/ 121 w 270"/>
              <a:gd name="T61" fmla="*/ 5 h 195"/>
              <a:gd name="T62" fmla="*/ 185 w 270"/>
              <a:gd name="T63" fmla="*/ 115 h 195"/>
              <a:gd name="T64" fmla="*/ 137 w 270"/>
              <a:gd name="T65" fmla="*/ 25 h 195"/>
              <a:gd name="T66" fmla="*/ 248 w 270"/>
              <a:gd name="T67" fmla="*/ 116 h 195"/>
              <a:gd name="T68" fmla="*/ 191 w 270"/>
              <a:gd name="T69" fmla="*/ 79 h 195"/>
              <a:gd name="T70" fmla="*/ 198 w 270"/>
              <a:gd name="T71" fmla="*/ 89 h 195"/>
              <a:gd name="T72" fmla="*/ 65 w 270"/>
              <a:gd name="T73" fmla="*/ 69 h 195"/>
              <a:gd name="T74" fmla="*/ 250 w 270"/>
              <a:gd name="T75" fmla="*/ 111 h 195"/>
              <a:gd name="T76" fmla="*/ 74 w 270"/>
              <a:gd name="T77" fmla="*/ 53 h 195"/>
              <a:gd name="T78" fmla="*/ 33 w 270"/>
              <a:gd name="T79" fmla="*/ 180 h 195"/>
              <a:gd name="T80" fmla="*/ 120 w 270"/>
              <a:gd name="T81" fmla="*/ 112 h 195"/>
              <a:gd name="T82" fmla="*/ 17 w 270"/>
              <a:gd name="T83" fmla="*/ 11 h 195"/>
              <a:gd name="T84" fmla="*/ 140 w 270"/>
              <a:gd name="T85" fmla="*/ 175 h 195"/>
              <a:gd name="T86" fmla="*/ 64 w 270"/>
              <a:gd name="T87" fmla="*/ 148 h 195"/>
              <a:gd name="T88" fmla="*/ 127 w 270"/>
              <a:gd name="T89" fmla="*/ 36 h 195"/>
              <a:gd name="T90" fmla="*/ 221 w 270"/>
              <a:gd name="T91" fmla="*/ 127 h 195"/>
              <a:gd name="T92" fmla="*/ 104 w 270"/>
              <a:gd name="T93" fmla="*/ 62 h 195"/>
              <a:gd name="T94" fmla="*/ 62 w 270"/>
              <a:gd name="T95" fmla="*/ 44 h 195"/>
              <a:gd name="T96" fmla="*/ 247 w 270"/>
              <a:gd name="T97" fmla="*/ 65 h 195"/>
              <a:gd name="T98" fmla="*/ 264 w 270"/>
              <a:gd name="T99" fmla="*/ 115 h 195"/>
              <a:gd name="T100" fmla="*/ 67 w 270"/>
              <a:gd name="T101" fmla="*/ 77 h 195"/>
              <a:gd name="T102" fmla="*/ 86 w 270"/>
              <a:gd name="T103" fmla="*/ 86 h 195"/>
              <a:gd name="T104" fmla="*/ 245 w 270"/>
              <a:gd name="T105" fmla="*/ 135 h 195"/>
              <a:gd name="T106" fmla="*/ 260 w 270"/>
              <a:gd name="T107" fmla="*/ 116 h 195"/>
              <a:gd name="T108" fmla="*/ 162 w 270"/>
              <a:gd name="T109" fmla="*/ 56 h 195"/>
              <a:gd name="T110" fmla="*/ 172 w 270"/>
              <a:gd name="T111" fmla="*/ 9 h 195"/>
              <a:gd name="T112" fmla="*/ 51 w 270"/>
              <a:gd name="T113" fmla="*/ 119 h 195"/>
              <a:gd name="T114" fmla="*/ 17 w 270"/>
              <a:gd name="T115" fmla="*/ 65 h 195"/>
              <a:gd name="T116" fmla="*/ 234 w 270"/>
              <a:gd name="T117" fmla="*/ 123 h 195"/>
              <a:gd name="T118" fmla="*/ 164 w 270"/>
              <a:gd name="T119" fmla="*/ 31 h 195"/>
              <a:gd name="T120" fmla="*/ 4 w 270"/>
              <a:gd name="T121" fmla="*/ 54 h 195"/>
              <a:gd name="T122" fmla="*/ 56 w 270"/>
              <a:gd name="T123" fmla="*/ 182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0" h="195">
                <a:moveTo>
                  <a:pt x="142" y="192"/>
                </a:moveTo>
                <a:cubicBezTo>
                  <a:pt x="142" y="192"/>
                  <a:pt x="141" y="192"/>
                  <a:pt x="141" y="192"/>
                </a:cubicBezTo>
                <a:cubicBezTo>
                  <a:pt x="136" y="192"/>
                  <a:pt x="131" y="192"/>
                  <a:pt x="126" y="192"/>
                </a:cubicBezTo>
                <a:cubicBezTo>
                  <a:pt x="126" y="193"/>
                  <a:pt x="126" y="193"/>
                  <a:pt x="126" y="192"/>
                </a:cubicBezTo>
                <a:cubicBezTo>
                  <a:pt x="124" y="192"/>
                  <a:pt x="123" y="192"/>
                  <a:pt x="123" y="190"/>
                </a:cubicBezTo>
                <a:cubicBezTo>
                  <a:pt x="123" y="189"/>
                  <a:pt x="123" y="188"/>
                  <a:pt x="123" y="187"/>
                </a:cubicBezTo>
                <a:cubicBezTo>
                  <a:pt x="123" y="187"/>
                  <a:pt x="123" y="186"/>
                  <a:pt x="122" y="186"/>
                </a:cubicBezTo>
                <a:cubicBezTo>
                  <a:pt x="121" y="185"/>
                  <a:pt x="121" y="184"/>
                  <a:pt x="121" y="184"/>
                </a:cubicBezTo>
                <a:cubicBezTo>
                  <a:pt x="122" y="183"/>
                  <a:pt x="122" y="183"/>
                  <a:pt x="122" y="183"/>
                </a:cubicBezTo>
                <a:cubicBezTo>
                  <a:pt x="122" y="181"/>
                  <a:pt x="122" y="179"/>
                  <a:pt x="122" y="177"/>
                </a:cubicBezTo>
                <a:cubicBezTo>
                  <a:pt x="122" y="174"/>
                  <a:pt x="122" y="171"/>
                  <a:pt x="122" y="168"/>
                </a:cubicBezTo>
                <a:cubicBezTo>
                  <a:pt x="122" y="164"/>
                  <a:pt x="121" y="160"/>
                  <a:pt x="120" y="156"/>
                </a:cubicBezTo>
                <a:cubicBezTo>
                  <a:pt x="118" y="152"/>
                  <a:pt x="116" y="150"/>
                  <a:pt x="113" y="147"/>
                </a:cubicBezTo>
                <a:cubicBezTo>
                  <a:pt x="111" y="146"/>
                  <a:pt x="108" y="144"/>
                  <a:pt x="105" y="143"/>
                </a:cubicBezTo>
                <a:cubicBezTo>
                  <a:pt x="103" y="143"/>
                  <a:pt x="101" y="143"/>
                  <a:pt x="98" y="143"/>
                </a:cubicBezTo>
                <a:cubicBezTo>
                  <a:pt x="94" y="143"/>
                  <a:pt x="90" y="143"/>
                  <a:pt x="85" y="144"/>
                </a:cubicBezTo>
                <a:cubicBezTo>
                  <a:pt x="82" y="144"/>
                  <a:pt x="79" y="145"/>
                  <a:pt x="76" y="147"/>
                </a:cubicBezTo>
                <a:cubicBezTo>
                  <a:pt x="75" y="147"/>
                  <a:pt x="75" y="147"/>
                  <a:pt x="75" y="148"/>
                </a:cubicBezTo>
                <a:cubicBezTo>
                  <a:pt x="71" y="152"/>
                  <a:pt x="69" y="157"/>
                  <a:pt x="68" y="163"/>
                </a:cubicBezTo>
                <a:cubicBezTo>
                  <a:pt x="68" y="164"/>
                  <a:pt x="68" y="165"/>
                  <a:pt x="68" y="166"/>
                </a:cubicBezTo>
                <a:cubicBezTo>
                  <a:pt x="68" y="171"/>
                  <a:pt x="68" y="176"/>
                  <a:pt x="69" y="181"/>
                </a:cubicBezTo>
                <a:cubicBezTo>
                  <a:pt x="69" y="181"/>
                  <a:pt x="69" y="181"/>
                  <a:pt x="69" y="181"/>
                </a:cubicBezTo>
                <a:cubicBezTo>
                  <a:pt x="70" y="183"/>
                  <a:pt x="70" y="183"/>
                  <a:pt x="68" y="184"/>
                </a:cubicBezTo>
                <a:cubicBezTo>
                  <a:pt x="68" y="184"/>
                  <a:pt x="68" y="185"/>
                  <a:pt x="68" y="185"/>
                </a:cubicBezTo>
                <a:cubicBezTo>
                  <a:pt x="68" y="185"/>
                  <a:pt x="69" y="186"/>
                  <a:pt x="69" y="186"/>
                </a:cubicBezTo>
                <a:cubicBezTo>
                  <a:pt x="69" y="187"/>
                  <a:pt x="69" y="188"/>
                  <a:pt x="68" y="188"/>
                </a:cubicBezTo>
                <a:cubicBezTo>
                  <a:pt x="66" y="189"/>
                  <a:pt x="64" y="189"/>
                  <a:pt x="62" y="189"/>
                </a:cubicBezTo>
                <a:cubicBezTo>
                  <a:pt x="56" y="189"/>
                  <a:pt x="50" y="189"/>
                  <a:pt x="44" y="189"/>
                </a:cubicBezTo>
                <a:cubicBezTo>
                  <a:pt x="43" y="189"/>
                  <a:pt x="42" y="189"/>
                  <a:pt x="41" y="189"/>
                </a:cubicBezTo>
                <a:cubicBezTo>
                  <a:pt x="41" y="190"/>
                  <a:pt x="41" y="190"/>
                  <a:pt x="40" y="190"/>
                </a:cubicBezTo>
                <a:cubicBezTo>
                  <a:pt x="40" y="191"/>
                  <a:pt x="39" y="192"/>
                  <a:pt x="38" y="191"/>
                </a:cubicBezTo>
                <a:cubicBezTo>
                  <a:pt x="35" y="191"/>
                  <a:pt x="32" y="190"/>
                  <a:pt x="30" y="189"/>
                </a:cubicBezTo>
                <a:cubicBezTo>
                  <a:pt x="29" y="189"/>
                  <a:pt x="29" y="189"/>
                  <a:pt x="28" y="189"/>
                </a:cubicBezTo>
                <a:cubicBezTo>
                  <a:pt x="24" y="189"/>
                  <a:pt x="19" y="189"/>
                  <a:pt x="15" y="189"/>
                </a:cubicBezTo>
                <a:cubicBezTo>
                  <a:pt x="14" y="189"/>
                  <a:pt x="13" y="189"/>
                  <a:pt x="11" y="188"/>
                </a:cubicBezTo>
                <a:cubicBezTo>
                  <a:pt x="11" y="188"/>
                  <a:pt x="11" y="188"/>
                  <a:pt x="11" y="187"/>
                </a:cubicBezTo>
                <a:cubicBezTo>
                  <a:pt x="9" y="187"/>
                  <a:pt x="8" y="187"/>
                  <a:pt x="6" y="186"/>
                </a:cubicBezTo>
                <a:cubicBezTo>
                  <a:pt x="4" y="186"/>
                  <a:pt x="4" y="185"/>
                  <a:pt x="4" y="183"/>
                </a:cubicBezTo>
                <a:cubicBezTo>
                  <a:pt x="4" y="177"/>
                  <a:pt x="4" y="172"/>
                  <a:pt x="4" y="166"/>
                </a:cubicBezTo>
                <a:cubicBezTo>
                  <a:pt x="4" y="164"/>
                  <a:pt x="4" y="162"/>
                  <a:pt x="3" y="160"/>
                </a:cubicBezTo>
                <a:cubicBezTo>
                  <a:pt x="3" y="159"/>
                  <a:pt x="3" y="159"/>
                  <a:pt x="4" y="158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57"/>
                  <a:pt x="4" y="157"/>
                  <a:pt x="4" y="156"/>
                </a:cubicBezTo>
                <a:cubicBezTo>
                  <a:pt x="4" y="145"/>
                  <a:pt x="4" y="133"/>
                  <a:pt x="4" y="121"/>
                </a:cubicBezTo>
                <a:cubicBezTo>
                  <a:pt x="4" y="118"/>
                  <a:pt x="5" y="117"/>
                  <a:pt x="8" y="117"/>
                </a:cubicBezTo>
                <a:cubicBezTo>
                  <a:pt x="10" y="117"/>
                  <a:pt x="11" y="117"/>
                  <a:pt x="13" y="117"/>
                </a:cubicBezTo>
                <a:cubicBezTo>
                  <a:pt x="13" y="117"/>
                  <a:pt x="14" y="117"/>
                  <a:pt x="14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18" y="117"/>
                  <a:pt x="21" y="118"/>
                  <a:pt x="23" y="118"/>
                </a:cubicBezTo>
                <a:cubicBezTo>
                  <a:pt x="27" y="119"/>
                  <a:pt x="30" y="119"/>
                  <a:pt x="34" y="120"/>
                </a:cubicBezTo>
                <a:cubicBezTo>
                  <a:pt x="39" y="120"/>
                  <a:pt x="44" y="119"/>
                  <a:pt x="48" y="116"/>
                </a:cubicBezTo>
                <a:cubicBezTo>
                  <a:pt x="50" y="115"/>
                  <a:pt x="52" y="114"/>
                  <a:pt x="54" y="112"/>
                </a:cubicBezTo>
                <a:cubicBezTo>
                  <a:pt x="55" y="112"/>
                  <a:pt x="55" y="111"/>
                  <a:pt x="56" y="110"/>
                </a:cubicBezTo>
                <a:cubicBezTo>
                  <a:pt x="58" y="105"/>
                  <a:pt x="60" y="101"/>
                  <a:pt x="60" y="96"/>
                </a:cubicBezTo>
                <a:cubicBezTo>
                  <a:pt x="60" y="92"/>
                  <a:pt x="60" y="88"/>
                  <a:pt x="59" y="85"/>
                </a:cubicBezTo>
                <a:cubicBezTo>
                  <a:pt x="58" y="79"/>
                  <a:pt x="55" y="74"/>
                  <a:pt x="52" y="70"/>
                </a:cubicBezTo>
                <a:cubicBezTo>
                  <a:pt x="51" y="69"/>
                  <a:pt x="51" y="69"/>
                  <a:pt x="50" y="69"/>
                </a:cubicBezTo>
                <a:cubicBezTo>
                  <a:pt x="47" y="68"/>
                  <a:pt x="44" y="68"/>
                  <a:pt x="41" y="68"/>
                </a:cubicBezTo>
                <a:cubicBezTo>
                  <a:pt x="38" y="67"/>
                  <a:pt x="35" y="67"/>
                  <a:pt x="32" y="67"/>
                </a:cubicBezTo>
                <a:cubicBezTo>
                  <a:pt x="26" y="68"/>
                  <a:pt x="22" y="69"/>
                  <a:pt x="17" y="70"/>
                </a:cubicBezTo>
                <a:cubicBezTo>
                  <a:pt x="14" y="71"/>
                  <a:pt x="11" y="72"/>
                  <a:pt x="8" y="73"/>
                </a:cubicBezTo>
                <a:cubicBezTo>
                  <a:pt x="8" y="73"/>
                  <a:pt x="7" y="73"/>
                  <a:pt x="7" y="74"/>
                </a:cubicBezTo>
                <a:cubicBezTo>
                  <a:pt x="6" y="74"/>
                  <a:pt x="5" y="74"/>
                  <a:pt x="4" y="73"/>
                </a:cubicBezTo>
                <a:cubicBezTo>
                  <a:pt x="4" y="71"/>
                  <a:pt x="3" y="70"/>
                  <a:pt x="3" y="68"/>
                </a:cubicBezTo>
                <a:cubicBezTo>
                  <a:pt x="3" y="66"/>
                  <a:pt x="3" y="64"/>
                  <a:pt x="2" y="62"/>
                </a:cubicBezTo>
                <a:cubicBezTo>
                  <a:pt x="2" y="60"/>
                  <a:pt x="2" y="57"/>
                  <a:pt x="2" y="55"/>
                </a:cubicBezTo>
                <a:cubicBezTo>
                  <a:pt x="0" y="54"/>
                  <a:pt x="0" y="53"/>
                  <a:pt x="0" y="51"/>
                </a:cubicBezTo>
                <a:cubicBezTo>
                  <a:pt x="1" y="48"/>
                  <a:pt x="1" y="45"/>
                  <a:pt x="1" y="42"/>
                </a:cubicBezTo>
                <a:cubicBezTo>
                  <a:pt x="1" y="37"/>
                  <a:pt x="1" y="31"/>
                  <a:pt x="1" y="25"/>
                </a:cubicBezTo>
                <a:cubicBezTo>
                  <a:pt x="1" y="22"/>
                  <a:pt x="1" y="18"/>
                  <a:pt x="1" y="15"/>
                </a:cubicBezTo>
                <a:cubicBezTo>
                  <a:pt x="1" y="12"/>
                  <a:pt x="2" y="10"/>
                  <a:pt x="3" y="8"/>
                </a:cubicBezTo>
                <a:cubicBezTo>
                  <a:pt x="3" y="7"/>
                  <a:pt x="3" y="7"/>
                  <a:pt x="4" y="6"/>
                </a:cubicBezTo>
                <a:cubicBezTo>
                  <a:pt x="4" y="6"/>
                  <a:pt x="5" y="5"/>
                  <a:pt x="6" y="5"/>
                </a:cubicBezTo>
                <a:cubicBezTo>
                  <a:pt x="7" y="5"/>
                  <a:pt x="8" y="5"/>
                  <a:pt x="8" y="5"/>
                </a:cubicBezTo>
                <a:cubicBezTo>
                  <a:pt x="10" y="6"/>
                  <a:pt x="12" y="6"/>
                  <a:pt x="13" y="6"/>
                </a:cubicBezTo>
                <a:cubicBezTo>
                  <a:pt x="20" y="6"/>
                  <a:pt x="26" y="6"/>
                  <a:pt x="32" y="6"/>
                </a:cubicBezTo>
                <a:cubicBezTo>
                  <a:pt x="36" y="6"/>
                  <a:pt x="39" y="6"/>
                  <a:pt x="42" y="5"/>
                </a:cubicBezTo>
                <a:cubicBezTo>
                  <a:pt x="46" y="4"/>
                  <a:pt x="51" y="4"/>
                  <a:pt x="55" y="3"/>
                </a:cubicBezTo>
                <a:cubicBezTo>
                  <a:pt x="57" y="2"/>
                  <a:pt x="59" y="1"/>
                  <a:pt x="61" y="1"/>
                </a:cubicBezTo>
                <a:cubicBezTo>
                  <a:pt x="62" y="0"/>
                  <a:pt x="62" y="0"/>
                  <a:pt x="63" y="0"/>
                </a:cubicBezTo>
                <a:cubicBezTo>
                  <a:pt x="64" y="1"/>
                  <a:pt x="64" y="2"/>
                  <a:pt x="64" y="3"/>
                </a:cubicBezTo>
                <a:cubicBezTo>
                  <a:pt x="63" y="5"/>
                  <a:pt x="63" y="8"/>
                  <a:pt x="63" y="10"/>
                </a:cubicBezTo>
                <a:cubicBezTo>
                  <a:pt x="63" y="13"/>
                  <a:pt x="63" y="17"/>
                  <a:pt x="63" y="20"/>
                </a:cubicBezTo>
                <a:cubicBezTo>
                  <a:pt x="63" y="22"/>
                  <a:pt x="62" y="25"/>
                  <a:pt x="63" y="27"/>
                </a:cubicBezTo>
                <a:cubicBezTo>
                  <a:pt x="64" y="37"/>
                  <a:pt x="69" y="44"/>
                  <a:pt x="77" y="49"/>
                </a:cubicBezTo>
                <a:cubicBezTo>
                  <a:pt x="78" y="50"/>
                  <a:pt x="79" y="50"/>
                  <a:pt x="81" y="51"/>
                </a:cubicBezTo>
                <a:cubicBezTo>
                  <a:pt x="85" y="52"/>
                  <a:pt x="88" y="52"/>
                  <a:pt x="92" y="52"/>
                </a:cubicBezTo>
                <a:cubicBezTo>
                  <a:pt x="97" y="52"/>
                  <a:pt x="101" y="51"/>
                  <a:pt x="106" y="49"/>
                </a:cubicBezTo>
                <a:cubicBezTo>
                  <a:pt x="108" y="48"/>
                  <a:pt x="110" y="47"/>
                  <a:pt x="113" y="46"/>
                </a:cubicBezTo>
                <a:cubicBezTo>
                  <a:pt x="113" y="45"/>
                  <a:pt x="114" y="45"/>
                  <a:pt x="115" y="44"/>
                </a:cubicBezTo>
                <a:cubicBezTo>
                  <a:pt x="117" y="40"/>
                  <a:pt x="119" y="37"/>
                  <a:pt x="120" y="32"/>
                </a:cubicBezTo>
                <a:cubicBezTo>
                  <a:pt x="121" y="30"/>
                  <a:pt x="121" y="27"/>
                  <a:pt x="121" y="25"/>
                </a:cubicBezTo>
                <a:cubicBezTo>
                  <a:pt x="122" y="22"/>
                  <a:pt x="121" y="19"/>
                  <a:pt x="120" y="16"/>
                </a:cubicBezTo>
                <a:cubicBezTo>
                  <a:pt x="119" y="14"/>
                  <a:pt x="117" y="11"/>
                  <a:pt x="116" y="9"/>
                </a:cubicBezTo>
                <a:cubicBezTo>
                  <a:pt x="116" y="8"/>
                  <a:pt x="115" y="7"/>
                  <a:pt x="115" y="6"/>
                </a:cubicBezTo>
                <a:cubicBezTo>
                  <a:pt x="115" y="5"/>
                  <a:pt x="115" y="4"/>
                  <a:pt x="116" y="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2"/>
                  <a:pt x="118" y="1"/>
                  <a:pt x="119" y="1"/>
                </a:cubicBezTo>
                <a:cubicBezTo>
                  <a:pt x="121" y="1"/>
                  <a:pt x="122" y="1"/>
                  <a:pt x="123" y="1"/>
                </a:cubicBezTo>
                <a:cubicBezTo>
                  <a:pt x="130" y="1"/>
                  <a:pt x="137" y="1"/>
                  <a:pt x="144" y="2"/>
                </a:cubicBezTo>
                <a:cubicBezTo>
                  <a:pt x="147" y="2"/>
                  <a:pt x="151" y="2"/>
                  <a:pt x="154" y="3"/>
                </a:cubicBezTo>
                <a:cubicBezTo>
                  <a:pt x="160" y="3"/>
                  <a:pt x="167" y="3"/>
                  <a:pt x="173" y="3"/>
                </a:cubicBezTo>
                <a:cubicBezTo>
                  <a:pt x="174" y="3"/>
                  <a:pt x="176" y="3"/>
                  <a:pt x="177" y="3"/>
                </a:cubicBezTo>
                <a:cubicBezTo>
                  <a:pt x="178" y="3"/>
                  <a:pt x="180" y="3"/>
                  <a:pt x="181" y="3"/>
                </a:cubicBezTo>
                <a:cubicBezTo>
                  <a:pt x="182" y="3"/>
                  <a:pt x="183" y="4"/>
                  <a:pt x="183" y="6"/>
                </a:cubicBezTo>
                <a:cubicBezTo>
                  <a:pt x="183" y="7"/>
                  <a:pt x="182" y="8"/>
                  <a:pt x="182" y="10"/>
                </a:cubicBezTo>
                <a:cubicBezTo>
                  <a:pt x="181" y="13"/>
                  <a:pt x="180" y="17"/>
                  <a:pt x="179" y="20"/>
                </a:cubicBezTo>
                <a:cubicBezTo>
                  <a:pt x="178" y="24"/>
                  <a:pt x="177" y="29"/>
                  <a:pt x="177" y="33"/>
                </a:cubicBezTo>
                <a:cubicBezTo>
                  <a:pt x="177" y="37"/>
                  <a:pt x="177" y="41"/>
                  <a:pt x="177" y="45"/>
                </a:cubicBezTo>
                <a:cubicBezTo>
                  <a:pt x="177" y="46"/>
                  <a:pt x="177" y="47"/>
                  <a:pt x="178" y="48"/>
                </a:cubicBezTo>
                <a:cubicBezTo>
                  <a:pt x="178" y="49"/>
                  <a:pt x="178" y="49"/>
                  <a:pt x="177" y="50"/>
                </a:cubicBezTo>
                <a:cubicBezTo>
                  <a:pt x="177" y="50"/>
                  <a:pt x="177" y="51"/>
                  <a:pt x="177" y="52"/>
                </a:cubicBezTo>
                <a:cubicBezTo>
                  <a:pt x="177" y="56"/>
                  <a:pt x="178" y="61"/>
                  <a:pt x="180" y="65"/>
                </a:cubicBezTo>
                <a:cubicBezTo>
                  <a:pt x="181" y="66"/>
                  <a:pt x="181" y="66"/>
                  <a:pt x="181" y="66"/>
                </a:cubicBezTo>
                <a:cubicBezTo>
                  <a:pt x="182" y="66"/>
                  <a:pt x="183" y="66"/>
                  <a:pt x="183" y="67"/>
                </a:cubicBezTo>
                <a:cubicBezTo>
                  <a:pt x="183" y="68"/>
                  <a:pt x="183" y="68"/>
                  <a:pt x="184" y="69"/>
                </a:cubicBezTo>
                <a:cubicBezTo>
                  <a:pt x="189" y="73"/>
                  <a:pt x="195" y="75"/>
                  <a:pt x="201" y="76"/>
                </a:cubicBezTo>
                <a:cubicBezTo>
                  <a:pt x="202" y="76"/>
                  <a:pt x="203" y="76"/>
                  <a:pt x="204" y="76"/>
                </a:cubicBezTo>
                <a:cubicBezTo>
                  <a:pt x="205" y="76"/>
                  <a:pt x="206" y="76"/>
                  <a:pt x="207" y="75"/>
                </a:cubicBezTo>
                <a:cubicBezTo>
                  <a:pt x="210" y="74"/>
                  <a:pt x="212" y="72"/>
                  <a:pt x="213" y="70"/>
                </a:cubicBezTo>
                <a:cubicBezTo>
                  <a:pt x="214" y="69"/>
                  <a:pt x="215" y="68"/>
                  <a:pt x="216" y="67"/>
                </a:cubicBezTo>
                <a:cubicBezTo>
                  <a:pt x="218" y="65"/>
                  <a:pt x="220" y="62"/>
                  <a:pt x="223" y="60"/>
                </a:cubicBezTo>
                <a:cubicBezTo>
                  <a:pt x="223" y="60"/>
                  <a:pt x="223" y="60"/>
                  <a:pt x="223" y="60"/>
                </a:cubicBezTo>
                <a:cubicBezTo>
                  <a:pt x="227" y="58"/>
                  <a:pt x="231" y="55"/>
                  <a:pt x="236" y="54"/>
                </a:cubicBezTo>
                <a:cubicBezTo>
                  <a:pt x="239" y="53"/>
                  <a:pt x="243" y="53"/>
                  <a:pt x="247" y="54"/>
                </a:cubicBezTo>
                <a:cubicBezTo>
                  <a:pt x="249" y="54"/>
                  <a:pt x="251" y="55"/>
                  <a:pt x="252" y="56"/>
                </a:cubicBezTo>
                <a:cubicBezTo>
                  <a:pt x="254" y="57"/>
                  <a:pt x="255" y="57"/>
                  <a:pt x="256" y="58"/>
                </a:cubicBezTo>
                <a:cubicBezTo>
                  <a:pt x="263" y="64"/>
                  <a:pt x="268" y="71"/>
                  <a:pt x="269" y="80"/>
                </a:cubicBezTo>
                <a:cubicBezTo>
                  <a:pt x="269" y="82"/>
                  <a:pt x="270" y="85"/>
                  <a:pt x="270" y="88"/>
                </a:cubicBezTo>
                <a:cubicBezTo>
                  <a:pt x="270" y="93"/>
                  <a:pt x="270" y="98"/>
                  <a:pt x="270" y="103"/>
                </a:cubicBezTo>
                <a:cubicBezTo>
                  <a:pt x="270" y="107"/>
                  <a:pt x="269" y="111"/>
                  <a:pt x="267" y="115"/>
                </a:cubicBezTo>
                <a:cubicBezTo>
                  <a:pt x="266" y="115"/>
                  <a:pt x="266" y="116"/>
                  <a:pt x="266" y="117"/>
                </a:cubicBezTo>
                <a:cubicBezTo>
                  <a:pt x="265" y="121"/>
                  <a:pt x="263" y="125"/>
                  <a:pt x="261" y="128"/>
                </a:cubicBezTo>
                <a:cubicBezTo>
                  <a:pt x="258" y="133"/>
                  <a:pt x="254" y="135"/>
                  <a:pt x="249" y="137"/>
                </a:cubicBezTo>
                <a:cubicBezTo>
                  <a:pt x="246" y="137"/>
                  <a:pt x="243" y="138"/>
                  <a:pt x="240" y="138"/>
                </a:cubicBezTo>
                <a:cubicBezTo>
                  <a:pt x="238" y="138"/>
                  <a:pt x="235" y="138"/>
                  <a:pt x="233" y="138"/>
                </a:cubicBezTo>
                <a:cubicBezTo>
                  <a:pt x="232" y="138"/>
                  <a:pt x="232" y="138"/>
                  <a:pt x="232" y="138"/>
                </a:cubicBezTo>
                <a:cubicBezTo>
                  <a:pt x="229" y="137"/>
                  <a:pt x="226" y="136"/>
                  <a:pt x="224" y="135"/>
                </a:cubicBezTo>
                <a:cubicBezTo>
                  <a:pt x="222" y="135"/>
                  <a:pt x="220" y="134"/>
                  <a:pt x="218" y="133"/>
                </a:cubicBezTo>
                <a:cubicBezTo>
                  <a:pt x="215" y="131"/>
                  <a:pt x="213" y="129"/>
                  <a:pt x="211" y="127"/>
                </a:cubicBezTo>
                <a:cubicBezTo>
                  <a:pt x="207" y="124"/>
                  <a:pt x="204" y="121"/>
                  <a:pt x="199" y="121"/>
                </a:cubicBezTo>
                <a:cubicBezTo>
                  <a:pt x="197" y="120"/>
                  <a:pt x="195" y="120"/>
                  <a:pt x="193" y="120"/>
                </a:cubicBezTo>
                <a:cubicBezTo>
                  <a:pt x="193" y="120"/>
                  <a:pt x="192" y="120"/>
                  <a:pt x="192" y="121"/>
                </a:cubicBezTo>
                <a:cubicBezTo>
                  <a:pt x="190" y="123"/>
                  <a:pt x="189" y="125"/>
                  <a:pt x="188" y="127"/>
                </a:cubicBezTo>
                <a:cubicBezTo>
                  <a:pt x="187" y="131"/>
                  <a:pt x="186" y="135"/>
                  <a:pt x="185" y="139"/>
                </a:cubicBezTo>
                <a:cubicBezTo>
                  <a:pt x="185" y="144"/>
                  <a:pt x="184" y="148"/>
                  <a:pt x="184" y="154"/>
                </a:cubicBezTo>
                <a:cubicBezTo>
                  <a:pt x="184" y="155"/>
                  <a:pt x="184" y="156"/>
                  <a:pt x="185" y="158"/>
                </a:cubicBezTo>
                <a:cubicBezTo>
                  <a:pt x="185" y="163"/>
                  <a:pt x="186" y="168"/>
                  <a:pt x="185" y="173"/>
                </a:cubicBezTo>
                <a:cubicBezTo>
                  <a:pt x="185" y="174"/>
                  <a:pt x="186" y="175"/>
                  <a:pt x="186" y="175"/>
                </a:cubicBezTo>
                <a:cubicBezTo>
                  <a:pt x="186" y="177"/>
                  <a:pt x="186" y="179"/>
                  <a:pt x="186" y="181"/>
                </a:cubicBezTo>
                <a:cubicBezTo>
                  <a:pt x="184" y="185"/>
                  <a:pt x="182" y="188"/>
                  <a:pt x="179" y="189"/>
                </a:cubicBezTo>
                <a:cubicBezTo>
                  <a:pt x="176" y="190"/>
                  <a:pt x="173" y="191"/>
                  <a:pt x="170" y="191"/>
                </a:cubicBezTo>
                <a:cubicBezTo>
                  <a:pt x="167" y="192"/>
                  <a:pt x="163" y="192"/>
                  <a:pt x="160" y="192"/>
                </a:cubicBezTo>
                <a:cubicBezTo>
                  <a:pt x="157" y="192"/>
                  <a:pt x="154" y="192"/>
                  <a:pt x="151" y="193"/>
                </a:cubicBezTo>
                <a:cubicBezTo>
                  <a:pt x="149" y="193"/>
                  <a:pt x="147" y="194"/>
                  <a:pt x="145" y="195"/>
                </a:cubicBezTo>
                <a:cubicBezTo>
                  <a:pt x="145" y="195"/>
                  <a:pt x="143" y="195"/>
                  <a:pt x="143" y="194"/>
                </a:cubicBezTo>
                <a:cubicBezTo>
                  <a:pt x="142" y="193"/>
                  <a:pt x="142" y="193"/>
                  <a:pt x="142" y="192"/>
                </a:cubicBezTo>
                <a:close/>
                <a:moveTo>
                  <a:pt x="97" y="136"/>
                </a:moveTo>
                <a:cubicBezTo>
                  <a:pt x="98" y="136"/>
                  <a:pt x="99" y="136"/>
                  <a:pt x="99" y="136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35"/>
                  <a:pt x="98" y="135"/>
                  <a:pt x="97" y="136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5" y="135"/>
                  <a:pt x="93" y="135"/>
                  <a:pt x="91" y="135"/>
                </a:cubicBezTo>
                <a:cubicBezTo>
                  <a:pt x="90" y="135"/>
                  <a:pt x="90" y="135"/>
                  <a:pt x="89" y="136"/>
                </a:cubicBezTo>
                <a:cubicBezTo>
                  <a:pt x="89" y="136"/>
                  <a:pt x="88" y="136"/>
                  <a:pt x="88" y="136"/>
                </a:cubicBezTo>
                <a:cubicBezTo>
                  <a:pt x="88" y="136"/>
                  <a:pt x="88" y="136"/>
                  <a:pt x="88" y="137"/>
                </a:cubicBezTo>
                <a:cubicBezTo>
                  <a:pt x="89" y="136"/>
                  <a:pt x="89" y="136"/>
                  <a:pt x="90" y="136"/>
                </a:cubicBezTo>
                <a:cubicBezTo>
                  <a:pt x="92" y="136"/>
                  <a:pt x="95" y="135"/>
                  <a:pt x="97" y="136"/>
                </a:cubicBezTo>
                <a:close/>
                <a:moveTo>
                  <a:pt x="100" y="131"/>
                </a:moveTo>
                <a:cubicBezTo>
                  <a:pt x="100" y="131"/>
                  <a:pt x="100" y="131"/>
                  <a:pt x="100" y="131"/>
                </a:cubicBezTo>
                <a:cubicBezTo>
                  <a:pt x="102" y="131"/>
                  <a:pt x="105" y="131"/>
                  <a:pt x="107" y="131"/>
                </a:cubicBezTo>
                <a:cubicBezTo>
                  <a:pt x="112" y="132"/>
                  <a:pt x="116" y="133"/>
                  <a:pt x="120" y="136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22" y="135"/>
                  <a:pt x="122" y="133"/>
                  <a:pt x="123" y="131"/>
                </a:cubicBezTo>
                <a:cubicBezTo>
                  <a:pt x="124" y="130"/>
                  <a:pt x="124" y="130"/>
                  <a:pt x="124" y="128"/>
                </a:cubicBezTo>
                <a:cubicBezTo>
                  <a:pt x="124" y="128"/>
                  <a:pt x="124" y="128"/>
                  <a:pt x="124" y="127"/>
                </a:cubicBezTo>
                <a:cubicBezTo>
                  <a:pt x="124" y="126"/>
                  <a:pt x="125" y="126"/>
                  <a:pt x="126" y="126"/>
                </a:cubicBezTo>
                <a:cubicBezTo>
                  <a:pt x="127" y="126"/>
                  <a:pt x="127" y="126"/>
                  <a:pt x="128" y="127"/>
                </a:cubicBezTo>
                <a:cubicBezTo>
                  <a:pt x="128" y="127"/>
                  <a:pt x="128" y="127"/>
                  <a:pt x="128" y="128"/>
                </a:cubicBezTo>
                <a:cubicBezTo>
                  <a:pt x="129" y="128"/>
                  <a:pt x="128" y="129"/>
                  <a:pt x="128" y="130"/>
                </a:cubicBezTo>
                <a:cubicBezTo>
                  <a:pt x="127" y="130"/>
                  <a:pt x="127" y="130"/>
                  <a:pt x="127" y="130"/>
                </a:cubicBezTo>
                <a:cubicBezTo>
                  <a:pt x="126" y="131"/>
                  <a:pt x="126" y="131"/>
                  <a:pt x="126" y="131"/>
                </a:cubicBezTo>
                <a:cubicBezTo>
                  <a:pt x="125" y="132"/>
                  <a:pt x="125" y="133"/>
                  <a:pt x="124" y="134"/>
                </a:cubicBezTo>
                <a:cubicBezTo>
                  <a:pt x="124" y="134"/>
                  <a:pt x="124" y="135"/>
                  <a:pt x="125" y="135"/>
                </a:cubicBezTo>
                <a:cubicBezTo>
                  <a:pt x="125" y="134"/>
                  <a:pt x="125" y="134"/>
                  <a:pt x="125" y="134"/>
                </a:cubicBezTo>
                <a:cubicBezTo>
                  <a:pt x="126" y="133"/>
                  <a:pt x="127" y="132"/>
                  <a:pt x="128" y="130"/>
                </a:cubicBezTo>
                <a:cubicBezTo>
                  <a:pt x="130" y="128"/>
                  <a:pt x="132" y="125"/>
                  <a:pt x="135" y="122"/>
                </a:cubicBezTo>
                <a:cubicBezTo>
                  <a:pt x="135" y="121"/>
                  <a:pt x="135" y="121"/>
                  <a:pt x="136" y="120"/>
                </a:cubicBezTo>
                <a:cubicBezTo>
                  <a:pt x="136" y="120"/>
                  <a:pt x="137" y="120"/>
                  <a:pt x="137" y="120"/>
                </a:cubicBezTo>
                <a:cubicBezTo>
                  <a:pt x="138" y="120"/>
                  <a:pt x="138" y="121"/>
                  <a:pt x="138" y="121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38" y="123"/>
                  <a:pt x="138" y="124"/>
                  <a:pt x="137" y="125"/>
                </a:cubicBezTo>
                <a:cubicBezTo>
                  <a:pt x="136" y="128"/>
                  <a:pt x="135" y="132"/>
                  <a:pt x="134" y="135"/>
                </a:cubicBezTo>
                <a:cubicBezTo>
                  <a:pt x="133" y="136"/>
                  <a:pt x="133" y="136"/>
                  <a:pt x="133" y="137"/>
                </a:cubicBezTo>
                <a:cubicBezTo>
                  <a:pt x="133" y="137"/>
                  <a:pt x="133" y="137"/>
                  <a:pt x="133" y="137"/>
                </a:cubicBezTo>
                <a:cubicBezTo>
                  <a:pt x="137" y="131"/>
                  <a:pt x="141" y="126"/>
                  <a:pt x="144" y="120"/>
                </a:cubicBezTo>
                <a:cubicBezTo>
                  <a:pt x="144" y="120"/>
                  <a:pt x="144" y="121"/>
                  <a:pt x="144" y="121"/>
                </a:cubicBezTo>
                <a:cubicBezTo>
                  <a:pt x="142" y="121"/>
                  <a:pt x="140" y="119"/>
                  <a:pt x="141" y="117"/>
                </a:cubicBezTo>
                <a:cubicBezTo>
                  <a:pt x="141" y="117"/>
                  <a:pt x="141" y="117"/>
                  <a:pt x="141" y="117"/>
                </a:cubicBezTo>
                <a:cubicBezTo>
                  <a:pt x="143" y="112"/>
                  <a:pt x="145" y="107"/>
                  <a:pt x="146" y="102"/>
                </a:cubicBezTo>
                <a:cubicBezTo>
                  <a:pt x="147" y="100"/>
                  <a:pt x="148" y="97"/>
                  <a:pt x="149" y="94"/>
                </a:cubicBezTo>
                <a:cubicBezTo>
                  <a:pt x="148" y="93"/>
                  <a:pt x="148" y="93"/>
                  <a:pt x="147" y="93"/>
                </a:cubicBezTo>
                <a:cubicBezTo>
                  <a:pt x="147" y="93"/>
                  <a:pt x="147" y="93"/>
                  <a:pt x="147" y="94"/>
                </a:cubicBezTo>
                <a:cubicBezTo>
                  <a:pt x="143" y="102"/>
                  <a:pt x="140" y="109"/>
                  <a:pt x="137" y="118"/>
                </a:cubicBezTo>
                <a:cubicBezTo>
                  <a:pt x="137" y="118"/>
                  <a:pt x="137" y="119"/>
                  <a:pt x="137" y="119"/>
                </a:cubicBezTo>
                <a:cubicBezTo>
                  <a:pt x="136" y="119"/>
                  <a:pt x="136" y="120"/>
                  <a:pt x="135" y="119"/>
                </a:cubicBezTo>
                <a:cubicBezTo>
                  <a:pt x="135" y="119"/>
                  <a:pt x="135" y="119"/>
                  <a:pt x="135" y="118"/>
                </a:cubicBezTo>
                <a:cubicBezTo>
                  <a:pt x="135" y="118"/>
                  <a:pt x="135" y="118"/>
                  <a:pt x="135" y="117"/>
                </a:cubicBezTo>
                <a:cubicBezTo>
                  <a:pt x="136" y="115"/>
                  <a:pt x="136" y="113"/>
                  <a:pt x="137" y="111"/>
                </a:cubicBezTo>
                <a:cubicBezTo>
                  <a:pt x="139" y="103"/>
                  <a:pt x="141" y="96"/>
                  <a:pt x="142" y="89"/>
                </a:cubicBezTo>
                <a:cubicBezTo>
                  <a:pt x="142" y="88"/>
                  <a:pt x="142" y="87"/>
                  <a:pt x="142" y="87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8" y="95"/>
                  <a:pt x="134" y="103"/>
                  <a:pt x="131" y="111"/>
                </a:cubicBezTo>
                <a:cubicBezTo>
                  <a:pt x="130" y="115"/>
                  <a:pt x="128" y="119"/>
                  <a:pt x="127" y="123"/>
                </a:cubicBezTo>
                <a:cubicBezTo>
                  <a:pt x="126" y="124"/>
                  <a:pt x="126" y="124"/>
                  <a:pt x="125" y="124"/>
                </a:cubicBezTo>
                <a:cubicBezTo>
                  <a:pt x="124" y="124"/>
                  <a:pt x="124" y="123"/>
                  <a:pt x="125" y="122"/>
                </a:cubicBezTo>
                <a:cubicBezTo>
                  <a:pt x="125" y="120"/>
                  <a:pt x="126" y="119"/>
                  <a:pt x="126" y="118"/>
                </a:cubicBezTo>
                <a:cubicBezTo>
                  <a:pt x="129" y="108"/>
                  <a:pt x="131" y="99"/>
                  <a:pt x="133" y="90"/>
                </a:cubicBezTo>
                <a:cubicBezTo>
                  <a:pt x="133" y="89"/>
                  <a:pt x="133" y="87"/>
                  <a:pt x="134" y="86"/>
                </a:cubicBezTo>
                <a:cubicBezTo>
                  <a:pt x="134" y="86"/>
                  <a:pt x="133" y="86"/>
                  <a:pt x="133" y="86"/>
                </a:cubicBezTo>
                <a:cubicBezTo>
                  <a:pt x="133" y="88"/>
                  <a:pt x="132" y="89"/>
                  <a:pt x="132" y="90"/>
                </a:cubicBezTo>
                <a:cubicBezTo>
                  <a:pt x="127" y="100"/>
                  <a:pt x="123" y="110"/>
                  <a:pt x="120" y="120"/>
                </a:cubicBezTo>
                <a:cubicBezTo>
                  <a:pt x="119" y="123"/>
                  <a:pt x="118" y="126"/>
                  <a:pt x="117" y="129"/>
                </a:cubicBezTo>
                <a:cubicBezTo>
                  <a:pt x="117" y="129"/>
                  <a:pt x="117" y="130"/>
                  <a:pt x="117" y="130"/>
                </a:cubicBezTo>
                <a:cubicBezTo>
                  <a:pt x="116" y="131"/>
                  <a:pt x="116" y="131"/>
                  <a:pt x="115" y="131"/>
                </a:cubicBezTo>
                <a:cubicBezTo>
                  <a:pt x="115" y="130"/>
                  <a:pt x="115" y="130"/>
                  <a:pt x="114" y="130"/>
                </a:cubicBezTo>
                <a:cubicBezTo>
                  <a:pt x="114" y="129"/>
                  <a:pt x="115" y="129"/>
                  <a:pt x="115" y="129"/>
                </a:cubicBezTo>
                <a:cubicBezTo>
                  <a:pt x="115" y="126"/>
                  <a:pt x="115" y="124"/>
                  <a:pt x="116" y="122"/>
                </a:cubicBezTo>
                <a:cubicBezTo>
                  <a:pt x="117" y="115"/>
                  <a:pt x="119" y="107"/>
                  <a:pt x="120" y="100"/>
                </a:cubicBezTo>
                <a:cubicBezTo>
                  <a:pt x="120" y="99"/>
                  <a:pt x="120" y="98"/>
                  <a:pt x="120" y="97"/>
                </a:cubicBezTo>
                <a:cubicBezTo>
                  <a:pt x="119" y="97"/>
                  <a:pt x="119" y="98"/>
                  <a:pt x="119" y="98"/>
                </a:cubicBezTo>
                <a:cubicBezTo>
                  <a:pt x="118" y="102"/>
                  <a:pt x="116" y="105"/>
                  <a:pt x="115" y="109"/>
                </a:cubicBezTo>
                <a:cubicBezTo>
                  <a:pt x="113" y="115"/>
                  <a:pt x="111" y="122"/>
                  <a:pt x="109" y="129"/>
                </a:cubicBezTo>
                <a:cubicBezTo>
                  <a:pt x="109" y="129"/>
                  <a:pt x="109" y="130"/>
                  <a:pt x="109" y="130"/>
                </a:cubicBezTo>
                <a:cubicBezTo>
                  <a:pt x="109" y="131"/>
                  <a:pt x="108" y="131"/>
                  <a:pt x="108" y="131"/>
                </a:cubicBezTo>
                <a:cubicBezTo>
                  <a:pt x="107" y="131"/>
                  <a:pt x="107" y="130"/>
                  <a:pt x="107" y="130"/>
                </a:cubicBezTo>
                <a:cubicBezTo>
                  <a:pt x="107" y="129"/>
                  <a:pt x="107" y="129"/>
                  <a:pt x="107" y="128"/>
                </a:cubicBezTo>
                <a:cubicBezTo>
                  <a:pt x="107" y="122"/>
                  <a:pt x="107" y="116"/>
                  <a:pt x="108" y="109"/>
                </a:cubicBezTo>
                <a:cubicBezTo>
                  <a:pt x="108" y="109"/>
                  <a:pt x="108" y="108"/>
                  <a:pt x="108" y="107"/>
                </a:cubicBezTo>
                <a:cubicBezTo>
                  <a:pt x="107" y="108"/>
                  <a:pt x="106" y="108"/>
                  <a:pt x="106" y="109"/>
                </a:cubicBezTo>
                <a:cubicBezTo>
                  <a:pt x="104" y="116"/>
                  <a:pt x="102" y="123"/>
                  <a:pt x="100" y="129"/>
                </a:cubicBezTo>
                <a:cubicBezTo>
                  <a:pt x="100" y="130"/>
                  <a:pt x="100" y="130"/>
                  <a:pt x="100" y="131"/>
                </a:cubicBezTo>
                <a:close/>
                <a:moveTo>
                  <a:pt x="129" y="90"/>
                </a:moveTo>
                <a:cubicBezTo>
                  <a:pt x="129" y="90"/>
                  <a:pt x="130" y="89"/>
                  <a:pt x="130" y="89"/>
                </a:cubicBezTo>
                <a:cubicBezTo>
                  <a:pt x="131" y="87"/>
                  <a:pt x="132" y="84"/>
                  <a:pt x="133" y="82"/>
                </a:cubicBezTo>
                <a:cubicBezTo>
                  <a:pt x="133" y="82"/>
                  <a:pt x="133" y="81"/>
                  <a:pt x="134" y="81"/>
                </a:cubicBezTo>
                <a:cubicBezTo>
                  <a:pt x="134" y="80"/>
                  <a:pt x="134" y="80"/>
                  <a:pt x="135" y="80"/>
                </a:cubicBezTo>
                <a:cubicBezTo>
                  <a:pt x="136" y="80"/>
                  <a:pt x="136" y="80"/>
                  <a:pt x="136" y="81"/>
                </a:cubicBezTo>
                <a:cubicBezTo>
                  <a:pt x="136" y="82"/>
                  <a:pt x="136" y="83"/>
                  <a:pt x="136" y="84"/>
                </a:cubicBezTo>
                <a:cubicBezTo>
                  <a:pt x="135" y="89"/>
                  <a:pt x="135" y="93"/>
                  <a:pt x="134" y="97"/>
                </a:cubicBezTo>
                <a:cubicBezTo>
                  <a:pt x="134" y="98"/>
                  <a:pt x="133" y="99"/>
                  <a:pt x="133" y="100"/>
                </a:cubicBezTo>
                <a:cubicBezTo>
                  <a:pt x="134" y="99"/>
                  <a:pt x="134" y="99"/>
                  <a:pt x="134" y="98"/>
                </a:cubicBezTo>
                <a:cubicBezTo>
                  <a:pt x="134" y="97"/>
                  <a:pt x="135" y="96"/>
                  <a:pt x="136" y="95"/>
                </a:cubicBezTo>
                <a:cubicBezTo>
                  <a:pt x="137" y="92"/>
                  <a:pt x="139" y="89"/>
                  <a:pt x="140" y="86"/>
                </a:cubicBezTo>
                <a:cubicBezTo>
                  <a:pt x="141" y="85"/>
                  <a:pt x="141" y="84"/>
                  <a:pt x="142" y="83"/>
                </a:cubicBezTo>
                <a:cubicBezTo>
                  <a:pt x="142" y="83"/>
                  <a:pt x="143" y="83"/>
                  <a:pt x="144" y="83"/>
                </a:cubicBezTo>
                <a:cubicBezTo>
                  <a:pt x="144" y="83"/>
                  <a:pt x="145" y="84"/>
                  <a:pt x="145" y="85"/>
                </a:cubicBezTo>
                <a:cubicBezTo>
                  <a:pt x="145" y="85"/>
                  <a:pt x="145" y="86"/>
                  <a:pt x="145" y="86"/>
                </a:cubicBezTo>
                <a:cubicBezTo>
                  <a:pt x="144" y="88"/>
                  <a:pt x="144" y="90"/>
                  <a:pt x="144" y="92"/>
                </a:cubicBezTo>
                <a:cubicBezTo>
                  <a:pt x="144" y="93"/>
                  <a:pt x="143" y="95"/>
                  <a:pt x="143" y="96"/>
                </a:cubicBezTo>
                <a:cubicBezTo>
                  <a:pt x="143" y="96"/>
                  <a:pt x="143" y="95"/>
                  <a:pt x="144" y="95"/>
                </a:cubicBezTo>
                <a:cubicBezTo>
                  <a:pt x="144" y="93"/>
                  <a:pt x="145" y="92"/>
                  <a:pt x="146" y="90"/>
                </a:cubicBezTo>
                <a:cubicBezTo>
                  <a:pt x="147" y="88"/>
                  <a:pt x="148" y="86"/>
                  <a:pt x="149" y="83"/>
                </a:cubicBezTo>
                <a:cubicBezTo>
                  <a:pt x="150" y="83"/>
                  <a:pt x="150" y="82"/>
                  <a:pt x="151" y="81"/>
                </a:cubicBezTo>
                <a:cubicBezTo>
                  <a:pt x="151" y="81"/>
                  <a:pt x="152" y="81"/>
                  <a:pt x="153" y="81"/>
                </a:cubicBezTo>
                <a:cubicBezTo>
                  <a:pt x="153" y="82"/>
                  <a:pt x="153" y="82"/>
                  <a:pt x="154" y="82"/>
                </a:cubicBezTo>
                <a:cubicBezTo>
                  <a:pt x="155" y="80"/>
                  <a:pt x="156" y="79"/>
                  <a:pt x="157" y="77"/>
                </a:cubicBezTo>
                <a:cubicBezTo>
                  <a:pt x="156" y="77"/>
                  <a:pt x="156" y="77"/>
                  <a:pt x="156" y="77"/>
                </a:cubicBezTo>
                <a:cubicBezTo>
                  <a:pt x="155" y="78"/>
                  <a:pt x="154" y="77"/>
                  <a:pt x="153" y="77"/>
                </a:cubicBezTo>
                <a:cubicBezTo>
                  <a:pt x="153" y="76"/>
                  <a:pt x="153" y="75"/>
                  <a:pt x="153" y="74"/>
                </a:cubicBezTo>
                <a:cubicBezTo>
                  <a:pt x="153" y="74"/>
                  <a:pt x="154" y="73"/>
                  <a:pt x="154" y="73"/>
                </a:cubicBezTo>
                <a:cubicBezTo>
                  <a:pt x="156" y="71"/>
                  <a:pt x="158" y="68"/>
                  <a:pt x="160" y="65"/>
                </a:cubicBezTo>
                <a:cubicBezTo>
                  <a:pt x="161" y="64"/>
                  <a:pt x="160" y="63"/>
                  <a:pt x="160" y="61"/>
                </a:cubicBezTo>
                <a:cubicBezTo>
                  <a:pt x="159" y="62"/>
                  <a:pt x="158" y="63"/>
                  <a:pt x="158" y="63"/>
                </a:cubicBezTo>
                <a:cubicBezTo>
                  <a:pt x="157" y="64"/>
                  <a:pt x="156" y="65"/>
                  <a:pt x="155" y="64"/>
                </a:cubicBezTo>
                <a:cubicBezTo>
                  <a:pt x="154" y="65"/>
                  <a:pt x="154" y="66"/>
                  <a:pt x="154" y="66"/>
                </a:cubicBezTo>
                <a:cubicBezTo>
                  <a:pt x="153" y="67"/>
                  <a:pt x="153" y="68"/>
                  <a:pt x="153" y="68"/>
                </a:cubicBezTo>
                <a:cubicBezTo>
                  <a:pt x="152" y="70"/>
                  <a:pt x="150" y="70"/>
                  <a:pt x="149" y="69"/>
                </a:cubicBezTo>
                <a:cubicBezTo>
                  <a:pt x="148" y="69"/>
                  <a:pt x="148" y="67"/>
                  <a:pt x="149" y="66"/>
                </a:cubicBezTo>
                <a:cubicBezTo>
                  <a:pt x="149" y="65"/>
                  <a:pt x="150" y="64"/>
                  <a:pt x="151" y="63"/>
                </a:cubicBezTo>
                <a:cubicBezTo>
                  <a:pt x="151" y="62"/>
                  <a:pt x="151" y="62"/>
                  <a:pt x="151" y="62"/>
                </a:cubicBezTo>
                <a:cubicBezTo>
                  <a:pt x="151" y="62"/>
                  <a:pt x="150" y="62"/>
                  <a:pt x="150" y="62"/>
                </a:cubicBezTo>
                <a:cubicBezTo>
                  <a:pt x="147" y="64"/>
                  <a:pt x="144" y="67"/>
                  <a:pt x="141" y="70"/>
                </a:cubicBezTo>
                <a:cubicBezTo>
                  <a:pt x="140" y="71"/>
                  <a:pt x="139" y="73"/>
                  <a:pt x="138" y="74"/>
                </a:cubicBezTo>
                <a:cubicBezTo>
                  <a:pt x="137" y="75"/>
                  <a:pt x="135" y="76"/>
                  <a:pt x="134" y="77"/>
                </a:cubicBezTo>
                <a:cubicBezTo>
                  <a:pt x="130" y="81"/>
                  <a:pt x="125" y="84"/>
                  <a:pt x="121" y="88"/>
                </a:cubicBezTo>
                <a:cubicBezTo>
                  <a:pt x="117" y="91"/>
                  <a:pt x="113" y="94"/>
                  <a:pt x="110" y="97"/>
                </a:cubicBezTo>
                <a:cubicBezTo>
                  <a:pt x="109" y="98"/>
                  <a:pt x="109" y="98"/>
                  <a:pt x="109" y="99"/>
                </a:cubicBezTo>
                <a:cubicBezTo>
                  <a:pt x="109" y="99"/>
                  <a:pt x="110" y="98"/>
                  <a:pt x="110" y="98"/>
                </a:cubicBezTo>
                <a:cubicBezTo>
                  <a:pt x="114" y="96"/>
                  <a:pt x="118" y="94"/>
                  <a:pt x="121" y="91"/>
                </a:cubicBezTo>
                <a:cubicBezTo>
                  <a:pt x="123" y="91"/>
                  <a:pt x="124" y="90"/>
                  <a:pt x="125" y="90"/>
                </a:cubicBezTo>
                <a:cubicBezTo>
                  <a:pt x="126" y="89"/>
                  <a:pt x="128" y="89"/>
                  <a:pt x="129" y="90"/>
                </a:cubicBezTo>
                <a:close/>
                <a:moveTo>
                  <a:pt x="152" y="48"/>
                </a:moveTo>
                <a:cubicBezTo>
                  <a:pt x="152" y="48"/>
                  <a:pt x="152" y="48"/>
                  <a:pt x="152" y="48"/>
                </a:cubicBezTo>
                <a:cubicBezTo>
                  <a:pt x="152" y="48"/>
                  <a:pt x="152" y="49"/>
                  <a:pt x="152" y="49"/>
                </a:cubicBezTo>
                <a:cubicBezTo>
                  <a:pt x="148" y="51"/>
                  <a:pt x="144" y="55"/>
                  <a:pt x="140" y="58"/>
                </a:cubicBezTo>
                <a:cubicBezTo>
                  <a:pt x="138" y="60"/>
                  <a:pt x="136" y="62"/>
                  <a:pt x="134" y="64"/>
                </a:cubicBezTo>
                <a:cubicBezTo>
                  <a:pt x="133" y="65"/>
                  <a:pt x="133" y="65"/>
                  <a:pt x="132" y="65"/>
                </a:cubicBezTo>
                <a:cubicBezTo>
                  <a:pt x="132" y="66"/>
                  <a:pt x="131" y="66"/>
                  <a:pt x="131" y="65"/>
                </a:cubicBezTo>
                <a:cubicBezTo>
                  <a:pt x="130" y="65"/>
                  <a:pt x="130" y="64"/>
                  <a:pt x="130" y="64"/>
                </a:cubicBezTo>
                <a:cubicBezTo>
                  <a:pt x="131" y="63"/>
                  <a:pt x="131" y="62"/>
                  <a:pt x="131" y="62"/>
                </a:cubicBezTo>
                <a:cubicBezTo>
                  <a:pt x="133" y="59"/>
                  <a:pt x="134" y="56"/>
                  <a:pt x="136" y="53"/>
                </a:cubicBezTo>
                <a:cubicBezTo>
                  <a:pt x="137" y="51"/>
                  <a:pt x="138" y="49"/>
                  <a:pt x="139" y="47"/>
                </a:cubicBezTo>
                <a:cubicBezTo>
                  <a:pt x="139" y="46"/>
                  <a:pt x="139" y="46"/>
                  <a:pt x="140" y="46"/>
                </a:cubicBezTo>
                <a:cubicBezTo>
                  <a:pt x="139" y="46"/>
                  <a:pt x="138" y="46"/>
                  <a:pt x="138" y="47"/>
                </a:cubicBezTo>
                <a:cubicBezTo>
                  <a:pt x="134" y="51"/>
                  <a:pt x="129" y="56"/>
                  <a:pt x="125" y="60"/>
                </a:cubicBezTo>
                <a:cubicBezTo>
                  <a:pt x="126" y="61"/>
                  <a:pt x="126" y="62"/>
                  <a:pt x="125" y="63"/>
                </a:cubicBezTo>
                <a:cubicBezTo>
                  <a:pt x="125" y="63"/>
                  <a:pt x="125" y="63"/>
                  <a:pt x="124" y="63"/>
                </a:cubicBezTo>
                <a:cubicBezTo>
                  <a:pt x="123" y="63"/>
                  <a:pt x="122" y="64"/>
                  <a:pt x="121" y="65"/>
                </a:cubicBezTo>
                <a:cubicBezTo>
                  <a:pt x="115" y="69"/>
                  <a:pt x="109" y="72"/>
                  <a:pt x="104" y="77"/>
                </a:cubicBezTo>
                <a:cubicBezTo>
                  <a:pt x="104" y="77"/>
                  <a:pt x="104" y="78"/>
                  <a:pt x="103" y="78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106" y="77"/>
                  <a:pt x="107" y="76"/>
                  <a:pt x="109" y="76"/>
                </a:cubicBezTo>
                <a:cubicBezTo>
                  <a:pt x="115" y="72"/>
                  <a:pt x="121" y="69"/>
                  <a:pt x="128" y="65"/>
                </a:cubicBezTo>
                <a:cubicBezTo>
                  <a:pt x="128" y="65"/>
                  <a:pt x="128" y="65"/>
                  <a:pt x="128" y="65"/>
                </a:cubicBezTo>
                <a:cubicBezTo>
                  <a:pt x="129" y="64"/>
                  <a:pt x="129" y="65"/>
                  <a:pt x="130" y="65"/>
                </a:cubicBezTo>
                <a:cubicBezTo>
                  <a:pt x="130" y="65"/>
                  <a:pt x="130" y="66"/>
                  <a:pt x="130" y="66"/>
                </a:cubicBezTo>
                <a:cubicBezTo>
                  <a:pt x="129" y="67"/>
                  <a:pt x="129" y="67"/>
                  <a:pt x="129" y="67"/>
                </a:cubicBezTo>
                <a:cubicBezTo>
                  <a:pt x="126" y="69"/>
                  <a:pt x="124" y="70"/>
                  <a:pt x="122" y="72"/>
                </a:cubicBezTo>
                <a:cubicBezTo>
                  <a:pt x="116" y="76"/>
                  <a:pt x="110" y="80"/>
                  <a:pt x="105" y="85"/>
                </a:cubicBezTo>
                <a:cubicBezTo>
                  <a:pt x="105" y="85"/>
                  <a:pt x="104" y="85"/>
                  <a:pt x="104" y="86"/>
                </a:cubicBezTo>
                <a:cubicBezTo>
                  <a:pt x="104" y="86"/>
                  <a:pt x="104" y="87"/>
                  <a:pt x="104" y="87"/>
                </a:cubicBezTo>
                <a:cubicBezTo>
                  <a:pt x="105" y="87"/>
                  <a:pt x="105" y="87"/>
                  <a:pt x="106" y="87"/>
                </a:cubicBezTo>
                <a:cubicBezTo>
                  <a:pt x="108" y="86"/>
                  <a:pt x="109" y="85"/>
                  <a:pt x="111" y="84"/>
                </a:cubicBezTo>
                <a:cubicBezTo>
                  <a:pt x="119" y="81"/>
                  <a:pt x="127" y="77"/>
                  <a:pt x="134" y="73"/>
                </a:cubicBezTo>
                <a:cubicBezTo>
                  <a:pt x="135" y="72"/>
                  <a:pt x="136" y="72"/>
                  <a:pt x="137" y="71"/>
                </a:cubicBezTo>
                <a:cubicBezTo>
                  <a:pt x="137" y="69"/>
                  <a:pt x="138" y="68"/>
                  <a:pt x="139" y="67"/>
                </a:cubicBezTo>
                <a:cubicBezTo>
                  <a:pt x="143" y="61"/>
                  <a:pt x="147" y="56"/>
                  <a:pt x="152" y="50"/>
                </a:cubicBezTo>
                <a:cubicBezTo>
                  <a:pt x="152" y="49"/>
                  <a:pt x="152" y="49"/>
                  <a:pt x="152" y="48"/>
                </a:cubicBezTo>
                <a:close/>
                <a:moveTo>
                  <a:pt x="174" y="82"/>
                </a:moveTo>
                <a:cubicBezTo>
                  <a:pt x="174" y="82"/>
                  <a:pt x="174" y="82"/>
                  <a:pt x="173" y="82"/>
                </a:cubicBezTo>
                <a:cubicBezTo>
                  <a:pt x="173" y="82"/>
                  <a:pt x="173" y="82"/>
                  <a:pt x="173" y="82"/>
                </a:cubicBezTo>
                <a:cubicBezTo>
                  <a:pt x="168" y="87"/>
                  <a:pt x="163" y="92"/>
                  <a:pt x="158" y="97"/>
                </a:cubicBezTo>
                <a:cubicBezTo>
                  <a:pt x="157" y="98"/>
                  <a:pt x="156" y="98"/>
                  <a:pt x="155" y="99"/>
                </a:cubicBezTo>
                <a:cubicBezTo>
                  <a:pt x="155" y="99"/>
                  <a:pt x="154" y="100"/>
                  <a:pt x="154" y="100"/>
                </a:cubicBezTo>
                <a:cubicBezTo>
                  <a:pt x="154" y="100"/>
                  <a:pt x="153" y="100"/>
                  <a:pt x="153" y="100"/>
                </a:cubicBezTo>
                <a:cubicBezTo>
                  <a:pt x="152" y="99"/>
                  <a:pt x="152" y="99"/>
                  <a:pt x="153" y="98"/>
                </a:cubicBezTo>
                <a:cubicBezTo>
                  <a:pt x="153" y="98"/>
                  <a:pt x="153" y="98"/>
                  <a:pt x="153" y="97"/>
                </a:cubicBezTo>
                <a:cubicBezTo>
                  <a:pt x="154" y="96"/>
                  <a:pt x="155" y="95"/>
                  <a:pt x="155" y="94"/>
                </a:cubicBezTo>
                <a:cubicBezTo>
                  <a:pt x="159" y="89"/>
                  <a:pt x="163" y="83"/>
                  <a:pt x="167" y="77"/>
                </a:cubicBezTo>
                <a:cubicBezTo>
                  <a:pt x="168" y="77"/>
                  <a:pt x="168" y="77"/>
                  <a:pt x="168" y="77"/>
                </a:cubicBezTo>
                <a:cubicBezTo>
                  <a:pt x="168" y="77"/>
                  <a:pt x="168" y="77"/>
                  <a:pt x="167" y="77"/>
                </a:cubicBezTo>
                <a:cubicBezTo>
                  <a:pt x="163" y="81"/>
                  <a:pt x="158" y="86"/>
                  <a:pt x="153" y="91"/>
                </a:cubicBezTo>
                <a:cubicBezTo>
                  <a:pt x="153" y="91"/>
                  <a:pt x="153" y="91"/>
                  <a:pt x="153" y="92"/>
                </a:cubicBezTo>
                <a:cubicBezTo>
                  <a:pt x="151" y="100"/>
                  <a:pt x="149" y="109"/>
                  <a:pt x="146" y="118"/>
                </a:cubicBezTo>
                <a:cubicBezTo>
                  <a:pt x="146" y="118"/>
                  <a:pt x="146" y="118"/>
                  <a:pt x="146" y="119"/>
                </a:cubicBezTo>
                <a:cubicBezTo>
                  <a:pt x="146" y="118"/>
                  <a:pt x="147" y="118"/>
                  <a:pt x="147" y="117"/>
                </a:cubicBezTo>
                <a:cubicBezTo>
                  <a:pt x="148" y="116"/>
                  <a:pt x="148" y="115"/>
                  <a:pt x="149" y="114"/>
                </a:cubicBezTo>
                <a:cubicBezTo>
                  <a:pt x="150" y="114"/>
                  <a:pt x="150" y="113"/>
                  <a:pt x="150" y="113"/>
                </a:cubicBezTo>
                <a:cubicBezTo>
                  <a:pt x="151" y="113"/>
                  <a:pt x="151" y="113"/>
                  <a:pt x="152" y="113"/>
                </a:cubicBezTo>
                <a:cubicBezTo>
                  <a:pt x="152" y="113"/>
                  <a:pt x="153" y="114"/>
                  <a:pt x="153" y="114"/>
                </a:cubicBezTo>
                <a:cubicBezTo>
                  <a:pt x="152" y="115"/>
                  <a:pt x="152" y="116"/>
                  <a:pt x="152" y="116"/>
                </a:cubicBezTo>
                <a:cubicBezTo>
                  <a:pt x="150" y="120"/>
                  <a:pt x="149" y="124"/>
                  <a:pt x="147" y="128"/>
                </a:cubicBezTo>
                <a:cubicBezTo>
                  <a:pt x="147" y="128"/>
                  <a:pt x="147" y="129"/>
                  <a:pt x="146" y="129"/>
                </a:cubicBezTo>
                <a:cubicBezTo>
                  <a:pt x="147" y="129"/>
                  <a:pt x="147" y="128"/>
                  <a:pt x="147" y="128"/>
                </a:cubicBezTo>
                <a:cubicBezTo>
                  <a:pt x="150" y="125"/>
                  <a:pt x="152" y="122"/>
                  <a:pt x="154" y="119"/>
                </a:cubicBezTo>
                <a:cubicBezTo>
                  <a:pt x="157" y="116"/>
                  <a:pt x="159" y="113"/>
                  <a:pt x="162" y="110"/>
                </a:cubicBezTo>
                <a:cubicBezTo>
                  <a:pt x="163" y="109"/>
                  <a:pt x="164" y="108"/>
                  <a:pt x="165" y="109"/>
                </a:cubicBezTo>
                <a:cubicBezTo>
                  <a:pt x="166" y="108"/>
                  <a:pt x="166" y="108"/>
                  <a:pt x="166" y="108"/>
                </a:cubicBezTo>
                <a:cubicBezTo>
                  <a:pt x="170" y="103"/>
                  <a:pt x="173" y="98"/>
                  <a:pt x="177" y="93"/>
                </a:cubicBezTo>
                <a:cubicBezTo>
                  <a:pt x="179" y="90"/>
                  <a:pt x="181" y="87"/>
                  <a:pt x="183" y="84"/>
                </a:cubicBezTo>
                <a:cubicBezTo>
                  <a:pt x="183" y="84"/>
                  <a:pt x="183" y="83"/>
                  <a:pt x="183" y="83"/>
                </a:cubicBezTo>
                <a:cubicBezTo>
                  <a:pt x="182" y="84"/>
                  <a:pt x="181" y="85"/>
                  <a:pt x="180" y="86"/>
                </a:cubicBezTo>
                <a:cubicBezTo>
                  <a:pt x="173" y="92"/>
                  <a:pt x="167" y="99"/>
                  <a:pt x="160" y="105"/>
                </a:cubicBezTo>
                <a:cubicBezTo>
                  <a:pt x="160" y="106"/>
                  <a:pt x="159" y="107"/>
                  <a:pt x="158" y="108"/>
                </a:cubicBezTo>
                <a:cubicBezTo>
                  <a:pt x="157" y="109"/>
                  <a:pt x="157" y="109"/>
                  <a:pt x="156" y="108"/>
                </a:cubicBezTo>
                <a:cubicBezTo>
                  <a:pt x="156" y="108"/>
                  <a:pt x="156" y="107"/>
                  <a:pt x="156" y="106"/>
                </a:cubicBezTo>
                <a:cubicBezTo>
                  <a:pt x="156" y="106"/>
                  <a:pt x="157" y="106"/>
                  <a:pt x="157" y="105"/>
                </a:cubicBezTo>
                <a:cubicBezTo>
                  <a:pt x="158" y="104"/>
                  <a:pt x="158" y="104"/>
                  <a:pt x="159" y="103"/>
                </a:cubicBezTo>
                <a:cubicBezTo>
                  <a:pt x="164" y="97"/>
                  <a:pt x="168" y="90"/>
                  <a:pt x="172" y="84"/>
                </a:cubicBezTo>
                <a:cubicBezTo>
                  <a:pt x="173" y="83"/>
                  <a:pt x="173" y="82"/>
                  <a:pt x="174" y="82"/>
                </a:cubicBezTo>
                <a:close/>
                <a:moveTo>
                  <a:pt x="128" y="54"/>
                </a:moveTo>
                <a:cubicBezTo>
                  <a:pt x="128" y="54"/>
                  <a:pt x="128" y="54"/>
                  <a:pt x="128" y="54"/>
                </a:cubicBezTo>
                <a:cubicBezTo>
                  <a:pt x="128" y="53"/>
                  <a:pt x="128" y="53"/>
                  <a:pt x="129" y="53"/>
                </a:cubicBezTo>
                <a:cubicBezTo>
                  <a:pt x="131" y="51"/>
                  <a:pt x="133" y="48"/>
                  <a:pt x="135" y="46"/>
                </a:cubicBezTo>
                <a:cubicBezTo>
                  <a:pt x="136" y="45"/>
                  <a:pt x="137" y="44"/>
                  <a:pt x="138" y="44"/>
                </a:cubicBezTo>
                <a:cubicBezTo>
                  <a:pt x="139" y="43"/>
                  <a:pt x="140" y="43"/>
                  <a:pt x="141" y="43"/>
                </a:cubicBezTo>
                <a:cubicBezTo>
                  <a:pt x="142" y="43"/>
                  <a:pt x="142" y="44"/>
                  <a:pt x="142" y="45"/>
                </a:cubicBezTo>
                <a:cubicBezTo>
                  <a:pt x="142" y="45"/>
                  <a:pt x="142" y="46"/>
                  <a:pt x="142" y="47"/>
                </a:cubicBezTo>
                <a:cubicBezTo>
                  <a:pt x="141" y="49"/>
                  <a:pt x="140" y="51"/>
                  <a:pt x="139" y="53"/>
                </a:cubicBezTo>
                <a:cubicBezTo>
                  <a:pt x="138" y="55"/>
                  <a:pt x="136" y="57"/>
                  <a:pt x="135" y="59"/>
                </a:cubicBezTo>
                <a:cubicBezTo>
                  <a:pt x="135" y="59"/>
                  <a:pt x="135" y="60"/>
                  <a:pt x="135" y="60"/>
                </a:cubicBezTo>
                <a:cubicBezTo>
                  <a:pt x="135" y="60"/>
                  <a:pt x="136" y="59"/>
                  <a:pt x="136" y="59"/>
                </a:cubicBezTo>
                <a:cubicBezTo>
                  <a:pt x="141" y="53"/>
                  <a:pt x="148" y="49"/>
                  <a:pt x="154" y="44"/>
                </a:cubicBezTo>
                <a:cubicBezTo>
                  <a:pt x="155" y="44"/>
                  <a:pt x="155" y="43"/>
                  <a:pt x="156" y="43"/>
                </a:cubicBezTo>
                <a:cubicBezTo>
                  <a:pt x="157" y="43"/>
                  <a:pt x="158" y="42"/>
                  <a:pt x="158" y="41"/>
                </a:cubicBezTo>
                <a:cubicBezTo>
                  <a:pt x="159" y="40"/>
                  <a:pt x="159" y="40"/>
                  <a:pt x="159" y="39"/>
                </a:cubicBezTo>
                <a:cubicBezTo>
                  <a:pt x="160" y="38"/>
                  <a:pt x="161" y="36"/>
                  <a:pt x="161" y="34"/>
                </a:cubicBezTo>
                <a:cubicBezTo>
                  <a:pt x="161" y="34"/>
                  <a:pt x="161" y="33"/>
                  <a:pt x="161" y="32"/>
                </a:cubicBezTo>
                <a:cubicBezTo>
                  <a:pt x="162" y="31"/>
                  <a:pt x="162" y="31"/>
                  <a:pt x="162" y="30"/>
                </a:cubicBezTo>
                <a:cubicBezTo>
                  <a:pt x="162" y="30"/>
                  <a:pt x="161" y="30"/>
                  <a:pt x="161" y="30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160" y="32"/>
                  <a:pt x="159" y="33"/>
                  <a:pt x="158" y="34"/>
                </a:cubicBezTo>
                <a:cubicBezTo>
                  <a:pt x="158" y="34"/>
                  <a:pt x="157" y="34"/>
                  <a:pt x="157" y="35"/>
                </a:cubicBezTo>
                <a:cubicBezTo>
                  <a:pt x="156" y="35"/>
                  <a:pt x="155" y="35"/>
                  <a:pt x="155" y="34"/>
                </a:cubicBezTo>
                <a:cubicBezTo>
                  <a:pt x="155" y="33"/>
                  <a:pt x="155" y="33"/>
                  <a:pt x="155" y="32"/>
                </a:cubicBezTo>
                <a:cubicBezTo>
                  <a:pt x="156" y="32"/>
                  <a:pt x="156" y="31"/>
                  <a:pt x="157" y="30"/>
                </a:cubicBezTo>
                <a:cubicBezTo>
                  <a:pt x="159" y="26"/>
                  <a:pt x="161" y="22"/>
                  <a:pt x="164" y="18"/>
                </a:cubicBezTo>
                <a:cubicBezTo>
                  <a:pt x="164" y="18"/>
                  <a:pt x="164" y="17"/>
                  <a:pt x="164" y="17"/>
                </a:cubicBezTo>
                <a:cubicBezTo>
                  <a:pt x="164" y="17"/>
                  <a:pt x="164" y="17"/>
                  <a:pt x="164" y="17"/>
                </a:cubicBezTo>
                <a:cubicBezTo>
                  <a:pt x="164" y="17"/>
                  <a:pt x="163" y="17"/>
                  <a:pt x="163" y="18"/>
                </a:cubicBezTo>
                <a:cubicBezTo>
                  <a:pt x="159" y="23"/>
                  <a:pt x="155" y="28"/>
                  <a:pt x="150" y="33"/>
                </a:cubicBezTo>
                <a:cubicBezTo>
                  <a:pt x="150" y="34"/>
                  <a:pt x="149" y="34"/>
                  <a:pt x="148" y="35"/>
                </a:cubicBezTo>
                <a:cubicBezTo>
                  <a:pt x="148" y="35"/>
                  <a:pt x="147" y="35"/>
                  <a:pt x="146" y="35"/>
                </a:cubicBezTo>
                <a:cubicBezTo>
                  <a:pt x="146" y="35"/>
                  <a:pt x="146" y="34"/>
                  <a:pt x="146" y="33"/>
                </a:cubicBezTo>
                <a:cubicBezTo>
                  <a:pt x="146" y="33"/>
                  <a:pt x="147" y="32"/>
                  <a:pt x="147" y="31"/>
                </a:cubicBezTo>
                <a:cubicBezTo>
                  <a:pt x="150" y="27"/>
                  <a:pt x="153" y="22"/>
                  <a:pt x="156" y="17"/>
                </a:cubicBezTo>
                <a:cubicBezTo>
                  <a:pt x="156" y="16"/>
                  <a:pt x="156" y="16"/>
                  <a:pt x="156" y="16"/>
                </a:cubicBezTo>
                <a:cubicBezTo>
                  <a:pt x="156" y="16"/>
                  <a:pt x="156" y="16"/>
                  <a:pt x="156" y="16"/>
                </a:cubicBezTo>
                <a:cubicBezTo>
                  <a:pt x="152" y="20"/>
                  <a:pt x="149" y="24"/>
                  <a:pt x="146" y="29"/>
                </a:cubicBezTo>
                <a:cubicBezTo>
                  <a:pt x="144" y="30"/>
                  <a:pt x="143" y="32"/>
                  <a:pt x="142" y="33"/>
                </a:cubicBezTo>
                <a:cubicBezTo>
                  <a:pt x="141" y="34"/>
                  <a:pt x="141" y="34"/>
                  <a:pt x="140" y="35"/>
                </a:cubicBezTo>
                <a:cubicBezTo>
                  <a:pt x="140" y="35"/>
                  <a:pt x="139" y="35"/>
                  <a:pt x="139" y="36"/>
                </a:cubicBezTo>
                <a:cubicBezTo>
                  <a:pt x="135" y="41"/>
                  <a:pt x="132" y="47"/>
                  <a:pt x="128" y="52"/>
                </a:cubicBezTo>
                <a:cubicBezTo>
                  <a:pt x="128" y="53"/>
                  <a:pt x="128" y="53"/>
                  <a:pt x="128" y="54"/>
                </a:cubicBezTo>
                <a:close/>
                <a:moveTo>
                  <a:pt x="55" y="14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5"/>
                  <a:pt x="55" y="15"/>
                  <a:pt x="55" y="15"/>
                </a:cubicBezTo>
                <a:cubicBezTo>
                  <a:pt x="51" y="20"/>
                  <a:pt x="48" y="25"/>
                  <a:pt x="45" y="30"/>
                </a:cubicBezTo>
                <a:cubicBezTo>
                  <a:pt x="44" y="31"/>
                  <a:pt x="43" y="32"/>
                  <a:pt x="42" y="33"/>
                </a:cubicBezTo>
                <a:cubicBezTo>
                  <a:pt x="42" y="33"/>
                  <a:pt x="42" y="34"/>
                  <a:pt x="41" y="34"/>
                </a:cubicBezTo>
                <a:cubicBezTo>
                  <a:pt x="41" y="35"/>
                  <a:pt x="40" y="35"/>
                  <a:pt x="40" y="34"/>
                </a:cubicBezTo>
                <a:cubicBezTo>
                  <a:pt x="39" y="34"/>
                  <a:pt x="39" y="33"/>
                  <a:pt x="39" y="33"/>
                </a:cubicBezTo>
                <a:cubicBezTo>
                  <a:pt x="39" y="32"/>
                  <a:pt x="39" y="32"/>
                  <a:pt x="40" y="31"/>
                </a:cubicBezTo>
                <a:cubicBezTo>
                  <a:pt x="41" y="28"/>
                  <a:pt x="43" y="24"/>
                  <a:pt x="44" y="20"/>
                </a:cubicBezTo>
                <a:cubicBezTo>
                  <a:pt x="45" y="18"/>
                  <a:pt x="47" y="15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6" y="14"/>
                  <a:pt x="44" y="17"/>
                  <a:pt x="42" y="19"/>
                </a:cubicBezTo>
                <a:cubicBezTo>
                  <a:pt x="39" y="23"/>
                  <a:pt x="36" y="28"/>
                  <a:pt x="33" y="32"/>
                </a:cubicBezTo>
                <a:cubicBezTo>
                  <a:pt x="32" y="33"/>
                  <a:pt x="31" y="35"/>
                  <a:pt x="30" y="36"/>
                </a:cubicBezTo>
                <a:cubicBezTo>
                  <a:pt x="29" y="36"/>
                  <a:pt x="29" y="37"/>
                  <a:pt x="28" y="36"/>
                </a:cubicBezTo>
                <a:cubicBezTo>
                  <a:pt x="28" y="36"/>
                  <a:pt x="27" y="36"/>
                  <a:pt x="28" y="35"/>
                </a:cubicBezTo>
                <a:cubicBezTo>
                  <a:pt x="28" y="34"/>
                  <a:pt x="28" y="34"/>
                  <a:pt x="28" y="33"/>
                </a:cubicBezTo>
                <a:cubicBezTo>
                  <a:pt x="30" y="28"/>
                  <a:pt x="32" y="23"/>
                  <a:pt x="34" y="18"/>
                </a:cubicBezTo>
                <a:cubicBezTo>
                  <a:pt x="35" y="17"/>
                  <a:pt x="35" y="17"/>
                  <a:pt x="35" y="16"/>
                </a:cubicBezTo>
                <a:cubicBezTo>
                  <a:pt x="34" y="17"/>
                  <a:pt x="34" y="17"/>
                  <a:pt x="34" y="18"/>
                </a:cubicBezTo>
                <a:cubicBezTo>
                  <a:pt x="30" y="23"/>
                  <a:pt x="27" y="28"/>
                  <a:pt x="23" y="33"/>
                </a:cubicBezTo>
                <a:cubicBezTo>
                  <a:pt x="23" y="34"/>
                  <a:pt x="23" y="34"/>
                  <a:pt x="23" y="34"/>
                </a:cubicBezTo>
                <a:cubicBezTo>
                  <a:pt x="22" y="36"/>
                  <a:pt x="22" y="37"/>
                  <a:pt x="21" y="39"/>
                </a:cubicBezTo>
                <a:cubicBezTo>
                  <a:pt x="20" y="43"/>
                  <a:pt x="18" y="47"/>
                  <a:pt x="16" y="51"/>
                </a:cubicBezTo>
                <a:cubicBezTo>
                  <a:pt x="16" y="51"/>
                  <a:pt x="16" y="52"/>
                  <a:pt x="16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9" y="52"/>
                  <a:pt x="19" y="52"/>
                  <a:pt x="20" y="51"/>
                </a:cubicBezTo>
                <a:cubicBezTo>
                  <a:pt x="23" y="46"/>
                  <a:pt x="26" y="42"/>
                  <a:pt x="29" y="38"/>
                </a:cubicBezTo>
                <a:cubicBezTo>
                  <a:pt x="30" y="36"/>
                  <a:pt x="31" y="35"/>
                  <a:pt x="33" y="33"/>
                </a:cubicBezTo>
                <a:cubicBezTo>
                  <a:pt x="33" y="32"/>
                  <a:pt x="33" y="32"/>
                  <a:pt x="34" y="32"/>
                </a:cubicBezTo>
                <a:cubicBezTo>
                  <a:pt x="34" y="31"/>
                  <a:pt x="35" y="31"/>
                  <a:pt x="36" y="31"/>
                </a:cubicBezTo>
                <a:cubicBezTo>
                  <a:pt x="36" y="32"/>
                  <a:pt x="36" y="32"/>
                  <a:pt x="36" y="33"/>
                </a:cubicBezTo>
                <a:cubicBezTo>
                  <a:pt x="36" y="33"/>
                  <a:pt x="36" y="34"/>
                  <a:pt x="36" y="34"/>
                </a:cubicBezTo>
                <a:cubicBezTo>
                  <a:pt x="35" y="35"/>
                  <a:pt x="35" y="37"/>
                  <a:pt x="34" y="38"/>
                </a:cubicBezTo>
                <a:cubicBezTo>
                  <a:pt x="33" y="42"/>
                  <a:pt x="31" y="46"/>
                  <a:pt x="29" y="50"/>
                </a:cubicBezTo>
                <a:cubicBezTo>
                  <a:pt x="29" y="50"/>
                  <a:pt x="29" y="50"/>
                  <a:pt x="29" y="51"/>
                </a:cubicBezTo>
                <a:cubicBezTo>
                  <a:pt x="30" y="51"/>
                  <a:pt x="31" y="51"/>
                  <a:pt x="32" y="49"/>
                </a:cubicBezTo>
                <a:cubicBezTo>
                  <a:pt x="36" y="45"/>
                  <a:pt x="40" y="40"/>
                  <a:pt x="43" y="36"/>
                </a:cubicBezTo>
                <a:cubicBezTo>
                  <a:pt x="44" y="36"/>
                  <a:pt x="44" y="35"/>
                  <a:pt x="45" y="35"/>
                </a:cubicBezTo>
                <a:cubicBezTo>
                  <a:pt x="45" y="34"/>
                  <a:pt x="46" y="34"/>
                  <a:pt x="47" y="34"/>
                </a:cubicBezTo>
                <a:cubicBezTo>
                  <a:pt x="47" y="34"/>
                  <a:pt x="47" y="34"/>
                  <a:pt x="47" y="35"/>
                </a:cubicBezTo>
                <a:cubicBezTo>
                  <a:pt x="50" y="28"/>
                  <a:pt x="53" y="21"/>
                  <a:pt x="55" y="14"/>
                </a:cubicBezTo>
                <a:close/>
                <a:moveTo>
                  <a:pt x="167" y="133"/>
                </a:moveTo>
                <a:cubicBezTo>
                  <a:pt x="167" y="134"/>
                  <a:pt x="167" y="134"/>
                  <a:pt x="167" y="134"/>
                </a:cubicBezTo>
                <a:cubicBezTo>
                  <a:pt x="167" y="133"/>
                  <a:pt x="167" y="133"/>
                  <a:pt x="168" y="133"/>
                </a:cubicBezTo>
                <a:cubicBezTo>
                  <a:pt x="169" y="131"/>
                  <a:pt x="171" y="129"/>
                  <a:pt x="172" y="126"/>
                </a:cubicBezTo>
                <a:cubicBezTo>
                  <a:pt x="173" y="126"/>
                  <a:pt x="173" y="125"/>
                  <a:pt x="174" y="124"/>
                </a:cubicBezTo>
                <a:cubicBezTo>
                  <a:pt x="175" y="121"/>
                  <a:pt x="177" y="118"/>
                  <a:pt x="179" y="115"/>
                </a:cubicBezTo>
                <a:cubicBezTo>
                  <a:pt x="181" y="114"/>
                  <a:pt x="182" y="112"/>
                  <a:pt x="183" y="111"/>
                </a:cubicBezTo>
                <a:cubicBezTo>
                  <a:pt x="184" y="110"/>
                  <a:pt x="185" y="109"/>
                  <a:pt x="186" y="108"/>
                </a:cubicBezTo>
                <a:cubicBezTo>
                  <a:pt x="186" y="108"/>
                  <a:pt x="186" y="107"/>
                  <a:pt x="187" y="107"/>
                </a:cubicBezTo>
                <a:cubicBezTo>
                  <a:pt x="188" y="103"/>
                  <a:pt x="189" y="98"/>
                  <a:pt x="189" y="94"/>
                </a:cubicBezTo>
                <a:cubicBezTo>
                  <a:pt x="190" y="91"/>
                  <a:pt x="191" y="87"/>
                  <a:pt x="190" y="84"/>
                </a:cubicBezTo>
                <a:cubicBezTo>
                  <a:pt x="190" y="83"/>
                  <a:pt x="190" y="83"/>
                  <a:pt x="191" y="83"/>
                </a:cubicBezTo>
                <a:cubicBezTo>
                  <a:pt x="191" y="82"/>
                  <a:pt x="191" y="82"/>
                  <a:pt x="192" y="82"/>
                </a:cubicBezTo>
                <a:cubicBezTo>
                  <a:pt x="190" y="81"/>
                  <a:pt x="189" y="81"/>
                  <a:pt x="187" y="80"/>
                </a:cubicBezTo>
                <a:cubicBezTo>
                  <a:pt x="185" y="85"/>
                  <a:pt x="182" y="90"/>
                  <a:pt x="179" y="94"/>
                </a:cubicBezTo>
                <a:cubicBezTo>
                  <a:pt x="180" y="94"/>
                  <a:pt x="180" y="93"/>
                  <a:pt x="180" y="93"/>
                </a:cubicBezTo>
                <a:cubicBezTo>
                  <a:pt x="181" y="92"/>
                  <a:pt x="183" y="91"/>
                  <a:pt x="184" y="89"/>
                </a:cubicBezTo>
                <a:cubicBezTo>
                  <a:pt x="184" y="89"/>
                  <a:pt x="185" y="89"/>
                  <a:pt x="186" y="88"/>
                </a:cubicBezTo>
                <a:cubicBezTo>
                  <a:pt x="187" y="88"/>
                  <a:pt x="188" y="89"/>
                  <a:pt x="188" y="90"/>
                </a:cubicBezTo>
                <a:cubicBezTo>
                  <a:pt x="189" y="91"/>
                  <a:pt x="188" y="91"/>
                  <a:pt x="188" y="92"/>
                </a:cubicBezTo>
                <a:cubicBezTo>
                  <a:pt x="188" y="92"/>
                  <a:pt x="188" y="93"/>
                  <a:pt x="187" y="94"/>
                </a:cubicBezTo>
                <a:cubicBezTo>
                  <a:pt x="185" y="100"/>
                  <a:pt x="182" y="105"/>
                  <a:pt x="179" y="110"/>
                </a:cubicBezTo>
                <a:cubicBezTo>
                  <a:pt x="179" y="111"/>
                  <a:pt x="179" y="111"/>
                  <a:pt x="179" y="111"/>
                </a:cubicBezTo>
                <a:cubicBezTo>
                  <a:pt x="178" y="112"/>
                  <a:pt x="176" y="112"/>
                  <a:pt x="175" y="111"/>
                </a:cubicBezTo>
                <a:cubicBezTo>
                  <a:pt x="174" y="111"/>
                  <a:pt x="174" y="109"/>
                  <a:pt x="175" y="108"/>
                </a:cubicBezTo>
                <a:cubicBezTo>
                  <a:pt x="175" y="108"/>
                  <a:pt x="175" y="108"/>
                  <a:pt x="175" y="107"/>
                </a:cubicBezTo>
                <a:cubicBezTo>
                  <a:pt x="178" y="103"/>
                  <a:pt x="180" y="99"/>
                  <a:pt x="183" y="95"/>
                </a:cubicBezTo>
                <a:cubicBezTo>
                  <a:pt x="183" y="94"/>
                  <a:pt x="183" y="94"/>
                  <a:pt x="183" y="94"/>
                </a:cubicBezTo>
                <a:cubicBezTo>
                  <a:pt x="183" y="94"/>
                  <a:pt x="183" y="94"/>
                  <a:pt x="183" y="93"/>
                </a:cubicBezTo>
                <a:cubicBezTo>
                  <a:pt x="182" y="94"/>
                  <a:pt x="181" y="95"/>
                  <a:pt x="180" y="96"/>
                </a:cubicBezTo>
                <a:cubicBezTo>
                  <a:pt x="176" y="101"/>
                  <a:pt x="172" y="105"/>
                  <a:pt x="168" y="110"/>
                </a:cubicBezTo>
                <a:cubicBezTo>
                  <a:pt x="167" y="110"/>
                  <a:pt x="166" y="111"/>
                  <a:pt x="166" y="111"/>
                </a:cubicBezTo>
                <a:cubicBezTo>
                  <a:pt x="163" y="117"/>
                  <a:pt x="161" y="122"/>
                  <a:pt x="159" y="128"/>
                </a:cubicBezTo>
                <a:cubicBezTo>
                  <a:pt x="159" y="128"/>
                  <a:pt x="160" y="127"/>
                  <a:pt x="160" y="127"/>
                </a:cubicBezTo>
                <a:cubicBezTo>
                  <a:pt x="164" y="122"/>
                  <a:pt x="167" y="118"/>
                  <a:pt x="171" y="113"/>
                </a:cubicBezTo>
                <a:cubicBezTo>
                  <a:pt x="171" y="113"/>
                  <a:pt x="172" y="112"/>
                  <a:pt x="172" y="112"/>
                </a:cubicBezTo>
                <a:cubicBezTo>
                  <a:pt x="173" y="111"/>
                  <a:pt x="174" y="111"/>
                  <a:pt x="174" y="111"/>
                </a:cubicBezTo>
                <a:cubicBezTo>
                  <a:pt x="175" y="111"/>
                  <a:pt x="175" y="112"/>
                  <a:pt x="175" y="113"/>
                </a:cubicBezTo>
                <a:cubicBezTo>
                  <a:pt x="175" y="114"/>
                  <a:pt x="175" y="114"/>
                  <a:pt x="175" y="115"/>
                </a:cubicBezTo>
                <a:cubicBezTo>
                  <a:pt x="174" y="116"/>
                  <a:pt x="174" y="117"/>
                  <a:pt x="174" y="117"/>
                </a:cubicBezTo>
                <a:cubicBezTo>
                  <a:pt x="171" y="122"/>
                  <a:pt x="169" y="127"/>
                  <a:pt x="167" y="132"/>
                </a:cubicBezTo>
                <a:cubicBezTo>
                  <a:pt x="167" y="133"/>
                  <a:pt x="167" y="133"/>
                  <a:pt x="167" y="133"/>
                </a:cubicBezTo>
                <a:close/>
                <a:moveTo>
                  <a:pt x="143" y="163"/>
                </a:moveTo>
                <a:cubicBezTo>
                  <a:pt x="143" y="163"/>
                  <a:pt x="143" y="163"/>
                  <a:pt x="143" y="163"/>
                </a:cubicBezTo>
                <a:cubicBezTo>
                  <a:pt x="143" y="163"/>
                  <a:pt x="144" y="163"/>
                  <a:pt x="144" y="162"/>
                </a:cubicBezTo>
                <a:cubicBezTo>
                  <a:pt x="148" y="157"/>
                  <a:pt x="153" y="151"/>
                  <a:pt x="157" y="146"/>
                </a:cubicBezTo>
                <a:cubicBezTo>
                  <a:pt x="158" y="145"/>
                  <a:pt x="159" y="145"/>
                  <a:pt x="159" y="144"/>
                </a:cubicBezTo>
                <a:cubicBezTo>
                  <a:pt x="160" y="144"/>
                  <a:pt x="161" y="143"/>
                  <a:pt x="161" y="144"/>
                </a:cubicBezTo>
                <a:cubicBezTo>
                  <a:pt x="162" y="144"/>
                  <a:pt x="162" y="145"/>
                  <a:pt x="161" y="146"/>
                </a:cubicBezTo>
                <a:cubicBezTo>
                  <a:pt x="161" y="146"/>
                  <a:pt x="160" y="147"/>
                  <a:pt x="160" y="148"/>
                </a:cubicBezTo>
                <a:cubicBezTo>
                  <a:pt x="156" y="154"/>
                  <a:pt x="153" y="160"/>
                  <a:pt x="149" y="165"/>
                </a:cubicBezTo>
                <a:cubicBezTo>
                  <a:pt x="149" y="166"/>
                  <a:pt x="149" y="166"/>
                  <a:pt x="149" y="167"/>
                </a:cubicBezTo>
                <a:cubicBezTo>
                  <a:pt x="149" y="166"/>
                  <a:pt x="149" y="166"/>
                  <a:pt x="150" y="166"/>
                </a:cubicBezTo>
                <a:cubicBezTo>
                  <a:pt x="151" y="165"/>
                  <a:pt x="152" y="163"/>
                  <a:pt x="153" y="162"/>
                </a:cubicBezTo>
                <a:cubicBezTo>
                  <a:pt x="157" y="158"/>
                  <a:pt x="160" y="153"/>
                  <a:pt x="164" y="149"/>
                </a:cubicBezTo>
                <a:cubicBezTo>
                  <a:pt x="165" y="148"/>
                  <a:pt x="165" y="148"/>
                  <a:pt x="166" y="148"/>
                </a:cubicBezTo>
                <a:cubicBezTo>
                  <a:pt x="166" y="147"/>
                  <a:pt x="167" y="147"/>
                  <a:pt x="167" y="147"/>
                </a:cubicBezTo>
                <a:cubicBezTo>
                  <a:pt x="168" y="145"/>
                  <a:pt x="168" y="143"/>
                  <a:pt x="168" y="141"/>
                </a:cubicBezTo>
                <a:cubicBezTo>
                  <a:pt x="169" y="138"/>
                  <a:pt x="169" y="136"/>
                  <a:pt x="170" y="134"/>
                </a:cubicBezTo>
                <a:cubicBezTo>
                  <a:pt x="169" y="134"/>
                  <a:pt x="169" y="135"/>
                  <a:pt x="169" y="135"/>
                </a:cubicBezTo>
                <a:cubicBezTo>
                  <a:pt x="167" y="137"/>
                  <a:pt x="166" y="138"/>
                  <a:pt x="165" y="140"/>
                </a:cubicBezTo>
                <a:cubicBezTo>
                  <a:pt x="165" y="141"/>
                  <a:pt x="164" y="141"/>
                  <a:pt x="164" y="141"/>
                </a:cubicBezTo>
                <a:cubicBezTo>
                  <a:pt x="163" y="142"/>
                  <a:pt x="163" y="142"/>
                  <a:pt x="162" y="142"/>
                </a:cubicBezTo>
                <a:cubicBezTo>
                  <a:pt x="162" y="141"/>
                  <a:pt x="162" y="141"/>
                  <a:pt x="162" y="140"/>
                </a:cubicBezTo>
                <a:cubicBezTo>
                  <a:pt x="162" y="140"/>
                  <a:pt x="162" y="139"/>
                  <a:pt x="162" y="139"/>
                </a:cubicBezTo>
                <a:cubicBezTo>
                  <a:pt x="162" y="138"/>
                  <a:pt x="163" y="137"/>
                  <a:pt x="163" y="136"/>
                </a:cubicBezTo>
                <a:cubicBezTo>
                  <a:pt x="166" y="130"/>
                  <a:pt x="169" y="123"/>
                  <a:pt x="171" y="117"/>
                </a:cubicBezTo>
                <a:cubicBezTo>
                  <a:pt x="171" y="117"/>
                  <a:pt x="172" y="116"/>
                  <a:pt x="172" y="116"/>
                </a:cubicBezTo>
                <a:cubicBezTo>
                  <a:pt x="168" y="119"/>
                  <a:pt x="153" y="139"/>
                  <a:pt x="152" y="142"/>
                </a:cubicBezTo>
                <a:cubicBezTo>
                  <a:pt x="154" y="142"/>
                  <a:pt x="154" y="143"/>
                  <a:pt x="153" y="144"/>
                </a:cubicBezTo>
                <a:cubicBezTo>
                  <a:pt x="153" y="145"/>
                  <a:pt x="152" y="146"/>
                  <a:pt x="152" y="147"/>
                </a:cubicBezTo>
                <a:cubicBezTo>
                  <a:pt x="149" y="152"/>
                  <a:pt x="146" y="157"/>
                  <a:pt x="144" y="162"/>
                </a:cubicBezTo>
                <a:cubicBezTo>
                  <a:pt x="143" y="162"/>
                  <a:pt x="143" y="163"/>
                  <a:pt x="143" y="163"/>
                </a:cubicBezTo>
                <a:close/>
                <a:moveTo>
                  <a:pt x="242" y="71"/>
                </a:moveTo>
                <a:cubicBezTo>
                  <a:pt x="236" y="86"/>
                  <a:pt x="231" y="101"/>
                  <a:pt x="227" y="116"/>
                </a:cubicBezTo>
                <a:cubicBezTo>
                  <a:pt x="228" y="116"/>
                  <a:pt x="228" y="116"/>
                  <a:pt x="228" y="116"/>
                </a:cubicBezTo>
                <a:cubicBezTo>
                  <a:pt x="230" y="116"/>
                  <a:pt x="231" y="116"/>
                  <a:pt x="233" y="117"/>
                </a:cubicBezTo>
                <a:cubicBezTo>
                  <a:pt x="234" y="117"/>
                  <a:pt x="235" y="117"/>
                  <a:pt x="236" y="116"/>
                </a:cubicBezTo>
                <a:cubicBezTo>
                  <a:pt x="236" y="116"/>
                  <a:pt x="237" y="115"/>
                  <a:pt x="237" y="115"/>
                </a:cubicBezTo>
                <a:cubicBezTo>
                  <a:pt x="237" y="111"/>
                  <a:pt x="238" y="107"/>
                  <a:pt x="238" y="103"/>
                </a:cubicBezTo>
                <a:cubicBezTo>
                  <a:pt x="240" y="93"/>
                  <a:pt x="241" y="84"/>
                  <a:pt x="243" y="74"/>
                </a:cubicBezTo>
                <a:cubicBezTo>
                  <a:pt x="243" y="73"/>
                  <a:pt x="243" y="72"/>
                  <a:pt x="243" y="71"/>
                </a:cubicBezTo>
                <a:cubicBezTo>
                  <a:pt x="243" y="71"/>
                  <a:pt x="242" y="71"/>
                  <a:pt x="242" y="71"/>
                </a:cubicBezTo>
                <a:close/>
                <a:moveTo>
                  <a:pt x="89" y="126"/>
                </a:moveTo>
                <a:cubicBezTo>
                  <a:pt x="90" y="119"/>
                  <a:pt x="91" y="113"/>
                  <a:pt x="94" y="107"/>
                </a:cubicBezTo>
                <a:cubicBezTo>
                  <a:pt x="93" y="105"/>
                  <a:pt x="93" y="104"/>
                  <a:pt x="92" y="103"/>
                </a:cubicBezTo>
                <a:cubicBezTo>
                  <a:pt x="91" y="100"/>
                  <a:pt x="91" y="97"/>
                  <a:pt x="90" y="94"/>
                </a:cubicBezTo>
                <a:cubicBezTo>
                  <a:pt x="90" y="94"/>
                  <a:pt x="90" y="94"/>
                  <a:pt x="90" y="93"/>
                </a:cubicBezTo>
                <a:cubicBezTo>
                  <a:pt x="89" y="94"/>
                  <a:pt x="89" y="94"/>
                  <a:pt x="89" y="94"/>
                </a:cubicBezTo>
                <a:cubicBezTo>
                  <a:pt x="89" y="99"/>
                  <a:pt x="89" y="104"/>
                  <a:pt x="88" y="108"/>
                </a:cubicBezTo>
                <a:cubicBezTo>
                  <a:pt x="88" y="110"/>
                  <a:pt x="87" y="112"/>
                  <a:pt x="87" y="113"/>
                </a:cubicBezTo>
                <a:cubicBezTo>
                  <a:pt x="87" y="114"/>
                  <a:pt x="86" y="114"/>
                  <a:pt x="86" y="114"/>
                </a:cubicBezTo>
                <a:cubicBezTo>
                  <a:pt x="85" y="114"/>
                  <a:pt x="84" y="114"/>
                  <a:pt x="84" y="113"/>
                </a:cubicBezTo>
                <a:cubicBezTo>
                  <a:pt x="84" y="113"/>
                  <a:pt x="83" y="112"/>
                  <a:pt x="83" y="111"/>
                </a:cubicBezTo>
                <a:cubicBezTo>
                  <a:pt x="82" y="108"/>
                  <a:pt x="82" y="106"/>
                  <a:pt x="81" y="104"/>
                </a:cubicBezTo>
                <a:cubicBezTo>
                  <a:pt x="81" y="102"/>
                  <a:pt x="81" y="100"/>
                  <a:pt x="80" y="97"/>
                </a:cubicBezTo>
                <a:cubicBezTo>
                  <a:pt x="80" y="98"/>
                  <a:pt x="80" y="98"/>
                  <a:pt x="80" y="99"/>
                </a:cubicBezTo>
                <a:cubicBezTo>
                  <a:pt x="79" y="102"/>
                  <a:pt x="79" y="105"/>
                  <a:pt x="79" y="109"/>
                </a:cubicBezTo>
                <a:cubicBezTo>
                  <a:pt x="78" y="112"/>
                  <a:pt x="77" y="116"/>
                  <a:pt x="77" y="120"/>
                </a:cubicBezTo>
                <a:cubicBezTo>
                  <a:pt x="76" y="121"/>
                  <a:pt x="76" y="122"/>
                  <a:pt x="75" y="123"/>
                </a:cubicBezTo>
                <a:cubicBezTo>
                  <a:pt x="75" y="125"/>
                  <a:pt x="75" y="127"/>
                  <a:pt x="76" y="129"/>
                </a:cubicBezTo>
                <a:cubicBezTo>
                  <a:pt x="77" y="129"/>
                  <a:pt x="77" y="128"/>
                  <a:pt x="78" y="128"/>
                </a:cubicBezTo>
                <a:cubicBezTo>
                  <a:pt x="79" y="128"/>
                  <a:pt x="79" y="127"/>
                  <a:pt x="79" y="127"/>
                </a:cubicBezTo>
                <a:cubicBezTo>
                  <a:pt x="79" y="126"/>
                  <a:pt x="80" y="125"/>
                  <a:pt x="80" y="124"/>
                </a:cubicBezTo>
                <a:cubicBezTo>
                  <a:pt x="80" y="121"/>
                  <a:pt x="81" y="118"/>
                  <a:pt x="82" y="116"/>
                </a:cubicBezTo>
                <a:cubicBezTo>
                  <a:pt x="82" y="115"/>
                  <a:pt x="83" y="114"/>
                  <a:pt x="83" y="114"/>
                </a:cubicBezTo>
                <a:cubicBezTo>
                  <a:pt x="84" y="114"/>
                  <a:pt x="85" y="115"/>
                  <a:pt x="85" y="116"/>
                </a:cubicBezTo>
                <a:cubicBezTo>
                  <a:pt x="85" y="118"/>
                  <a:pt x="85" y="119"/>
                  <a:pt x="86" y="121"/>
                </a:cubicBezTo>
                <a:cubicBezTo>
                  <a:pt x="86" y="123"/>
                  <a:pt x="86" y="124"/>
                  <a:pt x="86" y="126"/>
                </a:cubicBezTo>
                <a:cubicBezTo>
                  <a:pt x="87" y="126"/>
                  <a:pt x="88" y="126"/>
                  <a:pt x="89" y="126"/>
                </a:cubicBezTo>
                <a:close/>
                <a:moveTo>
                  <a:pt x="52" y="176"/>
                </a:moveTo>
                <a:cubicBezTo>
                  <a:pt x="52" y="176"/>
                  <a:pt x="52" y="176"/>
                  <a:pt x="52" y="176"/>
                </a:cubicBezTo>
                <a:cubicBezTo>
                  <a:pt x="52" y="176"/>
                  <a:pt x="52" y="175"/>
                  <a:pt x="52" y="175"/>
                </a:cubicBezTo>
                <a:cubicBezTo>
                  <a:pt x="53" y="168"/>
                  <a:pt x="53" y="161"/>
                  <a:pt x="52" y="153"/>
                </a:cubicBezTo>
                <a:cubicBezTo>
                  <a:pt x="52" y="149"/>
                  <a:pt x="52" y="145"/>
                  <a:pt x="52" y="140"/>
                </a:cubicBezTo>
                <a:cubicBezTo>
                  <a:pt x="52" y="139"/>
                  <a:pt x="52" y="138"/>
                  <a:pt x="53" y="138"/>
                </a:cubicBezTo>
                <a:cubicBezTo>
                  <a:pt x="54" y="138"/>
                  <a:pt x="54" y="139"/>
                  <a:pt x="54" y="140"/>
                </a:cubicBezTo>
                <a:cubicBezTo>
                  <a:pt x="54" y="142"/>
                  <a:pt x="54" y="143"/>
                  <a:pt x="54" y="145"/>
                </a:cubicBezTo>
                <a:cubicBezTo>
                  <a:pt x="55" y="149"/>
                  <a:pt x="55" y="153"/>
                  <a:pt x="56" y="157"/>
                </a:cubicBezTo>
                <a:cubicBezTo>
                  <a:pt x="56" y="158"/>
                  <a:pt x="56" y="158"/>
                  <a:pt x="56" y="159"/>
                </a:cubicBezTo>
                <a:cubicBezTo>
                  <a:pt x="57" y="155"/>
                  <a:pt x="59" y="142"/>
                  <a:pt x="58" y="140"/>
                </a:cubicBezTo>
                <a:cubicBezTo>
                  <a:pt x="58" y="142"/>
                  <a:pt x="58" y="143"/>
                  <a:pt x="57" y="144"/>
                </a:cubicBezTo>
                <a:cubicBezTo>
                  <a:pt x="57" y="144"/>
                  <a:pt x="57" y="145"/>
                  <a:pt x="57" y="145"/>
                </a:cubicBezTo>
                <a:cubicBezTo>
                  <a:pt x="56" y="146"/>
                  <a:pt x="55" y="146"/>
                  <a:pt x="55" y="145"/>
                </a:cubicBezTo>
                <a:cubicBezTo>
                  <a:pt x="55" y="144"/>
                  <a:pt x="55" y="144"/>
                  <a:pt x="54" y="143"/>
                </a:cubicBezTo>
                <a:cubicBezTo>
                  <a:pt x="54" y="141"/>
                  <a:pt x="54" y="139"/>
                  <a:pt x="54" y="137"/>
                </a:cubicBezTo>
                <a:cubicBezTo>
                  <a:pt x="54" y="133"/>
                  <a:pt x="54" y="129"/>
                  <a:pt x="54" y="125"/>
                </a:cubicBezTo>
                <a:cubicBezTo>
                  <a:pt x="54" y="124"/>
                  <a:pt x="54" y="124"/>
                  <a:pt x="53" y="123"/>
                </a:cubicBezTo>
                <a:cubicBezTo>
                  <a:pt x="53" y="123"/>
                  <a:pt x="52" y="123"/>
                  <a:pt x="52" y="124"/>
                </a:cubicBezTo>
                <a:cubicBezTo>
                  <a:pt x="52" y="124"/>
                  <a:pt x="52" y="125"/>
                  <a:pt x="51" y="126"/>
                </a:cubicBezTo>
                <a:cubicBezTo>
                  <a:pt x="49" y="132"/>
                  <a:pt x="48" y="138"/>
                  <a:pt x="47" y="144"/>
                </a:cubicBezTo>
                <a:cubicBezTo>
                  <a:pt x="47" y="145"/>
                  <a:pt x="47" y="146"/>
                  <a:pt x="47" y="146"/>
                </a:cubicBezTo>
                <a:cubicBezTo>
                  <a:pt x="47" y="147"/>
                  <a:pt x="47" y="148"/>
                  <a:pt x="47" y="149"/>
                </a:cubicBezTo>
                <a:cubicBezTo>
                  <a:pt x="48" y="154"/>
                  <a:pt x="49" y="159"/>
                  <a:pt x="50" y="164"/>
                </a:cubicBezTo>
                <a:cubicBezTo>
                  <a:pt x="50" y="168"/>
                  <a:pt x="51" y="171"/>
                  <a:pt x="52" y="175"/>
                </a:cubicBezTo>
                <a:cubicBezTo>
                  <a:pt x="52" y="175"/>
                  <a:pt x="52" y="176"/>
                  <a:pt x="52" y="176"/>
                </a:cubicBezTo>
                <a:close/>
                <a:moveTo>
                  <a:pt x="222" y="70"/>
                </a:moveTo>
                <a:cubicBezTo>
                  <a:pt x="223" y="70"/>
                  <a:pt x="223" y="71"/>
                  <a:pt x="223" y="72"/>
                </a:cubicBezTo>
                <a:cubicBezTo>
                  <a:pt x="223" y="73"/>
                  <a:pt x="223" y="74"/>
                  <a:pt x="223" y="74"/>
                </a:cubicBezTo>
                <a:cubicBezTo>
                  <a:pt x="223" y="77"/>
                  <a:pt x="222" y="80"/>
                  <a:pt x="222" y="83"/>
                </a:cubicBezTo>
                <a:cubicBezTo>
                  <a:pt x="222" y="89"/>
                  <a:pt x="221" y="95"/>
                  <a:pt x="220" y="100"/>
                </a:cubicBezTo>
                <a:cubicBezTo>
                  <a:pt x="220" y="101"/>
                  <a:pt x="220" y="103"/>
                  <a:pt x="220" y="104"/>
                </a:cubicBezTo>
                <a:cubicBezTo>
                  <a:pt x="223" y="96"/>
                  <a:pt x="225" y="87"/>
                  <a:pt x="227" y="79"/>
                </a:cubicBezTo>
                <a:cubicBezTo>
                  <a:pt x="226" y="79"/>
                  <a:pt x="225" y="78"/>
                  <a:pt x="225" y="77"/>
                </a:cubicBezTo>
                <a:cubicBezTo>
                  <a:pt x="225" y="77"/>
                  <a:pt x="226" y="76"/>
                  <a:pt x="226" y="76"/>
                </a:cubicBezTo>
                <a:cubicBezTo>
                  <a:pt x="227" y="75"/>
                  <a:pt x="227" y="75"/>
                  <a:pt x="227" y="75"/>
                </a:cubicBezTo>
                <a:cubicBezTo>
                  <a:pt x="227" y="75"/>
                  <a:pt x="228" y="75"/>
                  <a:pt x="228" y="75"/>
                </a:cubicBezTo>
                <a:cubicBezTo>
                  <a:pt x="228" y="73"/>
                  <a:pt x="229" y="72"/>
                  <a:pt x="228" y="70"/>
                </a:cubicBezTo>
                <a:cubicBezTo>
                  <a:pt x="228" y="70"/>
                  <a:pt x="228" y="69"/>
                  <a:pt x="229" y="69"/>
                </a:cubicBezTo>
                <a:cubicBezTo>
                  <a:pt x="229" y="68"/>
                  <a:pt x="230" y="68"/>
                  <a:pt x="230" y="67"/>
                </a:cubicBezTo>
                <a:cubicBezTo>
                  <a:pt x="230" y="65"/>
                  <a:pt x="231" y="65"/>
                  <a:pt x="232" y="66"/>
                </a:cubicBezTo>
                <a:cubicBezTo>
                  <a:pt x="235" y="63"/>
                  <a:pt x="239" y="62"/>
                  <a:pt x="243" y="62"/>
                </a:cubicBezTo>
                <a:cubicBezTo>
                  <a:pt x="243" y="61"/>
                  <a:pt x="244" y="60"/>
                  <a:pt x="244" y="59"/>
                </a:cubicBezTo>
                <a:cubicBezTo>
                  <a:pt x="244" y="59"/>
                  <a:pt x="244" y="58"/>
                  <a:pt x="244" y="58"/>
                </a:cubicBezTo>
                <a:cubicBezTo>
                  <a:pt x="242" y="58"/>
                  <a:pt x="240" y="58"/>
                  <a:pt x="239" y="58"/>
                </a:cubicBezTo>
                <a:cubicBezTo>
                  <a:pt x="235" y="58"/>
                  <a:pt x="232" y="60"/>
                  <a:pt x="229" y="62"/>
                </a:cubicBezTo>
                <a:cubicBezTo>
                  <a:pt x="227" y="64"/>
                  <a:pt x="225" y="67"/>
                  <a:pt x="222" y="69"/>
                </a:cubicBezTo>
                <a:cubicBezTo>
                  <a:pt x="222" y="69"/>
                  <a:pt x="222" y="69"/>
                  <a:pt x="222" y="70"/>
                </a:cubicBezTo>
                <a:close/>
                <a:moveTo>
                  <a:pt x="90" y="139"/>
                </a:moveTo>
                <a:cubicBezTo>
                  <a:pt x="92" y="139"/>
                  <a:pt x="93" y="139"/>
                  <a:pt x="95" y="139"/>
                </a:cubicBezTo>
                <a:cubicBezTo>
                  <a:pt x="98" y="139"/>
                  <a:pt x="100" y="139"/>
                  <a:pt x="103" y="140"/>
                </a:cubicBezTo>
                <a:cubicBezTo>
                  <a:pt x="105" y="141"/>
                  <a:pt x="107" y="141"/>
                  <a:pt x="109" y="142"/>
                </a:cubicBezTo>
                <a:cubicBezTo>
                  <a:pt x="112" y="143"/>
                  <a:pt x="114" y="144"/>
                  <a:pt x="115" y="146"/>
                </a:cubicBezTo>
                <a:cubicBezTo>
                  <a:pt x="119" y="149"/>
                  <a:pt x="122" y="154"/>
                  <a:pt x="124" y="158"/>
                </a:cubicBezTo>
                <a:cubicBezTo>
                  <a:pt x="124" y="159"/>
                  <a:pt x="124" y="160"/>
                  <a:pt x="124" y="160"/>
                </a:cubicBezTo>
                <a:cubicBezTo>
                  <a:pt x="124" y="162"/>
                  <a:pt x="125" y="164"/>
                  <a:pt x="125" y="166"/>
                </a:cubicBezTo>
                <a:cubicBezTo>
                  <a:pt x="125" y="170"/>
                  <a:pt x="125" y="175"/>
                  <a:pt x="126" y="179"/>
                </a:cubicBezTo>
                <a:cubicBezTo>
                  <a:pt x="126" y="179"/>
                  <a:pt x="126" y="180"/>
                  <a:pt x="126" y="180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6" y="179"/>
                  <a:pt x="126" y="179"/>
                  <a:pt x="126" y="179"/>
                </a:cubicBezTo>
                <a:cubicBezTo>
                  <a:pt x="127" y="177"/>
                  <a:pt x="128" y="175"/>
                  <a:pt x="128" y="173"/>
                </a:cubicBezTo>
                <a:cubicBezTo>
                  <a:pt x="129" y="171"/>
                  <a:pt x="129" y="170"/>
                  <a:pt x="129" y="169"/>
                </a:cubicBezTo>
                <a:cubicBezTo>
                  <a:pt x="129" y="166"/>
                  <a:pt x="129" y="164"/>
                  <a:pt x="129" y="162"/>
                </a:cubicBezTo>
                <a:cubicBezTo>
                  <a:pt x="128" y="158"/>
                  <a:pt x="126" y="154"/>
                  <a:pt x="124" y="150"/>
                </a:cubicBezTo>
                <a:cubicBezTo>
                  <a:pt x="121" y="146"/>
                  <a:pt x="118" y="143"/>
                  <a:pt x="113" y="141"/>
                </a:cubicBezTo>
                <a:cubicBezTo>
                  <a:pt x="112" y="141"/>
                  <a:pt x="110" y="140"/>
                  <a:pt x="108" y="139"/>
                </a:cubicBezTo>
                <a:cubicBezTo>
                  <a:pt x="104" y="138"/>
                  <a:pt x="100" y="138"/>
                  <a:pt x="95" y="138"/>
                </a:cubicBezTo>
                <a:cubicBezTo>
                  <a:pt x="94" y="138"/>
                  <a:pt x="92" y="138"/>
                  <a:pt x="90" y="139"/>
                </a:cubicBezTo>
                <a:close/>
                <a:moveTo>
                  <a:pt x="139" y="150"/>
                </a:moveTo>
                <a:cubicBezTo>
                  <a:pt x="139" y="150"/>
                  <a:pt x="140" y="150"/>
                  <a:pt x="140" y="150"/>
                </a:cubicBezTo>
                <a:cubicBezTo>
                  <a:pt x="141" y="148"/>
                  <a:pt x="142" y="146"/>
                  <a:pt x="144" y="144"/>
                </a:cubicBezTo>
                <a:cubicBezTo>
                  <a:pt x="144" y="144"/>
                  <a:pt x="144" y="144"/>
                  <a:pt x="144" y="143"/>
                </a:cubicBezTo>
                <a:cubicBezTo>
                  <a:pt x="143" y="141"/>
                  <a:pt x="144" y="140"/>
                  <a:pt x="146" y="140"/>
                </a:cubicBezTo>
                <a:cubicBezTo>
                  <a:pt x="147" y="140"/>
                  <a:pt x="147" y="140"/>
                  <a:pt x="148" y="141"/>
                </a:cubicBezTo>
                <a:cubicBezTo>
                  <a:pt x="148" y="142"/>
                  <a:pt x="148" y="143"/>
                  <a:pt x="148" y="143"/>
                </a:cubicBezTo>
                <a:cubicBezTo>
                  <a:pt x="147" y="144"/>
                  <a:pt x="146" y="145"/>
                  <a:pt x="145" y="147"/>
                </a:cubicBezTo>
                <a:cubicBezTo>
                  <a:pt x="144" y="148"/>
                  <a:pt x="143" y="150"/>
                  <a:pt x="142" y="152"/>
                </a:cubicBezTo>
                <a:cubicBezTo>
                  <a:pt x="142" y="152"/>
                  <a:pt x="142" y="152"/>
                  <a:pt x="142" y="152"/>
                </a:cubicBezTo>
                <a:cubicBezTo>
                  <a:pt x="142" y="151"/>
                  <a:pt x="142" y="151"/>
                  <a:pt x="143" y="151"/>
                </a:cubicBezTo>
                <a:cubicBezTo>
                  <a:pt x="144" y="150"/>
                  <a:pt x="145" y="149"/>
                  <a:pt x="146" y="147"/>
                </a:cubicBezTo>
                <a:cubicBezTo>
                  <a:pt x="147" y="146"/>
                  <a:pt x="148" y="146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0" y="140"/>
                  <a:pt x="152" y="136"/>
                  <a:pt x="154" y="133"/>
                </a:cubicBezTo>
                <a:cubicBezTo>
                  <a:pt x="157" y="127"/>
                  <a:pt x="160" y="120"/>
                  <a:pt x="162" y="114"/>
                </a:cubicBezTo>
                <a:cubicBezTo>
                  <a:pt x="162" y="114"/>
                  <a:pt x="162" y="113"/>
                  <a:pt x="163" y="113"/>
                </a:cubicBezTo>
                <a:cubicBezTo>
                  <a:pt x="162" y="113"/>
                  <a:pt x="162" y="113"/>
                  <a:pt x="162" y="114"/>
                </a:cubicBezTo>
                <a:cubicBezTo>
                  <a:pt x="159" y="116"/>
                  <a:pt x="157" y="119"/>
                  <a:pt x="155" y="122"/>
                </a:cubicBezTo>
                <a:cubicBezTo>
                  <a:pt x="150" y="128"/>
                  <a:pt x="145" y="135"/>
                  <a:pt x="141" y="142"/>
                </a:cubicBezTo>
                <a:cubicBezTo>
                  <a:pt x="141" y="142"/>
                  <a:pt x="140" y="143"/>
                  <a:pt x="139" y="144"/>
                </a:cubicBezTo>
                <a:cubicBezTo>
                  <a:pt x="139" y="144"/>
                  <a:pt x="139" y="145"/>
                  <a:pt x="139" y="145"/>
                </a:cubicBezTo>
                <a:cubicBezTo>
                  <a:pt x="139" y="147"/>
                  <a:pt x="139" y="149"/>
                  <a:pt x="139" y="150"/>
                </a:cubicBezTo>
                <a:close/>
                <a:moveTo>
                  <a:pt x="174" y="167"/>
                </a:moveTo>
                <a:cubicBezTo>
                  <a:pt x="172" y="169"/>
                  <a:pt x="170" y="170"/>
                  <a:pt x="168" y="172"/>
                </a:cubicBezTo>
                <a:cubicBezTo>
                  <a:pt x="167" y="174"/>
                  <a:pt x="165" y="176"/>
                  <a:pt x="163" y="178"/>
                </a:cubicBezTo>
                <a:cubicBezTo>
                  <a:pt x="163" y="178"/>
                  <a:pt x="162" y="179"/>
                  <a:pt x="162" y="179"/>
                </a:cubicBezTo>
                <a:cubicBezTo>
                  <a:pt x="161" y="180"/>
                  <a:pt x="161" y="180"/>
                  <a:pt x="160" y="180"/>
                </a:cubicBezTo>
                <a:cubicBezTo>
                  <a:pt x="160" y="179"/>
                  <a:pt x="160" y="179"/>
                  <a:pt x="160" y="178"/>
                </a:cubicBezTo>
                <a:cubicBezTo>
                  <a:pt x="160" y="177"/>
                  <a:pt x="160" y="176"/>
                  <a:pt x="161" y="176"/>
                </a:cubicBezTo>
                <a:cubicBezTo>
                  <a:pt x="163" y="172"/>
                  <a:pt x="164" y="169"/>
                  <a:pt x="166" y="165"/>
                </a:cubicBezTo>
                <a:cubicBezTo>
                  <a:pt x="167" y="164"/>
                  <a:pt x="167" y="163"/>
                  <a:pt x="167" y="162"/>
                </a:cubicBezTo>
                <a:cubicBezTo>
                  <a:pt x="166" y="162"/>
                  <a:pt x="166" y="162"/>
                  <a:pt x="166" y="163"/>
                </a:cubicBezTo>
                <a:cubicBezTo>
                  <a:pt x="161" y="168"/>
                  <a:pt x="156" y="174"/>
                  <a:pt x="151" y="180"/>
                </a:cubicBezTo>
                <a:cubicBezTo>
                  <a:pt x="151" y="180"/>
                  <a:pt x="151" y="180"/>
                  <a:pt x="151" y="180"/>
                </a:cubicBezTo>
                <a:cubicBezTo>
                  <a:pt x="151" y="181"/>
                  <a:pt x="151" y="181"/>
                  <a:pt x="151" y="181"/>
                </a:cubicBezTo>
                <a:cubicBezTo>
                  <a:pt x="151" y="181"/>
                  <a:pt x="152" y="181"/>
                  <a:pt x="152" y="181"/>
                </a:cubicBezTo>
                <a:cubicBezTo>
                  <a:pt x="156" y="181"/>
                  <a:pt x="159" y="181"/>
                  <a:pt x="163" y="181"/>
                </a:cubicBezTo>
                <a:cubicBezTo>
                  <a:pt x="164" y="181"/>
                  <a:pt x="165" y="181"/>
                  <a:pt x="166" y="183"/>
                </a:cubicBezTo>
                <a:cubicBezTo>
                  <a:pt x="166" y="183"/>
                  <a:pt x="166" y="183"/>
                  <a:pt x="166" y="183"/>
                </a:cubicBezTo>
                <a:cubicBezTo>
                  <a:pt x="167" y="183"/>
                  <a:pt x="168" y="183"/>
                  <a:pt x="169" y="182"/>
                </a:cubicBezTo>
                <a:cubicBezTo>
                  <a:pt x="169" y="181"/>
                  <a:pt x="170" y="181"/>
                  <a:pt x="170" y="180"/>
                </a:cubicBezTo>
                <a:cubicBezTo>
                  <a:pt x="171" y="176"/>
                  <a:pt x="173" y="173"/>
                  <a:pt x="174" y="170"/>
                </a:cubicBezTo>
                <a:cubicBezTo>
                  <a:pt x="174" y="170"/>
                  <a:pt x="174" y="169"/>
                  <a:pt x="174" y="169"/>
                </a:cubicBezTo>
                <a:cubicBezTo>
                  <a:pt x="174" y="168"/>
                  <a:pt x="174" y="168"/>
                  <a:pt x="174" y="167"/>
                </a:cubicBezTo>
                <a:close/>
                <a:moveTo>
                  <a:pt x="8" y="120"/>
                </a:moveTo>
                <a:cubicBezTo>
                  <a:pt x="8" y="120"/>
                  <a:pt x="8" y="121"/>
                  <a:pt x="8" y="121"/>
                </a:cubicBezTo>
                <a:cubicBezTo>
                  <a:pt x="8" y="124"/>
                  <a:pt x="8" y="127"/>
                  <a:pt x="8" y="129"/>
                </a:cubicBezTo>
                <a:cubicBezTo>
                  <a:pt x="8" y="136"/>
                  <a:pt x="8" y="143"/>
                  <a:pt x="9" y="150"/>
                </a:cubicBezTo>
                <a:cubicBezTo>
                  <a:pt x="9" y="158"/>
                  <a:pt x="9" y="166"/>
                  <a:pt x="10" y="174"/>
                </a:cubicBezTo>
                <a:cubicBezTo>
                  <a:pt x="10" y="175"/>
                  <a:pt x="10" y="176"/>
                  <a:pt x="10" y="178"/>
                </a:cubicBezTo>
                <a:cubicBezTo>
                  <a:pt x="10" y="177"/>
                  <a:pt x="10" y="177"/>
                  <a:pt x="10" y="177"/>
                </a:cubicBezTo>
                <a:cubicBezTo>
                  <a:pt x="11" y="171"/>
                  <a:pt x="12" y="166"/>
                  <a:pt x="13" y="160"/>
                </a:cubicBezTo>
                <a:cubicBezTo>
                  <a:pt x="14" y="156"/>
                  <a:pt x="14" y="152"/>
                  <a:pt x="14" y="149"/>
                </a:cubicBezTo>
                <a:cubicBezTo>
                  <a:pt x="14" y="148"/>
                  <a:pt x="15" y="148"/>
                  <a:pt x="15" y="147"/>
                </a:cubicBezTo>
                <a:cubicBezTo>
                  <a:pt x="15" y="147"/>
                  <a:pt x="15" y="146"/>
                  <a:pt x="15" y="146"/>
                </a:cubicBezTo>
                <a:cubicBezTo>
                  <a:pt x="15" y="144"/>
                  <a:pt x="15" y="142"/>
                  <a:pt x="15" y="140"/>
                </a:cubicBezTo>
                <a:cubicBezTo>
                  <a:pt x="15" y="139"/>
                  <a:pt x="15" y="137"/>
                  <a:pt x="15" y="136"/>
                </a:cubicBezTo>
                <a:cubicBezTo>
                  <a:pt x="15" y="136"/>
                  <a:pt x="15" y="137"/>
                  <a:pt x="15" y="137"/>
                </a:cubicBezTo>
                <a:cubicBezTo>
                  <a:pt x="15" y="138"/>
                  <a:pt x="15" y="139"/>
                  <a:pt x="15" y="140"/>
                </a:cubicBezTo>
                <a:cubicBezTo>
                  <a:pt x="14" y="146"/>
                  <a:pt x="13" y="152"/>
                  <a:pt x="12" y="159"/>
                </a:cubicBezTo>
                <a:cubicBezTo>
                  <a:pt x="12" y="159"/>
                  <a:pt x="12" y="159"/>
                  <a:pt x="12" y="159"/>
                </a:cubicBezTo>
                <a:cubicBezTo>
                  <a:pt x="12" y="160"/>
                  <a:pt x="12" y="160"/>
                  <a:pt x="11" y="160"/>
                </a:cubicBezTo>
                <a:cubicBezTo>
                  <a:pt x="11" y="160"/>
                  <a:pt x="10" y="160"/>
                  <a:pt x="10" y="159"/>
                </a:cubicBezTo>
                <a:cubicBezTo>
                  <a:pt x="10" y="158"/>
                  <a:pt x="10" y="158"/>
                  <a:pt x="10" y="157"/>
                </a:cubicBezTo>
                <a:cubicBezTo>
                  <a:pt x="10" y="154"/>
                  <a:pt x="10" y="150"/>
                  <a:pt x="11" y="146"/>
                </a:cubicBezTo>
                <a:cubicBezTo>
                  <a:pt x="11" y="141"/>
                  <a:pt x="11" y="135"/>
                  <a:pt x="11" y="130"/>
                </a:cubicBezTo>
                <a:cubicBezTo>
                  <a:pt x="11" y="128"/>
                  <a:pt x="11" y="127"/>
                  <a:pt x="11" y="125"/>
                </a:cubicBezTo>
                <a:cubicBezTo>
                  <a:pt x="11" y="124"/>
                  <a:pt x="12" y="124"/>
                  <a:pt x="13" y="123"/>
                </a:cubicBezTo>
                <a:cubicBezTo>
                  <a:pt x="13" y="123"/>
                  <a:pt x="13" y="123"/>
                  <a:pt x="14" y="123"/>
                </a:cubicBezTo>
                <a:cubicBezTo>
                  <a:pt x="13" y="122"/>
                  <a:pt x="9" y="120"/>
                  <a:pt x="8" y="120"/>
                </a:cubicBezTo>
                <a:close/>
                <a:moveTo>
                  <a:pt x="220" y="75"/>
                </a:moveTo>
                <a:cubicBezTo>
                  <a:pt x="216" y="87"/>
                  <a:pt x="213" y="98"/>
                  <a:pt x="209" y="110"/>
                </a:cubicBezTo>
                <a:cubicBezTo>
                  <a:pt x="210" y="110"/>
                  <a:pt x="211" y="110"/>
                  <a:pt x="212" y="111"/>
                </a:cubicBezTo>
                <a:cubicBezTo>
                  <a:pt x="212" y="111"/>
                  <a:pt x="212" y="111"/>
                  <a:pt x="213" y="111"/>
                </a:cubicBezTo>
                <a:cubicBezTo>
                  <a:pt x="214" y="112"/>
                  <a:pt x="215" y="112"/>
                  <a:pt x="216" y="112"/>
                </a:cubicBezTo>
                <a:cubicBezTo>
                  <a:pt x="217" y="113"/>
                  <a:pt x="217" y="112"/>
                  <a:pt x="217" y="112"/>
                </a:cubicBezTo>
                <a:cubicBezTo>
                  <a:pt x="218" y="100"/>
                  <a:pt x="220" y="88"/>
                  <a:pt x="220" y="75"/>
                </a:cubicBezTo>
                <a:close/>
                <a:moveTo>
                  <a:pt x="30" y="172"/>
                </a:moveTo>
                <a:cubicBezTo>
                  <a:pt x="30" y="172"/>
                  <a:pt x="30" y="172"/>
                  <a:pt x="30" y="172"/>
                </a:cubicBezTo>
                <a:cubicBezTo>
                  <a:pt x="30" y="172"/>
                  <a:pt x="30" y="171"/>
                  <a:pt x="30" y="170"/>
                </a:cubicBezTo>
                <a:cubicBezTo>
                  <a:pt x="31" y="166"/>
                  <a:pt x="32" y="162"/>
                  <a:pt x="33" y="158"/>
                </a:cubicBezTo>
                <a:cubicBezTo>
                  <a:pt x="34" y="152"/>
                  <a:pt x="35" y="146"/>
                  <a:pt x="35" y="140"/>
                </a:cubicBezTo>
                <a:cubicBezTo>
                  <a:pt x="35" y="140"/>
                  <a:pt x="35" y="139"/>
                  <a:pt x="35" y="139"/>
                </a:cubicBezTo>
                <a:cubicBezTo>
                  <a:pt x="35" y="135"/>
                  <a:pt x="35" y="131"/>
                  <a:pt x="35" y="127"/>
                </a:cubicBezTo>
                <a:cubicBezTo>
                  <a:pt x="35" y="127"/>
                  <a:pt x="35" y="127"/>
                  <a:pt x="35" y="126"/>
                </a:cubicBezTo>
                <a:cubicBezTo>
                  <a:pt x="34" y="126"/>
                  <a:pt x="34" y="127"/>
                  <a:pt x="34" y="127"/>
                </a:cubicBezTo>
                <a:cubicBezTo>
                  <a:pt x="34" y="129"/>
                  <a:pt x="33" y="131"/>
                  <a:pt x="32" y="133"/>
                </a:cubicBezTo>
                <a:cubicBezTo>
                  <a:pt x="31" y="138"/>
                  <a:pt x="29" y="143"/>
                  <a:pt x="28" y="149"/>
                </a:cubicBezTo>
                <a:cubicBezTo>
                  <a:pt x="28" y="149"/>
                  <a:pt x="28" y="149"/>
                  <a:pt x="28" y="150"/>
                </a:cubicBezTo>
                <a:cubicBezTo>
                  <a:pt x="28" y="151"/>
                  <a:pt x="29" y="151"/>
                  <a:pt x="29" y="152"/>
                </a:cubicBezTo>
                <a:cubicBezTo>
                  <a:pt x="29" y="153"/>
                  <a:pt x="29" y="155"/>
                  <a:pt x="29" y="156"/>
                </a:cubicBezTo>
                <a:cubicBezTo>
                  <a:pt x="29" y="161"/>
                  <a:pt x="29" y="165"/>
                  <a:pt x="29" y="170"/>
                </a:cubicBezTo>
                <a:cubicBezTo>
                  <a:pt x="30" y="171"/>
                  <a:pt x="30" y="172"/>
                  <a:pt x="30" y="172"/>
                </a:cubicBezTo>
                <a:close/>
                <a:moveTo>
                  <a:pt x="138" y="33"/>
                </a:moveTo>
                <a:cubicBezTo>
                  <a:pt x="138" y="33"/>
                  <a:pt x="138" y="32"/>
                  <a:pt x="138" y="32"/>
                </a:cubicBezTo>
                <a:cubicBezTo>
                  <a:pt x="136" y="34"/>
                  <a:pt x="135" y="36"/>
                  <a:pt x="133" y="38"/>
                </a:cubicBezTo>
                <a:cubicBezTo>
                  <a:pt x="132" y="39"/>
                  <a:pt x="132" y="40"/>
                  <a:pt x="131" y="40"/>
                </a:cubicBezTo>
                <a:cubicBezTo>
                  <a:pt x="128" y="48"/>
                  <a:pt x="123" y="54"/>
                  <a:pt x="116" y="59"/>
                </a:cubicBezTo>
                <a:cubicBezTo>
                  <a:pt x="115" y="59"/>
                  <a:pt x="115" y="60"/>
                  <a:pt x="114" y="60"/>
                </a:cubicBezTo>
                <a:cubicBezTo>
                  <a:pt x="114" y="60"/>
                  <a:pt x="113" y="61"/>
                  <a:pt x="113" y="61"/>
                </a:cubicBezTo>
                <a:cubicBezTo>
                  <a:pt x="112" y="61"/>
                  <a:pt x="112" y="61"/>
                  <a:pt x="111" y="61"/>
                </a:cubicBezTo>
                <a:cubicBezTo>
                  <a:pt x="110" y="62"/>
                  <a:pt x="108" y="63"/>
                  <a:pt x="107" y="63"/>
                </a:cubicBezTo>
                <a:cubicBezTo>
                  <a:pt x="106" y="63"/>
                  <a:pt x="106" y="64"/>
                  <a:pt x="106" y="64"/>
                </a:cubicBezTo>
                <a:cubicBezTo>
                  <a:pt x="103" y="66"/>
                  <a:pt x="101" y="67"/>
                  <a:pt x="99" y="70"/>
                </a:cubicBezTo>
                <a:cubicBezTo>
                  <a:pt x="99" y="70"/>
                  <a:pt x="98" y="70"/>
                  <a:pt x="98" y="71"/>
                </a:cubicBezTo>
                <a:cubicBezTo>
                  <a:pt x="99" y="71"/>
                  <a:pt x="100" y="71"/>
                  <a:pt x="100" y="71"/>
                </a:cubicBezTo>
                <a:cubicBezTo>
                  <a:pt x="101" y="70"/>
                  <a:pt x="103" y="70"/>
                  <a:pt x="104" y="70"/>
                </a:cubicBezTo>
                <a:cubicBezTo>
                  <a:pt x="109" y="68"/>
                  <a:pt x="114" y="65"/>
                  <a:pt x="119" y="63"/>
                </a:cubicBezTo>
                <a:cubicBezTo>
                  <a:pt x="120" y="63"/>
                  <a:pt x="121" y="62"/>
                  <a:pt x="122" y="62"/>
                </a:cubicBezTo>
                <a:cubicBezTo>
                  <a:pt x="121" y="61"/>
                  <a:pt x="121" y="60"/>
                  <a:pt x="122" y="59"/>
                </a:cubicBezTo>
                <a:cubicBezTo>
                  <a:pt x="122" y="58"/>
                  <a:pt x="123" y="57"/>
                  <a:pt x="123" y="56"/>
                </a:cubicBezTo>
                <a:cubicBezTo>
                  <a:pt x="128" y="49"/>
                  <a:pt x="133" y="41"/>
                  <a:pt x="138" y="34"/>
                </a:cubicBezTo>
                <a:cubicBezTo>
                  <a:pt x="138" y="33"/>
                  <a:pt x="138" y="33"/>
                  <a:pt x="138" y="33"/>
                </a:cubicBezTo>
                <a:close/>
                <a:moveTo>
                  <a:pt x="42" y="130"/>
                </a:moveTo>
                <a:cubicBezTo>
                  <a:pt x="42" y="130"/>
                  <a:pt x="42" y="130"/>
                  <a:pt x="42" y="130"/>
                </a:cubicBezTo>
                <a:cubicBezTo>
                  <a:pt x="42" y="130"/>
                  <a:pt x="42" y="131"/>
                  <a:pt x="42" y="131"/>
                </a:cubicBezTo>
                <a:cubicBezTo>
                  <a:pt x="41" y="136"/>
                  <a:pt x="39" y="141"/>
                  <a:pt x="38" y="146"/>
                </a:cubicBezTo>
                <a:cubicBezTo>
                  <a:pt x="38" y="146"/>
                  <a:pt x="38" y="147"/>
                  <a:pt x="38" y="148"/>
                </a:cubicBezTo>
                <a:cubicBezTo>
                  <a:pt x="38" y="155"/>
                  <a:pt x="39" y="162"/>
                  <a:pt x="39" y="169"/>
                </a:cubicBezTo>
                <a:cubicBezTo>
                  <a:pt x="39" y="170"/>
                  <a:pt x="39" y="172"/>
                  <a:pt x="40" y="173"/>
                </a:cubicBezTo>
                <a:cubicBezTo>
                  <a:pt x="40" y="174"/>
                  <a:pt x="40" y="174"/>
                  <a:pt x="41" y="174"/>
                </a:cubicBezTo>
                <a:cubicBezTo>
                  <a:pt x="41" y="174"/>
                  <a:pt x="41" y="173"/>
                  <a:pt x="41" y="173"/>
                </a:cubicBezTo>
                <a:cubicBezTo>
                  <a:pt x="41" y="169"/>
                  <a:pt x="42" y="165"/>
                  <a:pt x="42" y="161"/>
                </a:cubicBezTo>
                <a:cubicBezTo>
                  <a:pt x="43" y="156"/>
                  <a:pt x="43" y="152"/>
                  <a:pt x="43" y="147"/>
                </a:cubicBezTo>
                <a:cubicBezTo>
                  <a:pt x="43" y="142"/>
                  <a:pt x="43" y="138"/>
                  <a:pt x="43" y="134"/>
                </a:cubicBezTo>
                <a:cubicBezTo>
                  <a:pt x="43" y="133"/>
                  <a:pt x="43" y="131"/>
                  <a:pt x="42" y="130"/>
                </a:cubicBezTo>
                <a:close/>
                <a:moveTo>
                  <a:pt x="25" y="131"/>
                </a:moveTo>
                <a:cubicBezTo>
                  <a:pt x="25" y="131"/>
                  <a:pt x="25" y="131"/>
                  <a:pt x="25" y="131"/>
                </a:cubicBezTo>
                <a:cubicBezTo>
                  <a:pt x="23" y="138"/>
                  <a:pt x="21" y="146"/>
                  <a:pt x="19" y="154"/>
                </a:cubicBezTo>
                <a:cubicBezTo>
                  <a:pt x="19" y="155"/>
                  <a:pt x="20" y="156"/>
                  <a:pt x="20" y="157"/>
                </a:cubicBezTo>
                <a:cubicBezTo>
                  <a:pt x="20" y="158"/>
                  <a:pt x="20" y="159"/>
                  <a:pt x="20" y="160"/>
                </a:cubicBezTo>
                <a:cubicBezTo>
                  <a:pt x="20" y="164"/>
                  <a:pt x="20" y="169"/>
                  <a:pt x="20" y="173"/>
                </a:cubicBezTo>
                <a:cubicBezTo>
                  <a:pt x="20" y="174"/>
                  <a:pt x="20" y="174"/>
                  <a:pt x="20" y="175"/>
                </a:cubicBezTo>
                <a:cubicBezTo>
                  <a:pt x="21" y="175"/>
                  <a:pt x="21" y="175"/>
                  <a:pt x="21" y="175"/>
                </a:cubicBezTo>
                <a:cubicBezTo>
                  <a:pt x="22" y="173"/>
                  <a:pt x="22" y="172"/>
                  <a:pt x="22" y="171"/>
                </a:cubicBezTo>
                <a:cubicBezTo>
                  <a:pt x="23" y="166"/>
                  <a:pt x="24" y="161"/>
                  <a:pt x="25" y="156"/>
                </a:cubicBezTo>
                <a:cubicBezTo>
                  <a:pt x="25" y="156"/>
                  <a:pt x="25" y="155"/>
                  <a:pt x="24" y="155"/>
                </a:cubicBezTo>
                <a:cubicBezTo>
                  <a:pt x="24" y="154"/>
                  <a:pt x="24" y="154"/>
                  <a:pt x="24" y="153"/>
                </a:cubicBezTo>
                <a:cubicBezTo>
                  <a:pt x="25" y="148"/>
                  <a:pt x="25" y="143"/>
                  <a:pt x="25" y="139"/>
                </a:cubicBezTo>
                <a:cubicBezTo>
                  <a:pt x="25" y="136"/>
                  <a:pt x="25" y="133"/>
                  <a:pt x="25" y="131"/>
                </a:cubicBezTo>
                <a:close/>
                <a:moveTo>
                  <a:pt x="98" y="125"/>
                </a:moveTo>
                <a:cubicBezTo>
                  <a:pt x="98" y="125"/>
                  <a:pt x="98" y="125"/>
                  <a:pt x="99" y="125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100" y="119"/>
                  <a:pt x="102" y="114"/>
                  <a:pt x="103" y="108"/>
                </a:cubicBezTo>
                <a:cubicBezTo>
                  <a:pt x="104" y="108"/>
                  <a:pt x="104" y="107"/>
                  <a:pt x="103" y="106"/>
                </a:cubicBezTo>
                <a:cubicBezTo>
                  <a:pt x="103" y="106"/>
                  <a:pt x="103" y="106"/>
                  <a:pt x="103" y="105"/>
                </a:cubicBezTo>
                <a:cubicBezTo>
                  <a:pt x="103" y="100"/>
                  <a:pt x="102" y="96"/>
                  <a:pt x="102" y="91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101" y="90"/>
                  <a:pt x="100" y="90"/>
                  <a:pt x="99" y="90"/>
                </a:cubicBezTo>
                <a:cubicBezTo>
                  <a:pt x="99" y="93"/>
                  <a:pt x="99" y="95"/>
                  <a:pt x="98" y="98"/>
                </a:cubicBezTo>
                <a:cubicBezTo>
                  <a:pt x="98" y="100"/>
                  <a:pt x="97" y="102"/>
                  <a:pt x="97" y="105"/>
                </a:cubicBezTo>
                <a:cubicBezTo>
                  <a:pt x="97" y="105"/>
                  <a:pt x="97" y="106"/>
                  <a:pt x="97" y="107"/>
                </a:cubicBezTo>
                <a:cubicBezTo>
                  <a:pt x="97" y="107"/>
                  <a:pt x="97" y="108"/>
                  <a:pt x="97" y="109"/>
                </a:cubicBezTo>
                <a:cubicBezTo>
                  <a:pt x="98" y="112"/>
                  <a:pt x="98" y="116"/>
                  <a:pt x="98" y="119"/>
                </a:cubicBezTo>
                <a:cubicBezTo>
                  <a:pt x="98" y="121"/>
                  <a:pt x="98" y="123"/>
                  <a:pt x="98" y="125"/>
                </a:cubicBezTo>
                <a:close/>
                <a:moveTo>
                  <a:pt x="25" y="16"/>
                </a:moveTo>
                <a:cubicBezTo>
                  <a:pt x="25" y="16"/>
                  <a:pt x="25" y="16"/>
                  <a:pt x="25" y="16"/>
                </a:cubicBezTo>
                <a:cubicBezTo>
                  <a:pt x="24" y="16"/>
                  <a:pt x="24" y="16"/>
                  <a:pt x="24" y="17"/>
                </a:cubicBezTo>
                <a:cubicBezTo>
                  <a:pt x="22" y="20"/>
                  <a:pt x="19" y="23"/>
                  <a:pt x="17" y="27"/>
                </a:cubicBezTo>
                <a:cubicBezTo>
                  <a:pt x="17" y="27"/>
                  <a:pt x="17" y="27"/>
                  <a:pt x="17" y="28"/>
                </a:cubicBezTo>
                <a:cubicBezTo>
                  <a:pt x="17" y="28"/>
                  <a:pt x="17" y="28"/>
                  <a:pt x="16" y="28"/>
                </a:cubicBezTo>
                <a:cubicBezTo>
                  <a:pt x="16" y="29"/>
                  <a:pt x="16" y="29"/>
                  <a:pt x="15" y="30"/>
                </a:cubicBezTo>
                <a:cubicBezTo>
                  <a:pt x="12" y="36"/>
                  <a:pt x="10" y="44"/>
                  <a:pt x="9" y="51"/>
                </a:cubicBezTo>
                <a:cubicBezTo>
                  <a:pt x="8" y="51"/>
                  <a:pt x="8" y="51"/>
                  <a:pt x="8" y="52"/>
                </a:cubicBezTo>
                <a:cubicBezTo>
                  <a:pt x="9" y="51"/>
                  <a:pt x="9" y="51"/>
                  <a:pt x="10" y="51"/>
                </a:cubicBezTo>
                <a:cubicBezTo>
                  <a:pt x="12" y="48"/>
                  <a:pt x="14" y="45"/>
                  <a:pt x="16" y="41"/>
                </a:cubicBezTo>
                <a:cubicBezTo>
                  <a:pt x="17" y="40"/>
                  <a:pt x="17" y="38"/>
                  <a:pt x="18" y="37"/>
                </a:cubicBezTo>
                <a:cubicBezTo>
                  <a:pt x="20" y="31"/>
                  <a:pt x="22" y="25"/>
                  <a:pt x="24" y="19"/>
                </a:cubicBezTo>
                <a:cubicBezTo>
                  <a:pt x="24" y="18"/>
                  <a:pt x="25" y="17"/>
                  <a:pt x="25" y="16"/>
                </a:cubicBezTo>
                <a:close/>
                <a:moveTo>
                  <a:pt x="97" y="73"/>
                </a:moveTo>
                <a:cubicBezTo>
                  <a:pt x="96" y="73"/>
                  <a:pt x="96" y="74"/>
                  <a:pt x="96" y="74"/>
                </a:cubicBezTo>
                <a:cubicBezTo>
                  <a:pt x="95" y="79"/>
                  <a:pt x="94" y="84"/>
                  <a:pt x="93" y="88"/>
                </a:cubicBezTo>
                <a:cubicBezTo>
                  <a:pt x="93" y="89"/>
                  <a:pt x="93" y="89"/>
                  <a:pt x="92" y="90"/>
                </a:cubicBezTo>
                <a:cubicBezTo>
                  <a:pt x="91" y="91"/>
                  <a:pt x="92" y="91"/>
                  <a:pt x="92" y="92"/>
                </a:cubicBezTo>
                <a:cubicBezTo>
                  <a:pt x="92" y="93"/>
                  <a:pt x="92" y="93"/>
                  <a:pt x="92" y="94"/>
                </a:cubicBezTo>
                <a:cubicBezTo>
                  <a:pt x="93" y="97"/>
                  <a:pt x="94" y="99"/>
                  <a:pt x="94" y="102"/>
                </a:cubicBezTo>
                <a:cubicBezTo>
                  <a:pt x="94" y="103"/>
                  <a:pt x="95" y="103"/>
                  <a:pt x="95" y="103"/>
                </a:cubicBezTo>
                <a:cubicBezTo>
                  <a:pt x="95" y="103"/>
                  <a:pt x="95" y="102"/>
                  <a:pt x="95" y="102"/>
                </a:cubicBezTo>
                <a:cubicBezTo>
                  <a:pt x="96" y="96"/>
                  <a:pt x="97" y="91"/>
                  <a:pt x="98" y="85"/>
                </a:cubicBezTo>
                <a:cubicBezTo>
                  <a:pt x="98" y="83"/>
                  <a:pt x="98" y="81"/>
                  <a:pt x="98" y="80"/>
                </a:cubicBezTo>
                <a:cubicBezTo>
                  <a:pt x="99" y="79"/>
                  <a:pt x="99" y="78"/>
                  <a:pt x="100" y="78"/>
                </a:cubicBezTo>
                <a:cubicBezTo>
                  <a:pt x="100" y="78"/>
                  <a:pt x="100" y="77"/>
                  <a:pt x="101" y="77"/>
                </a:cubicBezTo>
                <a:cubicBezTo>
                  <a:pt x="103" y="75"/>
                  <a:pt x="106" y="73"/>
                  <a:pt x="108" y="71"/>
                </a:cubicBezTo>
                <a:cubicBezTo>
                  <a:pt x="108" y="71"/>
                  <a:pt x="109" y="71"/>
                  <a:pt x="109" y="70"/>
                </a:cubicBezTo>
                <a:cubicBezTo>
                  <a:pt x="107" y="71"/>
                  <a:pt x="106" y="71"/>
                  <a:pt x="105" y="72"/>
                </a:cubicBezTo>
                <a:cubicBezTo>
                  <a:pt x="102" y="73"/>
                  <a:pt x="100" y="74"/>
                  <a:pt x="97" y="73"/>
                </a:cubicBezTo>
                <a:close/>
                <a:moveTo>
                  <a:pt x="254" y="74"/>
                </a:moveTo>
                <a:cubicBezTo>
                  <a:pt x="250" y="87"/>
                  <a:pt x="248" y="100"/>
                  <a:pt x="246" y="114"/>
                </a:cubicBezTo>
                <a:cubicBezTo>
                  <a:pt x="247" y="114"/>
                  <a:pt x="247" y="113"/>
                  <a:pt x="247" y="113"/>
                </a:cubicBezTo>
                <a:cubicBezTo>
                  <a:pt x="248" y="109"/>
                  <a:pt x="249" y="105"/>
                  <a:pt x="250" y="102"/>
                </a:cubicBezTo>
                <a:cubicBezTo>
                  <a:pt x="253" y="94"/>
                  <a:pt x="255" y="87"/>
                  <a:pt x="257" y="80"/>
                </a:cubicBezTo>
                <a:cubicBezTo>
                  <a:pt x="257" y="79"/>
                  <a:pt x="258" y="78"/>
                  <a:pt x="258" y="77"/>
                </a:cubicBezTo>
                <a:cubicBezTo>
                  <a:pt x="258" y="77"/>
                  <a:pt x="258" y="77"/>
                  <a:pt x="258" y="76"/>
                </a:cubicBezTo>
                <a:cubicBezTo>
                  <a:pt x="257" y="76"/>
                  <a:pt x="257" y="76"/>
                  <a:pt x="256" y="76"/>
                </a:cubicBezTo>
                <a:cubicBezTo>
                  <a:pt x="256" y="75"/>
                  <a:pt x="255" y="74"/>
                  <a:pt x="254" y="74"/>
                </a:cubicBezTo>
                <a:close/>
                <a:moveTo>
                  <a:pt x="175" y="70"/>
                </a:moveTo>
                <a:cubicBezTo>
                  <a:pt x="171" y="77"/>
                  <a:pt x="166" y="83"/>
                  <a:pt x="162" y="89"/>
                </a:cubicBezTo>
                <a:cubicBezTo>
                  <a:pt x="162" y="89"/>
                  <a:pt x="162" y="89"/>
                  <a:pt x="163" y="89"/>
                </a:cubicBezTo>
                <a:cubicBezTo>
                  <a:pt x="166" y="85"/>
                  <a:pt x="170" y="82"/>
                  <a:pt x="173" y="79"/>
                </a:cubicBezTo>
                <a:cubicBezTo>
                  <a:pt x="174" y="78"/>
                  <a:pt x="175" y="78"/>
                  <a:pt x="175" y="77"/>
                </a:cubicBezTo>
                <a:cubicBezTo>
                  <a:pt x="176" y="77"/>
                  <a:pt x="177" y="77"/>
                  <a:pt x="177" y="77"/>
                </a:cubicBezTo>
                <a:cubicBezTo>
                  <a:pt x="178" y="78"/>
                  <a:pt x="178" y="78"/>
                  <a:pt x="178" y="79"/>
                </a:cubicBezTo>
                <a:cubicBezTo>
                  <a:pt x="177" y="80"/>
                  <a:pt x="177" y="81"/>
                  <a:pt x="176" y="81"/>
                </a:cubicBezTo>
                <a:cubicBezTo>
                  <a:pt x="174" y="85"/>
                  <a:pt x="172" y="88"/>
                  <a:pt x="170" y="92"/>
                </a:cubicBezTo>
                <a:cubicBezTo>
                  <a:pt x="170" y="92"/>
                  <a:pt x="169" y="93"/>
                  <a:pt x="169" y="93"/>
                </a:cubicBezTo>
                <a:cubicBezTo>
                  <a:pt x="174" y="88"/>
                  <a:pt x="179" y="83"/>
                  <a:pt x="185" y="79"/>
                </a:cubicBezTo>
                <a:cubicBezTo>
                  <a:pt x="181" y="76"/>
                  <a:pt x="178" y="73"/>
                  <a:pt x="175" y="70"/>
                </a:cubicBezTo>
                <a:close/>
                <a:moveTo>
                  <a:pt x="138" y="141"/>
                </a:moveTo>
                <a:cubicBezTo>
                  <a:pt x="141" y="134"/>
                  <a:pt x="145" y="127"/>
                  <a:pt x="148" y="120"/>
                </a:cubicBezTo>
                <a:cubicBezTo>
                  <a:pt x="141" y="128"/>
                  <a:pt x="136" y="137"/>
                  <a:pt x="130" y="145"/>
                </a:cubicBezTo>
                <a:cubicBezTo>
                  <a:pt x="131" y="147"/>
                  <a:pt x="133" y="149"/>
                  <a:pt x="133" y="151"/>
                </a:cubicBezTo>
                <a:cubicBezTo>
                  <a:pt x="134" y="153"/>
                  <a:pt x="135" y="155"/>
                  <a:pt x="135" y="157"/>
                </a:cubicBezTo>
                <a:cubicBezTo>
                  <a:pt x="136" y="156"/>
                  <a:pt x="137" y="155"/>
                  <a:pt x="137" y="154"/>
                </a:cubicBezTo>
                <a:cubicBezTo>
                  <a:pt x="138" y="154"/>
                  <a:pt x="138" y="153"/>
                  <a:pt x="138" y="153"/>
                </a:cubicBezTo>
                <a:cubicBezTo>
                  <a:pt x="137" y="150"/>
                  <a:pt x="136" y="146"/>
                  <a:pt x="135" y="143"/>
                </a:cubicBezTo>
                <a:cubicBezTo>
                  <a:pt x="135" y="143"/>
                  <a:pt x="135" y="143"/>
                  <a:pt x="135" y="142"/>
                </a:cubicBezTo>
                <a:cubicBezTo>
                  <a:pt x="135" y="142"/>
                  <a:pt x="136" y="141"/>
                  <a:pt x="137" y="141"/>
                </a:cubicBezTo>
                <a:cubicBezTo>
                  <a:pt x="137" y="141"/>
                  <a:pt x="138" y="141"/>
                  <a:pt x="138" y="141"/>
                </a:cubicBezTo>
                <a:close/>
                <a:moveTo>
                  <a:pt x="239" y="72"/>
                </a:moveTo>
                <a:cubicBezTo>
                  <a:pt x="236" y="72"/>
                  <a:pt x="234" y="73"/>
                  <a:pt x="232" y="75"/>
                </a:cubicBezTo>
                <a:cubicBezTo>
                  <a:pt x="232" y="75"/>
                  <a:pt x="231" y="76"/>
                  <a:pt x="231" y="76"/>
                </a:cubicBezTo>
                <a:cubicBezTo>
                  <a:pt x="230" y="87"/>
                  <a:pt x="228" y="97"/>
                  <a:pt x="226" y="107"/>
                </a:cubicBezTo>
                <a:cubicBezTo>
                  <a:pt x="226" y="108"/>
                  <a:pt x="226" y="109"/>
                  <a:pt x="226" y="110"/>
                </a:cubicBezTo>
                <a:cubicBezTo>
                  <a:pt x="230" y="97"/>
                  <a:pt x="234" y="84"/>
                  <a:pt x="239" y="72"/>
                </a:cubicBezTo>
                <a:close/>
                <a:moveTo>
                  <a:pt x="78" y="97"/>
                </a:moveTo>
                <a:cubicBezTo>
                  <a:pt x="78" y="96"/>
                  <a:pt x="78" y="96"/>
                  <a:pt x="78" y="95"/>
                </a:cubicBezTo>
                <a:cubicBezTo>
                  <a:pt x="78" y="94"/>
                  <a:pt x="78" y="93"/>
                  <a:pt x="79" y="92"/>
                </a:cubicBezTo>
                <a:cubicBezTo>
                  <a:pt x="79" y="91"/>
                  <a:pt x="79" y="91"/>
                  <a:pt x="79" y="91"/>
                </a:cubicBezTo>
                <a:cubicBezTo>
                  <a:pt x="79" y="90"/>
                  <a:pt x="79" y="90"/>
                  <a:pt x="80" y="90"/>
                </a:cubicBezTo>
                <a:cubicBezTo>
                  <a:pt x="81" y="90"/>
                  <a:pt x="81" y="90"/>
                  <a:pt x="81" y="91"/>
                </a:cubicBezTo>
                <a:cubicBezTo>
                  <a:pt x="81" y="91"/>
                  <a:pt x="82" y="91"/>
                  <a:pt x="82" y="92"/>
                </a:cubicBezTo>
                <a:cubicBezTo>
                  <a:pt x="82" y="94"/>
                  <a:pt x="82" y="96"/>
                  <a:pt x="83" y="98"/>
                </a:cubicBezTo>
                <a:cubicBezTo>
                  <a:pt x="83" y="101"/>
                  <a:pt x="84" y="105"/>
                  <a:pt x="85" y="109"/>
                </a:cubicBezTo>
                <a:cubicBezTo>
                  <a:pt x="85" y="109"/>
                  <a:pt x="85" y="110"/>
                  <a:pt x="85" y="110"/>
                </a:cubicBezTo>
                <a:cubicBezTo>
                  <a:pt x="85" y="110"/>
                  <a:pt x="85" y="110"/>
                  <a:pt x="86" y="110"/>
                </a:cubicBezTo>
                <a:cubicBezTo>
                  <a:pt x="86" y="108"/>
                  <a:pt x="86" y="105"/>
                  <a:pt x="86" y="103"/>
                </a:cubicBezTo>
                <a:cubicBezTo>
                  <a:pt x="85" y="103"/>
                  <a:pt x="85" y="102"/>
                  <a:pt x="85" y="101"/>
                </a:cubicBezTo>
                <a:cubicBezTo>
                  <a:pt x="84" y="100"/>
                  <a:pt x="84" y="99"/>
                  <a:pt x="84" y="99"/>
                </a:cubicBezTo>
                <a:cubicBezTo>
                  <a:pt x="84" y="95"/>
                  <a:pt x="83" y="91"/>
                  <a:pt x="83" y="87"/>
                </a:cubicBezTo>
                <a:cubicBezTo>
                  <a:pt x="83" y="84"/>
                  <a:pt x="83" y="82"/>
                  <a:pt x="82" y="79"/>
                </a:cubicBezTo>
                <a:cubicBezTo>
                  <a:pt x="82" y="79"/>
                  <a:pt x="82" y="79"/>
                  <a:pt x="82" y="78"/>
                </a:cubicBezTo>
                <a:cubicBezTo>
                  <a:pt x="81" y="80"/>
                  <a:pt x="80" y="81"/>
                  <a:pt x="79" y="82"/>
                </a:cubicBezTo>
                <a:cubicBezTo>
                  <a:pt x="78" y="83"/>
                  <a:pt x="77" y="84"/>
                  <a:pt x="75" y="83"/>
                </a:cubicBezTo>
                <a:cubicBezTo>
                  <a:pt x="75" y="85"/>
                  <a:pt x="75" y="86"/>
                  <a:pt x="75" y="88"/>
                </a:cubicBezTo>
                <a:cubicBezTo>
                  <a:pt x="76" y="89"/>
                  <a:pt x="76" y="90"/>
                  <a:pt x="76" y="91"/>
                </a:cubicBezTo>
                <a:cubicBezTo>
                  <a:pt x="77" y="93"/>
                  <a:pt x="77" y="95"/>
                  <a:pt x="78" y="97"/>
                </a:cubicBezTo>
                <a:close/>
                <a:moveTo>
                  <a:pt x="219" y="72"/>
                </a:moveTo>
                <a:cubicBezTo>
                  <a:pt x="216" y="75"/>
                  <a:pt x="212" y="77"/>
                  <a:pt x="209" y="79"/>
                </a:cubicBezTo>
                <a:cubicBezTo>
                  <a:pt x="210" y="80"/>
                  <a:pt x="210" y="81"/>
                  <a:pt x="210" y="82"/>
                </a:cubicBezTo>
                <a:cubicBezTo>
                  <a:pt x="210" y="84"/>
                  <a:pt x="210" y="85"/>
                  <a:pt x="209" y="86"/>
                </a:cubicBezTo>
                <a:cubicBezTo>
                  <a:pt x="209" y="92"/>
                  <a:pt x="209" y="98"/>
                  <a:pt x="208" y="104"/>
                </a:cubicBezTo>
                <a:cubicBezTo>
                  <a:pt x="208" y="104"/>
                  <a:pt x="208" y="104"/>
                  <a:pt x="208" y="105"/>
                </a:cubicBezTo>
                <a:cubicBezTo>
                  <a:pt x="212" y="94"/>
                  <a:pt x="215" y="83"/>
                  <a:pt x="219" y="72"/>
                </a:cubicBezTo>
                <a:close/>
                <a:moveTo>
                  <a:pt x="245" y="71"/>
                </a:moveTo>
                <a:cubicBezTo>
                  <a:pt x="243" y="83"/>
                  <a:pt x="241" y="94"/>
                  <a:pt x="240" y="106"/>
                </a:cubicBezTo>
                <a:cubicBezTo>
                  <a:pt x="244" y="95"/>
                  <a:pt x="247" y="84"/>
                  <a:pt x="251" y="72"/>
                </a:cubicBezTo>
                <a:cubicBezTo>
                  <a:pt x="249" y="72"/>
                  <a:pt x="247" y="72"/>
                  <a:pt x="245" y="71"/>
                </a:cubicBezTo>
                <a:close/>
                <a:moveTo>
                  <a:pt x="206" y="81"/>
                </a:moveTo>
                <a:cubicBezTo>
                  <a:pt x="202" y="82"/>
                  <a:pt x="202" y="83"/>
                  <a:pt x="194" y="82"/>
                </a:cubicBezTo>
                <a:cubicBezTo>
                  <a:pt x="194" y="83"/>
                  <a:pt x="194" y="83"/>
                  <a:pt x="194" y="83"/>
                </a:cubicBezTo>
                <a:cubicBezTo>
                  <a:pt x="195" y="84"/>
                  <a:pt x="195" y="84"/>
                  <a:pt x="194" y="85"/>
                </a:cubicBezTo>
                <a:cubicBezTo>
                  <a:pt x="194" y="86"/>
                  <a:pt x="194" y="86"/>
                  <a:pt x="194" y="86"/>
                </a:cubicBezTo>
                <a:cubicBezTo>
                  <a:pt x="192" y="92"/>
                  <a:pt x="191" y="99"/>
                  <a:pt x="189" y="105"/>
                </a:cubicBezTo>
                <a:cubicBezTo>
                  <a:pt x="189" y="105"/>
                  <a:pt x="189" y="105"/>
                  <a:pt x="189" y="105"/>
                </a:cubicBezTo>
                <a:cubicBezTo>
                  <a:pt x="190" y="105"/>
                  <a:pt x="190" y="105"/>
                  <a:pt x="190" y="104"/>
                </a:cubicBezTo>
                <a:cubicBezTo>
                  <a:pt x="192" y="99"/>
                  <a:pt x="194" y="93"/>
                  <a:pt x="196" y="87"/>
                </a:cubicBezTo>
                <a:cubicBezTo>
                  <a:pt x="196" y="87"/>
                  <a:pt x="197" y="86"/>
                  <a:pt x="197" y="86"/>
                </a:cubicBezTo>
                <a:cubicBezTo>
                  <a:pt x="197" y="86"/>
                  <a:pt x="197" y="85"/>
                  <a:pt x="197" y="85"/>
                </a:cubicBezTo>
                <a:cubicBezTo>
                  <a:pt x="198" y="85"/>
                  <a:pt x="198" y="84"/>
                  <a:pt x="199" y="84"/>
                </a:cubicBezTo>
                <a:cubicBezTo>
                  <a:pt x="200" y="84"/>
                  <a:pt x="200" y="85"/>
                  <a:pt x="200" y="86"/>
                </a:cubicBezTo>
                <a:cubicBezTo>
                  <a:pt x="200" y="87"/>
                  <a:pt x="201" y="88"/>
                  <a:pt x="200" y="89"/>
                </a:cubicBezTo>
                <a:cubicBezTo>
                  <a:pt x="200" y="92"/>
                  <a:pt x="200" y="95"/>
                  <a:pt x="200" y="98"/>
                </a:cubicBezTo>
                <a:cubicBezTo>
                  <a:pt x="199" y="100"/>
                  <a:pt x="199" y="102"/>
                  <a:pt x="199" y="104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201" y="96"/>
                  <a:pt x="204" y="89"/>
                  <a:pt x="206" y="81"/>
                </a:cubicBezTo>
                <a:close/>
                <a:moveTo>
                  <a:pt x="56" y="71"/>
                </a:moveTo>
                <a:cubicBezTo>
                  <a:pt x="63" y="82"/>
                  <a:pt x="64" y="93"/>
                  <a:pt x="61" y="105"/>
                </a:cubicBezTo>
                <a:cubicBezTo>
                  <a:pt x="62" y="104"/>
                  <a:pt x="62" y="103"/>
                  <a:pt x="63" y="101"/>
                </a:cubicBezTo>
                <a:cubicBezTo>
                  <a:pt x="65" y="98"/>
                  <a:pt x="65" y="94"/>
                  <a:pt x="66" y="89"/>
                </a:cubicBezTo>
                <a:cubicBezTo>
                  <a:pt x="66" y="85"/>
                  <a:pt x="65" y="80"/>
                  <a:pt x="63" y="76"/>
                </a:cubicBezTo>
                <a:cubicBezTo>
                  <a:pt x="61" y="74"/>
                  <a:pt x="59" y="73"/>
                  <a:pt x="56" y="71"/>
                </a:cubicBezTo>
                <a:close/>
                <a:moveTo>
                  <a:pt x="86" y="57"/>
                </a:moveTo>
                <a:cubicBezTo>
                  <a:pt x="85" y="59"/>
                  <a:pt x="85" y="61"/>
                  <a:pt x="84" y="63"/>
                </a:cubicBezTo>
                <a:cubicBezTo>
                  <a:pt x="83" y="65"/>
                  <a:pt x="82" y="67"/>
                  <a:pt x="82" y="70"/>
                </a:cubicBezTo>
                <a:cubicBezTo>
                  <a:pt x="81" y="70"/>
                  <a:pt x="81" y="70"/>
                  <a:pt x="81" y="71"/>
                </a:cubicBezTo>
                <a:cubicBezTo>
                  <a:pt x="82" y="72"/>
                  <a:pt x="82" y="73"/>
                  <a:pt x="83" y="73"/>
                </a:cubicBezTo>
                <a:cubicBezTo>
                  <a:pt x="86" y="70"/>
                  <a:pt x="90" y="66"/>
                  <a:pt x="94" y="62"/>
                </a:cubicBezTo>
                <a:cubicBezTo>
                  <a:pt x="93" y="60"/>
                  <a:pt x="93" y="60"/>
                  <a:pt x="94" y="59"/>
                </a:cubicBezTo>
                <a:cubicBezTo>
                  <a:pt x="94" y="58"/>
                  <a:pt x="95" y="58"/>
                  <a:pt x="96" y="57"/>
                </a:cubicBezTo>
                <a:cubicBezTo>
                  <a:pt x="94" y="57"/>
                  <a:pt x="92" y="58"/>
                  <a:pt x="91" y="58"/>
                </a:cubicBezTo>
                <a:cubicBezTo>
                  <a:pt x="89" y="58"/>
                  <a:pt x="88" y="57"/>
                  <a:pt x="86" y="57"/>
                </a:cubicBezTo>
                <a:close/>
                <a:moveTo>
                  <a:pt x="42" y="49"/>
                </a:moveTo>
                <a:cubicBezTo>
                  <a:pt x="44" y="49"/>
                  <a:pt x="46" y="49"/>
                  <a:pt x="47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51" y="46"/>
                  <a:pt x="51" y="46"/>
                  <a:pt x="52" y="42"/>
                </a:cubicBezTo>
                <a:cubicBezTo>
                  <a:pt x="54" y="38"/>
                  <a:pt x="55" y="35"/>
                  <a:pt x="56" y="31"/>
                </a:cubicBezTo>
                <a:cubicBezTo>
                  <a:pt x="56" y="30"/>
                  <a:pt x="57" y="30"/>
                  <a:pt x="56" y="29"/>
                </a:cubicBezTo>
                <a:cubicBezTo>
                  <a:pt x="56" y="30"/>
                  <a:pt x="55" y="30"/>
                  <a:pt x="55" y="31"/>
                </a:cubicBezTo>
                <a:cubicBezTo>
                  <a:pt x="53" y="33"/>
                  <a:pt x="51" y="35"/>
                  <a:pt x="49" y="37"/>
                </a:cubicBezTo>
                <a:cubicBezTo>
                  <a:pt x="49" y="38"/>
                  <a:pt x="48" y="39"/>
                  <a:pt x="47" y="38"/>
                </a:cubicBezTo>
                <a:cubicBezTo>
                  <a:pt x="45" y="42"/>
                  <a:pt x="44" y="45"/>
                  <a:pt x="42" y="49"/>
                </a:cubicBezTo>
                <a:close/>
                <a:moveTo>
                  <a:pt x="70" y="83"/>
                </a:moveTo>
                <a:cubicBezTo>
                  <a:pt x="70" y="84"/>
                  <a:pt x="70" y="85"/>
                  <a:pt x="70" y="86"/>
                </a:cubicBezTo>
                <a:cubicBezTo>
                  <a:pt x="70" y="90"/>
                  <a:pt x="69" y="93"/>
                  <a:pt x="68" y="97"/>
                </a:cubicBezTo>
                <a:cubicBezTo>
                  <a:pt x="67" y="100"/>
                  <a:pt x="65" y="103"/>
                  <a:pt x="63" y="106"/>
                </a:cubicBezTo>
                <a:cubicBezTo>
                  <a:pt x="61" y="110"/>
                  <a:pt x="58" y="113"/>
                  <a:pt x="55" y="116"/>
                </a:cubicBezTo>
                <a:cubicBezTo>
                  <a:pt x="54" y="116"/>
                  <a:pt x="54" y="117"/>
                  <a:pt x="53" y="117"/>
                </a:cubicBezTo>
                <a:cubicBezTo>
                  <a:pt x="54" y="118"/>
                  <a:pt x="55" y="118"/>
                  <a:pt x="55" y="119"/>
                </a:cubicBezTo>
                <a:cubicBezTo>
                  <a:pt x="56" y="118"/>
                  <a:pt x="56" y="118"/>
                  <a:pt x="57" y="118"/>
                </a:cubicBezTo>
                <a:cubicBezTo>
                  <a:pt x="59" y="116"/>
                  <a:pt x="61" y="114"/>
                  <a:pt x="63" y="112"/>
                </a:cubicBezTo>
                <a:cubicBezTo>
                  <a:pt x="65" y="110"/>
                  <a:pt x="66" y="108"/>
                  <a:pt x="68" y="105"/>
                </a:cubicBezTo>
                <a:cubicBezTo>
                  <a:pt x="68" y="105"/>
                  <a:pt x="68" y="104"/>
                  <a:pt x="68" y="103"/>
                </a:cubicBezTo>
                <a:cubicBezTo>
                  <a:pt x="69" y="102"/>
                  <a:pt x="69" y="101"/>
                  <a:pt x="70" y="99"/>
                </a:cubicBezTo>
                <a:cubicBezTo>
                  <a:pt x="70" y="99"/>
                  <a:pt x="70" y="99"/>
                  <a:pt x="70" y="99"/>
                </a:cubicBezTo>
                <a:cubicBezTo>
                  <a:pt x="70" y="95"/>
                  <a:pt x="71" y="92"/>
                  <a:pt x="71" y="89"/>
                </a:cubicBezTo>
                <a:cubicBezTo>
                  <a:pt x="71" y="87"/>
                  <a:pt x="71" y="85"/>
                  <a:pt x="70" y="83"/>
                </a:cubicBezTo>
                <a:close/>
                <a:moveTo>
                  <a:pt x="129" y="78"/>
                </a:moveTo>
                <a:cubicBezTo>
                  <a:pt x="129" y="78"/>
                  <a:pt x="129" y="78"/>
                  <a:pt x="129" y="78"/>
                </a:cubicBezTo>
                <a:cubicBezTo>
                  <a:pt x="125" y="80"/>
                  <a:pt x="121" y="82"/>
                  <a:pt x="117" y="84"/>
                </a:cubicBezTo>
                <a:cubicBezTo>
                  <a:pt x="113" y="86"/>
                  <a:pt x="109" y="88"/>
                  <a:pt x="105" y="90"/>
                </a:cubicBezTo>
                <a:cubicBezTo>
                  <a:pt x="106" y="92"/>
                  <a:pt x="106" y="94"/>
                  <a:pt x="107" y="97"/>
                </a:cubicBezTo>
                <a:cubicBezTo>
                  <a:pt x="107" y="97"/>
                  <a:pt x="129" y="78"/>
                  <a:pt x="129" y="78"/>
                </a:cubicBezTo>
                <a:close/>
                <a:moveTo>
                  <a:pt x="8" y="11"/>
                </a:moveTo>
                <a:cubicBezTo>
                  <a:pt x="7" y="11"/>
                  <a:pt x="6" y="12"/>
                  <a:pt x="6" y="13"/>
                </a:cubicBezTo>
                <a:cubicBezTo>
                  <a:pt x="6" y="14"/>
                  <a:pt x="6" y="14"/>
                  <a:pt x="6" y="15"/>
                </a:cubicBezTo>
                <a:cubicBezTo>
                  <a:pt x="6" y="20"/>
                  <a:pt x="6" y="24"/>
                  <a:pt x="7" y="29"/>
                </a:cubicBezTo>
                <a:cubicBezTo>
                  <a:pt x="7" y="34"/>
                  <a:pt x="7" y="38"/>
                  <a:pt x="7" y="43"/>
                </a:cubicBezTo>
                <a:cubicBezTo>
                  <a:pt x="7" y="43"/>
                  <a:pt x="8" y="43"/>
                  <a:pt x="8" y="44"/>
                </a:cubicBezTo>
                <a:cubicBezTo>
                  <a:pt x="8" y="44"/>
                  <a:pt x="8" y="43"/>
                  <a:pt x="8" y="43"/>
                </a:cubicBezTo>
                <a:cubicBezTo>
                  <a:pt x="9" y="40"/>
                  <a:pt x="10" y="37"/>
                  <a:pt x="11" y="34"/>
                </a:cubicBezTo>
                <a:cubicBezTo>
                  <a:pt x="12" y="32"/>
                  <a:pt x="12" y="29"/>
                  <a:pt x="12" y="27"/>
                </a:cubicBezTo>
                <a:cubicBezTo>
                  <a:pt x="12" y="26"/>
                  <a:pt x="12" y="26"/>
                  <a:pt x="13" y="26"/>
                </a:cubicBezTo>
                <a:cubicBezTo>
                  <a:pt x="14" y="25"/>
                  <a:pt x="13" y="23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12" y="25"/>
                  <a:pt x="11" y="26"/>
                  <a:pt x="10" y="28"/>
                </a:cubicBezTo>
                <a:cubicBezTo>
                  <a:pt x="10" y="28"/>
                  <a:pt x="10" y="29"/>
                  <a:pt x="9" y="29"/>
                </a:cubicBezTo>
                <a:cubicBezTo>
                  <a:pt x="9" y="29"/>
                  <a:pt x="9" y="29"/>
                  <a:pt x="8" y="29"/>
                </a:cubicBezTo>
                <a:cubicBezTo>
                  <a:pt x="8" y="29"/>
                  <a:pt x="7" y="29"/>
                  <a:pt x="7" y="28"/>
                </a:cubicBezTo>
                <a:cubicBezTo>
                  <a:pt x="7" y="27"/>
                  <a:pt x="7" y="27"/>
                  <a:pt x="8" y="26"/>
                </a:cubicBezTo>
                <a:cubicBezTo>
                  <a:pt x="8" y="22"/>
                  <a:pt x="8" y="18"/>
                  <a:pt x="9" y="13"/>
                </a:cubicBezTo>
                <a:cubicBezTo>
                  <a:pt x="9" y="13"/>
                  <a:pt x="9" y="12"/>
                  <a:pt x="8" y="11"/>
                </a:cubicBezTo>
                <a:close/>
                <a:moveTo>
                  <a:pt x="211" y="116"/>
                </a:moveTo>
                <a:cubicBezTo>
                  <a:pt x="213" y="118"/>
                  <a:pt x="216" y="121"/>
                  <a:pt x="219" y="123"/>
                </a:cubicBezTo>
                <a:cubicBezTo>
                  <a:pt x="222" y="125"/>
                  <a:pt x="224" y="127"/>
                  <a:pt x="228" y="128"/>
                </a:cubicBezTo>
                <a:cubicBezTo>
                  <a:pt x="227" y="127"/>
                  <a:pt x="227" y="125"/>
                  <a:pt x="227" y="124"/>
                </a:cubicBezTo>
                <a:cubicBezTo>
                  <a:pt x="227" y="123"/>
                  <a:pt x="226" y="123"/>
                  <a:pt x="225" y="122"/>
                </a:cubicBezTo>
                <a:cubicBezTo>
                  <a:pt x="225" y="122"/>
                  <a:pt x="225" y="123"/>
                  <a:pt x="225" y="123"/>
                </a:cubicBezTo>
                <a:cubicBezTo>
                  <a:pt x="224" y="124"/>
                  <a:pt x="224" y="124"/>
                  <a:pt x="223" y="124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2" y="122"/>
                  <a:pt x="222" y="121"/>
                  <a:pt x="222" y="120"/>
                </a:cubicBezTo>
                <a:cubicBezTo>
                  <a:pt x="223" y="119"/>
                  <a:pt x="223" y="118"/>
                  <a:pt x="223" y="116"/>
                </a:cubicBezTo>
                <a:cubicBezTo>
                  <a:pt x="219" y="115"/>
                  <a:pt x="215" y="114"/>
                  <a:pt x="211" y="114"/>
                </a:cubicBezTo>
                <a:cubicBezTo>
                  <a:pt x="211" y="115"/>
                  <a:pt x="211" y="115"/>
                  <a:pt x="211" y="116"/>
                </a:cubicBezTo>
                <a:close/>
                <a:moveTo>
                  <a:pt x="99" y="133"/>
                </a:moveTo>
                <a:cubicBezTo>
                  <a:pt x="99" y="133"/>
                  <a:pt x="99" y="133"/>
                  <a:pt x="100" y="133"/>
                </a:cubicBezTo>
                <a:cubicBezTo>
                  <a:pt x="100" y="133"/>
                  <a:pt x="101" y="133"/>
                  <a:pt x="101" y="133"/>
                </a:cubicBezTo>
                <a:cubicBezTo>
                  <a:pt x="105" y="134"/>
                  <a:pt x="108" y="135"/>
                  <a:pt x="112" y="137"/>
                </a:cubicBezTo>
                <a:cubicBezTo>
                  <a:pt x="114" y="138"/>
                  <a:pt x="123" y="144"/>
                  <a:pt x="125" y="146"/>
                </a:cubicBezTo>
                <a:cubicBezTo>
                  <a:pt x="125" y="146"/>
                  <a:pt x="125" y="146"/>
                  <a:pt x="125" y="146"/>
                </a:cubicBezTo>
                <a:cubicBezTo>
                  <a:pt x="128" y="149"/>
                  <a:pt x="131" y="153"/>
                  <a:pt x="132" y="158"/>
                </a:cubicBezTo>
                <a:cubicBezTo>
                  <a:pt x="132" y="159"/>
                  <a:pt x="132" y="160"/>
                  <a:pt x="133" y="161"/>
                </a:cubicBezTo>
                <a:cubicBezTo>
                  <a:pt x="133" y="156"/>
                  <a:pt x="132" y="152"/>
                  <a:pt x="130" y="149"/>
                </a:cubicBezTo>
                <a:cubicBezTo>
                  <a:pt x="129" y="147"/>
                  <a:pt x="128" y="146"/>
                  <a:pt x="127" y="144"/>
                </a:cubicBezTo>
                <a:cubicBezTo>
                  <a:pt x="125" y="142"/>
                  <a:pt x="122" y="140"/>
                  <a:pt x="120" y="138"/>
                </a:cubicBezTo>
                <a:cubicBezTo>
                  <a:pt x="114" y="134"/>
                  <a:pt x="107" y="133"/>
                  <a:pt x="99" y="133"/>
                </a:cubicBezTo>
                <a:close/>
                <a:moveTo>
                  <a:pt x="24" y="126"/>
                </a:moveTo>
                <a:cubicBezTo>
                  <a:pt x="21" y="125"/>
                  <a:pt x="18" y="124"/>
                  <a:pt x="15" y="123"/>
                </a:cubicBezTo>
                <a:cubicBezTo>
                  <a:pt x="16" y="124"/>
                  <a:pt x="16" y="124"/>
                  <a:pt x="16" y="124"/>
                </a:cubicBezTo>
                <a:cubicBezTo>
                  <a:pt x="16" y="125"/>
                  <a:pt x="17" y="125"/>
                  <a:pt x="17" y="125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7" y="127"/>
                  <a:pt x="17" y="127"/>
                  <a:pt x="17" y="128"/>
                </a:cubicBezTo>
                <a:cubicBezTo>
                  <a:pt x="18" y="133"/>
                  <a:pt x="18" y="139"/>
                  <a:pt x="18" y="145"/>
                </a:cubicBezTo>
                <a:cubicBezTo>
                  <a:pt x="18" y="145"/>
                  <a:pt x="18" y="146"/>
                  <a:pt x="18" y="146"/>
                </a:cubicBezTo>
                <a:cubicBezTo>
                  <a:pt x="18" y="146"/>
                  <a:pt x="18" y="147"/>
                  <a:pt x="18" y="147"/>
                </a:cubicBezTo>
                <a:cubicBezTo>
                  <a:pt x="20" y="140"/>
                  <a:pt x="22" y="133"/>
                  <a:pt x="24" y="126"/>
                </a:cubicBezTo>
                <a:close/>
                <a:moveTo>
                  <a:pt x="126" y="11"/>
                </a:moveTo>
                <a:cubicBezTo>
                  <a:pt x="127" y="10"/>
                  <a:pt x="127" y="10"/>
                  <a:pt x="128" y="9"/>
                </a:cubicBezTo>
                <a:cubicBezTo>
                  <a:pt x="128" y="9"/>
                  <a:pt x="129" y="8"/>
                  <a:pt x="130" y="7"/>
                </a:cubicBezTo>
                <a:cubicBezTo>
                  <a:pt x="131" y="6"/>
                  <a:pt x="131" y="6"/>
                  <a:pt x="132" y="6"/>
                </a:cubicBezTo>
                <a:cubicBezTo>
                  <a:pt x="132" y="7"/>
                  <a:pt x="133" y="7"/>
                  <a:pt x="132" y="8"/>
                </a:cubicBezTo>
                <a:cubicBezTo>
                  <a:pt x="132" y="9"/>
                  <a:pt x="132" y="10"/>
                  <a:pt x="132" y="10"/>
                </a:cubicBezTo>
                <a:cubicBezTo>
                  <a:pt x="132" y="11"/>
                  <a:pt x="132" y="12"/>
                  <a:pt x="132" y="12"/>
                </a:cubicBezTo>
                <a:cubicBezTo>
                  <a:pt x="132" y="13"/>
                  <a:pt x="133" y="14"/>
                  <a:pt x="133" y="15"/>
                </a:cubicBezTo>
                <a:cubicBezTo>
                  <a:pt x="136" y="12"/>
                  <a:pt x="139" y="9"/>
                  <a:pt x="142" y="5"/>
                </a:cubicBezTo>
                <a:cubicBezTo>
                  <a:pt x="140" y="5"/>
                  <a:pt x="124" y="5"/>
                  <a:pt x="121" y="5"/>
                </a:cubicBezTo>
                <a:cubicBezTo>
                  <a:pt x="121" y="6"/>
                  <a:pt x="122" y="6"/>
                  <a:pt x="122" y="6"/>
                </a:cubicBezTo>
                <a:cubicBezTo>
                  <a:pt x="123" y="6"/>
                  <a:pt x="124" y="6"/>
                  <a:pt x="124" y="7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6" y="9"/>
                </a:cubicBezTo>
                <a:cubicBezTo>
                  <a:pt x="126" y="10"/>
                  <a:pt x="126" y="10"/>
                  <a:pt x="126" y="11"/>
                </a:cubicBezTo>
                <a:close/>
                <a:moveTo>
                  <a:pt x="44" y="26"/>
                </a:moveTo>
                <a:cubicBezTo>
                  <a:pt x="44" y="26"/>
                  <a:pt x="44" y="26"/>
                  <a:pt x="44" y="26"/>
                </a:cubicBezTo>
                <a:cubicBezTo>
                  <a:pt x="45" y="25"/>
                  <a:pt x="45" y="25"/>
                  <a:pt x="45" y="24"/>
                </a:cubicBezTo>
                <a:cubicBezTo>
                  <a:pt x="49" y="20"/>
                  <a:pt x="52" y="15"/>
                  <a:pt x="55" y="11"/>
                </a:cubicBezTo>
                <a:cubicBezTo>
                  <a:pt x="55" y="10"/>
                  <a:pt x="56" y="9"/>
                  <a:pt x="56" y="9"/>
                </a:cubicBezTo>
                <a:cubicBezTo>
                  <a:pt x="57" y="8"/>
                  <a:pt x="57" y="8"/>
                  <a:pt x="58" y="8"/>
                </a:cubicBezTo>
                <a:cubicBezTo>
                  <a:pt x="59" y="8"/>
                  <a:pt x="59" y="9"/>
                  <a:pt x="59" y="10"/>
                </a:cubicBezTo>
                <a:cubicBezTo>
                  <a:pt x="59" y="10"/>
                  <a:pt x="59" y="11"/>
                  <a:pt x="59" y="11"/>
                </a:cubicBezTo>
                <a:cubicBezTo>
                  <a:pt x="58" y="13"/>
                  <a:pt x="58" y="14"/>
                  <a:pt x="57" y="16"/>
                </a:cubicBezTo>
                <a:cubicBezTo>
                  <a:pt x="55" y="21"/>
                  <a:pt x="53" y="26"/>
                  <a:pt x="51" y="31"/>
                </a:cubicBezTo>
                <a:cubicBezTo>
                  <a:pt x="51" y="31"/>
                  <a:pt x="51" y="32"/>
                  <a:pt x="51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3" y="30"/>
                  <a:pt x="55" y="28"/>
                  <a:pt x="56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2"/>
                  <a:pt x="56" y="22"/>
                  <a:pt x="57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8" y="17"/>
                  <a:pt x="59" y="14"/>
                  <a:pt x="60" y="11"/>
                </a:cubicBezTo>
                <a:cubicBezTo>
                  <a:pt x="60" y="9"/>
                  <a:pt x="61" y="8"/>
                  <a:pt x="61" y="6"/>
                </a:cubicBezTo>
                <a:cubicBezTo>
                  <a:pt x="58" y="7"/>
                  <a:pt x="55" y="7"/>
                  <a:pt x="53" y="8"/>
                </a:cubicBezTo>
                <a:cubicBezTo>
                  <a:pt x="50" y="14"/>
                  <a:pt x="47" y="20"/>
                  <a:pt x="44" y="26"/>
                </a:cubicBezTo>
                <a:close/>
                <a:moveTo>
                  <a:pt x="196" y="114"/>
                </a:moveTo>
                <a:cubicBezTo>
                  <a:pt x="196" y="113"/>
                  <a:pt x="196" y="111"/>
                  <a:pt x="196" y="110"/>
                </a:cubicBezTo>
                <a:cubicBezTo>
                  <a:pt x="194" y="110"/>
                  <a:pt x="192" y="110"/>
                  <a:pt x="191" y="111"/>
                </a:cubicBezTo>
                <a:cubicBezTo>
                  <a:pt x="190" y="111"/>
                  <a:pt x="190" y="111"/>
                  <a:pt x="190" y="112"/>
                </a:cubicBezTo>
                <a:cubicBezTo>
                  <a:pt x="189" y="113"/>
                  <a:pt x="189" y="114"/>
                  <a:pt x="188" y="115"/>
                </a:cubicBezTo>
                <a:cubicBezTo>
                  <a:pt x="187" y="116"/>
                  <a:pt x="186" y="116"/>
                  <a:pt x="185" y="115"/>
                </a:cubicBezTo>
                <a:cubicBezTo>
                  <a:pt x="185" y="115"/>
                  <a:pt x="185" y="115"/>
                  <a:pt x="185" y="115"/>
                </a:cubicBezTo>
                <a:cubicBezTo>
                  <a:pt x="184" y="117"/>
                  <a:pt x="183" y="118"/>
                  <a:pt x="182" y="121"/>
                </a:cubicBezTo>
                <a:cubicBezTo>
                  <a:pt x="182" y="123"/>
                  <a:pt x="181" y="125"/>
                  <a:pt x="181" y="128"/>
                </a:cubicBezTo>
                <a:cubicBezTo>
                  <a:pt x="181" y="128"/>
                  <a:pt x="181" y="128"/>
                  <a:pt x="180" y="128"/>
                </a:cubicBezTo>
                <a:cubicBezTo>
                  <a:pt x="181" y="128"/>
                  <a:pt x="181" y="128"/>
                  <a:pt x="181" y="128"/>
                </a:cubicBezTo>
                <a:cubicBezTo>
                  <a:pt x="181" y="128"/>
                  <a:pt x="181" y="128"/>
                  <a:pt x="181" y="127"/>
                </a:cubicBezTo>
                <a:cubicBezTo>
                  <a:pt x="183" y="124"/>
                  <a:pt x="185" y="121"/>
                  <a:pt x="188" y="119"/>
                </a:cubicBezTo>
                <a:cubicBezTo>
                  <a:pt x="189" y="119"/>
                  <a:pt x="189" y="119"/>
                  <a:pt x="189" y="119"/>
                </a:cubicBezTo>
                <a:cubicBezTo>
                  <a:pt x="191" y="117"/>
                  <a:pt x="193" y="115"/>
                  <a:pt x="196" y="114"/>
                </a:cubicBezTo>
                <a:close/>
                <a:moveTo>
                  <a:pt x="84" y="79"/>
                </a:moveTo>
                <a:cubicBezTo>
                  <a:pt x="85" y="77"/>
                  <a:pt x="86" y="77"/>
                  <a:pt x="88" y="77"/>
                </a:cubicBezTo>
                <a:cubicBezTo>
                  <a:pt x="89" y="77"/>
                  <a:pt x="90" y="78"/>
                  <a:pt x="91" y="79"/>
                </a:cubicBezTo>
                <a:cubicBezTo>
                  <a:pt x="93" y="73"/>
                  <a:pt x="95" y="68"/>
                  <a:pt x="97" y="62"/>
                </a:cubicBezTo>
                <a:cubicBezTo>
                  <a:pt x="96" y="62"/>
                  <a:pt x="96" y="63"/>
                  <a:pt x="96" y="63"/>
                </a:cubicBezTo>
                <a:cubicBezTo>
                  <a:pt x="93" y="65"/>
                  <a:pt x="91" y="68"/>
                  <a:pt x="89" y="70"/>
                </a:cubicBezTo>
                <a:cubicBezTo>
                  <a:pt x="87" y="72"/>
                  <a:pt x="86" y="74"/>
                  <a:pt x="84" y="76"/>
                </a:cubicBezTo>
                <a:cubicBezTo>
                  <a:pt x="84" y="76"/>
                  <a:pt x="84" y="76"/>
                  <a:pt x="84" y="77"/>
                </a:cubicBezTo>
                <a:cubicBezTo>
                  <a:pt x="84" y="77"/>
                  <a:pt x="84" y="78"/>
                  <a:pt x="84" y="79"/>
                </a:cubicBezTo>
                <a:close/>
                <a:moveTo>
                  <a:pt x="46" y="152"/>
                </a:moveTo>
                <a:cubicBezTo>
                  <a:pt x="46" y="152"/>
                  <a:pt x="46" y="152"/>
                  <a:pt x="45" y="152"/>
                </a:cubicBezTo>
                <a:cubicBezTo>
                  <a:pt x="45" y="159"/>
                  <a:pt x="44" y="167"/>
                  <a:pt x="43" y="174"/>
                </a:cubicBezTo>
                <a:cubicBezTo>
                  <a:pt x="45" y="175"/>
                  <a:pt x="47" y="175"/>
                  <a:pt x="49" y="175"/>
                </a:cubicBezTo>
                <a:cubicBezTo>
                  <a:pt x="48" y="167"/>
                  <a:pt x="47" y="160"/>
                  <a:pt x="46" y="152"/>
                </a:cubicBezTo>
                <a:close/>
                <a:moveTo>
                  <a:pt x="162" y="155"/>
                </a:moveTo>
                <a:cubicBezTo>
                  <a:pt x="161" y="156"/>
                  <a:pt x="147" y="173"/>
                  <a:pt x="145" y="176"/>
                </a:cubicBezTo>
                <a:cubicBezTo>
                  <a:pt x="145" y="176"/>
                  <a:pt x="145" y="176"/>
                  <a:pt x="145" y="176"/>
                </a:cubicBezTo>
                <a:cubicBezTo>
                  <a:pt x="146" y="176"/>
                  <a:pt x="148" y="175"/>
                  <a:pt x="149" y="177"/>
                </a:cubicBezTo>
                <a:cubicBezTo>
                  <a:pt x="154" y="170"/>
                  <a:pt x="158" y="162"/>
                  <a:pt x="162" y="155"/>
                </a:cubicBezTo>
                <a:close/>
                <a:moveTo>
                  <a:pt x="148" y="13"/>
                </a:moveTo>
                <a:cubicBezTo>
                  <a:pt x="148" y="13"/>
                  <a:pt x="148" y="13"/>
                  <a:pt x="148" y="13"/>
                </a:cubicBezTo>
                <a:cubicBezTo>
                  <a:pt x="147" y="13"/>
                  <a:pt x="147" y="14"/>
                  <a:pt x="147" y="14"/>
                </a:cubicBezTo>
                <a:cubicBezTo>
                  <a:pt x="145" y="16"/>
                  <a:pt x="143" y="19"/>
                  <a:pt x="141" y="21"/>
                </a:cubicBezTo>
                <a:cubicBezTo>
                  <a:pt x="140" y="22"/>
                  <a:pt x="138" y="24"/>
                  <a:pt x="137" y="25"/>
                </a:cubicBezTo>
                <a:cubicBezTo>
                  <a:pt x="136" y="26"/>
                  <a:pt x="135" y="26"/>
                  <a:pt x="134" y="25"/>
                </a:cubicBezTo>
                <a:cubicBezTo>
                  <a:pt x="133" y="26"/>
                  <a:pt x="133" y="26"/>
                  <a:pt x="133" y="28"/>
                </a:cubicBezTo>
                <a:cubicBezTo>
                  <a:pt x="133" y="30"/>
                  <a:pt x="133" y="32"/>
                  <a:pt x="133" y="34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6" y="31"/>
                  <a:pt x="139" y="29"/>
                  <a:pt x="141" y="26"/>
                </a:cubicBezTo>
                <a:cubicBezTo>
                  <a:pt x="142" y="26"/>
                  <a:pt x="142" y="25"/>
                  <a:pt x="142" y="25"/>
                </a:cubicBezTo>
                <a:cubicBezTo>
                  <a:pt x="144" y="21"/>
                  <a:pt x="146" y="18"/>
                  <a:pt x="147" y="14"/>
                </a:cubicBezTo>
                <a:cubicBezTo>
                  <a:pt x="148" y="14"/>
                  <a:pt x="148" y="13"/>
                  <a:pt x="148" y="13"/>
                </a:cubicBezTo>
                <a:close/>
                <a:moveTo>
                  <a:pt x="23" y="29"/>
                </a:moveTo>
                <a:cubicBezTo>
                  <a:pt x="23" y="29"/>
                  <a:pt x="24" y="29"/>
                  <a:pt x="24" y="29"/>
                </a:cubicBezTo>
                <a:cubicBezTo>
                  <a:pt x="28" y="23"/>
                  <a:pt x="32" y="16"/>
                  <a:pt x="36" y="10"/>
                </a:cubicBezTo>
                <a:cubicBezTo>
                  <a:pt x="34" y="10"/>
                  <a:pt x="31" y="10"/>
                  <a:pt x="29" y="10"/>
                </a:cubicBezTo>
                <a:cubicBezTo>
                  <a:pt x="29" y="12"/>
                  <a:pt x="28" y="13"/>
                  <a:pt x="28" y="15"/>
                </a:cubicBezTo>
                <a:cubicBezTo>
                  <a:pt x="26" y="19"/>
                  <a:pt x="25" y="23"/>
                  <a:pt x="24" y="27"/>
                </a:cubicBezTo>
                <a:cubicBezTo>
                  <a:pt x="24" y="28"/>
                  <a:pt x="24" y="28"/>
                  <a:pt x="23" y="29"/>
                </a:cubicBezTo>
                <a:close/>
                <a:moveTo>
                  <a:pt x="38" y="187"/>
                </a:moveTo>
                <a:cubicBezTo>
                  <a:pt x="39" y="187"/>
                  <a:pt x="39" y="187"/>
                  <a:pt x="40" y="187"/>
                </a:cubicBezTo>
                <a:cubicBezTo>
                  <a:pt x="45" y="187"/>
                  <a:pt x="51" y="187"/>
                  <a:pt x="56" y="187"/>
                </a:cubicBezTo>
                <a:cubicBezTo>
                  <a:pt x="59" y="187"/>
                  <a:pt x="62" y="187"/>
                  <a:pt x="65" y="187"/>
                </a:cubicBezTo>
                <a:cubicBezTo>
                  <a:pt x="65" y="187"/>
                  <a:pt x="66" y="187"/>
                  <a:pt x="66" y="186"/>
                </a:cubicBezTo>
                <a:cubicBezTo>
                  <a:pt x="66" y="186"/>
                  <a:pt x="65" y="185"/>
                  <a:pt x="65" y="185"/>
                </a:cubicBezTo>
                <a:cubicBezTo>
                  <a:pt x="56" y="185"/>
                  <a:pt x="47" y="185"/>
                  <a:pt x="38" y="185"/>
                </a:cubicBezTo>
                <a:cubicBezTo>
                  <a:pt x="38" y="185"/>
                  <a:pt x="38" y="186"/>
                  <a:pt x="38" y="187"/>
                </a:cubicBezTo>
                <a:close/>
                <a:moveTo>
                  <a:pt x="207" y="86"/>
                </a:moveTo>
                <a:cubicBezTo>
                  <a:pt x="207" y="86"/>
                  <a:pt x="207" y="86"/>
                  <a:pt x="207" y="86"/>
                </a:cubicBezTo>
                <a:cubicBezTo>
                  <a:pt x="204" y="94"/>
                  <a:pt x="203" y="101"/>
                  <a:pt x="200" y="109"/>
                </a:cubicBezTo>
                <a:cubicBezTo>
                  <a:pt x="202" y="109"/>
                  <a:pt x="204" y="110"/>
                  <a:pt x="205" y="111"/>
                </a:cubicBezTo>
                <a:cubicBezTo>
                  <a:pt x="206" y="103"/>
                  <a:pt x="207" y="94"/>
                  <a:pt x="207" y="86"/>
                </a:cubicBezTo>
                <a:close/>
                <a:moveTo>
                  <a:pt x="254" y="112"/>
                </a:moveTo>
                <a:cubicBezTo>
                  <a:pt x="254" y="112"/>
                  <a:pt x="254" y="112"/>
                  <a:pt x="254" y="112"/>
                </a:cubicBezTo>
                <a:cubicBezTo>
                  <a:pt x="252" y="113"/>
                  <a:pt x="251" y="114"/>
                  <a:pt x="249" y="115"/>
                </a:cubicBezTo>
                <a:cubicBezTo>
                  <a:pt x="249" y="116"/>
                  <a:pt x="249" y="116"/>
                  <a:pt x="248" y="116"/>
                </a:cubicBezTo>
                <a:cubicBezTo>
                  <a:pt x="248" y="118"/>
                  <a:pt x="247" y="120"/>
                  <a:pt x="246" y="122"/>
                </a:cubicBezTo>
                <a:cubicBezTo>
                  <a:pt x="247" y="123"/>
                  <a:pt x="247" y="123"/>
                  <a:pt x="247" y="123"/>
                </a:cubicBezTo>
                <a:cubicBezTo>
                  <a:pt x="248" y="124"/>
                  <a:pt x="248" y="125"/>
                  <a:pt x="246" y="125"/>
                </a:cubicBezTo>
                <a:cubicBezTo>
                  <a:pt x="246" y="125"/>
                  <a:pt x="246" y="125"/>
                  <a:pt x="246" y="126"/>
                </a:cubicBezTo>
                <a:cubicBezTo>
                  <a:pt x="245" y="126"/>
                  <a:pt x="245" y="126"/>
                  <a:pt x="245" y="126"/>
                </a:cubicBezTo>
                <a:cubicBezTo>
                  <a:pt x="246" y="127"/>
                  <a:pt x="246" y="127"/>
                  <a:pt x="247" y="128"/>
                </a:cubicBezTo>
                <a:cubicBezTo>
                  <a:pt x="247" y="128"/>
                  <a:pt x="248" y="127"/>
                  <a:pt x="248" y="127"/>
                </a:cubicBezTo>
                <a:cubicBezTo>
                  <a:pt x="249" y="125"/>
                  <a:pt x="251" y="124"/>
                  <a:pt x="252" y="122"/>
                </a:cubicBezTo>
                <a:cubicBezTo>
                  <a:pt x="253" y="121"/>
                  <a:pt x="253" y="121"/>
                  <a:pt x="253" y="120"/>
                </a:cubicBezTo>
                <a:cubicBezTo>
                  <a:pt x="253" y="120"/>
                  <a:pt x="253" y="119"/>
                  <a:pt x="253" y="119"/>
                </a:cubicBezTo>
                <a:cubicBezTo>
                  <a:pt x="254" y="118"/>
                  <a:pt x="254" y="116"/>
                  <a:pt x="254" y="115"/>
                </a:cubicBezTo>
                <a:cubicBezTo>
                  <a:pt x="254" y="114"/>
                  <a:pt x="254" y="113"/>
                  <a:pt x="254" y="112"/>
                </a:cubicBezTo>
                <a:close/>
                <a:moveTo>
                  <a:pt x="200" y="80"/>
                </a:moveTo>
                <a:cubicBezTo>
                  <a:pt x="199" y="80"/>
                  <a:pt x="198" y="80"/>
                  <a:pt x="198" y="80"/>
                </a:cubicBezTo>
                <a:cubicBezTo>
                  <a:pt x="195" y="80"/>
                  <a:pt x="193" y="79"/>
                  <a:pt x="191" y="78"/>
                </a:cubicBezTo>
                <a:cubicBezTo>
                  <a:pt x="187" y="77"/>
                  <a:pt x="184" y="74"/>
                  <a:pt x="181" y="71"/>
                </a:cubicBezTo>
                <a:cubicBezTo>
                  <a:pt x="181" y="70"/>
                  <a:pt x="181" y="70"/>
                  <a:pt x="180" y="70"/>
                </a:cubicBezTo>
                <a:cubicBezTo>
                  <a:pt x="180" y="70"/>
                  <a:pt x="180" y="70"/>
                  <a:pt x="179" y="70"/>
                </a:cubicBezTo>
                <a:cubicBezTo>
                  <a:pt x="179" y="69"/>
                  <a:pt x="179" y="69"/>
                  <a:pt x="179" y="69"/>
                </a:cubicBezTo>
                <a:cubicBezTo>
                  <a:pt x="179" y="68"/>
                  <a:pt x="178" y="67"/>
                  <a:pt x="178" y="66"/>
                </a:cubicBezTo>
                <a:cubicBezTo>
                  <a:pt x="175" y="63"/>
                  <a:pt x="173" y="60"/>
                  <a:pt x="172" y="55"/>
                </a:cubicBezTo>
                <a:cubicBezTo>
                  <a:pt x="172" y="54"/>
                  <a:pt x="172" y="52"/>
                  <a:pt x="172" y="51"/>
                </a:cubicBezTo>
                <a:cubicBezTo>
                  <a:pt x="172" y="43"/>
                  <a:pt x="173" y="36"/>
                  <a:pt x="174" y="29"/>
                </a:cubicBezTo>
                <a:cubicBezTo>
                  <a:pt x="174" y="28"/>
                  <a:pt x="174" y="28"/>
                  <a:pt x="174" y="27"/>
                </a:cubicBezTo>
                <a:cubicBezTo>
                  <a:pt x="174" y="27"/>
                  <a:pt x="174" y="27"/>
                  <a:pt x="174" y="27"/>
                </a:cubicBezTo>
                <a:cubicBezTo>
                  <a:pt x="174" y="28"/>
                  <a:pt x="174" y="29"/>
                  <a:pt x="174" y="29"/>
                </a:cubicBezTo>
                <a:cubicBezTo>
                  <a:pt x="173" y="31"/>
                  <a:pt x="172" y="33"/>
                  <a:pt x="173" y="35"/>
                </a:cubicBezTo>
                <a:cubicBezTo>
                  <a:pt x="173" y="35"/>
                  <a:pt x="173" y="36"/>
                  <a:pt x="173" y="36"/>
                </a:cubicBezTo>
                <a:cubicBezTo>
                  <a:pt x="172" y="37"/>
                  <a:pt x="172" y="37"/>
                  <a:pt x="172" y="38"/>
                </a:cubicBezTo>
                <a:cubicBezTo>
                  <a:pt x="171" y="42"/>
                  <a:pt x="171" y="47"/>
                  <a:pt x="171" y="52"/>
                </a:cubicBezTo>
                <a:cubicBezTo>
                  <a:pt x="172" y="55"/>
                  <a:pt x="172" y="59"/>
                  <a:pt x="173" y="62"/>
                </a:cubicBezTo>
                <a:cubicBezTo>
                  <a:pt x="176" y="67"/>
                  <a:pt x="179" y="72"/>
                  <a:pt x="184" y="76"/>
                </a:cubicBezTo>
                <a:cubicBezTo>
                  <a:pt x="186" y="77"/>
                  <a:pt x="189" y="79"/>
                  <a:pt x="191" y="79"/>
                </a:cubicBezTo>
                <a:cubicBezTo>
                  <a:pt x="194" y="80"/>
                  <a:pt x="197" y="80"/>
                  <a:pt x="200" y="80"/>
                </a:cubicBezTo>
                <a:close/>
                <a:moveTo>
                  <a:pt x="155" y="49"/>
                </a:moveTo>
                <a:cubicBezTo>
                  <a:pt x="151" y="54"/>
                  <a:pt x="148" y="58"/>
                  <a:pt x="145" y="63"/>
                </a:cubicBezTo>
                <a:cubicBezTo>
                  <a:pt x="146" y="62"/>
                  <a:pt x="146" y="62"/>
                  <a:pt x="147" y="61"/>
                </a:cubicBezTo>
                <a:cubicBezTo>
                  <a:pt x="149" y="60"/>
                  <a:pt x="151" y="58"/>
                  <a:pt x="153" y="56"/>
                </a:cubicBezTo>
                <a:cubicBezTo>
                  <a:pt x="154" y="55"/>
                  <a:pt x="156" y="55"/>
                  <a:pt x="157" y="57"/>
                </a:cubicBezTo>
                <a:cubicBezTo>
                  <a:pt x="157" y="57"/>
                  <a:pt x="157" y="57"/>
                  <a:pt x="157" y="57"/>
                </a:cubicBezTo>
                <a:cubicBezTo>
                  <a:pt x="158" y="56"/>
                  <a:pt x="159" y="55"/>
                  <a:pt x="159" y="54"/>
                </a:cubicBezTo>
                <a:cubicBezTo>
                  <a:pt x="159" y="53"/>
                  <a:pt x="160" y="53"/>
                  <a:pt x="160" y="53"/>
                </a:cubicBezTo>
                <a:cubicBezTo>
                  <a:pt x="160" y="51"/>
                  <a:pt x="160" y="50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9" y="48"/>
                  <a:pt x="158" y="49"/>
                  <a:pt x="157" y="50"/>
                </a:cubicBezTo>
                <a:cubicBezTo>
                  <a:pt x="156" y="50"/>
                  <a:pt x="155" y="50"/>
                  <a:pt x="155" y="49"/>
                </a:cubicBezTo>
                <a:close/>
                <a:moveTo>
                  <a:pt x="33" y="27"/>
                </a:moveTo>
                <a:cubicBezTo>
                  <a:pt x="38" y="21"/>
                  <a:pt x="42" y="15"/>
                  <a:pt x="47" y="9"/>
                </a:cubicBezTo>
                <a:cubicBezTo>
                  <a:pt x="44" y="9"/>
                  <a:pt x="42" y="9"/>
                  <a:pt x="40" y="10"/>
                </a:cubicBezTo>
                <a:cubicBezTo>
                  <a:pt x="38" y="16"/>
                  <a:pt x="35" y="21"/>
                  <a:pt x="33" y="27"/>
                </a:cubicBezTo>
                <a:close/>
                <a:moveTo>
                  <a:pt x="52" y="52"/>
                </a:moveTo>
                <a:cubicBezTo>
                  <a:pt x="52" y="52"/>
                  <a:pt x="51" y="52"/>
                  <a:pt x="50" y="52"/>
                </a:cubicBezTo>
                <a:cubicBezTo>
                  <a:pt x="49" y="52"/>
                  <a:pt x="49" y="52"/>
                  <a:pt x="48" y="53"/>
                </a:cubicBezTo>
                <a:cubicBezTo>
                  <a:pt x="46" y="55"/>
                  <a:pt x="44" y="57"/>
                  <a:pt x="42" y="59"/>
                </a:cubicBezTo>
                <a:cubicBezTo>
                  <a:pt x="42" y="59"/>
                  <a:pt x="41" y="59"/>
                  <a:pt x="41" y="59"/>
                </a:cubicBezTo>
                <a:cubicBezTo>
                  <a:pt x="44" y="61"/>
                  <a:pt x="47" y="62"/>
                  <a:pt x="50" y="62"/>
                </a:cubicBezTo>
                <a:cubicBezTo>
                  <a:pt x="49" y="61"/>
                  <a:pt x="48" y="61"/>
                  <a:pt x="48" y="60"/>
                </a:cubicBezTo>
                <a:cubicBezTo>
                  <a:pt x="49" y="59"/>
                  <a:pt x="50" y="59"/>
                  <a:pt x="50" y="59"/>
                </a:cubicBezTo>
                <a:cubicBezTo>
                  <a:pt x="51" y="57"/>
                  <a:pt x="52" y="55"/>
                  <a:pt x="52" y="52"/>
                </a:cubicBezTo>
                <a:close/>
                <a:moveTo>
                  <a:pt x="110" y="101"/>
                </a:moveTo>
                <a:cubicBezTo>
                  <a:pt x="110" y="107"/>
                  <a:pt x="109" y="113"/>
                  <a:pt x="110" y="119"/>
                </a:cubicBezTo>
                <a:cubicBezTo>
                  <a:pt x="112" y="112"/>
                  <a:pt x="114" y="105"/>
                  <a:pt x="116" y="98"/>
                </a:cubicBezTo>
                <a:cubicBezTo>
                  <a:pt x="114" y="99"/>
                  <a:pt x="112" y="100"/>
                  <a:pt x="110" y="101"/>
                </a:cubicBezTo>
                <a:close/>
                <a:moveTo>
                  <a:pt x="191" y="108"/>
                </a:moveTo>
                <a:cubicBezTo>
                  <a:pt x="193" y="108"/>
                  <a:pt x="195" y="108"/>
                  <a:pt x="196" y="108"/>
                </a:cubicBezTo>
                <a:cubicBezTo>
                  <a:pt x="197" y="107"/>
                  <a:pt x="198" y="91"/>
                  <a:pt x="198" y="89"/>
                </a:cubicBezTo>
                <a:cubicBezTo>
                  <a:pt x="195" y="96"/>
                  <a:pt x="193" y="102"/>
                  <a:pt x="191" y="108"/>
                </a:cubicBezTo>
                <a:close/>
                <a:moveTo>
                  <a:pt x="158" y="9"/>
                </a:moveTo>
                <a:cubicBezTo>
                  <a:pt x="156" y="9"/>
                  <a:pt x="154" y="9"/>
                  <a:pt x="152" y="9"/>
                </a:cubicBezTo>
                <a:cubicBezTo>
                  <a:pt x="152" y="10"/>
                  <a:pt x="152" y="10"/>
                  <a:pt x="152" y="10"/>
                </a:cubicBezTo>
                <a:cubicBezTo>
                  <a:pt x="149" y="15"/>
                  <a:pt x="147" y="20"/>
                  <a:pt x="145" y="24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5"/>
                  <a:pt x="145" y="26"/>
                  <a:pt x="145" y="26"/>
                </a:cubicBezTo>
                <a:cubicBezTo>
                  <a:pt x="149" y="20"/>
                  <a:pt x="154" y="15"/>
                  <a:pt x="158" y="9"/>
                </a:cubicBezTo>
                <a:close/>
                <a:moveTo>
                  <a:pt x="127" y="189"/>
                </a:moveTo>
                <a:cubicBezTo>
                  <a:pt x="127" y="189"/>
                  <a:pt x="127" y="190"/>
                  <a:pt x="127" y="190"/>
                </a:cubicBezTo>
                <a:cubicBezTo>
                  <a:pt x="127" y="190"/>
                  <a:pt x="127" y="190"/>
                  <a:pt x="128" y="190"/>
                </a:cubicBezTo>
                <a:cubicBezTo>
                  <a:pt x="130" y="190"/>
                  <a:pt x="132" y="190"/>
                  <a:pt x="134" y="190"/>
                </a:cubicBezTo>
                <a:cubicBezTo>
                  <a:pt x="144" y="190"/>
                  <a:pt x="153" y="190"/>
                  <a:pt x="163" y="189"/>
                </a:cubicBezTo>
                <a:cubicBezTo>
                  <a:pt x="167" y="189"/>
                  <a:pt x="171" y="188"/>
                  <a:pt x="175" y="187"/>
                </a:cubicBezTo>
                <a:cubicBezTo>
                  <a:pt x="175" y="186"/>
                  <a:pt x="175" y="186"/>
                  <a:pt x="175" y="185"/>
                </a:cubicBezTo>
                <a:cubicBezTo>
                  <a:pt x="175" y="185"/>
                  <a:pt x="175" y="185"/>
                  <a:pt x="175" y="185"/>
                </a:cubicBezTo>
                <a:cubicBezTo>
                  <a:pt x="175" y="185"/>
                  <a:pt x="174" y="185"/>
                  <a:pt x="174" y="185"/>
                </a:cubicBezTo>
                <a:cubicBezTo>
                  <a:pt x="166" y="188"/>
                  <a:pt x="158" y="188"/>
                  <a:pt x="151" y="189"/>
                </a:cubicBezTo>
                <a:cubicBezTo>
                  <a:pt x="143" y="189"/>
                  <a:pt x="135" y="189"/>
                  <a:pt x="128" y="189"/>
                </a:cubicBezTo>
                <a:cubicBezTo>
                  <a:pt x="127" y="189"/>
                  <a:pt x="127" y="189"/>
                  <a:pt x="127" y="189"/>
                </a:cubicBezTo>
                <a:close/>
                <a:moveTo>
                  <a:pt x="65" y="70"/>
                </a:moveTo>
                <a:cubicBezTo>
                  <a:pt x="66" y="71"/>
                  <a:pt x="67" y="72"/>
                  <a:pt x="68" y="73"/>
                </a:cubicBezTo>
                <a:cubicBezTo>
                  <a:pt x="69" y="75"/>
                  <a:pt x="70" y="76"/>
                  <a:pt x="71" y="77"/>
                </a:cubicBezTo>
                <a:cubicBezTo>
                  <a:pt x="71" y="79"/>
                  <a:pt x="72" y="80"/>
                  <a:pt x="73" y="82"/>
                </a:cubicBezTo>
                <a:cubicBezTo>
                  <a:pt x="74" y="78"/>
                  <a:pt x="74" y="75"/>
                  <a:pt x="75" y="71"/>
                </a:cubicBezTo>
                <a:cubicBezTo>
                  <a:pt x="75" y="71"/>
                  <a:pt x="74" y="72"/>
                  <a:pt x="74" y="72"/>
                </a:cubicBezTo>
                <a:cubicBezTo>
                  <a:pt x="74" y="72"/>
                  <a:pt x="73" y="73"/>
                  <a:pt x="73" y="73"/>
                </a:cubicBezTo>
                <a:cubicBezTo>
                  <a:pt x="72" y="74"/>
                  <a:pt x="71" y="74"/>
                  <a:pt x="71" y="74"/>
                </a:cubicBezTo>
                <a:cubicBezTo>
                  <a:pt x="70" y="73"/>
                  <a:pt x="70" y="73"/>
                  <a:pt x="70" y="72"/>
                </a:cubicBezTo>
                <a:cubicBezTo>
                  <a:pt x="70" y="71"/>
                  <a:pt x="70" y="71"/>
                  <a:pt x="70" y="70"/>
                </a:cubicBezTo>
                <a:cubicBezTo>
                  <a:pt x="71" y="69"/>
                  <a:pt x="71" y="68"/>
                  <a:pt x="71" y="67"/>
                </a:cubicBezTo>
                <a:cubicBezTo>
                  <a:pt x="70" y="68"/>
                  <a:pt x="69" y="68"/>
                  <a:pt x="68" y="68"/>
                </a:cubicBezTo>
                <a:cubicBezTo>
                  <a:pt x="67" y="68"/>
                  <a:pt x="66" y="68"/>
                  <a:pt x="65" y="69"/>
                </a:cubicBezTo>
                <a:cubicBezTo>
                  <a:pt x="65" y="69"/>
                  <a:pt x="65" y="69"/>
                  <a:pt x="65" y="70"/>
                </a:cubicBezTo>
                <a:close/>
                <a:moveTo>
                  <a:pt x="37" y="59"/>
                </a:moveTo>
                <a:cubicBezTo>
                  <a:pt x="38" y="56"/>
                  <a:pt x="38" y="54"/>
                  <a:pt x="39" y="52"/>
                </a:cubicBezTo>
                <a:cubicBezTo>
                  <a:pt x="39" y="52"/>
                  <a:pt x="39" y="52"/>
                  <a:pt x="38" y="52"/>
                </a:cubicBezTo>
                <a:cubicBezTo>
                  <a:pt x="37" y="52"/>
                  <a:pt x="35" y="52"/>
                  <a:pt x="33" y="53"/>
                </a:cubicBezTo>
                <a:cubicBezTo>
                  <a:pt x="33" y="53"/>
                  <a:pt x="32" y="53"/>
                  <a:pt x="32" y="53"/>
                </a:cubicBezTo>
                <a:cubicBezTo>
                  <a:pt x="31" y="55"/>
                  <a:pt x="29" y="57"/>
                  <a:pt x="28" y="58"/>
                </a:cubicBezTo>
                <a:cubicBezTo>
                  <a:pt x="28" y="59"/>
                  <a:pt x="27" y="59"/>
                  <a:pt x="27" y="59"/>
                </a:cubicBezTo>
                <a:cubicBezTo>
                  <a:pt x="31" y="59"/>
                  <a:pt x="34" y="58"/>
                  <a:pt x="37" y="59"/>
                </a:cubicBezTo>
                <a:close/>
                <a:moveTo>
                  <a:pt x="36" y="155"/>
                </a:moveTo>
                <a:cubicBezTo>
                  <a:pt x="36" y="155"/>
                  <a:pt x="36" y="155"/>
                  <a:pt x="36" y="155"/>
                </a:cubicBezTo>
                <a:cubicBezTo>
                  <a:pt x="34" y="161"/>
                  <a:pt x="33" y="167"/>
                  <a:pt x="32" y="174"/>
                </a:cubicBezTo>
                <a:cubicBezTo>
                  <a:pt x="34" y="174"/>
                  <a:pt x="36" y="174"/>
                  <a:pt x="37" y="174"/>
                </a:cubicBezTo>
                <a:cubicBezTo>
                  <a:pt x="37" y="167"/>
                  <a:pt x="36" y="161"/>
                  <a:pt x="36" y="155"/>
                </a:cubicBezTo>
                <a:close/>
                <a:moveTo>
                  <a:pt x="128" y="142"/>
                </a:moveTo>
                <a:cubicBezTo>
                  <a:pt x="130" y="137"/>
                  <a:pt x="133" y="131"/>
                  <a:pt x="134" y="126"/>
                </a:cubicBezTo>
                <a:cubicBezTo>
                  <a:pt x="131" y="130"/>
                  <a:pt x="128" y="135"/>
                  <a:pt x="124" y="138"/>
                </a:cubicBezTo>
                <a:cubicBezTo>
                  <a:pt x="126" y="140"/>
                  <a:pt x="127" y="141"/>
                  <a:pt x="128" y="142"/>
                </a:cubicBezTo>
                <a:close/>
                <a:moveTo>
                  <a:pt x="68" y="146"/>
                </a:moveTo>
                <a:cubicBezTo>
                  <a:pt x="68" y="146"/>
                  <a:pt x="68" y="146"/>
                  <a:pt x="69" y="146"/>
                </a:cubicBezTo>
                <a:cubicBezTo>
                  <a:pt x="69" y="146"/>
                  <a:pt x="69" y="146"/>
                  <a:pt x="69" y="145"/>
                </a:cubicBezTo>
                <a:cubicBezTo>
                  <a:pt x="71" y="144"/>
                  <a:pt x="73" y="142"/>
                  <a:pt x="74" y="140"/>
                </a:cubicBezTo>
                <a:cubicBezTo>
                  <a:pt x="74" y="140"/>
                  <a:pt x="75" y="140"/>
                  <a:pt x="75" y="139"/>
                </a:cubicBezTo>
                <a:cubicBezTo>
                  <a:pt x="74" y="138"/>
                  <a:pt x="74" y="136"/>
                  <a:pt x="74" y="135"/>
                </a:cubicBezTo>
                <a:cubicBezTo>
                  <a:pt x="74" y="134"/>
                  <a:pt x="74" y="133"/>
                  <a:pt x="74" y="132"/>
                </a:cubicBezTo>
                <a:cubicBezTo>
                  <a:pt x="72" y="133"/>
                  <a:pt x="71" y="134"/>
                  <a:pt x="70" y="134"/>
                </a:cubicBezTo>
                <a:cubicBezTo>
                  <a:pt x="70" y="135"/>
                  <a:pt x="70" y="135"/>
                  <a:pt x="70" y="135"/>
                </a:cubicBezTo>
                <a:cubicBezTo>
                  <a:pt x="70" y="137"/>
                  <a:pt x="69" y="139"/>
                  <a:pt x="69" y="140"/>
                </a:cubicBezTo>
                <a:cubicBezTo>
                  <a:pt x="69" y="142"/>
                  <a:pt x="69" y="144"/>
                  <a:pt x="68" y="146"/>
                </a:cubicBezTo>
                <a:close/>
                <a:moveTo>
                  <a:pt x="257" y="87"/>
                </a:moveTo>
                <a:cubicBezTo>
                  <a:pt x="257" y="87"/>
                  <a:pt x="257" y="87"/>
                  <a:pt x="257" y="87"/>
                </a:cubicBezTo>
                <a:cubicBezTo>
                  <a:pt x="255" y="95"/>
                  <a:pt x="252" y="103"/>
                  <a:pt x="250" y="111"/>
                </a:cubicBezTo>
                <a:cubicBezTo>
                  <a:pt x="250" y="111"/>
                  <a:pt x="250" y="111"/>
                  <a:pt x="250" y="111"/>
                </a:cubicBezTo>
                <a:cubicBezTo>
                  <a:pt x="251" y="110"/>
                  <a:pt x="252" y="109"/>
                  <a:pt x="252" y="109"/>
                </a:cubicBezTo>
                <a:cubicBezTo>
                  <a:pt x="253" y="108"/>
                  <a:pt x="254" y="107"/>
                  <a:pt x="255" y="107"/>
                </a:cubicBezTo>
                <a:cubicBezTo>
                  <a:pt x="256" y="100"/>
                  <a:pt x="257" y="94"/>
                  <a:pt x="257" y="87"/>
                </a:cubicBezTo>
                <a:close/>
                <a:moveTo>
                  <a:pt x="153" y="87"/>
                </a:moveTo>
                <a:cubicBezTo>
                  <a:pt x="154" y="87"/>
                  <a:pt x="154" y="87"/>
                  <a:pt x="154" y="87"/>
                </a:cubicBezTo>
                <a:cubicBezTo>
                  <a:pt x="158" y="83"/>
                  <a:pt x="162" y="79"/>
                  <a:pt x="167" y="75"/>
                </a:cubicBezTo>
                <a:cubicBezTo>
                  <a:pt x="166" y="74"/>
                  <a:pt x="165" y="73"/>
                  <a:pt x="164" y="71"/>
                </a:cubicBezTo>
                <a:cubicBezTo>
                  <a:pt x="164" y="72"/>
                  <a:pt x="164" y="72"/>
                  <a:pt x="163" y="73"/>
                </a:cubicBezTo>
                <a:cubicBezTo>
                  <a:pt x="160" y="76"/>
                  <a:pt x="157" y="81"/>
                  <a:pt x="154" y="85"/>
                </a:cubicBezTo>
                <a:cubicBezTo>
                  <a:pt x="154" y="86"/>
                  <a:pt x="154" y="86"/>
                  <a:pt x="153" y="87"/>
                </a:cubicBezTo>
                <a:close/>
                <a:moveTo>
                  <a:pt x="74" y="92"/>
                </a:moveTo>
                <a:cubicBezTo>
                  <a:pt x="74" y="92"/>
                  <a:pt x="74" y="92"/>
                  <a:pt x="74" y="92"/>
                </a:cubicBezTo>
                <a:cubicBezTo>
                  <a:pt x="74" y="97"/>
                  <a:pt x="73" y="102"/>
                  <a:pt x="73" y="107"/>
                </a:cubicBezTo>
                <a:cubicBezTo>
                  <a:pt x="73" y="109"/>
                  <a:pt x="74" y="111"/>
                  <a:pt x="74" y="113"/>
                </a:cubicBezTo>
                <a:cubicBezTo>
                  <a:pt x="74" y="113"/>
                  <a:pt x="74" y="114"/>
                  <a:pt x="74" y="114"/>
                </a:cubicBezTo>
                <a:cubicBezTo>
                  <a:pt x="75" y="114"/>
                  <a:pt x="75" y="113"/>
                  <a:pt x="75" y="113"/>
                </a:cubicBezTo>
                <a:cubicBezTo>
                  <a:pt x="76" y="112"/>
                  <a:pt x="76" y="111"/>
                  <a:pt x="76" y="109"/>
                </a:cubicBezTo>
                <a:cubicBezTo>
                  <a:pt x="76" y="105"/>
                  <a:pt x="76" y="100"/>
                  <a:pt x="75" y="96"/>
                </a:cubicBezTo>
                <a:cubicBezTo>
                  <a:pt x="75" y="95"/>
                  <a:pt x="75" y="93"/>
                  <a:pt x="74" y="92"/>
                </a:cubicBezTo>
                <a:close/>
                <a:moveTo>
                  <a:pt x="74" y="53"/>
                </a:moveTo>
                <a:cubicBezTo>
                  <a:pt x="73" y="53"/>
                  <a:pt x="72" y="52"/>
                  <a:pt x="71" y="51"/>
                </a:cubicBezTo>
                <a:cubicBezTo>
                  <a:pt x="69" y="50"/>
                  <a:pt x="68" y="49"/>
                  <a:pt x="67" y="48"/>
                </a:cubicBezTo>
                <a:cubicBezTo>
                  <a:pt x="66" y="47"/>
                  <a:pt x="65" y="46"/>
                  <a:pt x="64" y="45"/>
                </a:cubicBezTo>
                <a:cubicBezTo>
                  <a:pt x="63" y="47"/>
                  <a:pt x="62" y="49"/>
                  <a:pt x="62" y="51"/>
                </a:cubicBezTo>
                <a:cubicBezTo>
                  <a:pt x="62" y="51"/>
                  <a:pt x="63" y="51"/>
                  <a:pt x="63" y="50"/>
                </a:cubicBezTo>
                <a:cubicBezTo>
                  <a:pt x="65" y="49"/>
                  <a:pt x="66" y="50"/>
                  <a:pt x="66" y="51"/>
                </a:cubicBezTo>
                <a:cubicBezTo>
                  <a:pt x="66" y="52"/>
                  <a:pt x="66" y="52"/>
                  <a:pt x="66" y="53"/>
                </a:cubicBezTo>
                <a:cubicBezTo>
                  <a:pt x="66" y="53"/>
                  <a:pt x="66" y="53"/>
                  <a:pt x="66" y="54"/>
                </a:cubicBezTo>
                <a:cubicBezTo>
                  <a:pt x="66" y="54"/>
                  <a:pt x="67" y="54"/>
                  <a:pt x="67" y="53"/>
                </a:cubicBezTo>
                <a:cubicBezTo>
                  <a:pt x="68" y="53"/>
                  <a:pt x="69" y="53"/>
                  <a:pt x="70" y="55"/>
                </a:cubicBezTo>
                <a:cubicBezTo>
                  <a:pt x="71" y="55"/>
                  <a:pt x="71" y="56"/>
                  <a:pt x="71" y="56"/>
                </a:cubicBezTo>
                <a:cubicBezTo>
                  <a:pt x="71" y="57"/>
                  <a:pt x="71" y="57"/>
                  <a:pt x="71" y="58"/>
                </a:cubicBezTo>
                <a:cubicBezTo>
                  <a:pt x="72" y="56"/>
                  <a:pt x="73" y="55"/>
                  <a:pt x="74" y="53"/>
                </a:cubicBezTo>
                <a:close/>
                <a:moveTo>
                  <a:pt x="95" y="110"/>
                </a:moveTo>
                <a:cubicBezTo>
                  <a:pt x="93" y="115"/>
                  <a:pt x="92" y="120"/>
                  <a:pt x="91" y="125"/>
                </a:cubicBezTo>
                <a:cubicBezTo>
                  <a:pt x="93" y="125"/>
                  <a:pt x="94" y="125"/>
                  <a:pt x="96" y="126"/>
                </a:cubicBezTo>
                <a:cubicBezTo>
                  <a:pt x="96" y="120"/>
                  <a:pt x="96" y="115"/>
                  <a:pt x="95" y="110"/>
                </a:cubicBezTo>
                <a:close/>
                <a:moveTo>
                  <a:pt x="56" y="121"/>
                </a:moveTo>
                <a:cubicBezTo>
                  <a:pt x="56" y="126"/>
                  <a:pt x="56" y="132"/>
                  <a:pt x="57" y="137"/>
                </a:cubicBezTo>
                <a:cubicBezTo>
                  <a:pt x="57" y="137"/>
                  <a:pt x="57" y="137"/>
                  <a:pt x="57" y="137"/>
                </a:cubicBezTo>
                <a:cubicBezTo>
                  <a:pt x="58" y="130"/>
                  <a:pt x="60" y="124"/>
                  <a:pt x="61" y="117"/>
                </a:cubicBezTo>
                <a:cubicBezTo>
                  <a:pt x="59" y="119"/>
                  <a:pt x="57" y="120"/>
                  <a:pt x="56" y="121"/>
                </a:cubicBezTo>
                <a:close/>
                <a:moveTo>
                  <a:pt x="132" y="178"/>
                </a:moveTo>
                <a:cubicBezTo>
                  <a:pt x="132" y="178"/>
                  <a:pt x="132" y="178"/>
                  <a:pt x="132" y="178"/>
                </a:cubicBezTo>
                <a:cubicBezTo>
                  <a:pt x="132" y="177"/>
                  <a:pt x="132" y="177"/>
                  <a:pt x="132" y="177"/>
                </a:cubicBezTo>
                <a:cubicBezTo>
                  <a:pt x="134" y="174"/>
                  <a:pt x="136" y="171"/>
                  <a:pt x="137" y="168"/>
                </a:cubicBezTo>
                <a:cubicBezTo>
                  <a:pt x="139" y="166"/>
                  <a:pt x="139" y="164"/>
                  <a:pt x="139" y="162"/>
                </a:cubicBezTo>
                <a:cubicBezTo>
                  <a:pt x="139" y="162"/>
                  <a:pt x="139" y="161"/>
                  <a:pt x="139" y="161"/>
                </a:cubicBezTo>
                <a:cubicBezTo>
                  <a:pt x="139" y="160"/>
                  <a:pt x="138" y="160"/>
                  <a:pt x="138" y="159"/>
                </a:cubicBezTo>
                <a:cubicBezTo>
                  <a:pt x="138" y="160"/>
                  <a:pt x="138" y="160"/>
                  <a:pt x="138" y="160"/>
                </a:cubicBezTo>
                <a:cubicBezTo>
                  <a:pt x="137" y="161"/>
                  <a:pt x="136" y="162"/>
                  <a:pt x="135" y="163"/>
                </a:cubicBezTo>
                <a:cubicBezTo>
                  <a:pt x="135" y="163"/>
                  <a:pt x="135" y="163"/>
                  <a:pt x="135" y="164"/>
                </a:cubicBezTo>
                <a:cubicBezTo>
                  <a:pt x="134" y="166"/>
                  <a:pt x="134" y="168"/>
                  <a:pt x="134" y="170"/>
                </a:cubicBezTo>
                <a:cubicBezTo>
                  <a:pt x="133" y="173"/>
                  <a:pt x="132" y="175"/>
                  <a:pt x="132" y="178"/>
                </a:cubicBezTo>
                <a:close/>
                <a:moveTo>
                  <a:pt x="223" y="114"/>
                </a:moveTo>
                <a:cubicBezTo>
                  <a:pt x="224" y="111"/>
                  <a:pt x="224" y="108"/>
                  <a:pt x="224" y="106"/>
                </a:cubicBezTo>
                <a:cubicBezTo>
                  <a:pt x="225" y="103"/>
                  <a:pt x="225" y="100"/>
                  <a:pt x="226" y="97"/>
                </a:cubicBezTo>
                <a:cubicBezTo>
                  <a:pt x="226" y="94"/>
                  <a:pt x="227" y="91"/>
                  <a:pt x="227" y="88"/>
                </a:cubicBezTo>
                <a:cubicBezTo>
                  <a:pt x="225" y="97"/>
                  <a:pt x="222" y="105"/>
                  <a:pt x="220" y="113"/>
                </a:cubicBezTo>
                <a:cubicBezTo>
                  <a:pt x="221" y="114"/>
                  <a:pt x="222" y="114"/>
                  <a:pt x="223" y="114"/>
                </a:cubicBezTo>
                <a:close/>
                <a:moveTo>
                  <a:pt x="12" y="182"/>
                </a:moveTo>
                <a:cubicBezTo>
                  <a:pt x="12" y="182"/>
                  <a:pt x="12" y="183"/>
                  <a:pt x="12" y="182"/>
                </a:cubicBezTo>
                <a:cubicBezTo>
                  <a:pt x="16" y="182"/>
                  <a:pt x="20" y="182"/>
                  <a:pt x="24" y="182"/>
                </a:cubicBezTo>
                <a:cubicBezTo>
                  <a:pt x="24" y="182"/>
                  <a:pt x="25" y="182"/>
                  <a:pt x="25" y="182"/>
                </a:cubicBezTo>
                <a:cubicBezTo>
                  <a:pt x="28" y="182"/>
                  <a:pt x="30" y="181"/>
                  <a:pt x="32" y="181"/>
                </a:cubicBezTo>
                <a:cubicBezTo>
                  <a:pt x="32" y="181"/>
                  <a:pt x="33" y="180"/>
                  <a:pt x="33" y="180"/>
                </a:cubicBezTo>
                <a:cubicBezTo>
                  <a:pt x="29" y="180"/>
                  <a:pt x="26" y="180"/>
                  <a:pt x="22" y="180"/>
                </a:cubicBezTo>
                <a:cubicBezTo>
                  <a:pt x="22" y="180"/>
                  <a:pt x="22" y="181"/>
                  <a:pt x="22" y="181"/>
                </a:cubicBezTo>
                <a:cubicBezTo>
                  <a:pt x="21" y="182"/>
                  <a:pt x="19" y="182"/>
                  <a:pt x="19" y="181"/>
                </a:cubicBezTo>
                <a:cubicBezTo>
                  <a:pt x="19" y="180"/>
                  <a:pt x="18" y="180"/>
                  <a:pt x="18" y="179"/>
                </a:cubicBezTo>
                <a:cubicBezTo>
                  <a:pt x="16" y="179"/>
                  <a:pt x="14" y="179"/>
                  <a:pt x="13" y="178"/>
                </a:cubicBezTo>
                <a:cubicBezTo>
                  <a:pt x="12" y="179"/>
                  <a:pt x="12" y="181"/>
                  <a:pt x="12" y="182"/>
                </a:cubicBezTo>
                <a:close/>
                <a:moveTo>
                  <a:pt x="64" y="117"/>
                </a:moveTo>
                <a:cubicBezTo>
                  <a:pt x="62" y="121"/>
                  <a:pt x="60" y="130"/>
                  <a:pt x="60" y="131"/>
                </a:cubicBezTo>
                <a:cubicBezTo>
                  <a:pt x="62" y="131"/>
                  <a:pt x="62" y="131"/>
                  <a:pt x="63" y="133"/>
                </a:cubicBezTo>
                <a:cubicBezTo>
                  <a:pt x="63" y="133"/>
                  <a:pt x="63" y="133"/>
                  <a:pt x="63" y="134"/>
                </a:cubicBezTo>
                <a:cubicBezTo>
                  <a:pt x="64" y="135"/>
                  <a:pt x="64" y="135"/>
                  <a:pt x="64" y="136"/>
                </a:cubicBezTo>
                <a:cubicBezTo>
                  <a:pt x="65" y="136"/>
                  <a:pt x="65" y="135"/>
                  <a:pt x="65" y="135"/>
                </a:cubicBezTo>
                <a:cubicBezTo>
                  <a:pt x="65" y="134"/>
                  <a:pt x="65" y="134"/>
                  <a:pt x="65" y="133"/>
                </a:cubicBezTo>
                <a:cubicBezTo>
                  <a:pt x="65" y="132"/>
                  <a:pt x="65" y="132"/>
                  <a:pt x="65" y="131"/>
                </a:cubicBezTo>
                <a:cubicBezTo>
                  <a:pt x="64" y="127"/>
                  <a:pt x="64" y="123"/>
                  <a:pt x="64" y="119"/>
                </a:cubicBezTo>
                <a:cubicBezTo>
                  <a:pt x="64" y="118"/>
                  <a:pt x="64" y="117"/>
                  <a:pt x="64" y="117"/>
                </a:cubicBezTo>
                <a:close/>
                <a:moveTo>
                  <a:pt x="19" y="11"/>
                </a:moveTo>
                <a:cubicBezTo>
                  <a:pt x="19" y="11"/>
                  <a:pt x="19" y="11"/>
                  <a:pt x="19" y="11"/>
                </a:cubicBezTo>
                <a:cubicBezTo>
                  <a:pt x="20" y="12"/>
                  <a:pt x="20" y="13"/>
                  <a:pt x="19" y="14"/>
                </a:cubicBezTo>
                <a:cubicBezTo>
                  <a:pt x="18" y="17"/>
                  <a:pt x="17" y="20"/>
                  <a:pt x="16" y="23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0"/>
                  <a:pt x="22" y="15"/>
                  <a:pt x="25" y="11"/>
                </a:cubicBezTo>
                <a:cubicBezTo>
                  <a:pt x="25" y="11"/>
                  <a:pt x="25" y="11"/>
                  <a:pt x="26" y="10"/>
                </a:cubicBezTo>
                <a:cubicBezTo>
                  <a:pt x="23" y="10"/>
                  <a:pt x="21" y="11"/>
                  <a:pt x="19" y="11"/>
                </a:cubicBezTo>
                <a:close/>
                <a:moveTo>
                  <a:pt x="120" y="112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3" y="106"/>
                  <a:pt x="125" y="100"/>
                  <a:pt x="127" y="94"/>
                </a:cubicBezTo>
                <a:cubicBezTo>
                  <a:pt x="126" y="94"/>
                  <a:pt x="125" y="94"/>
                  <a:pt x="124" y="94"/>
                </a:cubicBezTo>
                <a:cubicBezTo>
                  <a:pt x="124" y="95"/>
                  <a:pt x="123" y="95"/>
                  <a:pt x="123" y="95"/>
                </a:cubicBezTo>
                <a:cubicBezTo>
                  <a:pt x="122" y="95"/>
                  <a:pt x="122" y="95"/>
                  <a:pt x="122" y="96"/>
                </a:cubicBezTo>
                <a:cubicBezTo>
                  <a:pt x="122" y="101"/>
                  <a:pt x="121" y="106"/>
                  <a:pt x="120" y="110"/>
                </a:cubicBezTo>
                <a:cubicBezTo>
                  <a:pt x="120" y="111"/>
                  <a:pt x="120" y="111"/>
                  <a:pt x="120" y="112"/>
                </a:cubicBezTo>
                <a:close/>
                <a:moveTo>
                  <a:pt x="14" y="63"/>
                </a:moveTo>
                <a:cubicBezTo>
                  <a:pt x="14" y="63"/>
                  <a:pt x="14" y="63"/>
                  <a:pt x="14" y="63"/>
                </a:cubicBezTo>
                <a:cubicBezTo>
                  <a:pt x="17" y="62"/>
                  <a:pt x="19" y="61"/>
                  <a:pt x="22" y="60"/>
                </a:cubicBezTo>
                <a:cubicBezTo>
                  <a:pt x="22" y="60"/>
                  <a:pt x="22" y="60"/>
                  <a:pt x="23" y="60"/>
                </a:cubicBezTo>
                <a:cubicBezTo>
                  <a:pt x="23" y="58"/>
                  <a:pt x="24" y="57"/>
                  <a:pt x="24" y="56"/>
                </a:cubicBezTo>
                <a:cubicBezTo>
                  <a:pt x="24" y="55"/>
                  <a:pt x="24" y="55"/>
                  <a:pt x="25" y="54"/>
                </a:cubicBezTo>
                <a:cubicBezTo>
                  <a:pt x="23" y="54"/>
                  <a:pt x="22" y="54"/>
                  <a:pt x="21" y="55"/>
                </a:cubicBezTo>
                <a:cubicBezTo>
                  <a:pt x="20" y="55"/>
                  <a:pt x="20" y="55"/>
                  <a:pt x="19" y="55"/>
                </a:cubicBezTo>
                <a:cubicBezTo>
                  <a:pt x="19" y="57"/>
                  <a:pt x="18" y="58"/>
                  <a:pt x="17" y="59"/>
                </a:cubicBezTo>
                <a:cubicBezTo>
                  <a:pt x="16" y="60"/>
                  <a:pt x="15" y="62"/>
                  <a:pt x="14" y="63"/>
                </a:cubicBezTo>
                <a:close/>
                <a:moveTo>
                  <a:pt x="153" y="25"/>
                </a:moveTo>
                <a:cubicBezTo>
                  <a:pt x="153" y="25"/>
                  <a:pt x="153" y="25"/>
                  <a:pt x="153" y="26"/>
                </a:cubicBezTo>
                <a:cubicBezTo>
                  <a:pt x="158" y="20"/>
                  <a:pt x="163" y="15"/>
                  <a:pt x="167" y="10"/>
                </a:cubicBezTo>
                <a:cubicBezTo>
                  <a:pt x="166" y="9"/>
                  <a:pt x="164" y="9"/>
                  <a:pt x="163" y="9"/>
                </a:cubicBezTo>
                <a:cubicBezTo>
                  <a:pt x="160" y="15"/>
                  <a:pt x="156" y="20"/>
                  <a:pt x="153" y="25"/>
                </a:cubicBezTo>
                <a:close/>
                <a:moveTo>
                  <a:pt x="177" y="125"/>
                </a:moveTo>
                <a:cubicBezTo>
                  <a:pt x="176" y="126"/>
                  <a:pt x="175" y="127"/>
                  <a:pt x="174" y="128"/>
                </a:cubicBezTo>
                <a:cubicBezTo>
                  <a:pt x="172" y="133"/>
                  <a:pt x="171" y="138"/>
                  <a:pt x="170" y="143"/>
                </a:cubicBezTo>
                <a:cubicBezTo>
                  <a:pt x="170" y="144"/>
                  <a:pt x="170" y="145"/>
                  <a:pt x="170" y="145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0"/>
                  <a:pt x="175" y="134"/>
                  <a:pt x="177" y="129"/>
                </a:cubicBezTo>
                <a:cubicBezTo>
                  <a:pt x="177" y="128"/>
                  <a:pt x="177" y="128"/>
                  <a:pt x="177" y="128"/>
                </a:cubicBezTo>
                <a:cubicBezTo>
                  <a:pt x="176" y="127"/>
                  <a:pt x="176" y="126"/>
                  <a:pt x="177" y="126"/>
                </a:cubicBezTo>
                <a:cubicBezTo>
                  <a:pt x="177" y="125"/>
                  <a:pt x="177" y="125"/>
                  <a:pt x="177" y="125"/>
                </a:cubicBezTo>
                <a:close/>
                <a:moveTo>
                  <a:pt x="18" y="161"/>
                </a:moveTo>
                <a:cubicBezTo>
                  <a:pt x="18" y="161"/>
                  <a:pt x="18" y="161"/>
                  <a:pt x="17" y="161"/>
                </a:cubicBezTo>
                <a:cubicBezTo>
                  <a:pt x="16" y="166"/>
                  <a:pt x="14" y="171"/>
                  <a:pt x="13" y="176"/>
                </a:cubicBezTo>
                <a:cubicBezTo>
                  <a:pt x="15" y="176"/>
                  <a:pt x="16" y="176"/>
                  <a:pt x="18" y="175"/>
                </a:cubicBezTo>
                <a:cubicBezTo>
                  <a:pt x="18" y="170"/>
                  <a:pt x="18" y="166"/>
                  <a:pt x="18" y="161"/>
                </a:cubicBezTo>
                <a:close/>
                <a:moveTo>
                  <a:pt x="10" y="23"/>
                </a:moveTo>
                <a:cubicBezTo>
                  <a:pt x="10" y="23"/>
                  <a:pt x="10" y="23"/>
                  <a:pt x="10" y="23"/>
                </a:cubicBezTo>
                <a:cubicBezTo>
                  <a:pt x="12" y="21"/>
                  <a:pt x="13" y="19"/>
                  <a:pt x="14" y="17"/>
                </a:cubicBezTo>
                <a:cubicBezTo>
                  <a:pt x="15" y="15"/>
                  <a:pt x="16" y="13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6" y="11"/>
                  <a:pt x="14" y="11"/>
                  <a:pt x="13" y="11"/>
                </a:cubicBezTo>
                <a:cubicBezTo>
                  <a:pt x="12" y="11"/>
                  <a:pt x="12" y="11"/>
                  <a:pt x="12" y="12"/>
                </a:cubicBezTo>
                <a:cubicBezTo>
                  <a:pt x="12" y="13"/>
                  <a:pt x="11" y="14"/>
                  <a:pt x="11" y="15"/>
                </a:cubicBezTo>
                <a:cubicBezTo>
                  <a:pt x="11" y="16"/>
                  <a:pt x="11" y="18"/>
                  <a:pt x="11" y="19"/>
                </a:cubicBezTo>
                <a:cubicBezTo>
                  <a:pt x="10" y="20"/>
                  <a:pt x="10" y="22"/>
                  <a:pt x="10" y="23"/>
                </a:cubicBezTo>
                <a:close/>
                <a:moveTo>
                  <a:pt x="201" y="117"/>
                </a:moveTo>
                <a:cubicBezTo>
                  <a:pt x="201" y="117"/>
                  <a:pt x="201" y="117"/>
                  <a:pt x="201" y="117"/>
                </a:cubicBezTo>
                <a:cubicBezTo>
                  <a:pt x="201" y="117"/>
                  <a:pt x="201" y="117"/>
                  <a:pt x="202" y="117"/>
                </a:cubicBezTo>
                <a:cubicBezTo>
                  <a:pt x="204" y="118"/>
                  <a:pt x="205" y="119"/>
                  <a:pt x="207" y="120"/>
                </a:cubicBezTo>
                <a:cubicBezTo>
                  <a:pt x="209" y="121"/>
                  <a:pt x="210" y="122"/>
                  <a:pt x="212" y="124"/>
                </a:cubicBezTo>
                <a:cubicBezTo>
                  <a:pt x="213" y="125"/>
                  <a:pt x="214" y="126"/>
                  <a:pt x="216" y="128"/>
                </a:cubicBezTo>
                <a:cubicBezTo>
                  <a:pt x="217" y="129"/>
                  <a:pt x="219" y="130"/>
                  <a:pt x="220" y="131"/>
                </a:cubicBezTo>
                <a:cubicBezTo>
                  <a:pt x="221" y="131"/>
                  <a:pt x="221" y="132"/>
                  <a:pt x="221" y="132"/>
                </a:cubicBezTo>
                <a:cubicBezTo>
                  <a:pt x="219" y="129"/>
                  <a:pt x="217" y="126"/>
                  <a:pt x="215" y="123"/>
                </a:cubicBezTo>
                <a:cubicBezTo>
                  <a:pt x="213" y="121"/>
                  <a:pt x="211" y="120"/>
                  <a:pt x="209" y="119"/>
                </a:cubicBezTo>
                <a:cubicBezTo>
                  <a:pt x="208" y="118"/>
                  <a:pt x="208" y="118"/>
                  <a:pt x="207" y="119"/>
                </a:cubicBezTo>
                <a:cubicBezTo>
                  <a:pt x="207" y="119"/>
                  <a:pt x="206" y="119"/>
                  <a:pt x="206" y="118"/>
                </a:cubicBezTo>
                <a:cubicBezTo>
                  <a:pt x="204" y="117"/>
                  <a:pt x="203" y="117"/>
                  <a:pt x="201" y="117"/>
                </a:cubicBezTo>
                <a:close/>
                <a:moveTo>
                  <a:pt x="232" y="72"/>
                </a:moveTo>
                <a:cubicBezTo>
                  <a:pt x="234" y="71"/>
                  <a:pt x="237" y="71"/>
                  <a:pt x="239" y="70"/>
                </a:cubicBezTo>
                <a:cubicBezTo>
                  <a:pt x="240" y="70"/>
                  <a:pt x="240" y="70"/>
                  <a:pt x="240" y="69"/>
                </a:cubicBezTo>
                <a:cubicBezTo>
                  <a:pt x="240" y="68"/>
                  <a:pt x="241" y="67"/>
                  <a:pt x="241" y="66"/>
                </a:cubicBezTo>
                <a:cubicBezTo>
                  <a:pt x="242" y="65"/>
                  <a:pt x="242" y="65"/>
                  <a:pt x="242" y="64"/>
                </a:cubicBezTo>
                <a:cubicBezTo>
                  <a:pt x="242" y="64"/>
                  <a:pt x="241" y="64"/>
                  <a:pt x="241" y="64"/>
                </a:cubicBezTo>
                <a:cubicBezTo>
                  <a:pt x="240" y="64"/>
                  <a:pt x="239" y="65"/>
                  <a:pt x="237" y="66"/>
                </a:cubicBezTo>
                <a:cubicBezTo>
                  <a:pt x="236" y="67"/>
                  <a:pt x="234" y="68"/>
                  <a:pt x="233" y="70"/>
                </a:cubicBezTo>
                <a:cubicBezTo>
                  <a:pt x="232" y="70"/>
                  <a:pt x="232" y="71"/>
                  <a:pt x="232" y="72"/>
                </a:cubicBezTo>
                <a:close/>
                <a:moveTo>
                  <a:pt x="153" y="155"/>
                </a:moveTo>
                <a:cubicBezTo>
                  <a:pt x="152" y="155"/>
                  <a:pt x="152" y="156"/>
                  <a:pt x="152" y="156"/>
                </a:cubicBezTo>
                <a:cubicBezTo>
                  <a:pt x="149" y="160"/>
                  <a:pt x="146" y="164"/>
                  <a:pt x="143" y="167"/>
                </a:cubicBezTo>
                <a:cubicBezTo>
                  <a:pt x="142" y="169"/>
                  <a:pt x="141" y="170"/>
                  <a:pt x="141" y="172"/>
                </a:cubicBezTo>
                <a:cubicBezTo>
                  <a:pt x="141" y="173"/>
                  <a:pt x="140" y="174"/>
                  <a:pt x="140" y="175"/>
                </a:cubicBezTo>
                <a:cubicBezTo>
                  <a:pt x="142" y="174"/>
                  <a:pt x="153" y="156"/>
                  <a:pt x="153" y="155"/>
                </a:cubicBezTo>
                <a:close/>
                <a:moveTo>
                  <a:pt x="265" y="92"/>
                </a:moveTo>
                <a:cubicBezTo>
                  <a:pt x="265" y="91"/>
                  <a:pt x="265" y="91"/>
                  <a:pt x="265" y="90"/>
                </a:cubicBezTo>
                <a:cubicBezTo>
                  <a:pt x="265" y="89"/>
                  <a:pt x="264" y="88"/>
                  <a:pt x="264" y="87"/>
                </a:cubicBezTo>
                <a:cubicBezTo>
                  <a:pt x="264" y="83"/>
                  <a:pt x="263" y="79"/>
                  <a:pt x="261" y="75"/>
                </a:cubicBezTo>
                <a:cubicBezTo>
                  <a:pt x="261" y="75"/>
                  <a:pt x="260" y="74"/>
                  <a:pt x="260" y="74"/>
                </a:cubicBezTo>
                <a:cubicBezTo>
                  <a:pt x="261" y="77"/>
                  <a:pt x="261" y="80"/>
                  <a:pt x="261" y="84"/>
                </a:cubicBezTo>
                <a:cubicBezTo>
                  <a:pt x="262" y="87"/>
                  <a:pt x="262" y="90"/>
                  <a:pt x="262" y="93"/>
                </a:cubicBezTo>
                <a:cubicBezTo>
                  <a:pt x="263" y="92"/>
                  <a:pt x="263" y="91"/>
                  <a:pt x="265" y="92"/>
                </a:cubicBezTo>
                <a:close/>
                <a:moveTo>
                  <a:pt x="138" y="174"/>
                </a:moveTo>
                <a:cubicBezTo>
                  <a:pt x="138" y="174"/>
                  <a:pt x="138" y="174"/>
                  <a:pt x="138" y="174"/>
                </a:cubicBezTo>
                <a:cubicBezTo>
                  <a:pt x="138" y="174"/>
                  <a:pt x="138" y="174"/>
                  <a:pt x="138" y="174"/>
                </a:cubicBezTo>
                <a:cubicBezTo>
                  <a:pt x="135" y="177"/>
                  <a:pt x="133" y="180"/>
                  <a:pt x="131" y="183"/>
                </a:cubicBezTo>
                <a:cubicBezTo>
                  <a:pt x="131" y="184"/>
                  <a:pt x="130" y="184"/>
                  <a:pt x="129" y="184"/>
                </a:cubicBezTo>
                <a:cubicBezTo>
                  <a:pt x="128" y="185"/>
                  <a:pt x="128" y="186"/>
                  <a:pt x="128" y="187"/>
                </a:cubicBezTo>
                <a:cubicBezTo>
                  <a:pt x="130" y="186"/>
                  <a:pt x="132" y="186"/>
                  <a:pt x="133" y="186"/>
                </a:cubicBezTo>
                <a:cubicBezTo>
                  <a:pt x="134" y="183"/>
                  <a:pt x="135" y="181"/>
                  <a:pt x="137" y="179"/>
                </a:cubicBezTo>
                <a:cubicBezTo>
                  <a:pt x="137" y="179"/>
                  <a:pt x="137" y="179"/>
                  <a:pt x="137" y="179"/>
                </a:cubicBezTo>
                <a:cubicBezTo>
                  <a:pt x="137" y="177"/>
                  <a:pt x="138" y="175"/>
                  <a:pt x="138" y="174"/>
                </a:cubicBezTo>
                <a:close/>
                <a:moveTo>
                  <a:pt x="157" y="170"/>
                </a:moveTo>
                <a:cubicBezTo>
                  <a:pt x="157" y="170"/>
                  <a:pt x="157" y="170"/>
                  <a:pt x="157" y="170"/>
                </a:cubicBezTo>
                <a:cubicBezTo>
                  <a:pt x="157" y="170"/>
                  <a:pt x="157" y="169"/>
                  <a:pt x="158" y="169"/>
                </a:cubicBezTo>
                <a:cubicBezTo>
                  <a:pt x="160" y="166"/>
                  <a:pt x="163" y="163"/>
                  <a:pt x="165" y="160"/>
                </a:cubicBezTo>
                <a:cubicBezTo>
                  <a:pt x="166" y="159"/>
                  <a:pt x="167" y="158"/>
                  <a:pt x="167" y="157"/>
                </a:cubicBezTo>
                <a:cubicBezTo>
                  <a:pt x="167" y="155"/>
                  <a:pt x="167" y="154"/>
                  <a:pt x="167" y="153"/>
                </a:cubicBezTo>
                <a:cubicBezTo>
                  <a:pt x="167" y="152"/>
                  <a:pt x="167" y="152"/>
                  <a:pt x="167" y="151"/>
                </a:cubicBezTo>
                <a:cubicBezTo>
                  <a:pt x="163" y="158"/>
                  <a:pt x="160" y="164"/>
                  <a:pt x="157" y="170"/>
                </a:cubicBezTo>
                <a:close/>
                <a:moveTo>
                  <a:pt x="63" y="143"/>
                </a:moveTo>
                <a:cubicBezTo>
                  <a:pt x="63" y="143"/>
                  <a:pt x="63" y="143"/>
                  <a:pt x="62" y="143"/>
                </a:cubicBezTo>
                <a:cubicBezTo>
                  <a:pt x="60" y="147"/>
                  <a:pt x="60" y="152"/>
                  <a:pt x="60" y="158"/>
                </a:cubicBezTo>
                <a:cubicBezTo>
                  <a:pt x="60" y="156"/>
                  <a:pt x="61" y="155"/>
                  <a:pt x="62" y="154"/>
                </a:cubicBezTo>
                <a:cubicBezTo>
                  <a:pt x="62" y="154"/>
                  <a:pt x="63" y="153"/>
                  <a:pt x="63" y="153"/>
                </a:cubicBezTo>
                <a:cubicBezTo>
                  <a:pt x="64" y="151"/>
                  <a:pt x="64" y="150"/>
                  <a:pt x="64" y="148"/>
                </a:cubicBezTo>
                <a:cubicBezTo>
                  <a:pt x="63" y="146"/>
                  <a:pt x="63" y="144"/>
                  <a:pt x="63" y="143"/>
                </a:cubicBezTo>
                <a:close/>
                <a:moveTo>
                  <a:pt x="73" y="69"/>
                </a:moveTo>
                <a:cubicBezTo>
                  <a:pt x="73" y="69"/>
                  <a:pt x="73" y="69"/>
                  <a:pt x="73" y="69"/>
                </a:cubicBezTo>
                <a:cubicBezTo>
                  <a:pt x="76" y="65"/>
                  <a:pt x="79" y="61"/>
                  <a:pt x="82" y="57"/>
                </a:cubicBezTo>
                <a:cubicBezTo>
                  <a:pt x="81" y="56"/>
                  <a:pt x="79" y="56"/>
                  <a:pt x="78" y="55"/>
                </a:cubicBezTo>
                <a:cubicBezTo>
                  <a:pt x="76" y="60"/>
                  <a:pt x="75" y="64"/>
                  <a:pt x="73" y="69"/>
                </a:cubicBezTo>
                <a:close/>
                <a:moveTo>
                  <a:pt x="141" y="181"/>
                </a:moveTo>
                <a:cubicBezTo>
                  <a:pt x="138" y="184"/>
                  <a:pt x="137" y="185"/>
                  <a:pt x="137" y="186"/>
                </a:cubicBezTo>
                <a:cubicBezTo>
                  <a:pt x="143" y="185"/>
                  <a:pt x="148" y="185"/>
                  <a:pt x="154" y="185"/>
                </a:cubicBezTo>
                <a:cubicBezTo>
                  <a:pt x="154" y="184"/>
                  <a:pt x="153" y="184"/>
                  <a:pt x="153" y="184"/>
                </a:cubicBezTo>
                <a:cubicBezTo>
                  <a:pt x="152" y="184"/>
                  <a:pt x="151" y="184"/>
                  <a:pt x="150" y="184"/>
                </a:cubicBezTo>
                <a:cubicBezTo>
                  <a:pt x="149" y="184"/>
                  <a:pt x="148" y="183"/>
                  <a:pt x="148" y="184"/>
                </a:cubicBezTo>
                <a:cubicBezTo>
                  <a:pt x="147" y="185"/>
                  <a:pt x="146" y="184"/>
                  <a:pt x="146" y="183"/>
                </a:cubicBezTo>
                <a:cubicBezTo>
                  <a:pt x="146" y="183"/>
                  <a:pt x="146" y="183"/>
                  <a:pt x="146" y="183"/>
                </a:cubicBezTo>
                <a:cubicBezTo>
                  <a:pt x="144" y="182"/>
                  <a:pt x="142" y="182"/>
                  <a:pt x="141" y="181"/>
                </a:cubicBezTo>
                <a:close/>
                <a:moveTo>
                  <a:pt x="244" y="113"/>
                </a:moveTo>
                <a:cubicBezTo>
                  <a:pt x="245" y="106"/>
                  <a:pt x="246" y="98"/>
                  <a:pt x="248" y="91"/>
                </a:cubicBezTo>
                <a:cubicBezTo>
                  <a:pt x="246" y="93"/>
                  <a:pt x="241" y="110"/>
                  <a:pt x="241" y="112"/>
                </a:cubicBezTo>
                <a:cubicBezTo>
                  <a:pt x="242" y="112"/>
                  <a:pt x="243" y="113"/>
                  <a:pt x="244" y="113"/>
                </a:cubicBezTo>
                <a:close/>
                <a:moveTo>
                  <a:pt x="27" y="142"/>
                </a:moveTo>
                <a:cubicBezTo>
                  <a:pt x="27" y="142"/>
                  <a:pt x="27" y="142"/>
                  <a:pt x="27" y="142"/>
                </a:cubicBezTo>
                <a:cubicBezTo>
                  <a:pt x="29" y="137"/>
                  <a:pt x="30" y="131"/>
                  <a:pt x="32" y="126"/>
                </a:cubicBezTo>
                <a:cubicBezTo>
                  <a:pt x="31" y="126"/>
                  <a:pt x="29" y="126"/>
                  <a:pt x="28" y="126"/>
                </a:cubicBezTo>
                <a:cubicBezTo>
                  <a:pt x="28" y="131"/>
                  <a:pt x="27" y="136"/>
                  <a:pt x="27" y="142"/>
                </a:cubicBezTo>
                <a:close/>
                <a:moveTo>
                  <a:pt x="118" y="51"/>
                </a:moveTo>
                <a:cubicBezTo>
                  <a:pt x="118" y="52"/>
                  <a:pt x="118" y="52"/>
                  <a:pt x="118" y="52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22" y="47"/>
                  <a:pt x="125" y="43"/>
                  <a:pt x="129" y="39"/>
                </a:cubicBezTo>
                <a:cubicBezTo>
                  <a:pt x="130" y="38"/>
                  <a:pt x="130" y="37"/>
                  <a:pt x="131" y="36"/>
                </a:cubicBezTo>
                <a:cubicBezTo>
                  <a:pt x="131" y="34"/>
                  <a:pt x="131" y="32"/>
                  <a:pt x="131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0" y="32"/>
                  <a:pt x="128" y="34"/>
                  <a:pt x="127" y="35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28" y="37"/>
                  <a:pt x="127" y="38"/>
                  <a:pt x="127" y="39"/>
                </a:cubicBezTo>
                <a:cubicBezTo>
                  <a:pt x="125" y="43"/>
                  <a:pt x="122" y="46"/>
                  <a:pt x="119" y="50"/>
                </a:cubicBezTo>
                <a:cubicBezTo>
                  <a:pt x="119" y="50"/>
                  <a:pt x="118" y="51"/>
                  <a:pt x="118" y="51"/>
                </a:cubicBezTo>
                <a:close/>
                <a:moveTo>
                  <a:pt x="68" y="133"/>
                </a:moveTo>
                <a:cubicBezTo>
                  <a:pt x="68" y="133"/>
                  <a:pt x="68" y="133"/>
                  <a:pt x="68" y="133"/>
                </a:cubicBezTo>
                <a:cubicBezTo>
                  <a:pt x="68" y="132"/>
                  <a:pt x="68" y="130"/>
                  <a:pt x="69" y="129"/>
                </a:cubicBezTo>
                <a:cubicBezTo>
                  <a:pt x="69" y="126"/>
                  <a:pt x="70" y="123"/>
                  <a:pt x="70" y="121"/>
                </a:cubicBezTo>
                <a:cubicBezTo>
                  <a:pt x="71" y="120"/>
                  <a:pt x="71" y="119"/>
                  <a:pt x="72" y="118"/>
                </a:cubicBezTo>
                <a:cubicBezTo>
                  <a:pt x="72" y="114"/>
                  <a:pt x="71" y="111"/>
                  <a:pt x="70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69" y="116"/>
                  <a:pt x="69" y="124"/>
                  <a:pt x="68" y="133"/>
                </a:cubicBezTo>
                <a:close/>
                <a:moveTo>
                  <a:pt x="44" y="126"/>
                </a:moveTo>
                <a:cubicBezTo>
                  <a:pt x="45" y="130"/>
                  <a:pt x="45" y="134"/>
                  <a:pt x="45" y="139"/>
                </a:cubicBezTo>
                <a:cubicBezTo>
                  <a:pt x="47" y="134"/>
                  <a:pt x="48" y="130"/>
                  <a:pt x="49" y="126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125"/>
                  <a:pt x="49" y="125"/>
                  <a:pt x="49" y="124"/>
                </a:cubicBezTo>
                <a:cubicBezTo>
                  <a:pt x="49" y="124"/>
                  <a:pt x="49" y="124"/>
                  <a:pt x="49" y="124"/>
                </a:cubicBezTo>
                <a:cubicBezTo>
                  <a:pt x="47" y="125"/>
                  <a:pt x="46" y="125"/>
                  <a:pt x="44" y="126"/>
                </a:cubicBezTo>
                <a:close/>
                <a:moveTo>
                  <a:pt x="131" y="21"/>
                </a:moveTo>
                <a:cubicBezTo>
                  <a:pt x="129" y="21"/>
                  <a:pt x="128" y="22"/>
                  <a:pt x="127" y="22"/>
                </a:cubicBezTo>
                <a:cubicBezTo>
                  <a:pt x="127" y="24"/>
                  <a:pt x="127" y="26"/>
                  <a:pt x="126" y="28"/>
                </a:cubicBezTo>
                <a:cubicBezTo>
                  <a:pt x="126" y="30"/>
                  <a:pt x="126" y="32"/>
                  <a:pt x="125" y="34"/>
                </a:cubicBezTo>
                <a:cubicBezTo>
                  <a:pt x="126" y="34"/>
                  <a:pt x="126" y="33"/>
                  <a:pt x="126" y="33"/>
                </a:cubicBezTo>
                <a:cubicBezTo>
                  <a:pt x="127" y="31"/>
                  <a:pt x="128" y="30"/>
                  <a:pt x="129" y="29"/>
                </a:cubicBezTo>
                <a:cubicBezTo>
                  <a:pt x="131" y="25"/>
                  <a:pt x="131" y="25"/>
                  <a:pt x="131" y="21"/>
                </a:cubicBezTo>
                <a:cubicBezTo>
                  <a:pt x="131" y="21"/>
                  <a:pt x="131" y="21"/>
                  <a:pt x="131" y="21"/>
                </a:cubicBezTo>
                <a:close/>
                <a:moveTo>
                  <a:pt x="221" y="127"/>
                </a:moveTo>
                <a:cubicBezTo>
                  <a:pt x="221" y="128"/>
                  <a:pt x="221" y="128"/>
                  <a:pt x="222" y="129"/>
                </a:cubicBezTo>
                <a:cubicBezTo>
                  <a:pt x="223" y="131"/>
                  <a:pt x="225" y="132"/>
                  <a:pt x="228" y="133"/>
                </a:cubicBezTo>
                <a:cubicBezTo>
                  <a:pt x="228" y="134"/>
                  <a:pt x="229" y="134"/>
                  <a:pt x="229" y="134"/>
                </a:cubicBezTo>
                <a:cubicBezTo>
                  <a:pt x="232" y="134"/>
                  <a:pt x="235" y="133"/>
                  <a:pt x="238" y="133"/>
                </a:cubicBezTo>
                <a:cubicBezTo>
                  <a:pt x="238" y="133"/>
                  <a:pt x="238" y="132"/>
                  <a:pt x="239" y="132"/>
                </a:cubicBezTo>
                <a:cubicBezTo>
                  <a:pt x="232" y="133"/>
                  <a:pt x="226" y="131"/>
                  <a:pt x="221" y="127"/>
                </a:cubicBezTo>
                <a:close/>
                <a:moveTo>
                  <a:pt x="116" y="47"/>
                </a:moveTo>
                <a:cubicBezTo>
                  <a:pt x="112" y="51"/>
                  <a:pt x="107" y="53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6"/>
                  <a:pt x="104" y="56"/>
                  <a:pt x="104" y="56"/>
                </a:cubicBezTo>
                <a:cubicBezTo>
                  <a:pt x="107" y="55"/>
                  <a:pt x="109" y="54"/>
                  <a:pt x="112" y="53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14" y="51"/>
                  <a:pt x="115" y="50"/>
                  <a:pt x="116" y="49"/>
                </a:cubicBezTo>
                <a:cubicBezTo>
                  <a:pt x="116" y="48"/>
                  <a:pt x="116" y="48"/>
                  <a:pt x="116" y="47"/>
                </a:cubicBezTo>
                <a:close/>
                <a:moveTo>
                  <a:pt x="27" y="159"/>
                </a:moveTo>
                <a:cubicBezTo>
                  <a:pt x="27" y="159"/>
                  <a:pt x="27" y="159"/>
                  <a:pt x="26" y="159"/>
                </a:cubicBezTo>
                <a:cubicBezTo>
                  <a:pt x="26" y="164"/>
                  <a:pt x="25" y="169"/>
                  <a:pt x="24" y="175"/>
                </a:cubicBezTo>
                <a:cubicBezTo>
                  <a:pt x="25" y="174"/>
                  <a:pt x="26" y="174"/>
                  <a:pt x="27" y="174"/>
                </a:cubicBezTo>
                <a:cubicBezTo>
                  <a:pt x="27" y="169"/>
                  <a:pt x="27" y="164"/>
                  <a:pt x="27" y="159"/>
                </a:cubicBezTo>
                <a:close/>
                <a:moveTo>
                  <a:pt x="256" y="69"/>
                </a:moveTo>
                <a:cubicBezTo>
                  <a:pt x="256" y="68"/>
                  <a:pt x="255" y="66"/>
                  <a:pt x="255" y="65"/>
                </a:cubicBezTo>
                <a:cubicBezTo>
                  <a:pt x="253" y="63"/>
                  <a:pt x="251" y="62"/>
                  <a:pt x="250" y="61"/>
                </a:cubicBezTo>
                <a:cubicBezTo>
                  <a:pt x="249" y="61"/>
                  <a:pt x="248" y="60"/>
                  <a:pt x="247" y="60"/>
                </a:cubicBezTo>
                <a:cubicBezTo>
                  <a:pt x="247" y="61"/>
                  <a:pt x="247" y="62"/>
                  <a:pt x="247" y="63"/>
                </a:cubicBezTo>
                <a:cubicBezTo>
                  <a:pt x="250" y="65"/>
                  <a:pt x="253" y="67"/>
                  <a:pt x="256" y="69"/>
                </a:cubicBezTo>
                <a:close/>
                <a:moveTo>
                  <a:pt x="138" y="21"/>
                </a:moveTo>
                <a:cubicBezTo>
                  <a:pt x="138" y="21"/>
                  <a:pt x="138" y="21"/>
                  <a:pt x="138" y="21"/>
                </a:cubicBezTo>
                <a:cubicBezTo>
                  <a:pt x="141" y="17"/>
                  <a:pt x="144" y="14"/>
                  <a:pt x="147" y="10"/>
                </a:cubicBezTo>
                <a:cubicBezTo>
                  <a:pt x="147" y="10"/>
                  <a:pt x="147" y="10"/>
                  <a:pt x="147" y="9"/>
                </a:cubicBezTo>
                <a:cubicBezTo>
                  <a:pt x="147" y="9"/>
                  <a:pt x="147" y="9"/>
                  <a:pt x="147" y="9"/>
                </a:cubicBezTo>
                <a:cubicBezTo>
                  <a:pt x="147" y="9"/>
                  <a:pt x="147" y="9"/>
                  <a:pt x="147" y="9"/>
                </a:cubicBezTo>
                <a:cubicBezTo>
                  <a:pt x="146" y="9"/>
                  <a:pt x="145" y="9"/>
                  <a:pt x="144" y="9"/>
                </a:cubicBezTo>
                <a:cubicBezTo>
                  <a:pt x="142" y="13"/>
                  <a:pt x="139" y="17"/>
                  <a:pt x="138" y="21"/>
                </a:cubicBezTo>
                <a:close/>
                <a:moveTo>
                  <a:pt x="108" y="57"/>
                </a:moveTo>
                <a:cubicBezTo>
                  <a:pt x="108" y="57"/>
                  <a:pt x="108" y="57"/>
                  <a:pt x="108" y="57"/>
                </a:cubicBezTo>
                <a:cubicBezTo>
                  <a:pt x="105" y="58"/>
                  <a:pt x="102" y="59"/>
                  <a:pt x="100" y="60"/>
                </a:cubicBezTo>
                <a:cubicBezTo>
                  <a:pt x="99" y="62"/>
                  <a:pt x="99" y="64"/>
                  <a:pt x="99" y="66"/>
                </a:cubicBezTo>
                <a:cubicBezTo>
                  <a:pt x="100" y="65"/>
                  <a:pt x="102" y="64"/>
                  <a:pt x="104" y="62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4" y="61"/>
                  <a:pt x="105" y="61"/>
                  <a:pt x="105" y="60"/>
                </a:cubicBezTo>
                <a:cubicBezTo>
                  <a:pt x="106" y="59"/>
                  <a:pt x="107" y="58"/>
                  <a:pt x="108" y="57"/>
                </a:cubicBezTo>
                <a:close/>
                <a:moveTo>
                  <a:pt x="15" y="48"/>
                </a:move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4" y="49"/>
                  <a:pt x="13" y="50"/>
                </a:cubicBezTo>
                <a:cubicBezTo>
                  <a:pt x="12" y="51"/>
                  <a:pt x="11" y="53"/>
                  <a:pt x="9" y="55"/>
                </a:cubicBezTo>
                <a:cubicBezTo>
                  <a:pt x="9" y="55"/>
                  <a:pt x="8" y="56"/>
                  <a:pt x="8" y="56"/>
                </a:cubicBezTo>
                <a:cubicBezTo>
                  <a:pt x="9" y="57"/>
                  <a:pt x="9" y="59"/>
                  <a:pt x="9" y="60"/>
                </a:cubicBezTo>
                <a:cubicBezTo>
                  <a:pt x="9" y="62"/>
                  <a:pt x="9" y="63"/>
                  <a:pt x="10" y="64"/>
                </a:cubicBezTo>
                <a:cubicBezTo>
                  <a:pt x="10" y="65"/>
                  <a:pt x="10" y="65"/>
                  <a:pt x="11" y="65"/>
                </a:cubicBezTo>
                <a:cubicBezTo>
                  <a:pt x="10" y="64"/>
                  <a:pt x="10" y="63"/>
                  <a:pt x="10" y="62"/>
                </a:cubicBezTo>
                <a:cubicBezTo>
                  <a:pt x="11" y="60"/>
                  <a:pt x="11" y="58"/>
                  <a:pt x="12" y="56"/>
                </a:cubicBezTo>
                <a:cubicBezTo>
                  <a:pt x="12" y="56"/>
                  <a:pt x="12" y="55"/>
                  <a:pt x="12" y="55"/>
                </a:cubicBezTo>
                <a:cubicBezTo>
                  <a:pt x="12" y="54"/>
                  <a:pt x="12" y="53"/>
                  <a:pt x="13" y="53"/>
                </a:cubicBezTo>
                <a:cubicBezTo>
                  <a:pt x="13" y="52"/>
                  <a:pt x="13" y="52"/>
                  <a:pt x="13" y="52"/>
                </a:cubicBezTo>
                <a:cubicBezTo>
                  <a:pt x="14" y="51"/>
                  <a:pt x="14" y="49"/>
                  <a:pt x="15" y="48"/>
                </a:cubicBezTo>
                <a:close/>
                <a:moveTo>
                  <a:pt x="32" y="38"/>
                </a:moveTo>
                <a:cubicBezTo>
                  <a:pt x="30" y="40"/>
                  <a:pt x="22" y="51"/>
                  <a:pt x="22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26" y="52"/>
                  <a:pt x="26" y="51"/>
                  <a:pt x="26" y="51"/>
                </a:cubicBezTo>
                <a:cubicBezTo>
                  <a:pt x="28" y="47"/>
                  <a:pt x="29" y="43"/>
                  <a:pt x="31" y="39"/>
                </a:cubicBezTo>
                <a:cubicBezTo>
                  <a:pt x="31" y="39"/>
                  <a:pt x="31" y="39"/>
                  <a:pt x="32" y="38"/>
                </a:cubicBezTo>
                <a:close/>
                <a:moveTo>
                  <a:pt x="35" y="50"/>
                </a:moveTo>
                <a:cubicBezTo>
                  <a:pt x="35" y="50"/>
                  <a:pt x="35" y="50"/>
                  <a:pt x="35" y="50"/>
                </a:cubicBezTo>
                <a:cubicBezTo>
                  <a:pt x="36" y="50"/>
                  <a:pt x="38" y="50"/>
                  <a:pt x="39" y="50"/>
                </a:cubicBezTo>
                <a:cubicBezTo>
                  <a:pt x="40" y="50"/>
                  <a:pt x="40" y="49"/>
                  <a:pt x="40" y="49"/>
                </a:cubicBezTo>
                <a:cubicBezTo>
                  <a:pt x="41" y="46"/>
                  <a:pt x="42" y="43"/>
                  <a:pt x="43" y="40"/>
                </a:cubicBezTo>
                <a:cubicBezTo>
                  <a:pt x="43" y="40"/>
                  <a:pt x="44" y="40"/>
                  <a:pt x="44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1" y="43"/>
                  <a:pt x="38" y="46"/>
                  <a:pt x="35" y="50"/>
                </a:cubicBezTo>
                <a:close/>
                <a:moveTo>
                  <a:pt x="55" y="51"/>
                </a:moveTo>
                <a:cubicBezTo>
                  <a:pt x="57" y="52"/>
                  <a:pt x="58" y="52"/>
                  <a:pt x="59" y="53"/>
                </a:cubicBezTo>
                <a:cubicBezTo>
                  <a:pt x="60" y="50"/>
                  <a:pt x="61" y="47"/>
                  <a:pt x="62" y="44"/>
                </a:cubicBezTo>
                <a:cubicBezTo>
                  <a:pt x="62" y="44"/>
                  <a:pt x="61" y="44"/>
                  <a:pt x="61" y="44"/>
                </a:cubicBezTo>
                <a:cubicBezTo>
                  <a:pt x="60" y="45"/>
                  <a:pt x="58" y="46"/>
                  <a:pt x="57" y="48"/>
                </a:cubicBezTo>
                <a:cubicBezTo>
                  <a:pt x="57" y="48"/>
                  <a:pt x="56" y="48"/>
                  <a:pt x="56" y="48"/>
                </a:cubicBezTo>
                <a:cubicBezTo>
                  <a:pt x="56" y="49"/>
                  <a:pt x="56" y="50"/>
                  <a:pt x="55" y="51"/>
                </a:cubicBezTo>
                <a:close/>
                <a:moveTo>
                  <a:pt x="57" y="35"/>
                </a:moveTo>
                <a:cubicBezTo>
                  <a:pt x="57" y="36"/>
                  <a:pt x="56" y="37"/>
                  <a:pt x="56" y="39"/>
                </a:cubicBezTo>
                <a:cubicBezTo>
                  <a:pt x="56" y="40"/>
                  <a:pt x="55" y="41"/>
                  <a:pt x="55" y="42"/>
                </a:cubicBezTo>
                <a:cubicBezTo>
                  <a:pt x="56" y="42"/>
                  <a:pt x="56" y="42"/>
                  <a:pt x="57" y="42"/>
                </a:cubicBezTo>
                <a:cubicBezTo>
                  <a:pt x="57" y="43"/>
                  <a:pt x="57" y="43"/>
                  <a:pt x="58" y="44"/>
                </a:cubicBezTo>
                <a:cubicBezTo>
                  <a:pt x="59" y="43"/>
                  <a:pt x="60" y="42"/>
                  <a:pt x="61" y="42"/>
                </a:cubicBezTo>
                <a:cubicBezTo>
                  <a:pt x="60" y="39"/>
                  <a:pt x="58" y="37"/>
                  <a:pt x="57" y="35"/>
                </a:cubicBezTo>
                <a:close/>
                <a:moveTo>
                  <a:pt x="168" y="167"/>
                </a:moveTo>
                <a:cubicBezTo>
                  <a:pt x="167" y="169"/>
                  <a:pt x="166" y="171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8" y="169"/>
                  <a:pt x="171" y="166"/>
                  <a:pt x="173" y="164"/>
                </a:cubicBezTo>
                <a:cubicBezTo>
                  <a:pt x="174" y="163"/>
                  <a:pt x="174" y="163"/>
                  <a:pt x="174" y="162"/>
                </a:cubicBezTo>
                <a:cubicBezTo>
                  <a:pt x="174" y="160"/>
                  <a:pt x="174" y="159"/>
                  <a:pt x="174" y="157"/>
                </a:cubicBezTo>
                <a:cubicBezTo>
                  <a:pt x="174" y="157"/>
                  <a:pt x="174" y="156"/>
                  <a:pt x="174" y="156"/>
                </a:cubicBezTo>
                <a:cubicBezTo>
                  <a:pt x="174" y="157"/>
                  <a:pt x="173" y="158"/>
                  <a:pt x="172" y="159"/>
                </a:cubicBezTo>
                <a:cubicBezTo>
                  <a:pt x="171" y="161"/>
                  <a:pt x="171" y="162"/>
                  <a:pt x="170" y="164"/>
                </a:cubicBezTo>
                <a:cubicBezTo>
                  <a:pt x="170" y="165"/>
                  <a:pt x="170" y="165"/>
                  <a:pt x="170" y="165"/>
                </a:cubicBezTo>
                <a:cubicBezTo>
                  <a:pt x="170" y="166"/>
                  <a:pt x="169" y="167"/>
                  <a:pt x="168" y="167"/>
                </a:cubicBezTo>
                <a:close/>
                <a:moveTo>
                  <a:pt x="55" y="165"/>
                </a:moveTo>
                <a:cubicBezTo>
                  <a:pt x="55" y="169"/>
                  <a:pt x="55" y="173"/>
                  <a:pt x="54" y="177"/>
                </a:cubicBezTo>
                <a:cubicBezTo>
                  <a:pt x="54" y="177"/>
                  <a:pt x="54" y="177"/>
                  <a:pt x="55" y="177"/>
                </a:cubicBezTo>
                <a:cubicBezTo>
                  <a:pt x="56" y="178"/>
                  <a:pt x="57" y="179"/>
                  <a:pt x="58" y="180"/>
                </a:cubicBezTo>
                <a:cubicBezTo>
                  <a:pt x="58" y="179"/>
                  <a:pt x="58" y="179"/>
                  <a:pt x="58" y="178"/>
                </a:cubicBezTo>
                <a:cubicBezTo>
                  <a:pt x="57" y="176"/>
                  <a:pt x="56" y="173"/>
                  <a:pt x="56" y="170"/>
                </a:cubicBezTo>
                <a:cubicBezTo>
                  <a:pt x="56" y="168"/>
                  <a:pt x="55" y="167"/>
                  <a:pt x="55" y="165"/>
                </a:cubicBezTo>
                <a:close/>
                <a:moveTo>
                  <a:pt x="246" y="70"/>
                </a:moveTo>
                <a:cubicBezTo>
                  <a:pt x="248" y="70"/>
                  <a:pt x="250" y="71"/>
                  <a:pt x="251" y="71"/>
                </a:cubicBezTo>
                <a:cubicBezTo>
                  <a:pt x="252" y="70"/>
                  <a:pt x="252" y="69"/>
                  <a:pt x="252" y="68"/>
                </a:cubicBezTo>
                <a:cubicBezTo>
                  <a:pt x="251" y="67"/>
                  <a:pt x="249" y="66"/>
                  <a:pt x="247" y="65"/>
                </a:cubicBezTo>
                <a:cubicBezTo>
                  <a:pt x="246" y="67"/>
                  <a:pt x="246" y="68"/>
                  <a:pt x="246" y="70"/>
                </a:cubicBezTo>
                <a:close/>
                <a:moveTo>
                  <a:pt x="80" y="137"/>
                </a:moveTo>
                <a:cubicBezTo>
                  <a:pt x="81" y="136"/>
                  <a:pt x="83" y="135"/>
                  <a:pt x="84" y="134"/>
                </a:cubicBezTo>
                <a:cubicBezTo>
                  <a:pt x="84" y="132"/>
                  <a:pt x="84" y="131"/>
                  <a:pt x="84" y="129"/>
                </a:cubicBezTo>
                <a:cubicBezTo>
                  <a:pt x="83" y="129"/>
                  <a:pt x="82" y="129"/>
                  <a:pt x="82" y="129"/>
                </a:cubicBezTo>
                <a:cubicBezTo>
                  <a:pt x="81" y="129"/>
                  <a:pt x="81" y="130"/>
                  <a:pt x="81" y="130"/>
                </a:cubicBezTo>
                <a:cubicBezTo>
                  <a:pt x="81" y="132"/>
                  <a:pt x="80" y="133"/>
                  <a:pt x="80" y="135"/>
                </a:cubicBezTo>
                <a:cubicBezTo>
                  <a:pt x="80" y="135"/>
                  <a:pt x="80" y="136"/>
                  <a:pt x="80" y="137"/>
                </a:cubicBezTo>
                <a:close/>
                <a:moveTo>
                  <a:pt x="175" y="151"/>
                </a:moveTo>
                <a:cubicBezTo>
                  <a:pt x="177" y="146"/>
                  <a:pt x="178" y="141"/>
                  <a:pt x="178" y="136"/>
                </a:cubicBezTo>
                <a:cubicBezTo>
                  <a:pt x="178" y="136"/>
                  <a:pt x="178" y="137"/>
                  <a:pt x="178" y="137"/>
                </a:cubicBezTo>
                <a:cubicBezTo>
                  <a:pt x="177" y="141"/>
                  <a:pt x="175" y="144"/>
                  <a:pt x="174" y="148"/>
                </a:cubicBezTo>
                <a:cubicBezTo>
                  <a:pt x="174" y="148"/>
                  <a:pt x="174" y="149"/>
                  <a:pt x="174" y="149"/>
                </a:cubicBezTo>
                <a:cubicBezTo>
                  <a:pt x="173" y="150"/>
                  <a:pt x="173" y="151"/>
                  <a:pt x="173" y="152"/>
                </a:cubicBezTo>
                <a:cubicBezTo>
                  <a:pt x="174" y="151"/>
                  <a:pt x="174" y="151"/>
                  <a:pt x="175" y="151"/>
                </a:cubicBezTo>
                <a:close/>
                <a:moveTo>
                  <a:pt x="141" y="161"/>
                </a:moveTo>
                <a:cubicBezTo>
                  <a:pt x="141" y="161"/>
                  <a:pt x="141" y="161"/>
                  <a:pt x="141" y="161"/>
                </a:cubicBezTo>
                <a:cubicBezTo>
                  <a:pt x="144" y="157"/>
                  <a:pt x="146" y="153"/>
                  <a:pt x="148" y="149"/>
                </a:cubicBezTo>
                <a:cubicBezTo>
                  <a:pt x="148" y="149"/>
                  <a:pt x="148" y="149"/>
                  <a:pt x="148" y="149"/>
                </a:cubicBezTo>
                <a:cubicBezTo>
                  <a:pt x="146" y="151"/>
                  <a:pt x="143" y="154"/>
                  <a:pt x="141" y="156"/>
                </a:cubicBezTo>
                <a:cubicBezTo>
                  <a:pt x="141" y="157"/>
                  <a:pt x="141" y="157"/>
                  <a:pt x="141" y="157"/>
                </a:cubicBezTo>
                <a:cubicBezTo>
                  <a:pt x="141" y="159"/>
                  <a:pt x="141" y="160"/>
                  <a:pt x="141" y="161"/>
                </a:cubicBezTo>
                <a:close/>
                <a:moveTo>
                  <a:pt x="55" y="53"/>
                </a:moveTo>
                <a:cubicBezTo>
                  <a:pt x="54" y="55"/>
                  <a:pt x="53" y="58"/>
                  <a:pt x="53" y="60"/>
                </a:cubicBezTo>
                <a:cubicBezTo>
                  <a:pt x="53" y="60"/>
                  <a:pt x="54" y="60"/>
                  <a:pt x="54" y="61"/>
                </a:cubicBezTo>
                <a:cubicBezTo>
                  <a:pt x="56" y="59"/>
                  <a:pt x="58" y="57"/>
                  <a:pt x="58" y="55"/>
                </a:cubicBezTo>
                <a:cubicBezTo>
                  <a:pt x="57" y="54"/>
                  <a:pt x="56" y="54"/>
                  <a:pt x="55" y="53"/>
                </a:cubicBezTo>
                <a:close/>
                <a:moveTo>
                  <a:pt x="38" y="126"/>
                </a:moveTo>
                <a:cubicBezTo>
                  <a:pt x="37" y="131"/>
                  <a:pt x="37" y="135"/>
                  <a:pt x="37" y="139"/>
                </a:cubicBezTo>
                <a:cubicBezTo>
                  <a:pt x="37" y="139"/>
                  <a:pt x="37" y="139"/>
                  <a:pt x="37" y="139"/>
                </a:cubicBezTo>
                <a:cubicBezTo>
                  <a:pt x="39" y="135"/>
                  <a:pt x="40" y="131"/>
                  <a:pt x="41" y="126"/>
                </a:cubicBezTo>
                <a:cubicBezTo>
                  <a:pt x="40" y="126"/>
                  <a:pt x="39" y="126"/>
                  <a:pt x="38" y="126"/>
                </a:cubicBezTo>
                <a:close/>
                <a:moveTo>
                  <a:pt x="264" y="115"/>
                </a:moveTo>
                <a:cubicBezTo>
                  <a:pt x="264" y="115"/>
                  <a:pt x="264" y="115"/>
                  <a:pt x="264" y="115"/>
                </a:cubicBezTo>
                <a:cubicBezTo>
                  <a:pt x="263" y="117"/>
                  <a:pt x="261" y="118"/>
                  <a:pt x="260" y="120"/>
                </a:cubicBezTo>
                <a:cubicBezTo>
                  <a:pt x="257" y="124"/>
                  <a:pt x="254" y="127"/>
                  <a:pt x="249" y="129"/>
                </a:cubicBezTo>
                <a:cubicBezTo>
                  <a:pt x="248" y="130"/>
                  <a:pt x="247" y="131"/>
                  <a:pt x="245" y="132"/>
                </a:cubicBezTo>
                <a:cubicBezTo>
                  <a:pt x="245" y="132"/>
                  <a:pt x="245" y="132"/>
                  <a:pt x="245" y="132"/>
                </a:cubicBezTo>
                <a:cubicBezTo>
                  <a:pt x="249" y="131"/>
                  <a:pt x="253" y="129"/>
                  <a:pt x="256" y="126"/>
                </a:cubicBezTo>
                <a:cubicBezTo>
                  <a:pt x="259" y="123"/>
                  <a:pt x="261" y="120"/>
                  <a:pt x="263" y="116"/>
                </a:cubicBezTo>
                <a:cubicBezTo>
                  <a:pt x="264" y="116"/>
                  <a:pt x="264" y="115"/>
                  <a:pt x="264" y="115"/>
                </a:cubicBezTo>
                <a:close/>
                <a:moveTo>
                  <a:pt x="38" y="176"/>
                </a:moveTo>
                <a:cubicBezTo>
                  <a:pt x="36" y="176"/>
                  <a:pt x="34" y="176"/>
                  <a:pt x="32" y="176"/>
                </a:cubicBezTo>
                <a:cubicBezTo>
                  <a:pt x="31" y="176"/>
                  <a:pt x="31" y="177"/>
                  <a:pt x="31" y="177"/>
                </a:cubicBezTo>
                <a:cubicBezTo>
                  <a:pt x="30" y="177"/>
                  <a:pt x="29" y="177"/>
                  <a:pt x="29" y="177"/>
                </a:cubicBezTo>
                <a:cubicBezTo>
                  <a:pt x="28" y="177"/>
                  <a:pt x="28" y="176"/>
                  <a:pt x="28" y="176"/>
                </a:cubicBezTo>
                <a:cubicBezTo>
                  <a:pt x="26" y="177"/>
                  <a:pt x="25" y="177"/>
                  <a:pt x="24" y="177"/>
                </a:cubicBezTo>
                <a:cubicBezTo>
                  <a:pt x="24" y="177"/>
                  <a:pt x="23" y="177"/>
                  <a:pt x="23" y="177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28" y="178"/>
                  <a:pt x="33" y="178"/>
                  <a:pt x="38" y="178"/>
                </a:cubicBezTo>
                <a:cubicBezTo>
                  <a:pt x="38" y="177"/>
                  <a:pt x="38" y="177"/>
                  <a:pt x="38" y="176"/>
                </a:cubicBezTo>
                <a:close/>
                <a:moveTo>
                  <a:pt x="133" y="21"/>
                </a:moveTo>
                <a:cubicBezTo>
                  <a:pt x="133" y="21"/>
                  <a:pt x="134" y="21"/>
                  <a:pt x="134" y="21"/>
                </a:cubicBezTo>
                <a:cubicBezTo>
                  <a:pt x="134" y="20"/>
                  <a:pt x="135" y="20"/>
                  <a:pt x="135" y="20"/>
                </a:cubicBezTo>
                <a:cubicBezTo>
                  <a:pt x="136" y="20"/>
                  <a:pt x="136" y="19"/>
                  <a:pt x="136" y="19"/>
                </a:cubicBezTo>
                <a:cubicBezTo>
                  <a:pt x="137" y="16"/>
                  <a:pt x="138" y="14"/>
                  <a:pt x="140" y="12"/>
                </a:cubicBezTo>
                <a:cubicBezTo>
                  <a:pt x="140" y="12"/>
                  <a:pt x="140" y="11"/>
                  <a:pt x="140" y="11"/>
                </a:cubicBezTo>
                <a:cubicBezTo>
                  <a:pt x="138" y="13"/>
                  <a:pt x="135" y="16"/>
                  <a:pt x="133" y="18"/>
                </a:cubicBezTo>
                <a:cubicBezTo>
                  <a:pt x="133" y="18"/>
                  <a:pt x="133" y="19"/>
                  <a:pt x="133" y="19"/>
                </a:cubicBezTo>
                <a:cubicBezTo>
                  <a:pt x="133" y="20"/>
                  <a:pt x="133" y="20"/>
                  <a:pt x="133" y="21"/>
                </a:cubicBezTo>
                <a:close/>
                <a:moveTo>
                  <a:pt x="180" y="164"/>
                </a:moveTo>
                <a:cubicBezTo>
                  <a:pt x="180" y="165"/>
                  <a:pt x="179" y="165"/>
                  <a:pt x="179" y="165"/>
                </a:cubicBezTo>
                <a:cubicBezTo>
                  <a:pt x="179" y="167"/>
                  <a:pt x="179" y="168"/>
                  <a:pt x="178" y="170"/>
                </a:cubicBezTo>
                <a:cubicBezTo>
                  <a:pt x="177" y="172"/>
                  <a:pt x="178" y="174"/>
                  <a:pt x="178" y="176"/>
                </a:cubicBezTo>
                <a:cubicBezTo>
                  <a:pt x="180" y="173"/>
                  <a:pt x="181" y="168"/>
                  <a:pt x="180" y="164"/>
                </a:cubicBezTo>
                <a:close/>
                <a:moveTo>
                  <a:pt x="67" y="77"/>
                </a:moveTo>
                <a:cubicBezTo>
                  <a:pt x="67" y="77"/>
                  <a:pt x="67" y="77"/>
                  <a:pt x="67" y="77"/>
                </a:cubicBezTo>
                <a:cubicBezTo>
                  <a:pt x="66" y="74"/>
                  <a:pt x="64" y="73"/>
                  <a:pt x="62" y="71"/>
                </a:cubicBezTo>
                <a:cubicBezTo>
                  <a:pt x="61" y="71"/>
                  <a:pt x="60" y="70"/>
                  <a:pt x="60" y="69"/>
                </a:cubicBezTo>
                <a:cubicBezTo>
                  <a:pt x="58" y="68"/>
                  <a:pt x="55" y="66"/>
                  <a:pt x="53" y="66"/>
                </a:cubicBezTo>
                <a:cubicBezTo>
                  <a:pt x="53" y="66"/>
                  <a:pt x="52" y="66"/>
                  <a:pt x="52" y="67"/>
                </a:cubicBezTo>
                <a:cubicBezTo>
                  <a:pt x="63" y="72"/>
                  <a:pt x="62" y="72"/>
                  <a:pt x="67" y="77"/>
                </a:cubicBezTo>
                <a:close/>
                <a:moveTo>
                  <a:pt x="169" y="30"/>
                </a:moveTo>
                <a:cubicBezTo>
                  <a:pt x="169" y="31"/>
                  <a:pt x="169" y="33"/>
                  <a:pt x="169" y="34"/>
                </a:cubicBezTo>
                <a:cubicBezTo>
                  <a:pt x="170" y="34"/>
                  <a:pt x="170" y="33"/>
                  <a:pt x="171" y="33"/>
                </a:cubicBezTo>
                <a:cubicBezTo>
                  <a:pt x="171" y="28"/>
                  <a:pt x="172" y="24"/>
                  <a:pt x="174" y="20"/>
                </a:cubicBezTo>
                <a:cubicBezTo>
                  <a:pt x="175" y="18"/>
                  <a:pt x="174" y="16"/>
                  <a:pt x="174" y="14"/>
                </a:cubicBezTo>
                <a:cubicBezTo>
                  <a:pt x="174" y="14"/>
                  <a:pt x="174" y="14"/>
                  <a:pt x="174" y="15"/>
                </a:cubicBezTo>
                <a:cubicBezTo>
                  <a:pt x="175" y="16"/>
                  <a:pt x="174" y="17"/>
                  <a:pt x="174" y="18"/>
                </a:cubicBezTo>
                <a:cubicBezTo>
                  <a:pt x="173" y="20"/>
                  <a:pt x="172" y="22"/>
                  <a:pt x="172" y="24"/>
                </a:cubicBezTo>
                <a:cubicBezTo>
                  <a:pt x="172" y="25"/>
                  <a:pt x="171" y="26"/>
                  <a:pt x="171" y="27"/>
                </a:cubicBezTo>
                <a:cubicBezTo>
                  <a:pt x="171" y="28"/>
                  <a:pt x="170" y="29"/>
                  <a:pt x="169" y="30"/>
                </a:cubicBezTo>
                <a:close/>
                <a:moveTo>
                  <a:pt x="4" y="50"/>
                </a:moveTo>
                <a:cubicBezTo>
                  <a:pt x="4" y="50"/>
                  <a:pt x="4" y="50"/>
                  <a:pt x="4" y="50"/>
                </a:cubicBezTo>
                <a:cubicBezTo>
                  <a:pt x="4" y="43"/>
                  <a:pt x="5" y="35"/>
                  <a:pt x="4" y="27"/>
                </a:cubicBezTo>
                <a:cubicBezTo>
                  <a:pt x="4" y="28"/>
                  <a:pt x="3" y="29"/>
                  <a:pt x="3" y="30"/>
                </a:cubicBezTo>
                <a:cubicBezTo>
                  <a:pt x="4" y="35"/>
                  <a:pt x="4" y="41"/>
                  <a:pt x="4" y="46"/>
                </a:cubicBezTo>
                <a:cubicBezTo>
                  <a:pt x="4" y="47"/>
                  <a:pt x="4" y="49"/>
                  <a:pt x="4" y="50"/>
                </a:cubicBezTo>
                <a:close/>
                <a:moveTo>
                  <a:pt x="89" y="133"/>
                </a:moveTo>
                <a:cubicBezTo>
                  <a:pt x="92" y="132"/>
                  <a:pt x="94" y="131"/>
                  <a:pt x="96" y="131"/>
                </a:cubicBezTo>
                <a:cubicBezTo>
                  <a:pt x="94" y="129"/>
                  <a:pt x="92" y="129"/>
                  <a:pt x="90" y="128"/>
                </a:cubicBezTo>
                <a:cubicBezTo>
                  <a:pt x="90" y="130"/>
                  <a:pt x="90" y="131"/>
                  <a:pt x="89" y="133"/>
                </a:cubicBezTo>
                <a:close/>
                <a:moveTo>
                  <a:pt x="87" y="93"/>
                </a:moveTo>
                <a:cubicBezTo>
                  <a:pt x="87" y="93"/>
                  <a:pt x="87" y="93"/>
                  <a:pt x="87" y="93"/>
                </a:cubicBezTo>
                <a:cubicBezTo>
                  <a:pt x="87" y="93"/>
                  <a:pt x="87" y="92"/>
                  <a:pt x="87" y="92"/>
                </a:cubicBezTo>
                <a:cubicBezTo>
                  <a:pt x="87" y="91"/>
                  <a:pt x="87" y="89"/>
                  <a:pt x="88" y="88"/>
                </a:cubicBezTo>
                <a:cubicBezTo>
                  <a:pt x="88" y="87"/>
                  <a:pt x="88" y="86"/>
                  <a:pt x="89" y="85"/>
                </a:cubicBezTo>
                <a:cubicBezTo>
                  <a:pt x="88" y="84"/>
                  <a:pt x="88" y="83"/>
                  <a:pt x="87" y="81"/>
                </a:cubicBezTo>
                <a:cubicBezTo>
                  <a:pt x="86" y="83"/>
                  <a:pt x="86" y="84"/>
                  <a:pt x="86" y="86"/>
                </a:cubicBezTo>
                <a:cubicBezTo>
                  <a:pt x="86" y="88"/>
                  <a:pt x="87" y="91"/>
                  <a:pt x="87" y="93"/>
                </a:cubicBezTo>
                <a:close/>
                <a:moveTo>
                  <a:pt x="174" y="68"/>
                </a:moveTo>
                <a:cubicBezTo>
                  <a:pt x="173" y="66"/>
                  <a:pt x="172" y="65"/>
                  <a:pt x="172" y="64"/>
                </a:cubicBezTo>
                <a:cubicBezTo>
                  <a:pt x="171" y="65"/>
                  <a:pt x="171" y="65"/>
                  <a:pt x="170" y="66"/>
                </a:cubicBezTo>
                <a:cubicBezTo>
                  <a:pt x="170" y="66"/>
                  <a:pt x="169" y="66"/>
                  <a:pt x="169" y="67"/>
                </a:cubicBezTo>
                <a:cubicBezTo>
                  <a:pt x="170" y="68"/>
                  <a:pt x="170" y="69"/>
                  <a:pt x="170" y="71"/>
                </a:cubicBezTo>
                <a:cubicBezTo>
                  <a:pt x="172" y="70"/>
                  <a:pt x="173" y="69"/>
                  <a:pt x="174" y="68"/>
                </a:cubicBezTo>
                <a:close/>
                <a:moveTo>
                  <a:pt x="227" y="120"/>
                </a:moveTo>
                <a:cubicBezTo>
                  <a:pt x="227" y="121"/>
                  <a:pt x="228" y="121"/>
                  <a:pt x="228" y="122"/>
                </a:cubicBezTo>
                <a:cubicBezTo>
                  <a:pt x="229" y="122"/>
                  <a:pt x="229" y="122"/>
                  <a:pt x="230" y="122"/>
                </a:cubicBezTo>
                <a:cubicBezTo>
                  <a:pt x="231" y="121"/>
                  <a:pt x="233" y="121"/>
                  <a:pt x="235" y="121"/>
                </a:cubicBezTo>
                <a:cubicBezTo>
                  <a:pt x="235" y="121"/>
                  <a:pt x="236" y="121"/>
                  <a:pt x="237" y="121"/>
                </a:cubicBezTo>
                <a:cubicBezTo>
                  <a:pt x="237" y="120"/>
                  <a:pt x="236" y="120"/>
                  <a:pt x="236" y="119"/>
                </a:cubicBezTo>
                <a:cubicBezTo>
                  <a:pt x="233" y="119"/>
                  <a:pt x="230" y="120"/>
                  <a:pt x="227" y="120"/>
                </a:cubicBezTo>
                <a:close/>
                <a:moveTo>
                  <a:pt x="26" y="64"/>
                </a:moveTo>
                <a:cubicBezTo>
                  <a:pt x="32" y="63"/>
                  <a:pt x="39" y="64"/>
                  <a:pt x="46" y="65"/>
                </a:cubicBezTo>
                <a:cubicBezTo>
                  <a:pt x="45" y="64"/>
                  <a:pt x="44" y="64"/>
                  <a:pt x="43" y="63"/>
                </a:cubicBezTo>
                <a:cubicBezTo>
                  <a:pt x="39" y="63"/>
                  <a:pt x="35" y="63"/>
                  <a:pt x="31" y="63"/>
                </a:cubicBezTo>
                <a:cubicBezTo>
                  <a:pt x="30" y="63"/>
                  <a:pt x="28" y="63"/>
                  <a:pt x="26" y="64"/>
                </a:cubicBezTo>
                <a:close/>
                <a:moveTo>
                  <a:pt x="229" y="125"/>
                </a:moveTo>
                <a:cubicBezTo>
                  <a:pt x="230" y="126"/>
                  <a:pt x="231" y="126"/>
                  <a:pt x="232" y="127"/>
                </a:cubicBezTo>
                <a:cubicBezTo>
                  <a:pt x="235" y="127"/>
                  <a:pt x="237" y="127"/>
                  <a:pt x="240" y="127"/>
                </a:cubicBezTo>
                <a:cubicBezTo>
                  <a:pt x="240" y="127"/>
                  <a:pt x="241" y="127"/>
                  <a:pt x="242" y="127"/>
                </a:cubicBezTo>
                <a:cubicBezTo>
                  <a:pt x="242" y="127"/>
                  <a:pt x="242" y="126"/>
                  <a:pt x="242" y="126"/>
                </a:cubicBezTo>
                <a:cubicBezTo>
                  <a:pt x="240" y="126"/>
                  <a:pt x="239" y="126"/>
                  <a:pt x="237" y="126"/>
                </a:cubicBezTo>
                <a:cubicBezTo>
                  <a:pt x="235" y="126"/>
                  <a:pt x="233" y="125"/>
                  <a:pt x="231" y="125"/>
                </a:cubicBezTo>
                <a:cubicBezTo>
                  <a:pt x="230" y="125"/>
                  <a:pt x="230" y="125"/>
                  <a:pt x="229" y="125"/>
                </a:cubicBezTo>
                <a:close/>
                <a:moveTo>
                  <a:pt x="74" y="130"/>
                </a:moveTo>
                <a:cubicBezTo>
                  <a:pt x="73" y="127"/>
                  <a:pt x="73" y="125"/>
                  <a:pt x="72" y="123"/>
                </a:cubicBezTo>
                <a:cubicBezTo>
                  <a:pt x="71" y="126"/>
                  <a:pt x="71" y="128"/>
                  <a:pt x="71" y="131"/>
                </a:cubicBezTo>
                <a:cubicBezTo>
                  <a:pt x="71" y="131"/>
                  <a:pt x="71" y="131"/>
                  <a:pt x="71" y="131"/>
                </a:cubicBezTo>
                <a:cubicBezTo>
                  <a:pt x="72" y="131"/>
                  <a:pt x="73" y="130"/>
                  <a:pt x="74" y="130"/>
                </a:cubicBezTo>
                <a:close/>
                <a:moveTo>
                  <a:pt x="245" y="135"/>
                </a:moveTo>
                <a:cubicBezTo>
                  <a:pt x="252" y="134"/>
                  <a:pt x="258" y="130"/>
                  <a:pt x="259" y="126"/>
                </a:cubicBezTo>
                <a:cubicBezTo>
                  <a:pt x="255" y="131"/>
                  <a:pt x="250" y="133"/>
                  <a:pt x="245" y="135"/>
                </a:cubicBezTo>
                <a:close/>
                <a:moveTo>
                  <a:pt x="40" y="57"/>
                </a:moveTo>
                <a:cubicBezTo>
                  <a:pt x="42" y="56"/>
                  <a:pt x="45" y="53"/>
                  <a:pt x="46" y="51"/>
                </a:cubicBezTo>
                <a:cubicBezTo>
                  <a:pt x="44" y="52"/>
                  <a:pt x="43" y="52"/>
                  <a:pt x="41" y="52"/>
                </a:cubicBezTo>
                <a:cubicBezTo>
                  <a:pt x="41" y="54"/>
                  <a:pt x="40" y="55"/>
                  <a:pt x="40" y="57"/>
                </a:cubicBezTo>
                <a:close/>
                <a:moveTo>
                  <a:pt x="63" y="64"/>
                </a:moveTo>
                <a:cubicBezTo>
                  <a:pt x="65" y="66"/>
                  <a:pt x="65" y="66"/>
                  <a:pt x="67" y="64"/>
                </a:cubicBezTo>
                <a:cubicBezTo>
                  <a:pt x="67" y="64"/>
                  <a:pt x="67" y="63"/>
                  <a:pt x="67" y="63"/>
                </a:cubicBezTo>
                <a:cubicBezTo>
                  <a:pt x="66" y="61"/>
                  <a:pt x="65" y="60"/>
                  <a:pt x="64" y="60"/>
                </a:cubicBezTo>
                <a:cubicBezTo>
                  <a:pt x="64" y="61"/>
                  <a:pt x="64" y="63"/>
                  <a:pt x="63" y="64"/>
                </a:cubicBezTo>
                <a:close/>
                <a:moveTo>
                  <a:pt x="258" y="105"/>
                </a:moveTo>
                <a:cubicBezTo>
                  <a:pt x="259" y="103"/>
                  <a:pt x="260" y="100"/>
                  <a:pt x="260" y="98"/>
                </a:cubicBezTo>
                <a:cubicBezTo>
                  <a:pt x="260" y="95"/>
                  <a:pt x="260" y="93"/>
                  <a:pt x="260" y="90"/>
                </a:cubicBezTo>
                <a:cubicBezTo>
                  <a:pt x="260" y="90"/>
                  <a:pt x="259" y="90"/>
                  <a:pt x="259" y="90"/>
                </a:cubicBezTo>
                <a:cubicBezTo>
                  <a:pt x="259" y="95"/>
                  <a:pt x="258" y="100"/>
                  <a:pt x="258" y="105"/>
                </a:cubicBezTo>
                <a:close/>
                <a:moveTo>
                  <a:pt x="267" y="87"/>
                </a:moveTo>
                <a:cubicBezTo>
                  <a:pt x="267" y="80"/>
                  <a:pt x="266" y="74"/>
                  <a:pt x="262" y="68"/>
                </a:cubicBezTo>
                <a:cubicBezTo>
                  <a:pt x="265" y="74"/>
                  <a:pt x="267" y="80"/>
                  <a:pt x="267" y="87"/>
                </a:cubicBezTo>
                <a:close/>
                <a:moveTo>
                  <a:pt x="153" y="7"/>
                </a:moveTo>
                <a:cubicBezTo>
                  <a:pt x="158" y="7"/>
                  <a:pt x="163" y="6"/>
                  <a:pt x="167" y="6"/>
                </a:cubicBezTo>
                <a:cubicBezTo>
                  <a:pt x="163" y="6"/>
                  <a:pt x="158" y="6"/>
                  <a:pt x="154" y="6"/>
                </a:cubicBezTo>
                <a:cubicBezTo>
                  <a:pt x="154" y="6"/>
                  <a:pt x="153" y="6"/>
                  <a:pt x="153" y="7"/>
                </a:cubicBezTo>
                <a:close/>
                <a:moveTo>
                  <a:pt x="66" y="146"/>
                </a:moveTo>
                <a:cubicBezTo>
                  <a:pt x="66" y="146"/>
                  <a:pt x="66" y="146"/>
                  <a:pt x="66" y="146"/>
                </a:cubicBezTo>
                <a:cubicBezTo>
                  <a:pt x="66" y="143"/>
                  <a:pt x="67" y="140"/>
                  <a:pt x="67" y="137"/>
                </a:cubicBezTo>
                <a:cubicBezTo>
                  <a:pt x="66" y="137"/>
                  <a:pt x="66" y="138"/>
                  <a:pt x="65" y="139"/>
                </a:cubicBezTo>
                <a:cubicBezTo>
                  <a:pt x="65" y="139"/>
                  <a:pt x="65" y="140"/>
                  <a:pt x="65" y="140"/>
                </a:cubicBezTo>
                <a:cubicBezTo>
                  <a:pt x="65" y="141"/>
                  <a:pt x="65" y="142"/>
                  <a:pt x="65" y="143"/>
                </a:cubicBezTo>
                <a:cubicBezTo>
                  <a:pt x="65" y="144"/>
                  <a:pt x="66" y="145"/>
                  <a:pt x="66" y="146"/>
                </a:cubicBezTo>
                <a:close/>
                <a:moveTo>
                  <a:pt x="260" y="116"/>
                </a:moveTo>
                <a:cubicBezTo>
                  <a:pt x="263" y="111"/>
                  <a:pt x="265" y="106"/>
                  <a:pt x="265" y="100"/>
                </a:cubicBezTo>
                <a:cubicBezTo>
                  <a:pt x="264" y="106"/>
                  <a:pt x="262" y="111"/>
                  <a:pt x="260" y="116"/>
                </a:cubicBezTo>
                <a:close/>
                <a:moveTo>
                  <a:pt x="243" y="121"/>
                </a:moveTo>
                <a:cubicBezTo>
                  <a:pt x="243" y="120"/>
                  <a:pt x="243" y="119"/>
                  <a:pt x="243" y="118"/>
                </a:cubicBezTo>
                <a:cubicBezTo>
                  <a:pt x="242" y="118"/>
                  <a:pt x="240" y="118"/>
                  <a:pt x="239" y="119"/>
                </a:cubicBezTo>
                <a:cubicBezTo>
                  <a:pt x="239" y="119"/>
                  <a:pt x="238" y="120"/>
                  <a:pt x="238" y="121"/>
                </a:cubicBezTo>
                <a:cubicBezTo>
                  <a:pt x="239" y="121"/>
                  <a:pt x="241" y="121"/>
                  <a:pt x="243" y="121"/>
                </a:cubicBezTo>
                <a:close/>
                <a:moveTo>
                  <a:pt x="75" y="57"/>
                </a:moveTo>
                <a:cubicBezTo>
                  <a:pt x="75" y="57"/>
                  <a:pt x="75" y="57"/>
                  <a:pt x="74" y="57"/>
                </a:cubicBezTo>
                <a:cubicBezTo>
                  <a:pt x="73" y="59"/>
                  <a:pt x="72" y="61"/>
                  <a:pt x="70" y="63"/>
                </a:cubicBezTo>
                <a:cubicBezTo>
                  <a:pt x="71" y="64"/>
                  <a:pt x="71" y="65"/>
                  <a:pt x="72" y="66"/>
                </a:cubicBezTo>
                <a:cubicBezTo>
                  <a:pt x="73" y="63"/>
                  <a:pt x="74" y="60"/>
                  <a:pt x="75" y="57"/>
                </a:cubicBezTo>
                <a:close/>
                <a:moveTo>
                  <a:pt x="83" y="60"/>
                </a:moveTo>
                <a:cubicBezTo>
                  <a:pt x="83" y="60"/>
                  <a:pt x="83" y="60"/>
                  <a:pt x="83" y="60"/>
                </a:cubicBezTo>
                <a:cubicBezTo>
                  <a:pt x="81" y="62"/>
                  <a:pt x="79" y="65"/>
                  <a:pt x="78" y="67"/>
                </a:cubicBezTo>
                <a:cubicBezTo>
                  <a:pt x="78" y="67"/>
                  <a:pt x="79" y="68"/>
                  <a:pt x="80" y="68"/>
                </a:cubicBezTo>
                <a:cubicBezTo>
                  <a:pt x="81" y="65"/>
                  <a:pt x="82" y="63"/>
                  <a:pt x="83" y="60"/>
                </a:cubicBezTo>
                <a:close/>
                <a:moveTo>
                  <a:pt x="181" y="142"/>
                </a:moveTo>
                <a:cubicBezTo>
                  <a:pt x="179" y="147"/>
                  <a:pt x="179" y="151"/>
                  <a:pt x="180" y="156"/>
                </a:cubicBezTo>
                <a:cubicBezTo>
                  <a:pt x="180" y="152"/>
                  <a:pt x="180" y="147"/>
                  <a:pt x="181" y="142"/>
                </a:cubicBezTo>
                <a:close/>
                <a:moveTo>
                  <a:pt x="43" y="177"/>
                </a:moveTo>
                <a:cubicBezTo>
                  <a:pt x="42" y="177"/>
                  <a:pt x="42" y="178"/>
                  <a:pt x="42" y="178"/>
                </a:cubicBezTo>
                <a:cubicBezTo>
                  <a:pt x="44" y="179"/>
                  <a:pt x="49" y="179"/>
                  <a:pt x="50" y="178"/>
                </a:cubicBezTo>
                <a:cubicBezTo>
                  <a:pt x="49" y="177"/>
                  <a:pt x="46" y="177"/>
                  <a:pt x="43" y="177"/>
                </a:cubicBezTo>
                <a:close/>
                <a:moveTo>
                  <a:pt x="62" y="60"/>
                </a:moveTo>
                <a:cubicBezTo>
                  <a:pt x="60" y="61"/>
                  <a:pt x="59" y="62"/>
                  <a:pt x="57" y="61"/>
                </a:cubicBezTo>
                <a:cubicBezTo>
                  <a:pt x="57" y="61"/>
                  <a:pt x="57" y="61"/>
                  <a:pt x="56" y="62"/>
                </a:cubicBezTo>
                <a:cubicBezTo>
                  <a:pt x="58" y="63"/>
                  <a:pt x="59" y="63"/>
                  <a:pt x="61" y="64"/>
                </a:cubicBezTo>
                <a:cubicBezTo>
                  <a:pt x="61" y="62"/>
                  <a:pt x="62" y="61"/>
                  <a:pt x="62" y="60"/>
                </a:cubicBezTo>
                <a:close/>
                <a:moveTo>
                  <a:pt x="76" y="131"/>
                </a:moveTo>
                <a:cubicBezTo>
                  <a:pt x="76" y="134"/>
                  <a:pt x="77" y="136"/>
                  <a:pt x="77" y="138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78" y="135"/>
                  <a:pt x="78" y="133"/>
                  <a:pt x="79" y="130"/>
                </a:cubicBezTo>
                <a:cubicBezTo>
                  <a:pt x="78" y="131"/>
                  <a:pt x="77" y="131"/>
                  <a:pt x="76" y="131"/>
                </a:cubicBezTo>
                <a:close/>
                <a:moveTo>
                  <a:pt x="162" y="56"/>
                </a:moveTo>
                <a:cubicBezTo>
                  <a:pt x="163" y="55"/>
                  <a:pt x="164" y="55"/>
                  <a:pt x="165" y="54"/>
                </a:cubicBezTo>
                <a:cubicBezTo>
                  <a:pt x="165" y="54"/>
                  <a:pt x="165" y="54"/>
                  <a:pt x="165" y="53"/>
                </a:cubicBezTo>
                <a:cubicBezTo>
                  <a:pt x="165" y="53"/>
                  <a:pt x="165" y="52"/>
                  <a:pt x="165" y="52"/>
                </a:cubicBezTo>
                <a:cubicBezTo>
                  <a:pt x="165" y="51"/>
                  <a:pt x="165" y="51"/>
                  <a:pt x="164" y="50"/>
                </a:cubicBezTo>
                <a:cubicBezTo>
                  <a:pt x="164" y="51"/>
                  <a:pt x="163" y="52"/>
                  <a:pt x="163" y="53"/>
                </a:cubicBezTo>
                <a:cubicBezTo>
                  <a:pt x="162" y="54"/>
                  <a:pt x="162" y="55"/>
                  <a:pt x="162" y="56"/>
                </a:cubicBezTo>
                <a:close/>
                <a:moveTo>
                  <a:pt x="199" y="113"/>
                </a:moveTo>
                <a:cubicBezTo>
                  <a:pt x="201" y="113"/>
                  <a:pt x="203" y="113"/>
                  <a:pt x="205" y="113"/>
                </a:cubicBezTo>
                <a:cubicBezTo>
                  <a:pt x="203" y="112"/>
                  <a:pt x="202" y="111"/>
                  <a:pt x="200" y="111"/>
                </a:cubicBezTo>
                <a:cubicBezTo>
                  <a:pt x="199" y="112"/>
                  <a:pt x="199" y="112"/>
                  <a:pt x="199" y="113"/>
                </a:cubicBezTo>
                <a:close/>
                <a:moveTo>
                  <a:pt x="60" y="166"/>
                </a:moveTo>
                <a:cubicBezTo>
                  <a:pt x="59" y="166"/>
                  <a:pt x="59" y="167"/>
                  <a:pt x="59" y="168"/>
                </a:cubicBezTo>
                <a:cubicBezTo>
                  <a:pt x="58" y="170"/>
                  <a:pt x="59" y="172"/>
                  <a:pt x="59" y="174"/>
                </a:cubicBezTo>
                <a:cubicBezTo>
                  <a:pt x="60" y="171"/>
                  <a:pt x="60" y="168"/>
                  <a:pt x="60" y="166"/>
                </a:cubicBezTo>
                <a:close/>
                <a:moveTo>
                  <a:pt x="63" y="162"/>
                </a:moveTo>
                <a:cubicBezTo>
                  <a:pt x="63" y="164"/>
                  <a:pt x="63" y="166"/>
                  <a:pt x="63" y="167"/>
                </a:cubicBezTo>
                <a:cubicBezTo>
                  <a:pt x="62" y="170"/>
                  <a:pt x="63" y="173"/>
                  <a:pt x="64" y="176"/>
                </a:cubicBezTo>
                <a:cubicBezTo>
                  <a:pt x="64" y="172"/>
                  <a:pt x="63" y="167"/>
                  <a:pt x="63" y="162"/>
                </a:cubicBezTo>
                <a:close/>
                <a:moveTo>
                  <a:pt x="66" y="120"/>
                </a:moveTo>
                <a:cubicBezTo>
                  <a:pt x="66" y="120"/>
                  <a:pt x="67" y="120"/>
                  <a:pt x="67" y="120"/>
                </a:cubicBezTo>
                <a:cubicBezTo>
                  <a:pt x="67" y="117"/>
                  <a:pt x="67" y="114"/>
                  <a:pt x="67" y="110"/>
                </a:cubicBezTo>
                <a:cubicBezTo>
                  <a:pt x="66" y="112"/>
                  <a:pt x="65" y="112"/>
                  <a:pt x="66" y="114"/>
                </a:cubicBezTo>
                <a:cubicBezTo>
                  <a:pt x="66" y="115"/>
                  <a:pt x="66" y="115"/>
                  <a:pt x="66" y="116"/>
                </a:cubicBezTo>
                <a:cubicBezTo>
                  <a:pt x="66" y="117"/>
                  <a:pt x="66" y="118"/>
                  <a:pt x="66" y="120"/>
                </a:cubicBezTo>
                <a:close/>
                <a:moveTo>
                  <a:pt x="162" y="49"/>
                </a:moveTo>
                <a:cubicBezTo>
                  <a:pt x="162" y="49"/>
                  <a:pt x="162" y="49"/>
                  <a:pt x="162" y="49"/>
                </a:cubicBezTo>
                <a:cubicBezTo>
                  <a:pt x="163" y="47"/>
                  <a:pt x="165" y="45"/>
                  <a:pt x="164" y="43"/>
                </a:cubicBezTo>
                <a:cubicBezTo>
                  <a:pt x="164" y="43"/>
                  <a:pt x="163" y="44"/>
                  <a:pt x="163" y="44"/>
                </a:cubicBezTo>
                <a:cubicBezTo>
                  <a:pt x="163" y="44"/>
                  <a:pt x="162" y="45"/>
                  <a:pt x="162" y="45"/>
                </a:cubicBezTo>
                <a:cubicBezTo>
                  <a:pt x="162" y="46"/>
                  <a:pt x="162" y="48"/>
                  <a:pt x="162" y="49"/>
                </a:cubicBezTo>
                <a:close/>
                <a:moveTo>
                  <a:pt x="169" y="16"/>
                </a:moveTo>
                <a:cubicBezTo>
                  <a:pt x="170" y="15"/>
                  <a:pt x="170" y="15"/>
                  <a:pt x="170" y="14"/>
                </a:cubicBezTo>
                <a:cubicBezTo>
                  <a:pt x="171" y="12"/>
                  <a:pt x="172" y="10"/>
                  <a:pt x="172" y="9"/>
                </a:cubicBezTo>
                <a:cubicBezTo>
                  <a:pt x="172" y="8"/>
                  <a:pt x="173" y="8"/>
                  <a:pt x="172" y="8"/>
                </a:cubicBezTo>
                <a:cubicBezTo>
                  <a:pt x="172" y="9"/>
                  <a:pt x="172" y="10"/>
                  <a:pt x="171" y="10"/>
                </a:cubicBezTo>
                <a:cubicBezTo>
                  <a:pt x="171" y="10"/>
                  <a:pt x="171" y="10"/>
                  <a:pt x="171" y="10"/>
                </a:cubicBezTo>
                <a:cubicBezTo>
                  <a:pt x="170" y="12"/>
                  <a:pt x="169" y="13"/>
                  <a:pt x="168" y="15"/>
                </a:cubicBezTo>
                <a:cubicBezTo>
                  <a:pt x="169" y="15"/>
                  <a:pt x="169" y="16"/>
                  <a:pt x="169" y="16"/>
                </a:cubicBezTo>
                <a:close/>
                <a:moveTo>
                  <a:pt x="178" y="184"/>
                </a:moveTo>
                <a:cubicBezTo>
                  <a:pt x="178" y="185"/>
                  <a:pt x="178" y="185"/>
                  <a:pt x="178" y="186"/>
                </a:cubicBezTo>
                <a:cubicBezTo>
                  <a:pt x="179" y="186"/>
                  <a:pt x="180" y="185"/>
                  <a:pt x="182" y="184"/>
                </a:cubicBezTo>
                <a:cubicBezTo>
                  <a:pt x="182" y="183"/>
                  <a:pt x="182" y="183"/>
                  <a:pt x="182" y="182"/>
                </a:cubicBezTo>
                <a:cubicBezTo>
                  <a:pt x="181" y="183"/>
                  <a:pt x="179" y="183"/>
                  <a:pt x="178" y="184"/>
                </a:cubicBezTo>
                <a:close/>
                <a:moveTo>
                  <a:pt x="84" y="126"/>
                </a:moveTo>
                <a:cubicBezTo>
                  <a:pt x="84" y="124"/>
                  <a:pt x="83" y="121"/>
                  <a:pt x="83" y="120"/>
                </a:cubicBezTo>
                <a:cubicBezTo>
                  <a:pt x="82" y="122"/>
                  <a:pt x="82" y="125"/>
                  <a:pt x="81" y="127"/>
                </a:cubicBezTo>
                <a:cubicBezTo>
                  <a:pt x="82" y="127"/>
                  <a:pt x="83" y="126"/>
                  <a:pt x="84" y="126"/>
                </a:cubicBezTo>
                <a:close/>
                <a:moveTo>
                  <a:pt x="103" y="83"/>
                </a:moveTo>
                <a:cubicBezTo>
                  <a:pt x="105" y="82"/>
                  <a:pt x="106" y="80"/>
                  <a:pt x="108" y="79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06" y="80"/>
                  <a:pt x="104" y="80"/>
                  <a:pt x="102" y="81"/>
                </a:cubicBezTo>
                <a:cubicBezTo>
                  <a:pt x="103" y="82"/>
                  <a:pt x="103" y="82"/>
                  <a:pt x="103" y="83"/>
                </a:cubicBezTo>
                <a:close/>
                <a:moveTo>
                  <a:pt x="170" y="148"/>
                </a:moveTo>
                <a:cubicBezTo>
                  <a:pt x="169" y="151"/>
                  <a:pt x="169" y="153"/>
                  <a:pt x="169" y="156"/>
                </a:cubicBezTo>
                <a:cubicBezTo>
                  <a:pt x="169" y="155"/>
                  <a:pt x="170" y="155"/>
                  <a:pt x="170" y="155"/>
                </a:cubicBezTo>
                <a:cubicBezTo>
                  <a:pt x="170" y="153"/>
                  <a:pt x="170" y="152"/>
                  <a:pt x="171" y="150"/>
                </a:cubicBezTo>
                <a:cubicBezTo>
                  <a:pt x="171" y="150"/>
                  <a:pt x="171" y="150"/>
                  <a:pt x="170" y="149"/>
                </a:cubicBezTo>
                <a:cubicBezTo>
                  <a:pt x="170" y="149"/>
                  <a:pt x="170" y="149"/>
                  <a:pt x="170" y="148"/>
                </a:cubicBezTo>
                <a:close/>
                <a:moveTo>
                  <a:pt x="164" y="67"/>
                </a:moveTo>
                <a:cubicBezTo>
                  <a:pt x="166" y="65"/>
                  <a:pt x="167" y="64"/>
                  <a:pt x="166" y="61"/>
                </a:cubicBezTo>
                <a:cubicBezTo>
                  <a:pt x="165" y="63"/>
                  <a:pt x="165" y="64"/>
                  <a:pt x="164" y="65"/>
                </a:cubicBezTo>
                <a:cubicBezTo>
                  <a:pt x="164" y="65"/>
                  <a:pt x="164" y="66"/>
                  <a:pt x="164" y="67"/>
                </a:cubicBezTo>
                <a:close/>
                <a:moveTo>
                  <a:pt x="44" y="123"/>
                </a:moveTo>
                <a:cubicBezTo>
                  <a:pt x="44" y="123"/>
                  <a:pt x="44" y="123"/>
                  <a:pt x="44" y="123"/>
                </a:cubicBezTo>
                <a:cubicBezTo>
                  <a:pt x="46" y="123"/>
                  <a:pt x="47" y="122"/>
                  <a:pt x="49" y="122"/>
                </a:cubicBezTo>
                <a:cubicBezTo>
                  <a:pt x="50" y="122"/>
                  <a:pt x="51" y="121"/>
                  <a:pt x="51" y="119"/>
                </a:cubicBezTo>
                <a:cubicBezTo>
                  <a:pt x="49" y="121"/>
                  <a:pt x="47" y="122"/>
                  <a:pt x="44" y="123"/>
                </a:cubicBezTo>
                <a:close/>
                <a:moveTo>
                  <a:pt x="78" y="78"/>
                </a:moveTo>
                <a:cubicBezTo>
                  <a:pt x="78" y="78"/>
                  <a:pt x="78" y="78"/>
                  <a:pt x="78" y="79"/>
                </a:cubicBezTo>
                <a:cubicBezTo>
                  <a:pt x="79" y="78"/>
                  <a:pt x="80" y="77"/>
                  <a:pt x="81" y="76"/>
                </a:cubicBezTo>
                <a:cubicBezTo>
                  <a:pt x="81" y="76"/>
                  <a:pt x="81" y="76"/>
                  <a:pt x="81" y="75"/>
                </a:cubicBezTo>
                <a:cubicBezTo>
                  <a:pt x="81" y="75"/>
                  <a:pt x="80" y="74"/>
                  <a:pt x="80" y="74"/>
                </a:cubicBezTo>
                <a:cubicBezTo>
                  <a:pt x="80" y="74"/>
                  <a:pt x="80" y="74"/>
                  <a:pt x="80" y="74"/>
                </a:cubicBezTo>
                <a:cubicBezTo>
                  <a:pt x="79" y="75"/>
                  <a:pt x="79" y="77"/>
                  <a:pt x="78" y="78"/>
                </a:cubicBezTo>
                <a:close/>
                <a:moveTo>
                  <a:pt x="86" y="128"/>
                </a:moveTo>
                <a:cubicBezTo>
                  <a:pt x="86" y="130"/>
                  <a:pt x="86" y="131"/>
                  <a:pt x="86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131"/>
                  <a:pt x="88" y="130"/>
                  <a:pt x="88" y="128"/>
                </a:cubicBezTo>
                <a:cubicBezTo>
                  <a:pt x="87" y="128"/>
                  <a:pt x="87" y="128"/>
                  <a:pt x="86" y="128"/>
                </a:cubicBezTo>
                <a:close/>
                <a:moveTo>
                  <a:pt x="63" y="181"/>
                </a:moveTo>
                <a:cubicBezTo>
                  <a:pt x="63" y="181"/>
                  <a:pt x="63" y="181"/>
                  <a:pt x="63" y="181"/>
                </a:cubicBezTo>
                <a:cubicBezTo>
                  <a:pt x="63" y="180"/>
                  <a:pt x="62" y="179"/>
                  <a:pt x="62" y="178"/>
                </a:cubicBezTo>
                <a:cubicBezTo>
                  <a:pt x="62" y="178"/>
                  <a:pt x="62" y="177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61" y="177"/>
                  <a:pt x="61" y="178"/>
                  <a:pt x="60" y="180"/>
                </a:cubicBezTo>
                <a:cubicBezTo>
                  <a:pt x="61" y="180"/>
                  <a:pt x="62" y="180"/>
                  <a:pt x="63" y="181"/>
                </a:cubicBezTo>
                <a:close/>
                <a:moveTo>
                  <a:pt x="166" y="70"/>
                </a:moveTo>
                <a:cubicBezTo>
                  <a:pt x="167" y="71"/>
                  <a:pt x="167" y="72"/>
                  <a:pt x="168" y="73"/>
                </a:cubicBezTo>
                <a:cubicBezTo>
                  <a:pt x="168" y="71"/>
                  <a:pt x="168" y="69"/>
                  <a:pt x="167" y="68"/>
                </a:cubicBezTo>
                <a:cubicBezTo>
                  <a:pt x="167" y="69"/>
                  <a:pt x="166" y="69"/>
                  <a:pt x="166" y="70"/>
                </a:cubicBezTo>
                <a:close/>
                <a:moveTo>
                  <a:pt x="163" y="41"/>
                </a:moveTo>
                <a:cubicBezTo>
                  <a:pt x="164" y="39"/>
                  <a:pt x="165" y="38"/>
                  <a:pt x="164" y="36"/>
                </a:cubicBezTo>
                <a:cubicBezTo>
                  <a:pt x="163" y="37"/>
                  <a:pt x="163" y="39"/>
                  <a:pt x="163" y="41"/>
                </a:cubicBezTo>
                <a:close/>
                <a:moveTo>
                  <a:pt x="17" y="65"/>
                </a:moveTo>
                <a:cubicBezTo>
                  <a:pt x="17" y="65"/>
                  <a:pt x="17" y="65"/>
                  <a:pt x="17" y="65"/>
                </a:cubicBezTo>
                <a:cubicBezTo>
                  <a:pt x="15" y="65"/>
                  <a:pt x="13" y="66"/>
                  <a:pt x="12" y="67"/>
                </a:cubicBezTo>
                <a:cubicBezTo>
                  <a:pt x="11" y="67"/>
                  <a:pt x="11" y="67"/>
                  <a:pt x="10" y="67"/>
                </a:cubicBezTo>
                <a:cubicBezTo>
                  <a:pt x="11" y="68"/>
                  <a:pt x="11" y="68"/>
                  <a:pt x="11" y="68"/>
                </a:cubicBezTo>
                <a:cubicBezTo>
                  <a:pt x="13" y="67"/>
                  <a:pt x="15" y="66"/>
                  <a:pt x="17" y="65"/>
                </a:cubicBezTo>
                <a:close/>
                <a:moveTo>
                  <a:pt x="77" y="75"/>
                </a:moveTo>
                <a:cubicBezTo>
                  <a:pt x="77" y="75"/>
                  <a:pt x="77" y="75"/>
                  <a:pt x="77" y="76"/>
                </a:cubicBezTo>
                <a:cubicBezTo>
                  <a:pt x="77" y="74"/>
                  <a:pt x="78" y="72"/>
                  <a:pt x="78" y="71"/>
                </a:cubicBezTo>
                <a:cubicBezTo>
                  <a:pt x="79" y="70"/>
                  <a:pt x="78" y="70"/>
                  <a:pt x="78" y="70"/>
                </a:cubicBezTo>
                <a:cubicBezTo>
                  <a:pt x="77" y="72"/>
                  <a:pt x="77" y="74"/>
                  <a:pt x="77" y="75"/>
                </a:cubicBezTo>
                <a:close/>
                <a:moveTo>
                  <a:pt x="144" y="180"/>
                </a:moveTo>
                <a:cubicBezTo>
                  <a:pt x="144" y="180"/>
                  <a:pt x="144" y="180"/>
                  <a:pt x="144" y="180"/>
                </a:cubicBezTo>
                <a:cubicBezTo>
                  <a:pt x="145" y="180"/>
                  <a:pt x="145" y="180"/>
                  <a:pt x="146" y="180"/>
                </a:cubicBezTo>
                <a:cubicBezTo>
                  <a:pt x="147" y="180"/>
                  <a:pt x="147" y="180"/>
                  <a:pt x="148" y="179"/>
                </a:cubicBezTo>
                <a:cubicBezTo>
                  <a:pt x="148" y="179"/>
                  <a:pt x="148" y="179"/>
                  <a:pt x="148" y="178"/>
                </a:cubicBezTo>
                <a:cubicBezTo>
                  <a:pt x="147" y="179"/>
                  <a:pt x="145" y="179"/>
                  <a:pt x="144" y="180"/>
                </a:cubicBezTo>
                <a:close/>
                <a:moveTo>
                  <a:pt x="14" y="57"/>
                </a:moveTo>
                <a:cubicBezTo>
                  <a:pt x="14" y="58"/>
                  <a:pt x="13" y="59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4" y="59"/>
                  <a:pt x="15" y="58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5" y="57"/>
                </a:cubicBezTo>
                <a:cubicBezTo>
                  <a:pt x="15" y="57"/>
                  <a:pt x="14" y="57"/>
                  <a:pt x="14" y="57"/>
                </a:cubicBezTo>
                <a:close/>
                <a:moveTo>
                  <a:pt x="254" y="72"/>
                </a:moveTo>
                <a:cubicBezTo>
                  <a:pt x="255" y="73"/>
                  <a:pt x="256" y="73"/>
                  <a:pt x="257" y="73"/>
                </a:cubicBezTo>
                <a:cubicBezTo>
                  <a:pt x="256" y="72"/>
                  <a:pt x="256" y="71"/>
                  <a:pt x="255" y="70"/>
                </a:cubicBezTo>
                <a:cubicBezTo>
                  <a:pt x="254" y="71"/>
                  <a:pt x="254" y="72"/>
                  <a:pt x="254" y="72"/>
                </a:cubicBezTo>
                <a:close/>
                <a:moveTo>
                  <a:pt x="159" y="74"/>
                </a:moveTo>
                <a:cubicBezTo>
                  <a:pt x="159" y="74"/>
                  <a:pt x="159" y="74"/>
                  <a:pt x="159" y="74"/>
                </a:cubicBezTo>
                <a:cubicBezTo>
                  <a:pt x="160" y="72"/>
                  <a:pt x="161" y="71"/>
                  <a:pt x="162" y="69"/>
                </a:cubicBezTo>
                <a:cubicBezTo>
                  <a:pt x="163" y="69"/>
                  <a:pt x="163" y="69"/>
                  <a:pt x="162" y="68"/>
                </a:cubicBezTo>
                <a:cubicBezTo>
                  <a:pt x="161" y="70"/>
                  <a:pt x="160" y="72"/>
                  <a:pt x="159" y="74"/>
                </a:cubicBezTo>
                <a:close/>
                <a:moveTo>
                  <a:pt x="13" y="133"/>
                </a:moveTo>
                <a:cubicBezTo>
                  <a:pt x="13" y="133"/>
                  <a:pt x="13" y="133"/>
                  <a:pt x="13" y="133"/>
                </a:cubicBezTo>
                <a:cubicBezTo>
                  <a:pt x="14" y="131"/>
                  <a:pt x="14" y="129"/>
                  <a:pt x="14" y="127"/>
                </a:cubicBezTo>
                <a:cubicBezTo>
                  <a:pt x="14" y="127"/>
                  <a:pt x="13" y="127"/>
                  <a:pt x="13" y="128"/>
                </a:cubicBezTo>
                <a:cubicBezTo>
                  <a:pt x="13" y="130"/>
                  <a:pt x="13" y="131"/>
                  <a:pt x="13" y="133"/>
                </a:cubicBezTo>
                <a:close/>
                <a:moveTo>
                  <a:pt x="234" y="123"/>
                </a:moveTo>
                <a:cubicBezTo>
                  <a:pt x="237" y="124"/>
                  <a:pt x="239" y="124"/>
                  <a:pt x="241" y="124"/>
                </a:cubicBezTo>
                <a:cubicBezTo>
                  <a:pt x="239" y="123"/>
                  <a:pt x="237" y="123"/>
                  <a:pt x="234" y="123"/>
                </a:cubicBezTo>
                <a:close/>
                <a:moveTo>
                  <a:pt x="62" y="38"/>
                </a:moveTo>
                <a:cubicBezTo>
                  <a:pt x="61" y="36"/>
                  <a:pt x="60" y="34"/>
                  <a:pt x="59" y="32"/>
                </a:cubicBezTo>
                <a:cubicBezTo>
                  <a:pt x="59" y="34"/>
                  <a:pt x="60" y="36"/>
                  <a:pt x="62" y="38"/>
                </a:cubicBezTo>
                <a:close/>
                <a:moveTo>
                  <a:pt x="243" y="70"/>
                </a:moveTo>
                <a:cubicBezTo>
                  <a:pt x="244" y="69"/>
                  <a:pt x="244" y="68"/>
                  <a:pt x="244" y="68"/>
                </a:cubicBezTo>
                <a:cubicBezTo>
                  <a:pt x="244" y="67"/>
                  <a:pt x="244" y="66"/>
                  <a:pt x="244" y="66"/>
                </a:cubicBezTo>
                <a:cubicBezTo>
                  <a:pt x="243" y="67"/>
                  <a:pt x="243" y="68"/>
                  <a:pt x="242" y="70"/>
                </a:cubicBezTo>
                <a:cubicBezTo>
                  <a:pt x="243" y="70"/>
                  <a:pt x="243" y="70"/>
                  <a:pt x="243" y="70"/>
                </a:cubicBezTo>
                <a:close/>
                <a:moveTo>
                  <a:pt x="61" y="140"/>
                </a:moveTo>
                <a:cubicBezTo>
                  <a:pt x="62" y="139"/>
                  <a:pt x="62" y="138"/>
                  <a:pt x="61" y="136"/>
                </a:cubicBezTo>
                <a:cubicBezTo>
                  <a:pt x="61" y="137"/>
                  <a:pt x="61" y="139"/>
                  <a:pt x="61" y="140"/>
                </a:cubicBezTo>
                <a:close/>
                <a:moveTo>
                  <a:pt x="127" y="16"/>
                </a:moveTo>
                <a:cubicBezTo>
                  <a:pt x="128" y="14"/>
                  <a:pt x="128" y="14"/>
                  <a:pt x="127" y="13"/>
                </a:cubicBezTo>
                <a:cubicBezTo>
                  <a:pt x="126" y="14"/>
                  <a:pt x="126" y="14"/>
                  <a:pt x="127" y="16"/>
                </a:cubicBezTo>
                <a:close/>
                <a:moveTo>
                  <a:pt x="176" y="5"/>
                </a:moveTo>
                <a:cubicBezTo>
                  <a:pt x="177" y="7"/>
                  <a:pt x="177" y="8"/>
                  <a:pt x="177" y="9"/>
                </a:cubicBezTo>
                <a:cubicBezTo>
                  <a:pt x="177" y="9"/>
                  <a:pt x="177" y="9"/>
                  <a:pt x="177" y="9"/>
                </a:cubicBezTo>
                <a:cubicBezTo>
                  <a:pt x="177" y="8"/>
                  <a:pt x="177" y="7"/>
                  <a:pt x="178" y="5"/>
                </a:cubicBezTo>
                <a:cubicBezTo>
                  <a:pt x="177" y="5"/>
                  <a:pt x="177" y="5"/>
                  <a:pt x="176" y="5"/>
                </a:cubicBezTo>
                <a:close/>
                <a:moveTo>
                  <a:pt x="65" y="155"/>
                </a:moveTo>
                <a:cubicBezTo>
                  <a:pt x="63" y="157"/>
                  <a:pt x="64" y="159"/>
                  <a:pt x="64" y="160"/>
                </a:cubicBezTo>
                <a:cubicBezTo>
                  <a:pt x="64" y="159"/>
                  <a:pt x="64" y="157"/>
                  <a:pt x="65" y="155"/>
                </a:cubicBezTo>
                <a:close/>
                <a:moveTo>
                  <a:pt x="129" y="19"/>
                </a:moveTo>
                <a:cubicBezTo>
                  <a:pt x="129" y="19"/>
                  <a:pt x="129" y="19"/>
                  <a:pt x="129" y="19"/>
                </a:cubicBezTo>
                <a:cubicBezTo>
                  <a:pt x="129" y="19"/>
                  <a:pt x="130" y="18"/>
                  <a:pt x="130" y="18"/>
                </a:cubicBezTo>
                <a:cubicBezTo>
                  <a:pt x="130" y="17"/>
                  <a:pt x="130" y="17"/>
                  <a:pt x="130" y="16"/>
                </a:cubicBezTo>
                <a:cubicBezTo>
                  <a:pt x="130" y="16"/>
                  <a:pt x="129" y="16"/>
                  <a:pt x="129" y="16"/>
                </a:cubicBezTo>
                <a:cubicBezTo>
                  <a:pt x="129" y="17"/>
                  <a:pt x="129" y="18"/>
                  <a:pt x="129" y="19"/>
                </a:cubicBezTo>
                <a:close/>
                <a:moveTo>
                  <a:pt x="164" y="31"/>
                </a:moveTo>
                <a:cubicBezTo>
                  <a:pt x="165" y="29"/>
                  <a:pt x="165" y="27"/>
                  <a:pt x="165" y="26"/>
                </a:cubicBezTo>
                <a:cubicBezTo>
                  <a:pt x="164" y="27"/>
                  <a:pt x="164" y="29"/>
                  <a:pt x="164" y="31"/>
                </a:cubicBezTo>
                <a:close/>
                <a:moveTo>
                  <a:pt x="29" y="53"/>
                </a:moveTo>
                <a:cubicBezTo>
                  <a:pt x="27" y="54"/>
                  <a:pt x="27" y="54"/>
                  <a:pt x="27" y="56"/>
                </a:cubicBezTo>
                <a:cubicBezTo>
                  <a:pt x="27" y="55"/>
                  <a:pt x="28" y="54"/>
                  <a:pt x="29" y="53"/>
                </a:cubicBezTo>
                <a:close/>
                <a:moveTo>
                  <a:pt x="22" y="122"/>
                </a:moveTo>
                <a:cubicBezTo>
                  <a:pt x="24" y="123"/>
                  <a:pt x="25" y="123"/>
                  <a:pt x="26" y="123"/>
                </a:cubicBezTo>
                <a:cubicBezTo>
                  <a:pt x="25" y="123"/>
                  <a:pt x="23" y="122"/>
                  <a:pt x="22" y="122"/>
                </a:cubicBezTo>
                <a:close/>
                <a:moveTo>
                  <a:pt x="7" y="67"/>
                </a:moveTo>
                <a:cubicBezTo>
                  <a:pt x="8" y="66"/>
                  <a:pt x="8" y="66"/>
                  <a:pt x="8" y="66"/>
                </a:cubicBezTo>
                <a:cubicBezTo>
                  <a:pt x="7" y="65"/>
                  <a:pt x="7" y="64"/>
                  <a:pt x="7" y="63"/>
                </a:cubicBezTo>
                <a:cubicBezTo>
                  <a:pt x="7" y="63"/>
                  <a:pt x="7" y="63"/>
                  <a:pt x="7" y="63"/>
                </a:cubicBezTo>
                <a:cubicBezTo>
                  <a:pt x="7" y="64"/>
                  <a:pt x="7" y="65"/>
                  <a:pt x="7" y="67"/>
                </a:cubicBezTo>
                <a:close/>
                <a:moveTo>
                  <a:pt x="62" y="57"/>
                </a:moveTo>
                <a:cubicBezTo>
                  <a:pt x="61" y="57"/>
                  <a:pt x="61" y="57"/>
                  <a:pt x="61" y="57"/>
                </a:cubicBezTo>
                <a:cubicBezTo>
                  <a:pt x="60" y="57"/>
                  <a:pt x="60" y="58"/>
                  <a:pt x="59" y="58"/>
                </a:cubicBezTo>
                <a:cubicBezTo>
                  <a:pt x="59" y="58"/>
                  <a:pt x="59" y="59"/>
                  <a:pt x="60" y="59"/>
                </a:cubicBezTo>
                <a:cubicBezTo>
                  <a:pt x="60" y="58"/>
                  <a:pt x="61" y="58"/>
                  <a:pt x="62" y="57"/>
                </a:cubicBezTo>
                <a:close/>
                <a:moveTo>
                  <a:pt x="51" y="50"/>
                </a:moveTo>
                <a:cubicBezTo>
                  <a:pt x="51" y="50"/>
                  <a:pt x="52" y="50"/>
                  <a:pt x="53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49"/>
                  <a:pt x="52" y="49"/>
                  <a:pt x="51" y="49"/>
                </a:cubicBezTo>
                <a:cubicBezTo>
                  <a:pt x="51" y="49"/>
                  <a:pt x="51" y="49"/>
                  <a:pt x="51" y="50"/>
                </a:cubicBezTo>
                <a:close/>
                <a:moveTo>
                  <a:pt x="148" y="6"/>
                </a:moveTo>
                <a:cubicBezTo>
                  <a:pt x="149" y="7"/>
                  <a:pt x="150" y="7"/>
                  <a:pt x="150" y="6"/>
                </a:cubicBezTo>
                <a:cubicBezTo>
                  <a:pt x="150" y="6"/>
                  <a:pt x="149" y="6"/>
                  <a:pt x="148" y="6"/>
                </a:cubicBezTo>
                <a:close/>
                <a:moveTo>
                  <a:pt x="163" y="60"/>
                </a:moveTo>
                <a:cubicBezTo>
                  <a:pt x="163" y="60"/>
                  <a:pt x="163" y="59"/>
                  <a:pt x="164" y="58"/>
                </a:cubicBezTo>
                <a:cubicBezTo>
                  <a:pt x="163" y="59"/>
                  <a:pt x="162" y="59"/>
                  <a:pt x="163" y="60"/>
                </a:cubicBezTo>
                <a:close/>
                <a:moveTo>
                  <a:pt x="6" y="181"/>
                </a:moveTo>
                <a:cubicBezTo>
                  <a:pt x="6" y="183"/>
                  <a:pt x="6" y="184"/>
                  <a:pt x="7" y="184"/>
                </a:cubicBezTo>
                <a:cubicBezTo>
                  <a:pt x="7" y="183"/>
                  <a:pt x="6" y="182"/>
                  <a:pt x="6" y="181"/>
                </a:cubicBezTo>
                <a:close/>
                <a:moveTo>
                  <a:pt x="4" y="54"/>
                </a:moveTo>
                <a:cubicBezTo>
                  <a:pt x="4" y="55"/>
                  <a:pt x="4" y="56"/>
                  <a:pt x="4" y="58"/>
                </a:cubicBezTo>
                <a:cubicBezTo>
                  <a:pt x="4" y="56"/>
                  <a:pt x="4" y="55"/>
                  <a:pt x="4" y="54"/>
                </a:cubicBezTo>
                <a:close/>
                <a:moveTo>
                  <a:pt x="100" y="84"/>
                </a:moveTo>
                <a:cubicBezTo>
                  <a:pt x="100" y="85"/>
                  <a:pt x="100" y="85"/>
                  <a:pt x="100" y="86"/>
                </a:cubicBezTo>
                <a:cubicBezTo>
                  <a:pt x="101" y="86"/>
                  <a:pt x="100" y="85"/>
                  <a:pt x="100" y="84"/>
                </a:cubicBezTo>
                <a:close/>
                <a:moveTo>
                  <a:pt x="64" y="53"/>
                </a:moveTo>
                <a:cubicBezTo>
                  <a:pt x="63" y="54"/>
                  <a:pt x="63" y="54"/>
                  <a:pt x="62" y="5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5"/>
                  <a:pt x="63" y="54"/>
                  <a:pt x="64" y="54"/>
                </a:cubicBezTo>
                <a:cubicBezTo>
                  <a:pt x="64" y="54"/>
                  <a:pt x="64" y="54"/>
                  <a:pt x="64" y="53"/>
                </a:cubicBezTo>
                <a:close/>
                <a:moveTo>
                  <a:pt x="8" y="68"/>
                </a:moveTo>
                <a:cubicBezTo>
                  <a:pt x="8" y="69"/>
                  <a:pt x="7" y="70"/>
                  <a:pt x="8" y="70"/>
                </a:cubicBezTo>
                <a:cubicBezTo>
                  <a:pt x="8" y="70"/>
                  <a:pt x="8" y="70"/>
                  <a:pt x="9" y="70"/>
                </a:cubicBezTo>
                <a:cubicBezTo>
                  <a:pt x="8" y="69"/>
                  <a:pt x="8" y="69"/>
                  <a:pt x="8" y="68"/>
                </a:cubicBezTo>
                <a:close/>
                <a:moveTo>
                  <a:pt x="27" y="123"/>
                </a:moveTo>
                <a:cubicBezTo>
                  <a:pt x="28" y="124"/>
                  <a:pt x="28" y="124"/>
                  <a:pt x="30" y="123"/>
                </a:cubicBezTo>
                <a:cubicBezTo>
                  <a:pt x="29" y="123"/>
                  <a:pt x="28" y="123"/>
                  <a:pt x="27" y="123"/>
                </a:cubicBezTo>
                <a:close/>
                <a:moveTo>
                  <a:pt x="183" y="129"/>
                </a:moveTo>
                <a:cubicBezTo>
                  <a:pt x="183" y="130"/>
                  <a:pt x="182" y="130"/>
                  <a:pt x="183" y="131"/>
                </a:cubicBezTo>
                <a:cubicBezTo>
                  <a:pt x="183" y="131"/>
                  <a:pt x="183" y="130"/>
                  <a:pt x="183" y="129"/>
                </a:cubicBezTo>
                <a:close/>
                <a:moveTo>
                  <a:pt x="175" y="179"/>
                </a:moveTo>
                <a:cubicBezTo>
                  <a:pt x="175" y="179"/>
                  <a:pt x="175" y="180"/>
                  <a:pt x="174" y="180"/>
                </a:cubicBezTo>
                <a:cubicBezTo>
                  <a:pt x="175" y="180"/>
                  <a:pt x="175" y="180"/>
                  <a:pt x="175" y="179"/>
                </a:cubicBezTo>
                <a:close/>
                <a:moveTo>
                  <a:pt x="68" y="154"/>
                </a:moveTo>
                <a:cubicBezTo>
                  <a:pt x="68" y="153"/>
                  <a:pt x="68" y="152"/>
                  <a:pt x="69" y="151"/>
                </a:cubicBezTo>
                <a:cubicBezTo>
                  <a:pt x="68" y="152"/>
                  <a:pt x="68" y="153"/>
                  <a:pt x="68" y="154"/>
                </a:cubicBezTo>
                <a:close/>
                <a:moveTo>
                  <a:pt x="75" y="118"/>
                </a:moveTo>
                <a:cubicBezTo>
                  <a:pt x="75" y="117"/>
                  <a:pt x="75" y="117"/>
                  <a:pt x="75" y="116"/>
                </a:cubicBezTo>
                <a:cubicBezTo>
                  <a:pt x="74" y="116"/>
                  <a:pt x="74" y="117"/>
                  <a:pt x="75" y="118"/>
                </a:cubicBezTo>
                <a:close/>
                <a:moveTo>
                  <a:pt x="160" y="43"/>
                </a:move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59" y="44"/>
                  <a:pt x="159" y="44"/>
                </a:cubicBezTo>
                <a:cubicBezTo>
                  <a:pt x="159" y="44"/>
                  <a:pt x="159" y="44"/>
                  <a:pt x="159" y="44"/>
                </a:cubicBezTo>
                <a:cubicBezTo>
                  <a:pt x="160" y="44"/>
                  <a:pt x="160" y="44"/>
                  <a:pt x="160" y="43"/>
                </a:cubicBezTo>
                <a:close/>
                <a:moveTo>
                  <a:pt x="56" y="182"/>
                </a:moveTo>
                <a:cubicBezTo>
                  <a:pt x="56" y="182"/>
                  <a:pt x="56" y="182"/>
                  <a:pt x="56" y="182"/>
                </a:cubicBezTo>
                <a:cubicBezTo>
                  <a:pt x="55" y="182"/>
                  <a:pt x="54" y="182"/>
                  <a:pt x="53" y="182"/>
                </a:cubicBezTo>
                <a:cubicBezTo>
                  <a:pt x="53" y="182"/>
                  <a:pt x="53" y="182"/>
                  <a:pt x="53" y="182"/>
                </a:cubicBezTo>
                <a:cubicBezTo>
                  <a:pt x="54" y="182"/>
                  <a:pt x="55" y="182"/>
                  <a:pt x="56" y="182"/>
                </a:cubicBezTo>
                <a:close/>
                <a:moveTo>
                  <a:pt x="55" y="45"/>
                </a:moveTo>
                <a:cubicBezTo>
                  <a:pt x="54" y="46"/>
                  <a:pt x="54" y="46"/>
                  <a:pt x="54" y="47"/>
                </a:cubicBezTo>
                <a:cubicBezTo>
                  <a:pt x="54" y="47"/>
                  <a:pt x="55" y="46"/>
                  <a:pt x="55" y="45"/>
                </a:cubicBezTo>
                <a:close/>
                <a:moveTo>
                  <a:pt x="67" y="57"/>
                </a:moveTo>
                <a:cubicBezTo>
                  <a:pt x="66" y="57"/>
                  <a:pt x="66" y="57"/>
                  <a:pt x="66" y="58"/>
                </a:cubicBezTo>
                <a:cubicBezTo>
                  <a:pt x="66" y="58"/>
                  <a:pt x="66" y="58"/>
                  <a:pt x="66" y="58"/>
                </a:cubicBezTo>
                <a:cubicBezTo>
                  <a:pt x="67" y="58"/>
                  <a:pt x="67" y="58"/>
                  <a:pt x="67" y="57"/>
                </a:cubicBezTo>
                <a:close/>
                <a:moveTo>
                  <a:pt x="146" y="7"/>
                </a:moveTo>
                <a:cubicBezTo>
                  <a:pt x="145" y="6"/>
                  <a:pt x="145" y="6"/>
                  <a:pt x="145" y="6"/>
                </a:cubicBezTo>
                <a:cubicBezTo>
                  <a:pt x="145" y="6"/>
                  <a:pt x="145" y="6"/>
                  <a:pt x="145" y="7"/>
                </a:cubicBezTo>
                <a:cubicBezTo>
                  <a:pt x="145" y="7"/>
                  <a:pt x="145" y="7"/>
                  <a:pt x="146" y="7"/>
                </a:cubicBezTo>
                <a:close/>
                <a:moveTo>
                  <a:pt x="64" y="67"/>
                </a:moveTo>
                <a:cubicBezTo>
                  <a:pt x="63" y="67"/>
                  <a:pt x="63" y="67"/>
                  <a:pt x="63" y="67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8"/>
                  <a:pt x="63" y="67"/>
                  <a:pt x="64" y="67"/>
                </a:cubicBezTo>
                <a:close/>
                <a:moveTo>
                  <a:pt x="159" y="59"/>
                </a:moveTo>
                <a:cubicBezTo>
                  <a:pt x="159" y="59"/>
                  <a:pt x="159" y="59"/>
                  <a:pt x="159" y="59"/>
                </a:cubicBezTo>
                <a:cubicBezTo>
                  <a:pt x="159" y="59"/>
                  <a:pt x="160" y="59"/>
                  <a:pt x="160" y="58"/>
                </a:cubicBezTo>
                <a:cubicBezTo>
                  <a:pt x="159" y="58"/>
                  <a:pt x="159" y="59"/>
                  <a:pt x="159" y="59"/>
                </a:cubicBezTo>
                <a:close/>
                <a:moveTo>
                  <a:pt x="227" y="118"/>
                </a:moveTo>
                <a:cubicBezTo>
                  <a:pt x="227" y="118"/>
                  <a:pt x="227" y="118"/>
                  <a:pt x="227" y="118"/>
                </a:cubicBezTo>
                <a:cubicBezTo>
                  <a:pt x="227" y="118"/>
                  <a:pt x="227" y="118"/>
                  <a:pt x="227" y="118"/>
                </a:cubicBezTo>
                <a:cubicBezTo>
                  <a:pt x="227" y="118"/>
                  <a:pt x="227" y="118"/>
                  <a:pt x="227" y="118"/>
                </a:cubicBezTo>
                <a:cubicBezTo>
                  <a:pt x="227" y="118"/>
                  <a:pt x="227" y="118"/>
                  <a:pt x="227" y="118"/>
                </a:cubicBezTo>
                <a:close/>
                <a:moveTo>
                  <a:pt x="68" y="60"/>
                </a:moveTo>
                <a:cubicBezTo>
                  <a:pt x="69" y="61"/>
                  <a:pt x="69" y="61"/>
                  <a:pt x="69" y="60"/>
                </a:cubicBezTo>
                <a:cubicBezTo>
                  <a:pt x="69" y="60"/>
                  <a:pt x="69" y="60"/>
                  <a:pt x="68" y="60"/>
                </a:cubicBezTo>
                <a:close/>
              </a:path>
            </a:pathLst>
          </a:custGeom>
          <a:solidFill>
            <a:srgbClr val="FDBE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 rot="10800000">
            <a:off x="1257628" y="2573782"/>
            <a:ext cx="1360973" cy="987131"/>
          </a:xfrm>
          <a:custGeom>
            <a:avLst/>
            <a:gdLst>
              <a:gd name="T0" fmla="*/ 28 w 270"/>
              <a:gd name="T1" fmla="*/ 189 h 195"/>
              <a:gd name="T2" fmla="*/ 2 w 270"/>
              <a:gd name="T3" fmla="*/ 55 h 195"/>
              <a:gd name="T4" fmla="*/ 123 w 270"/>
              <a:gd name="T5" fmla="*/ 1 h 195"/>
              <a:gd name="T6" fmla="*/ 266 w 270"/>
              <a:gd name="T7" fmla="*/ 117 h 195"/>
              <a:gd name="T8" fmla="*/ 88 w 270"/>
              <a:gd name="T9" fmla="*/ 136 h 195"/>
              <a:gd name="T10" fmla="*/ 141 w 270"/>
              <a:gd name="T11" fmla="*/ 117 h 195"/>
              <a:gd name="T12" fmla="*/ 119 w 270"/>
              <a:gd name="T13" fmla="*/ 98 h 195"/>
              <a:gd name="T14" fmla="*/ 151 w 270"/>
              <a:gd name="T15" fmla="*/ 81 h 195"/>
              <a:gd name="T16" fmla="*/ 134 w 270"/>
              <a:gd name="T17" fmla="*/ 64 h 195"/>
              <a:gd name="T18" fmla="*/ 174 w 270"/>
              <a:gd name="T19" fmla="*/ 82 h 195"/>
              <a:gd name="T20" fmla="*/ 180 w 270"/>
              <a:gd name="T21" fmla="*/ 86 h 195"/>
              <a:gd name="T22" fmla="*/ 155 w 270"/>
              <a:gd name="T23" fmla="*/ 32 h 195"/>
              <a:gd name="T24" fmla="*/ 42 w 270"/>
              <a:gd name="T25" fmla="*/ 19 h 195"/>
              <a:gd name="T26" fmla="*/ 168 w 270"/>
              <a:gd name="T27" fmla="*/ 133 h 195"/>
              <a:gd name="T28" fmla="*/ 172 w 270"/>
              <a:gd name="T29" fmla="*/ 112 h 195"/>
              <a:gd name="T30" fmla="*/ 152 w 270"/>
              <a:gd name="T31" fmla="*/ 142 h 195"/>
              <a:gd name="T32" fmla="*/ 78 w 270"/>
              <a:gd name="T33" fmla="*/ 128 h 195"/>
              <a:gd name="T34" fmla="*/ 52 w 270"/>
              <a:gd name="T35" fmla="*/ 175 h 195"/>
              <a:gd name="T36" fmla="*/ 126 w 270"/>
              <a:gd name="T37" fmla="*/ 180 h 195"/>
              <a:gd name="T38" fmla="*/ 139 w 270"/>
              <a:gd name="T39" fmla="*/ 150 h 195"/>
              <a:gd name="T40" fmla="*/ 15 w 270"/>
              <a:gd name="T41" fmla="*/ 146 h 195"/>
              <a:gd name="T42" fmla="*/ 28 w 270"/>
              <a:gd name="T43" fmla="*/ 149 h 195"/>
              <a:gd name="T44" fmla="*/ 41 w 270"/>
              <a:gd name="T45" fmla="*/ 174 h 195"/>
              <a:gd name="T46" fmla="*/ 98 w 270"/>
              <a:gd name="T47" fmla="*/ 119 h 195"/>
              <a:gd name="T48" fmla="*/ 254 w 270"/>
              <a:gd name="T49" fmla="*/ 74 h 195"/>
              <a:gd name="T50" fmla="*/ 232 w 270"/>
              <a:gd name="T51" fmla="*/ 75 h 195"/>
              <a:gd name="T52" fmla="*/ 219 w 270"/>
              <a:gd name="T53" fmla="*/ 72 h 195"/>
              <a:gd name="T54" fmla="*/ 83 w 270"/>
              <a:gd name="T55" fmla="*/ 73 h 195"/>
              <a:gd name="T56" fmla="*/ 117 w 270"/>
              <a:gd name="T57" fmla="*/ 84 h 195"/>
              <a:gd name="T58" fmla="*/ 211 w 270"/>
              <a:gd name="T59" fmla="*/ 114 h 195"/>
              <a:gd name="T60" fmla="*/ 121 w 270"/>
              <a:gd name="T61" fmla="*/ 5 h 195"/>
              <a:gd name="T62" fmla="*/ 185 w 270"/>
              <a:gd name="T63" fmla="*/ 115 h 195"/>
              <a:gd name="T64" fmla="*/ 137 w 270"/>
              <a:gd name="T65" fmla="*/ 25 h 195"/>
              <a:gd name="T66" fmla="*/ 248 w 270"/>
              <a:gd name="T67" fmla="*/ 116 h 195"/>
              <a:gd name="T68" fmla="*/ 191 w 270"/>
              <a:gd name="T69" fmla="*/ 79 h 195"/>
              <a:gd name="T70" fmla="*/ 198 w 270"/>
              <a:gd name="T71" fmla="*/ 89 h 195"/>
              <a:gd name="T72" fmla="*/ 65 w 270"/>
              <a:gd name="T73" fmla="*/ 69 h 195"/>
              <a:gd name="T74" fmla="*/ 250 w 270"/>
              <a:gd name="T75" fmla="*/ 111 h 195"/>
              <a:gd name="T76" fmla="*/ 74 w 270"/>
              <a:gd name="T77" fmla="*/ 53 h 195"/>
              <a:gd name="T78" fmla="*/ 33 w 270"/>
              <a:gd name="T79" fmla="*/ 180 h 195"/>
              <a:gd name="T80" fmla="*/ 120 w 270"/>
              <a:gd name="T81" fmla="*/ 112 h 195"/>
              <a:gd name="T82" fmla="*/ 17 w 270"/>
              <a:gd name="T83" fmla="*/ 11 h 195"/>
              <a:gd name="T84" fmla="*/ 140 w 270"/>
              <a:gd name="T85" fmla="*/ 175 h 195"/>
              <a:gd name="T86" fmla="*/ 64 w 270"/>
              <a:gd name="T87" fmla="*/ 148 h 195"/>
              <a:gd name="T88" fmla="*/ 127 w 270"/>
              <a:gd name="T89" fmla="*/ 36 h 195"/>
              <a:gd name="T90" fmla="*/ 221 w 270"/>
              <a:gd name="T91" fmla="*/ 127 h 195"/>
              <a:gd name="T92" fmla="*/ 104 w 270"/>
              <a:gd name="T93" fmla="*/ 62 h 195"/>
              <a:gd name="T94" fmla="*/ 62 w 270"/>
              <a:gd name="T95" fmla="*/ 44 h 195"/>
              <a:gd name="T96" fmla="*/ 247 w 270"/>
              <a:gd name="T97" fmla="*/ 65 h 195"/>
              <a:gd name="T98" fmla="*/ 264 w 270"/>
              <a:gd name="T99" fmla="*/ 115 h 195"/>
              <a:gd name="T100" fmla="*/ 67 w 270"/>
              <a:gd name="T101" fmla="*/ 77 h 195"/>
              <a:gd name="T102" fmla="*/ 86 w 270"/>
              <a:gd name="T103" fmla="*/ 86 h 195"/>
              <a:gd name="T104" fmla="*/ 245 w 270"/>
              <a:gd name="T105" fmla="*/ 135 h 195"/>
              <a:gd name="T106" fmla="*/ 260 w 270"/>
              <a:gd name="T107" fmla="*/ 116 h 195"/>
              <a:gd name="T108" fmla="*/ 162 w 270"/>
              <a:gd name="T109" fmla="*/ 56 h 195"/>
              <a:gd name="T110" fmla="*/ 172 w 270"/>
              <a:gd name="T111" fmla="*/ 9 h 195"/>
              <a:gd name="T112" fmla="*/ 51 w 270"/>
              <a:gd name="T113" fmla="*/ 119 h 195"/>
              <a:gd name="T114" fmla="*/ 17 w 270"/>
              <a:gd name="T115" fmla="*/ 65 h 195"/>
              <a:gd name="T116" fmla="*/ 234 w 270"/>
              <a:gd name="T117" fmla="*/ 123 h 195"/>
              <a:gd name="T118" fmla="*/ 164 w 270"/>
              <a:gd name="T119" fmla="*/ 31 h 195"/>
              <a:gd name="T120" fmla="*/ 4 w 270"/>
              <a:gd name="T121" fmla="*/ 54 h 195"/>
              <a:gd name="T122" fmla="*/ 56 w 270"/>
              <a:gd name="T123" fmla="*/ 182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0" h="195">
                <a:moveTo>
                  <a:pt x="142" y="192"/>
                </a:moveTo>
                <a:cubicBezTo>
                  <a:pt x="142" y="192"/>
                  <a:pt x="141" y="192"/>
                  <a:pt x="141" y="192"/>
                </a:cubicBezTo>
                <a:cubicBezTo>
                  <a:pt x="136" y="192"/>
                  <a:pt x="131" y="192"/>
                  <a:pt x="126" y="192"/>
                </a:cubicBezTo>
                <a:cubicBezTo>
                  <a:pt x="126" y="193"/>
                  <a:pt x="126" y="193"/>
                  <a:pt x="126" y="192"/>
                </a:cubicBezTo>
                <a:cubicBezTo>
                  <a:pt x="124" y="192"/>
                  <a:pt x="123" y="192"/>
                  <a:pt x="123" y="190"/>
                </a:cubicBezTo>
                <a:cubicBezTo>
                  <a:pt x="123" y="189"/>
                  <a:pt x="123" y="188"/>
                  <a:pt x="123" y="187"/>
                </a:cubicBezTo>
                <a:cubicBezTo>
                  <a:pt x="123" y="187"/>
                  <a:pt x="123" y="186"/>
                  <a:pt x="122" y="186"/>
                </a:cubicBezTo>
                <a:cubicBezTo>
                  <a:pt x="121" y="185"/>
                  <a:pt x="121" y="184"/>
                  <a:pt x="121" y="184"/>
                </a:cubicBezTo>
                <a:cubicBezTo>
                  <a:pt x="122" y="183"/>
                  <a:pt x="122" y="183"/>
                  <a:pt x="122" y="183"/>
                </a:cubicBezTo>
                <a:cubicBezTo>
                  <a:pt x="122" y="181"/>
                  <a:pt x="122" y="179"/>
                  <a:pt x="122" y="177"/>
                </a:cubicBezTo>
                <a:cubicBezTo>
                  <a:pt x="122" y="174"/>
                  <a:pt x="122" y="171"/>
                  <a:pt x="122" y="168"/>
                </a:cubicBezTo>
                <a:cubicBezTo>
                  <a:pt x="122" y="164"/>
                  <a:pt x="121" y="160"/>
                  <a:pt x="120" y="156"/>
                </a:cubicBezTo>
                <a:cubicBezTo>
                  <a:pt x="118" y="152"/>
                  <a:pt x="116" y="150"/>
                  <a:pt x="113" y="147"/>
                </a:cubicBezTo>
                <a:cubicBezTo>
                  <a:pt x="111" y="146"/>
                  <a:pt x="108" y="144"/>
                  <a:pt x="105" y="143"/>
                </a:cubicBezTo>
                <a:cubicBezTo>
                  <a:pt x="103" y="143"/>
                  <a:pt x="101" y="143"/>
                  <a:pt x="98" y="143"/>
                </a:cubicBezTo>
                <a:cubicBezTo>
                  <a:pt x="94" y="143"/>
                  <a:pt x="90" y="143"/>
                  <a:pt x="85" y="144"/>
                </a:cubicBezTo>
                <a:cubicBezTo>
                  <a:pt x="82" y="144"/>
                  <a:pt x="79" y="145"/>
                  <a:pt x="76" y="147"/>
                </a:cubicBezTo>
                <a:cubicBezTo>
                  <a:pt x="75" y="147"/>
                  <a:pt x="75" y="147"/>
                  <a:pt x="75" y="148"/>
                </a:cubicBezTo>
                <a:cubicBezTo>
                  <a:pt x="71" y="152"/>
                  <a:pt x="69" y="157"/>
                  <a:pt x="68" y="163"/>
                </a:cubicBezTo>
                <a:cubicBezTo>
                  <a:pt x="68" y="164"/>
                  <a:pt x="68" y="165"/>
                  <a:pt x="68" y="166"/>
                </a:cubicBezTo>
                <a:cubicBezTo>
                  <a:pt x="68" y="171"/>
                  <a:pt x="68" y="176"/>
                  <a:pt x="69" y="181"/>
                </a:cubicBezTo>
                <a:cubicBezTo>
                  <a:pt x="69" y="181"/>
                  <a:pt x="69" y="181"/>
                  <a:pt x="69" y="181"/>
                </a:cubicBezTo>
                <a:cubicBezTo>
                  <a:pt x="70" y="183"/>
                  <a:pt x="70" y="183"/>
                  <a:pt x="68" y="184"/>
                </a:cubicBezTo>
                <a:cubicBezTo>
                  <a:pt x="68" y="184"/>
                  <a:pt x="68" y="185"/>
                  <a:pt x="68" y="185"/>
                </a:cubicBezTo>
                <a:cubicBezTo>
                  <a:pt x="68" y="185"/>
                  <a:pt x="69" y="186"/>
                  <a:pt x="69" y="186"/>
                </a:cubicBezTo>
                <a:cubicBezTo>
                  <a:pt x="69" y="187"/>
                  <a:pt x="69" y="188"/>
                  <a:pt x="68" y="188"/>
                </a:cubicBezTo>
                <a:cubicBezTo>
                  <a:pt x="66" y="189"/>
                  <a:pt x="64" y="189"/>
                  <a:pt x="62" y="189"/>
                </a:cubicBezTo>
                <a:cubicBezTo>
                  <a:pt x="56" y="189"/>
                  <a:pt x="50" y="189"/>
                  <a:pt x="44" y="189"/>
                </a:cubicBezTo>
                <a:cubicBezTo>
                  <a:pt x="43" y="189"/>
                  <a:pt x="42" y="189"/>
                  <a:pt x="41" y="189"/>
                </a:cubicBezTo>
                <a:cubicBezTo>
                  <a:pt x="41" y="190"/>
                  <a:pt x="41" y="190"/>
                  <a:pt x="40" y="190"/>
                </a:cubicBezTo>
                <a:cubicBezTo>
                  <a:pt x="40" y="191"/>
                  <a:pt x="39" y="192"/>
                  <a:pt x="38" y="191"/>
                </a:cubicBezTo>
                <a:cubicBezTo>
                  <a:pt x="35" y="191"/>
                  <a:pt x="32" y="190"/>
                  <a:pt x="30" y="189"/>
                </a:cubicBezTo>
                <a:cubicBezTo>
                  <a:pt x="29" y="189"/>
                  <a:pt x="29" y="189"/>
                  <a:pt x="28" y="189"/>
                </a:cubicBezTo>
                <a:cubicBezTo>
                  <a:pt x="24" y="189"/>
                  <a:pt x="19" y="189"/>
                  <a:pt x="15" y="189"/>
                </a:cubicBezTo>
                <a:cubicBezTo>
                  <a:pt x="14" y="189"/>
                  <a:pt x="13" y="189"/>
                  <a:pt x="11" y="188"/>
                </a:cubicBezTo>
                <a:cubicBezTo>
                  <a:pt x="11" y="188"/>
                  <a:pt x="11" y="188"/>
                  <a:pt x="11" y="187"/>
                </a:cubicBezTo>
                <a:cubicBezTo>
                  <a:pt x="9" y="187"/>
                  <a:pt x="8" y="187"/>
                  <a:pt x="6" y="186"/>
                </a:cubicBezTo>
                <a:cubicBezTo>
                  <a:pt x="4" y="186"/>
                  <a:pt x="4" y="185"/>
                  <a:pt x="4" y="183"/>
                </a:cubicBezTo>
                <a:cubicBezTo>
                  <a:pt x="4" y="177"/>
                  <a:pt x="4" y="172"/>
                  <a:pt x="4" y="166"/>
                </a:cubicBezTo>
                <a:cubicBezTo>
                  <a:pt x="4" y="164"/>
                  <a:pt x="4" y="162"/>
                  <a:pt x="3" y="160"/>
                </a:cubicBezTo>
                <a:cubicBezTo>
                  <a:pt x="3" y="159"/>
                  <a:pt x="3" y="159"/>
                  <a:pt x="4" y="158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57"/>
                  <a:pt x="4" y="157"/>
                  <a:pt x="4" y="156"/>
                </a:cubicBezTo>
                <a:cubicBezTo>
                  <a:pt x="4" y="145"/>
                  <a:pt x="4" y="133"/>
                  <a:pt x="4" y="121"/>
                </a:cubicBezTo>
                <a:cubicBezTo>
                  <a:pt x="4" y="118"/>
                  <a:pt x="5" y="117"/>
                  <a:pt x="8" y="117"/>
                </a:cubicBezTo>
                <a:cubicBezTo>
                  <a:pt x="10" y="117"/>
                  <a:pt x="11" y="117"/>
                  <a:pt x="13" y="117"/>
                </a:cubicBezTo>
                <a:cubicBezTo>
                  <a:pt x="13" y="117"/>
                  <a:pt x="14" y="117"/>
                  <a:pt x="14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18" y="117"/>
                  <a:pt x="21" y="118"/>
                  <a:pt x="23" y="118"/>
                </a:cubicBezTo>
                <a:cubicBezTo>
                  <a:pt x="27" y="119"/>
                  <a:pt x="30" y="119"/>
                  <a:pt x="34" y="120"/>
                </a:cubicBezTo>
                <a:cubicBezTo>
                  <a:pt x="39" y="120"/>
                  <a:pt x="44" y="119"/>
                  <a:pt x="48" y="116"/>
                </a:cubicBezTo>
                <a:cubicBezTo>
                  <a:pt x="50" y="115"/>
                  <a:pt x="52" y="114"/>
                  <a:pt x="54" y="112"/>
                </a:cubicBezTo>
                <a:cubicBezTo>
                  <a:pt x="55" y="112"/>
                  <a:pt x="55" y="111"/>
                  <a:pt x="56" y="110"/>
                </a:cubicBezTo>
                <a:cubicBezTo>
                  <a:pt x="58" y="105"/>
                  <a:pt x="60" y="101"/>
                  <a:pt x="60" y="96"/>
                </a:cubicBezTo>
                <a:cubicBezTo>
                  <a:pt x="60" y="92"/>
                  <a:pt x="60" y="88"/>
                  <a:pt x="59" y="85"/>
                </a:cubicBezTo>
                <a:cubicBezTo>
                  <a:pt x="58" y="79"/>
                  <a:pt x="55" y="74"/>
                  <a:pt x="52" y="70"/>
                </a:cubicBezTo>
                <a:cubicBezTo>
                  <a:pt x="51" y="69"/>
                  <a:pt x="51" y="69"/>
                  <a:pt x="50" y="69"/>
                </a:cubicBezTo>
                <a:cubicBezTo>
                  <a:pt x="47" y="68"/>
                  <a:pt x="44" y="68"/>
                  <a:pt x="41" y="68"/>
                </a:cubicBezTo>
                <a:cubicBezTo>
                  <a:pt x="38" y="67"/>
                  <a:pt x="35" y="67"/>
                  <a:pt x="32" y="67"/>
                </a:cubicBezTo>
                <a:cubicBezTo>
                  <a:pt x="26" y="68"/>
                  <a:pt x="22" y="69"/>
                  <a:pt x="17" y="70"/>
                </a:cubicBezTo>
                <a:cubicBezTo>
                  <a:pt x="14" y="71"/>
                  <a:pt x="11" y="72"/>
                  <a:pt x="8" y="73"/>
                </a:cubicBezTo>
                <a:cubicBezTo>
                  <a:pt x="8" y="73"/>
                  <a:pt x="7" y="73"/>
                  <a:pt x="7" y="74"/>
                </a:cubicBezTo>
                <a:cubicBezTo>
                  <a:pt x="6" y="74"/>
                  <a:pt x="5" y="74"/>
                  <a:pt x="4" y="73"/>
                </a:cubicBezTo>
                <a:cubicBezTo>
                  <a:pt x="4" y="71"/>
                  <a:pt x="3" y="70"/>
                  <a:pt x="3" y="68"/>
                </a:cubicBezTo>
                <a:cubicBezTo>
                  <a:pt x="3" y="66"/>
                  <a:pt x="3" y="64"/>
                  <a:pt x="2" y="62"/>
                </a:cubicBezTo>
                <a:cubicBezTo>
                  <a:pt x="2" y="60"/>
                  <a:pt x="2" y="57"/>
                  <a:pt x="2" y="55"/>
                </a:cubicBezTo>
                <a:cubicBezTo>
                  <a:pt x="0" y="54"/>
                  <a:pt x="0" y="53"/>
                  <a:pt x="0" y="51"/>
                </a:cubicBezTo>
                <a:cubicBezTo>
                  <a:pt x="1" y="48"/>
                  <a:pt x="1" y="45"/>
                  <a:pt x="1" y="42"/>
                </a:cubicBezTo>
                <a:cubicBezTo>
                  <a:pt x="1" y="37"/>
                  <a:pt x="1" y="31"/>
                  <a:pt x="1" y="25"/>
                </a:cubicBezTo>
                <a:cubicBezTo>
                  <a:pt x="1" y="22"/>
                  <a:pt x="1" y="18"/>
                  <a:pt x="1" y="15"/>
                </a:cubicBezTo>
                <a:cubicBezTo>
                  <a:pt x="1" y="12"/>
                  <a:pt x="2" y="10"/>
                  <a:pt x="3" y="8"/>
                </a:cubicBezTo>
                <a:cubicBezTo>
                  <a:pt x="3" y="7"/>
                  <a:pt x="3" y="7"/>
                  <a:pt x="4" y="6"/>
                </a:cubicBezTo>
                <a:cubicBezTo>
                  <a:pt x="4" y="6"/>
                  <a:pt x="5" y="5"/>
                  <a:pt x="6" y="5"/>
                </a:cubicBezTo>
                <a:cubicBezTo>
                  <a:pt x="7" y="5"/>
                  <a:pt x="8" y="5"/>
                  <a:pt x="8" y="5"/>
                </a:cubicBezTo>
                <a:cubicBezTo>
                  <a:pt x="10" y="6"/>
                  <a:pt x="12" y="6"/>
                  <a:pt x="13" y="6"/>
                </a:cubicBezTo>
                <a:cubicBezTo>
                  <a:pt x="20" y="6"/>
                  <a:pt x="26" y="6"/>
                  <a:pt x="32" y="6"/>
                </a:cubicBezTo>
                <a:cubicBezTo>
                  <a:pt x="36" y="6"/>
                  <a:pt x="39" y="6"/>
                  <a:pt x="42" y="5"/>
                </a:cubicBezTo>
                <a:cubicBezTo>
                  <a:pt x="46" y="4"/>
                  <a:pt x="51" y="4"/>
                  <a:pt x="55" y="3"/>
                </a:cubicBezTo>
                <a:cubicBezTo>
                  <a:pt x="57" y="2"/>
                  <a:pt x="59" y="1"/>
                  <a:pt x="61" y="1"/>
                </a:cubicBezTo>
                <a:cubicBezTo>
                  <a:pt x="62" y="0"/>
                  <a:pt x="62" y="0"/>
                  <a:pt x="63" y="0"/>
                </a:cubicBezTo>
                <a:cubicBezTo>
                  <a:pt x="64" y="1"/>
                  <a:pt x="64" y="2"/>
                  <a:pt x="64" y="3"/>
                </a:cubicBezTo>
                <a:cubicBezTo>
                  <a:pt x="63" y="5"/>
                  <a:pt x="63" y="8"/>
                  <a:pt x="63" y="10"/>
                </a:cubicBezTo>
                <a:cubicBezTo>
                  <a:pt x="63" y="13"/>
                  <a:pt x="63" y="17"/>
                  <a:pt x="63" y="20"/>
                </a:cubicBezTo>
                <a:cubicBezTo>
                  <a:pt x="63" y="22"/>
                  <a:pt x="62" y="25"/>
                  <a:pt x="63" y="27"/>
                </a:cubicBezTo>
                <a:cubicBezTo>
                  <a:pt x="64" y="37"/>
                  <a:pt x="69" y="44"/>
                  <a:pt x="77" y="49"/>
                </a:cubicBezTo>
                <a:cubicBezTo>
                  <a:pt x="78" y="50"/>
                  <a:pt x="79" y="50"/>
                  <a:pt x="81" y="51"/>
                </a:cubicBezTo>
                <a:cubicBezTo>
                  <a:pt x="85" y="52"/>
                  <a:pt x="88" y="52"/>
                  <a:pt x="92" y="52"/>
                </a:cubicBezTo>
                <a:cubicBezTo>
                  <a:pt x="97" y="52"/>
                  <a:pt x="101" y="51"/>
                  <a:pt x="106" y="49"/>
                </a:cubicBezTo>
                <a:cubicBezTo>
                  <a:pt x="108" y="48"/>
                  <a:pt x="110" y="47"/>
                  <a:pt x="113" y="46"/>
                </a:cubicBezTo>
                <a:cubicBezTo>
                  <a:pt x="113" y="45"/>
                  <a:pt x="114" y="45"/>
                  <a:pt x="115" y="44"/>
                </a:cubicBezTo>
                <a:cubicBezTo>
                  <a:pt x="117" y="40"/>
                  <a:pt x="119" y="37"/>
                  <a:pt x="120" y="32"/>
                </a:cubicBezTo>
                <a:cubicBezTo>
                  <a:pt x="121" y="30"/>
                  <a:pt x="121" y="27"/>
                  <a:pt x="121" y="25"/>
                </a:cubicBezTo>
                <a:cubicBezTo>
                  <a:pt x="122" y="22"/>
                  <a:pt x="121" y="19"/>
                  <a:pt x="120" y="16"/>
                </a:cubicBezTo>
                <a:cubicBezTo>
                  <a:pt x="119" y="14"/>
                  <a:pt x="117" y="11"/>
                  <a:pt x="116" y="9"/>
                </a:cubicBezTo>
                <a:cubicBezTo>
                  <a:pt x="116" y="8"/>
                  <a:pt x="115" y="7"/>
                  <a:pt x="115" y="6"/>
                </a:cubicBezTo>
                <a:cubicBezTo>
                  <a:pt x="115" y="5"/>
                  <a:pt x="115" y="4"/>
                  <a:pt x="116" y="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2"/>
                  <a:pt x="118" y="1"/>
                  <a:pt x="119" y="1"/>
                </a:cubicBezTo>
                <a:cubicBezTo>
                  <a:pt x="121" y="1"/>
                  <a:pt x="122" y="1"/>
                  <a:pt x="123" y="1"/>
                </a:cubicBezTo>
                <a:cubicBezTo>
                  <a:pt x="130" y="1"/>
                  <a:pt x="137" y="1"/>
                  <a:pt x="144" y="2"/>
                </a:cubicBezTo>
                <a:cubicBezTo>
                  <a:pt x="147" y="2"/>
                  <a:pt x="151" y="2"/>
                  <a:pt x="154" y="3"/>
                </a:cubicBezTo>
                <a:cubicBezTo>
                  <a:pt x="160" y="3"/>
                  <a:pt x="167" y="3"/>
                  <a:pt x="173" y="3"/>
                </a:cubicBezTo>
                <a:cubicBezTo>
                  <a:pt x="174" y="3"/>
                  <a:pt x="176" y="3"/>
                  <a:pt x="177" y="3"/>
                </a:cubicBezTo>
                <a:cubicBezTo>
                  <a:pt x="178" y="3"/>
                  <a:pt x="180" y="3"/>
                  <a:pt x="181" y="3"/>
                </a:cubicBezTo>
                <a:cubicBezTo>
                  <a:pt x="182" y="3"/>
                  <a:pt x="183" y="4"/>
                  <a:pt x="183" y="6"/>
                </a:cubicBezTo>
                <a:cubicBezTo>
                  <a:pt x="183" y="7"/>
                  <a:pt x="182" y="8"/>
                  <a:pt x="182" y="10"/>
                </a:cubicBezTo>
                <a:cubicBezTo>
                  <a:pt x="181" y="13"/>
                  <a:pt x="180" y="17"/>
                  <a:pt x="179" y="20"/>
                </a:cubicBezTo>
                <a:cubicBezTo>
                  <a:pt x="178" y="24"/>
                  <a:pt x="177" y="29"/>
                  <a:pt x="177" y="33"/>
                </a:cubicBezTo>
                <a:cubicBezTo>
                  <a:pt x="177" y="37"/>
                  <a:pt x="177" y="41"/>
                  <a:pt x="177" y="45"/>
                </a:cubicBezTo>
                <a:cubicBezTo>
                  <a:pt x="177" y="46"/>
                  <a:pt x="177" y="47"/>
                  <a:pt x="178" y="48"/>
                </a:cubicBezTo>
                <a:cubicBezTo>
                  <a:pt x="178" y="49"/>
                  <a:pt x="178" y="49"/>
                  <a:pt x="177" y="50"/>
                </a:cubicBezTo>
                <a:cubicBezTo>
                  <a:pt x="177" y="50"/>
                  <a:pt x="177" y="51"/>
                  <a:pt x="177" y="52"/>
                </a:cubicBezTo>
                <a:cubicBezTo>
                  <a:pt x="177" y="56"/>
                  <a:pt x="178" y="61"/>
                  <a:pt x="180" y="65"/>
                </a:cubicBezTo>
                <a:cubicBezTo>
                  <a:pt x="181" y="66"/>
                  <a:pt x="181" y="66"/>
                  <a:pt x="181" y="66"/>
                </a:cubicBezTo>
                <a:cubicBezTo>
                  <a:pt x="182" y="66"/>
                  <a:pt x="183" y="66"/>
                  <a:pt x="183" y="67"/>
                </a:cubicBezTo>
                <a:cubicBezTo>
                  <a:pt x="183" y="68"/>
                  <a:pt x="183" y="68"/>
                  <a:pt x="184" y="69"/>
                </a:cubicBezTo>
                <a:cubicBezTo>
                  <a:pt x="189" y="73"/>
                  <a:pt x="195" y="75"/>
                  <a:pt x="201" y="76"/>
                </a:cubicBezTo>
                <a:cubicBezTo>
                  <a:pt x="202" y="76"/>
                  <a:pt x="203" y="76"/>
                  <a:pt x="204" y="76"/>
                </a:cubicBezTo>
                <a:cubicBezTo>
                  <a:pt x="205" y="76"/>
                  <a:pt x="206" y="76"/>
                  <a:pt x="207" y="75"/>
                </a:cubicBezTo>
                <a:cubicBezTo>
                  <a:pt x="210" y="74"/>
                  <a:pt x="212" y="72"/>
                  <a:pt x="213" y="70"/>
                </a:cubicBezTo>
                <a:cubicBezTo>
                  <a:pt x="214" y="69"/>
                  <a:pt x="215" y="68"/>
                  <a:pt x="216" y="67"/>
                </a:cubicBezTo>
                <a:cubicBezTo>
                  <a:pt x="218" y="65"/>
                  <a:pt x="220" y="62"/>
                  <a:pt x="223" y="60"/>
                </a:cubicBezTo>
                <a:cubicBezTo>
                  <a:pt x="223" y="60"/>
                  <a:pt x="223" y="60"/>
                  <a:pt x="223" y="60"/>
                </a:cubicBezTo>
                <a:cubicBezTo>
                  <a:pt x="227" y="58"/>
                  <a:pt x="231" y="55"/>
                  <a:pt x="236" y="54"/>
                </a:cubicBezTo>
                <a:cubicBezTo>
                  <a:pt x="239" y="53"/>
                  <a:pt x="243" y="53"/>
                  <a:pt x="247" y="54"/>
                </a:cubicBezTo>
                <a:cubicBezTo>
                  <a:pt x="249" y="54"/>
                  <a:pt x="251" y="55"/>
                  <a:pt x="252" y="56"/>
                </a:cubicBezTo>
                <a:cubicBezTo>
                  <a:pt x="254" y="57"/>
                  <a:pt x="255" y="57"/>
                  <a:pt x="256" y="58"/>
                </a:cubicBezTo>
                <a:cubicBezTo>
                  <a:pt x="263" y="64"/>
                  <a:pt x="268" y="71"/>
                  <a:pt x="269" y="80"/>
                </a:cubicBezTo>
                <a:cubicBezTo>
                  <a:pt x="269" y="82"/>
                  <a:pt x="270" y="85"/>
                  <a:pt x="270" y="88"/>
                </a:cubicBezTo>
                <a:cubicBezTo>
                  <a:pt x="270" y="93"/>
                  <a:pt x="270" y="98"/>
                  <a:pt x="270" y="103"/>
                </a:cubicBezTo>
                <a:cubicBezTo>
                  <a:pt x="270" y="107"/>
                  <a:pt x="269" y="111"/>
                  <a:pt x="267" y="115"/>
                </a:cubicBezTo>
                <a:cubicBezTo>
                  <a:pt x="266" y="115"/>
                  <a:pt x="266" y="116"/>
                  <a:pt x="266" y="117"/>
                </a:cubicBezTo>
                <a:cubicBezTo>
                  <a:pt x="265" y="121"/>
                  <a:pt x="263" y="125"/>
                  <a:pt x="261" y="128"/>
                </a:cubicBezTo>
                <a:cubicBezTo>
                  <a:pt x="258" y="133"/>
                  <a:pt x="254" y="135"/>
                  <a:pt x="249" y="137"/>
                </a:cubicBezTo>
                <a:cubicBezTo>
                  <a:pt x="246" y="137"/>
                  <a:pt x="243" y="138"/>
                  <a:pt x="240" y="138"/>
                </a:cubicBezTo>
                <a:cubicBezTo>
                  <a:pt x="238" y="138"/>
                  <a:pt x="235" y="138"/>
                  <a:pt x="233" y="138"/>
                </a:cubicBezTo>
                <a:cubicBezTo>
                  <a:pt x="232" y="138"/>
                  <a:pt x="232" y="138"/>
                  <a:pt x="232" y="138"/>
                </a:cubicBezTo>
                <a:cubicBezTo>
                  <a:pt x="229" y="137"/>
                  <a:pt x="226" y="136"/>
                  <a:pt x="224" y="135"/>
                </a:cubicBezTo>
                <a:cubicBezTo>
                  <a:pt x="222" y="135"/>
                  <a:pt x="220" y="134"/>
                  <a:pt x="218" y="133"/>
                </a:cubicBezTo>
                <a:cubicBezTo>
                  <a:pt x="215" y="131"/>
                  <a:pt x="213" y="129"/>
                  <a:pt x="211" y="127"/>
                </a:cubicBezTo>
                <a:cubicBezTo>
                  <a:pt x="207" y="124"/>
                  <a:pt x="204" y="121"/>
                  <a:pt x="199" y="121"/>
                </a:cubicBezTo>
                <a:cubicBezTo>
                  <a:pt x="197" y="120"/>
                  <a:pt x="195" y="120"/>
                  <a:pt x="193" y="120"/>
                </a:cubicBezTo>
                <a:cubicBezTo>
                  <a:pt x="193" y="120"/>
                  <a:pt x="192" y="120"/>
                  <a:pt x="192" y="121"/>
                </a:cubicBezTo>
                <a:cubicBezTo>
                  <a:pt x="190" y="123"/>
                  <a:pt x="189" y="125"/>
                  <a:pt x="188" y="127"/>
                </a:cubicBezTo>
                <a:cubicBezTo>
                  <a:pt x="187" y="131"/>
                  <a:pt x="186" y="135"/>
                  <a:pt x="185" y="139"/>
                </a:cubicBezTo>
                <a:cubicBezTo>
                  <a:pt x="185" y="144"/>
                  <a:pt x="184" y="148"/>
                  <a:pt x="184" y="154"/>
                </a:cubicBezTo>
                <a:cubicBezTo>
                  <a:pt x="184" y="155"/>
                  <a:pt x="184" y="156"/>
                  <a:pt x="185" y="158"/>
                </a:cubicBezTo>
                <a:cubicBezTo>
                  <a:pt x="185" y="163"/>
                  <a:pt x="186" y="168"/>
                  <a:pt x="185" y="173"/>
                </a:cubicBezTo>
                <a:cubicBezTo>
                  <a:pt x="185" y="174"/>
                  <a:pt x="186" y="175"/>
                  <a:pt x="186" y="175"/>
                </a:cubicBezTo>
                <a:cubicBezTo>
                  <a:pt x="186" y="177"/>
                  <a:pt x="186" y="179"/>
                  <a:pt x="186" y="181"/>
                </a:cubicBezTo>
                <a:cubicBezTo>
                  <a:pt x="184" y="185"/>
                  <a:pt x="182" y="188"/>
                  <a:pt x="179" y="189"/>
                </a:cubicBezTo>
                <a:cubicBezTo>
                  <a:pt x="176" y="190"/>
                  <a:pt x="173" y="191"/>
                  <a:pt x="170" y="191"/>
                </a:cubicBezTo>
                <a:cubicBezTo>
                  <a:pt x="167" y="192"/>
                  <a:pt x="163" y="192"/>
                  <a:pt x="160" y="192"/>
                </a:cubicBezTo>
                <a:cubicBezTo>
                  <a:pt x="157" y="192"/>
                  <a:pt x="154" y="192"/>
                  <a:pt x="151" y="193"/>
                </a:cubicBezTo>
                <a:cubicBezTo>
                  <a:pt x="149" y="193"/>
                  <a:pt x="147" y="194"/>
                  <a:pt x="145" y="195"/>
                </a:cubicBezTo>
                <a:cubicBezTo>
                  <a:pt x="145" y="195"/>
                  <a:pt x="143" y="195"/>
                  <a:pt x="143" y="194"/>
                </a:cubicBezTo>
                <a:cubicBezTo>
                  <a:pt x="142" y="193"/>
                  <a:pt x="142" y="193"/>
                  <a:pt x="142" y="192"/>
                </a:cubicBezTo>
                <a:close/>
                <a:moveTo>
                  <a:pt x="97" y="136"/>
                </a:moveTo>
                <a:cubicBezTo>
                  <a:pt x="98" y="136"/>
                  <a:pt x="99" y="136"/>
                  <a:pt x="99" y="136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35"/>
                  <a:pt x="98" y="135"/>
                  <a:pt x="97" y="136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5" y="135"/>
                  <a:pt x="93" y="135"/>
                  <a:pt x="91" y="135"/>
                </a:cubicBezTo>
                <a:cubicBezTo>
                  <a:pt x="90" y="135"/>
                  <a:pt x="90" y="135"/>
                  <a:pt x="89" y="136"/>
                </a:cubicBezTo>
                <a:cubicBezTo>
                  <a:pt x="89" y="136"/>
                  <a:pt x="88" y="136"/>
                  <a:pt x="88" y="136"/>
                </a:cubicBezTo>
                <a:cubicBezTo>
                  <a:pt x="88" y="136"/>
                  <a:pt x="88" y="136"/>
                  <a:pt x="88" y="137"/>
                </a:cubicBezTo>
                <a:cubicBezTo>
                  <a:pt x="89" y="136"/>
                  <a:pt x="89" y="136"/>
                  <a:pt x="90" y="136"/>
                </a:cubicBezTo>
                <a:cubicBezTo>
                  <a:pt x="92" y="136"/>
                  <a:pt x="95" y="135"/>
                  <a:pt x="97" y="136"/>
                </a:cubicBezTo>
                <a:close/>
                <a:moveTo>
                  <a:pt x="100" y="131"/>
                </a:moveTo>
                <a:cubicBezTo>
                  <a:pt x="100" y="131"/>
                  <a:pt x="100" y="131"/>
                  <a:pt x="100" y="131"/>
                </a:cubicBezTo>
                <a:cubicBezTo>
                  <a:pt x="102" y="131"/>
                  <a:pt x="105" y="131"/>
                  <a:pt x="107" y="131"/>
                </a:cubicBezTo>
                <a:cubicBezTo>
                  <a:pt x="112" y="132"/>
                  <a:pt x="116" y="133"/>
                  <a:pt x="120" y="136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22" y="135"/>
                  <a:pt x="122" y="133"/>
                  <a:pt x="123" y="131"/>
                </a:cubicBezTo>
                <a:cubicBezTo>
                  <a:pt x="124" y="130"/>
                  <a:pt x="124" y="130"/>
                  <a:pt x="124" y="128"/>
                </a:cubicBezTo>
                <a:cubicBezTo>
                  <a:pt x="124" y="128"/>
                  <a:pt x="124" y="128"/>
                  <a:pt x="124" y="127"/>
                </a:cubicBezTo>
                <a:cubicBezTo>
                  <a:pt x="124" y="126"/>
                  <a:pt x="125" y="126"/>
                  <a:pt x="126" y="126"/>
                </a:cubicBezTo>
                <a:cubicBezTo>
                  <a:pt x="127" y="126"/>
                  <a:pt x="127" y="126"/>
                  <a:pt x="128" y="127"/>
                </a:cubicBezTo>
                <a:cubicBezTo>
                  <a:pt x="128" y="127"/>
                  <a:pt x="128" y="127"/>
                  <a:pt x="128" y="128"/>
                </a:cubicBezTo>
                <a:cubicBezTo>
                  <a:pt x="129" y="128"/>
                  <a:pt x="128" y="129"/>
                  <a:pt x="128" y="130"/>
                </a:cubicBezTo>
                <a:cubicBezTo>
                  <a:pt x="127" y="130"/>
                  <a:pt x="127" y="130"/>
                  <a:pt x="127" y="130"/>
                </a:cubicBezTo>
                <a:cubicBezTo>
                  <a:pt x="126" y="131"/>
                  <a:pt x="126" y="131"/>
                  <a:pt x="126" y="131"/>
                </a:cubicBezTo>
                <a:cubicBezTo>
                  <a:pt x="125" y="132"/>
                  <a:pt x="125" y="133"/>
                  <a:pt x="124" y="134"/>
                </a:cubicBezTo>
                <a:cubicBezTo>
                  <a:pt x="124" y="134"/>
                  <a:pt x="124" y="135"/>
                  <a:pt x="125" y="135"/>
                </a:cubicBezTo>
                <a:cubicBezTo>
                  <a:pt x="125" y="134"/>
                  <a:pt x="125" y="134"/>
                  <a:pt x="125" y="134"/>
                </a:cubicBezTo>
                <a:cubicBezTo>
                  <a:pt x="126" y="133"/>
                  <a:pt x="127" y="132"/>
                  <a:pt x="128" y="130"/>
                </a:cubicBezTo>
                <a:cubicBezTo>
                  <a:pt x="130" y="128"/>
                  <a:pt x="132" y="125"/>
                  <a:pt x="135" y="122"/>
                </a:cubicBezTo>
                <a:cubicBezTo>
                  <a:pt x="135" y="121"/>
                  <a:pt x="135" y="121"/>
                  <a:pt x="136" y="120"/>
                </a:cubicBezTo>
                <a:cubicBezTo>
                  <a:pt x="136" y="120"/>
                  <a:pt x="137" y="120"/>
                  <a:pt x="137" y="120"/>
                </a:cubicBezTo>
                <a:cubicBezTo>
                  <a:pt x="138" y="120"/>
                  <a:pt x="138" y="121"/>
                  <a:pt x="138" y="121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38" y="123"/>
                  <a:pt x="138" y="124"/>
                  <a:pt x="137" y="125"/>
                </a:cubicBezTo>
                <a:cubicBezTo>
                  <a:pt x="136" y="128"/>
                  <a:pt x="135" y="132"/>
                  <a:pt x="134" y="135"/>
                </a:cubicBezTo>
                <a:cubicBezTo>
                  <a:pt x="133" y="136"/>
                  <a:pt x="133" y="136"/>
                  <a:pt x="133" y="137"/>
                </a:cubicBezTo>
                <a:cubicBezTo>
                  <a:pt x="133" y="137"/>
                  <a:pt x="133" y="137"/>
                  <a:pt x="133" y="137"/>
                </a:cubicBezTo>
                <a:cubicBezTo>
                  <a:pt x="137" y="131"/>
                  <a:pt x="141" y="126"/>
                  <a:pt x="144" y="120"/>
                </a:cubicBezTo>
                <a:cubicBezTo>
                  <a:pt x="144" y="120"/>
                  <a:pt x="144" y="121"/>
                  <a:pt x="144" y="121"/>
                </a:cubicBezTo>
                <a:cubicBezTo>
                  <a:pt x="142" y="121"/>
                  <a:pt x="140" y="119"/>
                  <a:pt x="141" y="117"/>
                </a:cubicBezTo>
                <a:cubicBezTo>
                  <a:pt x="141" y="117"/>
                  <a:pt x="141" y="117"/>
                  <a:pt x="141" y="117"/>
                </a:cubicBezTo>
                <a:cubicBezTo>
                  <a:pt x="143" y="112"/>
                  <a:pt x="145" y="107"/>
                  <a:pt x="146" y="102"/>
                </a:cubicBezTo>
                <a:cubicBezTo>
                  <a:pt x="147" y="100"/>
                  <a:pt x="148" y="97"/>
                  <a:pt x="149" y="94"/>
                </a:cubicBezTo>
                <a:cubicBezTo>
                  <a:pt x="148" y="93"/>
                  <a:pt x="148" y="93"/>
                  <a:pt x="147" y="93"/>
                </a:cubicBezTo>
                <a:cubicBezTo>
                  <a:pt x="147" y="93"/>
                  <a:pt x="147" y="93"/>
                  <a:pt x="147" y="94"/>
                </a:cubicBezTo>
                <a:cubicBezTo>
                  <a:pt x="143" y="102"/>
                  <a:pt x="140" y="109"/>
                  <a:pt x="137" y="118"/>
                </a:cubicBezTo>
                <a:cubicBezTo>
                  <a:pt x="137" y="118"/>
                  <a:pt x="137" y="119"/>
                  <a:pt x="137" y="119"/>
                </a:cubicBezTo>
                <a:cubicBezTo>
                  <a:pt x="136" y="119"/>
                  <a:pt x="136" y="120"/>
                  <a:pt x="135" y="119"/>
                </a:cubicBezTo>
                <a:cubicBezTo>
                  <a:pt x="135" y="119"/>
                  <a:pt x="135" y="119"/>
                  <a:pt x="135" y="118"/>
                </a:cubicBezTo>
                <a:cubicBezTo>
                  <a:pt x="135" y="118"/>
                  <a:pt x="135" y="118"/>
                  <a:pt x="135" y="117"/>
                </a:cubicBezTo>
                <a:cubicBezTo>
                  <a:pt x="136" y="115"/>
                  <a:pt x="136" y="113"/>
                  <a:pt x="137" y="111"/>
                </a:cubicBezTo>
                <a:cubicBezTo>
                  <a:pt x="139" y="103"/>
                  <a:pt x="141" y="96"/>
                  <a:pt x="142" y="89"/>
                </a:cubicBezTo>
                <a:cubicBezTo>
                  <a:pt x="142" y="88"/>
                  <a:pt x="142" y="87"/>
                  <a:pt x="142" y="87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8" y="95"/>
                  <a:pt x="134" y="103"/>
                  <a:pt x="131" y="111"/>
                </a:cubicBezTo>
                <a:cubicBezTo>
                  <a:pt x="130" y="115"/>
                  <a:pt x="128" y="119"/>
                  <a:pt x="127" y="123"/>
                </a:cubicBezTo>
                <a:cubicBezTo>
                  <a:pt x="126" y="124"/>
                  <a:pt x="126" y="124"/>
                  <a:pt x="125" y="124"/>
                </a:cubicBezTo>
                <a:cubicBezTo>
                  <a:pt x="124" y="124"/>
                  <a:pt x="124" y="123"/>
                  <a:pt x="125" y="122"/>
                </a:cubicBezTo>
                <a:cubicBezTo>
                  <a:pt x="125" y="120"/>
                  <a:pt x="126" y="119"/>
                  <a:pt x="126" y="118"/>
                </a:cubicBezTo>
                <a:cubicBezTo>
                  <a:pt x="129" y="108"/>
                  <a:pt x="131" y="99"/>
                  <a:pt x="133" y="90"/>
                </a:cubicBezTo>
                <a:cubicBezTo>
                  <a:pt x="133" y="89"/>
                  <a:pt x="133" y="87"/>
                  <a:pt x="134" y="86"/>
                </a:cubicBezTo>
                <a:cubicBezTo>
                  <a:pt x="134" y="86"/>
                  <a:pt x="133" y="86"/>
                  <a:pt x="133" y="86"/>
                </a:cubicBezTo>
                <a:cubicBezTo>
                  <a:pt x="133" y="88"/>
                  <a:pt x="132" y="89"/>
                  <a:pt x="132" y="90"/>
                </a:cubicBezTo>
                <a:cubicBezTo>
                  <a:pt x="127" y="100"/>
                  <a:pt x="123" y="110"/>
                  <a:pt x="120" y="120"/>
                </a:cubicBezTo>
                <a:cubicBezTo>
                  <a:pt x="119" y="123"/>
                  <a:pt x="118" y="126"/>
                  <a:pt x="117" y="129"/>
                </a:cubicBezTo>
                <a:cubicBezTo>
                  <a:pt x="117" y="129"/>
                  <a:pt x="117" y="130"/>
                  <a:pt x="117" y="130"/>
                </a:cubicBezTo>
                <a:cubicBezTo>
                  <a:pt x="116" y="131"/>
                  <a:pt x="116" y="131"/>
                  <a:pt x="115" y="131"/>
                </a:cubicBezTo>
                <a:cubicBezTo>
                  <a:pt x="115" y="130"/>
                  <a:pt x="115" y="130"/>
                  <a:pt x="114" y="130"/>
                </a:cubicBezTo>
                <a:cubicBezTo>
                  <a:pt x="114" y="129"/>
                  <a:pt x="115" y="129"/>
                  <a:pt x="115" y="129"/>
                </a:cubicBezTo>
                <a:cubicBezTo>
                  <a:pt x="115" y="126"/>
                  <a:pt x="115" y="124"/>
                  <a:pt x="116" y="122"/>
                </a:cubicBezTo>
                <a:cubicBezTo>
                  <a:pt x="117" y="115"/>
                  <a:pt x="119" y="107"/>
                  <a:pt x="120" y="100"/>
                </a:cubicBezTo>
                <a:cubicBezTo>
                  <a:pt x="120" y="99"/>
                  <a:pt x="120" y="98"/>
                  <a:pt x="120" y="97"/>
                </a:cubicBezTo>
                <a:cubicBezTo>
                  <a:pt x="119" y="97"/>
                  <a:pt x="119" y="98"/>
                  <a:pt x="119" y="98"/>
                </a:cubicBezTo>
                <a:cubicBezTo>
                  <a:pt x="118" y="102"/>
                  <a:pt x="116" y="105"/>
                  <a:pt x="115" y="109"/>
                </a:cubicBezTo>
                <a:cubicBezTo>
                  <a:pt x="113" y="115"/>
                  <a:pt x="111" y="122"/>
                  <a:pt x="109" y="129"/>
                </a:cubicBezTo>
                <a:cubicBezTo>
                  <a:pt x="109" y="129"/>
                  <a:pt x="109" y="130"/>
                  <a:pt x="109" y="130"/>
                </a:cubicBezTo>
                <a:cubicBezTo>
                  <a:pt x="109" y="131"/>
                  <a:pt x="108" y="131"/>
                  <a:pt x="108" y="131"/>
                </a:cubicBezTo>
                <a:cubicBezTo>
                  <a:pt x="107" y="131"/>
                  <a:pt x="107" y="130"/>
                  <a:pt x="107" y="130"/>
                </a:cubicBezTo>
                <a:cubicBezTo>
                  <a:pt x="107" y="129"/>
                  <a:pt x="107" y="129"/>
                  <a:pt x="107" y="128"/>
                </a:cubicBezTo>
                <a:cubicBezTo>
                  <a:pt x="107" y="122"/>
                  <a:pt x="107" y="116"/>
                  <a:pt x="108" y="109"/>
                </a:cubicBezTo>
                <a:cubicBezTo>
                  <a:pt x="108" y="109"/>
                  <a:pt x="108" y="108"/>
                  <a:pt x="108" y="107"/>
                </a:cubicBezTo>
                <a:cubicBezTo>
                  <a:pt x="107" y="108"/>
                  <a:pt x="106" y="108"/>
                  <a:pt x="106" y="109"/>
                </a:cubicBezTo>
                <a:cubicBezTo>
                  <a:pt x="104" y="116"/>
                  <a:pt x="102" y="123"/>
                  <a:pt x="100" y="129"/>
                </a:cubicBezTo>
                <a:cubicBezTo>
                  <a:pt x="100" y="130"/>
                  <a:pt x="100" y="130"/>
                  <a:pt x="100" y="131"/>
                </a:cubicBezTo>
                <a:close/>
                <a:moveTo>
                  <a:pt x="129" y="90"/>
                </a:moveTo>
                <a:cubicBezTo>
                  <a:pt x="129" y="90"/>
                  <a:pt x="130" y="89"/>
                  <a:pt x="130" y="89"/>
                </a:cubicBezTo>
                <a:cubicBezTo>
                  <a:pt x="131" y="87"/>
                  <a:pt x="132" y="84"/>
                  <a:pt x="133" y="82"/>
                </a:cubicBezTo>
                <a:cubicBezTo>
                  <a:pt x="133" y="82"/>
                  <a:pt x="133" y="81"/>
                  <a:pt x="134" y="81"/>
                </a:cubicBezTo>
                <a:cubicBezTo>
                  <a:pt x="134" y="80"/>
                  <a:pt x="134" y="80"/>
                  <a:pt x="135" y="80"/>
                </a:cubicBezTo>
                <a:cubicBezTo>
                  <a:pt x="136" y="80"/>
                  <a:pt x="136" y="80"/>
                  <a:pt x="136" y="81"/>
                </a:cubicBezTo>
                <a:cubicBezTo>
                  <a:pt x="136" y="82"/>
                  <a:pt x="136" y="83"/>
                  <a:pt x="136" y="84"/>
                </a:cubicBezTo>
                <a:cubicBezTo>
                  <a:pt x="135" y="89"/>
                  <a:pt x="135" y="93"/>
                  <a:pt x="134" y="97"/>
                </a:cubicBezTo>
                <a:cubicBezTo>
                  <a:pt x="134" y="98"/>
                  <a:pt x="133" y="99"/>
                  <a:pt x="133" y="100"/>
                </a:cubicBezTo>
                <a:cubicBezTo>
                  <a:pt x="134" y="99"/>
                  <a:pt x="134" y="99"/>
                  <a:pt x="134" y="98"/>
                </a:cubicBezTo>
                <a:cubicBezTo>
                  <a:pt x="134" y="97"/>
                  <a:pt x="135" y="96"/>
                  <a:pt x="136" y="95"/>
                </a:cubicBezTo>
                <a:cubicBezTo>
                  <a:pt x="137" y="92"/>
                  <a:pt x="139" y="89"/>
                  <a:pt x="140" y="86"/>
                </a:cubicBezTo>
                <a:cubicBezTo>
                  <a:pt x="141" y="85"/>
                  <a:pt x="141" y="84"/>
                  <a:pt x="142" y="83"/>
                </a:cubicBezTo>
                <a:cubicBezTo>
                  <a:pt x="142" y="83"/>
                  <a:pt x="143" y="83"/>
                  <a:pt x="144" y="83"/>
                </a:cubicBezTo>
                <a:cubicBezTo>
                  <a:pt x="144" y="83"/>
                  <a:pt x="145" y="84"/>
                  <a:pt x="145" y="85"/>
                </a:cubicBezTo>
                <a:cubicBezTo>
                  <a:pt x="145" y="85"/>
                  <a:pt x="145" y="86"/>
                  <a:pt x="145" y="86"/>
                </a:cubicBezTo>
                <a:cubicBezTo>
                  <a:pt x="144" y="88"/>
                  <a:pt x="144" y="90"/>
                  <a:pt x="144" y="92"/>
                </a:cubicBezTo>
                <a:cubicBezTo>
                  <a:pt x="144" y="93"/>
                  <a:pt x="143" y="95"/>
                  <a:pt x="143" y="96"/>
                </a:cubicBezTo>
                <a:cubicBezTo>
                  <a:pt x="143" y="96"/>
                  <a:pt x="143" y="95"/>
                  <a:pt x="144" y="95"/>
                </a:cubicBezTo>
                <a:cubicBezTo>
                  <a:pt x="144" y="93"/>
                  <a:pt x="145" y="92"/>
                  <a:pt x="146" y="90"/>
                </a:cubicBezTo>
                <a:cubicBezTo>
                  <a:pt x="147" y="88"/>
                  <a:pt x="148" y="86"/>
                  <a:pt x="149" y="83"/>
                </a:cubicBezTo>
                <a:cubicBezTo>
                  <a:pt x="150" y="83"/>
                  <a:pt x="150" y="82"/>
                  <a:pt x="151" y="81"/>
                </a:cubicBezTo>
                <a:cubicBezTo>
                  <a:pt x="151" y="81"/>
                  <a:pt x="152" y="81"/>
                  <a:pt x="153" y="81"/>
                </a:cubicBezTo>
                <a:cubicBezTo>
                  <a:pt x="153" y="82"/>
                  <a:pt x="153" y="82"/>
                  <a:pt x="154" y="82"/>
                </a:cubicBezTo>
                <a:cubicBezTo>
                  <a:pt x="155" y="80"/>
                  <a:pt x="156" y="79"/>
                  <a:pt x="157" y="77"/>
                </a:cubicBezTo>
                <a:cubicBezTo>
                  <a:pt x="156" y="77"/>
                  <a:pt x="156" y="77"/>
                  <a:pt x="156" y="77"/>
                </a:cubicBezTo>
                <a:cubicBezTo>
                  <a:pt x="155" y="78"/>
                  <a:pt x="154" y="77"/>
                  <a:pt x="153" y="77"/>
                </a:cubicBezTo>
                <a:cubicBezTo>
                  <a:pt x="153" y="76"/>
                  <a:pt x="153" y="75"/>
                  <a:pt x="153" y="74"/>
                </a:cubicBezTo>
                <a:cubicBezTo>
                  <a:pt x="153" y="74"/>
                  <a:pt x="154" y="73"/>
                  <a:pt x="154" y="73"/>
                </a:cubicBezTo>
                <a:cubicBezTo>
                  <a:pt x="156" y="71"/>
                  <a:pt x="158" y="68"/>
                  <a:pt x="160" y="65"/>
                </a:cubicBezTo>
                <a:cubicBezTo>
                  <a:pt x="161" y="64"/>
                  <a:pt x="160" y="63"/>
                  <a:pt x="160" y="61"/>
                </a:cubicBezTo>
                <a:cubicBezTo>
                  <a:pt x="159" y="62"/>
                  <a:pt x="158" y="63"/>
                  <a:pt x="158" y="63"/>
                </a:cubicBezTo>
                <a:cubicBezTo>
                  <a:pt x="157" y="64"/>
                  <a:pt x="156" y="65"/>
                  <a:pt x="155" y="64"/>
                </a:cubicBezTo>
                <a:cubicBezTo>
                  <a:pt x="154" y="65"/>
                  <a:pt x="154" y="66"/>
                  <a:pt x="154" y="66"/>
                </a:cubicBezTo>
                <a:cubicBezTo>
                  <a:pt x="153" y="67"/>
                  <a:pt x="153" y="68"/>
                  <a:pt x="153" y="68"/>
                </a:cubicBezTo>
                <a:cubicBezTo>
                  <a:pt x="152" y="70"/>
                  <a:pt x="150" y="70"/>
                  <a:pt x="149" y="69"/>
                </a:cubicBezTo>
                <a:cubicBezTo>
                  <a:pt x="148" y="69"/>
                  <a:pt x="148" y="67"/>
                  <a:pt x="149" y="66"/>
                </a:cubicBezTo>
                <a:cubicBezTo>
                  <a:pt x="149" y="65"/>
                  <a:pt x="150" y="64"/>
                  <a:pt x="151" y="63"/>
                </a:cubicBezTo>
                <a:cubicBezTo>
                  <a:pt x="151" y="62"/>
                  <a:pt x="151" y="62"/>
                  <a:pt x="151" y="62"/>
                </a:cubicBezTo>
                <a:cubicBezTo>
                  <a:pt x="151" y="62"/>
                  <a:pt x="150" y="62"/>
                  <a:pt x="150" y="62"/>
                </a:cubicBezTo>
                <a:cubicBezTo>
                  <a:pt x="147" y="64"/>
                  <a:pt x="144" y="67"/>
                  <a:pt x="141" y="70"/>
                </a:cubicBezTo>
                <a:cubicBezTo>
                  <a:pt x="140" y="71"/>
                  <a:pt x="139" y="73"/>
                  <a:pt x="138" y="74"/>
                </a:cubicBezTo>
                <a:cubicBezTo>
                  <a:pt x="137" y="75"/>
                  <a:pt x="135" y="76"/>
                  <a:pt x="134" y="77"/>
                </a:cubicBezTo>
                <a:cubicBezTo>
                  <a:pt x="130" y="81"/>
                  <a:pt x="125" y="84"/>
                  <a:pt x="121" y="88"/>
                </a:cubicBezTo>
                <a:cubicBezTo>
                  <a:pt x="117" y="91"/>
                  <a:pt x="113" y="94"/>
                  <a:pt x="110" y="97"/>
                </a:cubicBezTo>
                <a:cubicBezTo>
                  <a:pt x="109" y="98"/>
                  <a:pt x="109" y="98"/>
                  <a:pt x="109" y="99"/>
                </a:cubicBezTo>
                <a:cubicBezTo>
                  <a:pt x="109" y="99"/>
                  <a:pt x="110" y="98"/>
                  <a:pt x="110" y="98"/>
                </a:cubicBezTo>
                <a:cubicBezTo>
                  <a:pt x="114" y="96"/>
                  <a:pt x="118" y="94"/>
                  <a:pt x="121" y="91"/>
                </a:cubicBezTo>
                <a:cubicBezTo>
                  <a:pt x="123" y="91"/>
                  <a:pt x="124" y="90"/>
                  <a:pt x="125" y="90"/>
                </a:cubicBezTo>
                <a:cubicBezTo>
                  <a:pt x="126" y="89"/>
                  <a:pt x="128" y="89"/>
                  <a:pt x="129" y="90"/>
                </a:cubicBezTo>
                <a:close/>
                <a:moveTo>
                  <a:pt x="152" y="48"/>
                </a:moveTo>
                <a:cubicBezTo>
                  <a:pt x="152" y="48"/>
                  <a:pt x="152" y="48"/>
                  <a:pt x="152" y="48"/>
                </a:cubicBezTo>
                <a:cubicBezTo>
                  <a:pt x="152" y="48"/>
                  <a:pt x="152" y="49"/>
                  <a:pt x="152" y="49"/>
                </a:cubicBezTo>
                <a:cubicBezTo>
                  <a:pt x="148" y="51"/>
                  <a:pt x="144" y="55"/>
                  <a:pt x="140" y="58"/>
                </a:cubicBezTo>
                <a:cubicBezTo>
                  <a:pt x="138" y="60"/>
                  <a:pt x="136" y="62"/>
                  <a:pt x="134" y="64"/>
                </a:cubicBezTo>
                <a:cubicBezTo>
                  <a:pt x="133" y="65"/>
                  <a:pt x="133" y="65"/>
                  <a:pt x="132" y="65"/>
                </a:cubicBezTo>
                <a:cubicBezTo>
                  <a:pt x="132" y="66"/>
                  <a:pt x="131" y="66"/>
                  <a:pt x="131" y="65"/>
                </a:cubicBezTo>
                <a:cubicBezTo>
                  <a:pt x="130" y="65"/>
                  <a:pt x="130" y="64"/>
                  <a:pt x="130" y="64"/>
                </a:cubicBezTo>
                <a:cubicBezTo>
                  <a:pt x="131" y="63"/>
                  <a:pt x="131" y="62"/>
                  <a:pt x="131" y="62"/>
                </a:cubicBezTo>
                <a:cubicBezTo>
                  <a:pt x="133" y="59"/>
                  <a:pt x="134" y="56"/>
                  <a:pt x="136" y="53"/>
                </a:cubicBezTo>
                <a:cubicBezTo>
                  <a:pt x="137" y="51"/>
                  <a:pt x="138" y="49"/>
                  <a:pt x="139" y="47"/>
                </a:cubicBezTo>
                <a:cubicBezTo>
                  <a:pt x="139" y="46"/>
                  <a:pt x="139" y="46"/>
                  <a:pt x="140" y="46"/>
                </a:cubicBezTo>
                <a:cubicBezTo>
                  <a:pt x="139" y="46"/>
                  <a:pt x="138" y="46"/>
                  <a:pt x="138" y="47"/>
                </a:cubicBezTo>
                <a:cubicBezTo>
                  <a:pt x="134" y="51"/>
                  <a:pt x="129" y="56"/>
                  <a:pt x="125" y="60"/>
                </a:cubicBezTo>
                <a:cubicBezTo>
                  <a:pt x="126" y="61"/>
                  <a:pt x="126" y="62"/>
                  <a:pt x="125" y="63"/>
                </a:cubicBezTo>
                <a:cubicBezTo>
                  <a:pt x="125" y="63"/>
                  <a:pt x="125" y="63"/>
                  <a:pt x="124" y="63"/>
                </a:cubicBezTo>
                <a:cubicBezTo>
                  <a:pt x="123" y="63"/>
                  <a:pt x="122" y="64"/>
                  <a:pt x="121" y="65"/>
                </a:cubicBezTo>
                <a:cubicBezTo>
                  <a:pt x="115" y="69"/>
                  <a:pt x="109" y="72"/>
                  <a:pt x="104" y="77"/>
                </a:cubicBezTo>
                <a:cubicBezTo>
                  <a:pt x="104" y="77"/>
                  <a:pt x="104" y="78"/>
                  <a:pt x="103" y="78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106" y="77"/>
                  <a:pt x="107" y="76"/>
                  <a:pt x="109" y="76"/>
                </a:cubicBezTo>
                <a:cubicBezTo>
                  <a:pt x="115" y="72"/>
                  <a:pt x="121" y="69"/>
                  <a:pt x="128" y="65"/>
                </a:cubicBezTo>
                <a:cubicBezTo>
                  <a:pt x="128" y="65"/>
                  <a:pt x="128" y="65"/>
                  <a:pt x="128" y="65"/>
                </a:cubicBezTo>
                <a:cubicBezTo>
                  <a:pt x="129" y="64"/>
                  <a:pt x="129" y="65"/>
                  <a:pt x="130" y="65"/>
                </a:cubicBezTo>
                <a:cubicBezTo>
                  <a:pt x="130" y="65"/>
                  <a:pt x="130" y="66"/>
                  <a:pt x="130" y="66"/>
                </a:cubicBezTo>
                <a:cubicBezTo>
                  <a:pt x="129" y="67"/>
                  <a:pt x="129" y="67"/>
                  <a:pt x="129" y="67"/>
                </a:cubicBezTo>
                <a:cubicBezTo>
                  <a:pt x="126" y="69"/>
                  <a:pt x="124" y="70"/>
                  <a:pt x="122" y="72"/>
                </a:cubicBezTo>
                <a:cubicBezTo>
                  <a:pt x="116" y="76"/>
                  <a:pt x="110" y="80"/>
                  <a:pt x="105" y="85"/>
                </a:cubicBezTo>
                <a:cubicBezTo>
                  <a:pt x="105" y="85"/>
                  <a:pt x="104" y="85"/>
                  <a:pt x="104" y="86"/>
                </a:cubicBezTo>
                <a:cubicBezTo>
                  <a:pt x="104" y="86"/>
                  <a:pt x="104" y="87"/>
                  <a:pt x="104" y="87"/>
                </a:cubicBezTo>
                <a:cubicBezTo>
                  <a:pt x="105" y="87"/>
                  <a:pt x="105" y="87"/>
                  <a:pt x="106" y="87"/>
                </a:cubicBezTo>
                <a:cubicBezTo>
                  <a:pt x="108" y="86"/>
                  <a:pt x="109" y="85"/>
                  <a:pt x="111" y="84"/>
                </a:cubicBezTo>
                <a:cubicBezTo>
                  <a:pt x="119" y="81"/>
                  <a:pt x="127" y="77"/>
                  <a:pt x="134" y="73"/>
                </a:cubicBezTo>
                <a:cubicBezTo>
                  <a:pt x="135" y="72"/>
                  <a:pt x="136" y="72"/>
                  <a:pt x="137" y="71"/>
                </a:cubicBezTo>
                <a:cubicBezTo>
                  <a:pt x="137" y="69"/>
                  <a:pt x="138" y="68"/>
                  <a:pt x="139" y="67"/>
                </a:cubicBezTo>
                <a:cubicBezTo>
                  <a:pt x="143" y="61"/>
                  <a:pt x="147" y="56"/>
                  <a:pt x="152" y="50"/>
                </a:cubicBezTo>
                <a:cubicBezTo>
                  <a:pt x="152" y="49"/>
                  <a:pt x="152" y="49"/>
                  <a:pt x="152" y="48"/>
                </a:cubicBezTo>
                <a:close/>
                <a:moveTo>
                  <a:pt x="174" y="82"/>
                </a:moveTo>
                <a:cubicBezTo>
                  <a:pt x="174" y="82"/>
                  <a:pt x="174" y="82"/>
                  <a:pt x="173" y="82"/>
                </a:cubicBezTo>
                <a:cubicBezTo>
                  <a:pt x="173" y="82"/>
                  <a:pt x="173" y="82"/>
                  <a:pt x="173" y="82"/>
                </a:cubicBezTo>
                <a:cubicBezTo>
                  <a:pt x="168" y="87"/>
                  <a:pt x="163" y="92"/>
                  <a:pt x="158" y="97"/>
                </a:cubicBezTo>
                <a:cubicBezTo>
                  <a:pt x="157" y="98"/>
                  <a:pt x="156" y="98"/>
                  <a:pt x="155" y="99"/>
                </a:cubicBezTo>
                <a:cubicBezTo>
                  <a:pt x="155" y="99"/>
                  <a:pt x="154" y="100"/>
                  <a:pt x="154" y="100"/>
                </a:cubicBezTo>
                <a:cubicBezTo>
                  <a:pt x="154" y="100"/>
                  <a:pt x="153" y="100"/>
                  <a:pt x="153" y="100"/>
                </a:cubicBezTo>
                <a:cubicBezTo>
                  <a:pt x="152" y="99"/>
                  <a:pt x="152" y="99"/>
                  <a:pt x="153" y="98"/>
                </a:cubicBezTo>
                <a:cubicBezTo>
                  <a:pt x="153" y="98"/>
                  <a:pt x="153" y="98"/>
                  <a:pt x="153" y="97"/>
                </a:cubicBezTo>
                <a:cubicBezTo>
                  <a:pt x="154" y="96"/>
                  <a:pt x="155" y="95"/>
                  <a:pt x="155" y="94"/>
                </a:cubicBezTo>
                <a:cubicBezTo>
                  <a:pt x="159" y="89"/>
                  <a:pt x="163" y="83"/>
                  <a:pt x="167" y="77"/>
                </a:cubicBezTo>
                <a:cubicBezTo>
                  <a:pt x="168" y="77"/>
                  <a:pt x="168" y="77"/>
                  <a:pt x="168" y="77"/>
                </a:cubicBezTo>
                <a:cubicBezTo>
                  <a:pt x="168" y="77"/>
                  <a:pt x="168" y="77"/>
                  <a:pt x="167" y="77"/>
                </a:cubicBezTo>
                <a:cubicBezTo>
                  <a:pt x="163" y="81"/>
                  <a:pt x="158" y="86"/>
                  <a:pt x="153" y="91"/>
                </a:cubicBezTo>
                <a:cubicBezTo>
                  <a:pt x="153" y="91"/>
                  <a:pt x="153" y="91"/>
                  <a:pt x="153" y="92"/>
                </a:cubicBezTo>
                <a:cubicBezTo>
                  <a:pt x="151" y="100"/>
                  <a:pt x="149" y="109"/>
                  <a:pt x="146" y="118"/>
                </a:cubicBezTo>
                <a:cubicBezTo>
                  <a:pt x="146" y="118"/>
                  <a:pt x="146" y="118"/>
                  <a:pt x="146" y="119"/>
                </a:cubicBezTo>
                <a:cubicBezTo>
                  <a:pt x="146" y="118"/>
                  <a:pt x="147" y="118"/>
                  <a:pt x="147" y="117"/>
                </a:cubicBezTo>
                <a:cubicBezTo>
                  <a:pt x="148" y="116"/>
                  <a:pt x="148" y="115"/>
                  <a:pt x="149" y="114"/>
                </a:cubicBezTo>
                <a:cubicBezTo>
                  <a:pt x="150" y="114"/>
                  <a:pt x="150" y="113"/>
                  <a:pt x="150" y="113"/>
                </a:cubicBezTo>
                <a:cubicBezTo>
                  <a:pt x="151" y="113"/>
                  <a:pt x="151" y="113"/>
                  <a:pt x="152" y="113"/>
                </a:cubicBezTo>
                <a:cubicBezTo>
                  <a:pt x="152" y="113"/>
                  <a:pt x="153" y="114"/>
                  <a:pt x="153" y="114"/>
                </a:cubicBezTo>
                <a:cubicBezTo>
                  <a:pt x="152" y="115"/>
                  <a:pt x="152" y="116"/>
                  <a:pt x="152" y="116"/>
                </a:cubicBezTo>
                <a:cubicBezTo>
                  <a:pt x="150" y="120"/>
                  <a:pt x="149" y="124"/>
                  <a:pt x="147" y="128"/>
                </a:cubicBezTo>
                <a:cubicBezTo>
                  <a:pt x="147" y="128"/>
                  <a:pt x="147" y="129"/>
                  <a:pt x="146" y="129"/>
                </a:cubicBezTo>
                <a:cubicBezTo>
                  <a:pt x="147" y="129"/>
                  <a:pt x="147" y="128"/>
                  <a:pt x="147" y="128"/>
                </a:cubicBezTo>
                <a:cubicBezTo>
                  <a:pt x="150" y="125"/>
                  <a:pt x="152" y="122"/>
                  <a:pt x="154" y="119"/>
                </a:cubicBezTo>
                <a:cubicBezTo>
                  <a:pt x="157" y="116"/>
                  <a:pt x="159" y="113"/>
                  <a:pt x="162" y="110"/>
                </a:cubicBezTo>
                <a:cubicBezTo>
                  <a:pt x="163" y="109"/>
                  <a:pt x="164" y="108"/>
                  <a:pt x="165" y="109"/>
                </a:cubicBezTo>
                <a:cubicBezTo>
                  <a:pt x="166" y="108"/>
                  <a:pt x="166" y="108"/>
                  <a:pt x="166" y="108"/>
                </a:cubicBezTo>
                <a:cubicBezTo>
                  <a:pt x="170" y="103"/>
                  <a:pt x="173" y="98"/>
                  <a:pt x="177" y="93"/>
                </a:cubicBezTo>
                <a:cubicBezTo>
                  <a:pt x="179" y="90"/>
                  <a:pt x="181" y="87"/>
                  <a:pt x="183" y="84"/>
                </a:cubicBezTo>
                <a:cubicBezTo>
                  <a:pt x="183" y="84"/>
                  <a:pt x="183" y="83"/>
                  <a:pt x="183" y="83"/>
                </a:cubicBezTo>
                <a:cubicBezTo>
                  <a:pt x="182" y="84"/>
                  <a:pt x="181" y="85"/>
                  <a:pt x="180" y="86"/>
                </a:cubicBezTo>
                <a:cubicBezTo>
                  <a:pt x="173" y="92"/>
                  <a:pt x="167" y="99"/>
                  <a:pt x="160" y="105"/>
                </a:cubicBezTo>
                <a:cubicBezTo>
                  <a:pt x="160" y="106"/>
                  <a:pt x="159" y="107"/>
                  <a:pt x="158" y="108"/>
                </a:cubicBezTo>
                <a:cubicBezTo>
                  <a:pt x="157" y="109"/>
                  <a:pt x="157" y="109"/>
                  <a:pt x="156" y="108"/>
                </a:cubicBezTo>
                <a:cubicBezTo>
                  <a:pt x="156" y="108"/>
                  <a:pt x="156" y="107"/>
                  <a:pt x="156" y="106"/>
                </a:cubicBezTo>
                <a:cubicBezTo>
                  <a:pt x="156" y="106"/>
                  <a:pt x="157" y="106"/>
                  <a:pt x="157" y="105"/>
                </a:cubicBezTo>
                <a:cubicBezTo>
                  <a:pt x="158" y="104"/>
                  <a:pt x="158" y="104"/>
                  <a:pt x="159" y="103"/>
                </a:cubicBezTo>
                <a:cubicBezTo>
                  <a:pt x="164" y="97"/>
                  <a:pt x="168" y="90"/>
                  <a:pt x="172" y="84"/>
                </a:cubicBezTo>
                <a:cubicBezTo>
                  <a:pt x="173" y="83"/>
                  <a:pt x="173" y="82"/>
                  <a:pt x="174" y="82"/>
                </a:cubicBezTo>
                <a:close/>
                <a:moveTo>
                  <a:pt x="128" y="54"/>
                </a:moveTo>
                <a:cubicBezTo>
                  <a:pt x="128" y="54"/>
                  <a:pt x="128" y="54"/>
                  <a:pt x="128" y="54"/>
                </a:cubicBezTo>
                <a:cubicBezTo>
                  <a:pt x="128" y="53"/>
                  <a:pt x="128" y="53"/>
                  <a:pt x="129" y="53"/>
                </a:cubicBezTo>
                <a:cubicBezTo>
                  <a:pt x="131" y="51"/>
                  <a:pt x="133" y="48"/>
                  <a:pt x="135" y="46"/>
                </a:cubicBezTo>
                <a:cubicBezTo>
                  <a:pt x="136" y="45"/>
                  <a:pt x="137" y="44"/>
                  <a:pt x="138" y="44"/>
                </a:cubicBezTo>
                <a:cubicBezTo>
                  <a:pt x="139" y="43"/>
                  <a:pt x="140" y="43"/>
                  <a:pt x="141" y="43"/>
                </a:cubicBezTo>
                <a:cubicBezTo>
                  <a:pt x="142" y="43"/>
                  <a:pt x="142" y="44"/>
                  <a:pt x="142" y="45"/>
                </a:cubicBezTo>
                <a:cubicBezTo>
                  <a:pt x="142" y="45"/>
                  <a:pt x="142" y="46"/>
                  <a:pt x="142" y="47"/>
                </a:cubicBezTo>
                <a:cubicBezTo>
                  <a:pt x="141" y="49"/>
                  <a:pt x="140" y="51"/>
                  <a:pt x="139" y="53"/>
                </a:cubicBezTo>
                <a:cubicBezTo>
                  <a:pt x="138" y="55"/>
                  <a:pt x="136" y="57"/>
                  <a:pt x="135" y="59"/>
                </a:cubicBezTo>
                <a:cubicBezTo>
                  <a:pt x="135" y="59"/>
                  <a:pt x="135" y="60"/>
                  <a:pt x="135" y="60"/>
                </a:cubicBezTo>
                <a:cubicBezTo>
                  <a:pt x="135" y="60"/>
                  <a:pt x="136" y="59"/>
                  <a:pt x="136" y="59"/>
                </a:cubicBezTo>
                <a:cubicBezTo>
                  <a:pt x="141" y="53"/>
                  <a:pt x="148" y="49"/>
                  <a:pt x="154" y="44"/>
                </a:cubicBezTo>
                <a:cubicBezTo>
                  <a:pt x="155" y="44"/>
                  <a:pt x="155" y="43"/>
                  <a:pt x="156" y="43"/>
                </a:cubicBezTo>
                <a:cubicBezTo>
                  <a:pt x="157" y="43"/>
                  <a:pt x="158" y="42"/>
                  <a:pt x="158" y="41"/>
                </a:cubicBezTo>
                <a:cubicBezTo>
                  <a:pt x="159" y="40"/>
                  <a:pt x="159" y="40"/>
                  <a:pt x="159" y="39"/>
                </a:cubicBezTo>
                <a:cubicBezTo>
                  <a:pt x="160" y="38"/>
                  <a:pt x="161" y="36"/>
                  <a:pt x="161" y="34"/>
                </a:cubicBezTo>
                <a:cubicBezTo>
                  <a:pt x="161" y="34"/>
                  <a:pt x="161" y="33"/>
                  <a:pt x="161" y="32"/>
                </a:cubicBezTo>
                <a:cubicBezTo>
                  <a:pt x="162" y="31"/>
                  <a:pt x="162" y="31"/>
                  <a:pt x="162" y="30"/>
                </a:cubicBezTo>
                <a:cubicBezTo>
                  <a:pt x="162" y="30"/>
                  <a:pt x="161" y="30"/>
                  <a:pt x="161" y="30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160" y="32"/>
                  <a:pt x="159" y="33"/>
                  <a:pt x="158" y="34"/>
                </a:cubicBezTo>
                <a:cubicBezTo>
                  <a:pt x="158" y="34"/>
                  <a:pt x="157" y="34"/>
                  <a:pt x="157" y="35"/>
                </a:cubicBezTo>
                <a:cubicBezTo>
                  <a:pt x="156" y="35"/>
                  <a:pt x="155" y="35"/>
                  <a:pt x="155" y="34"/>
                </a:cubicBezTo>
                <a:cubicBezTo>
                  <a:pt x="155" y="33"/>
                  <a:pt x="155" y="33"/>
                  <a:pt x="155" y="32"/>
                </a:cubicBezTo>
                <a:cubicBezTo>
                  <a:pt x="156" y="32"/>
                  <a:pt x="156" y="31"/>
                  <a:pt x="157" y="30"/>
                </a:cubicBezTo>
                <a:cubicBezTo>
                  <a:pt x="159" y="26"/>
                  <a:pt x="161" y="22"/>
                  <a:pt x="164" y="18"/>
                </a:cubicBezTo>
                <a:cubicBezTo>
                  <a:pt x="164" y="18"/>
                  <a:pt x="164" y="17"/>
                  <a:pt x="164" y="17"/>
                </a:cubicBezTo>
                <a:cubicBezTo>
                  <a:pt x="164" y="17"/>
                  <a:pt x="164" y="17"/>
                  <a:pt x="164" y="17"/>
                </a:cubicBezTo>
                <a:cubicBezTo>
                  <a:pt x="164" y="17"/>
                  <a:pt x="163" y="17"/>
                  <a:pt x="163" y="18"/>
                </a:cubicBezTo>
                <a:cubicBezTo>
                  <a:pt x="159" y="23"/>
                  <a:pt x="155" y="28"/>
                  <a:pt x="150" y="33"/>
                </a:cubicBezTo>
                <a:cubicBezTo>
                  <a:pt x="150" y="34"/>
                  <a:pt x="149" y="34"/>
                  <a:pt x="148" y="35"/>
                </a:cubicBezTo>
                <a:cubicBezTo>
                  <a:pt x="148" y="35"/>
                  <a:pt x="147" y="35"/>
                  <a:pt x="146" y="35"/>
                </a:cubicBezTo>
                <a:cubicBezTo>
                  <a:pt x="146" y="35"/>
                  <a:pt x="146" y="34"/>
                  <a:pt x="146" y="33"/>
                </a:cubicBezTo>
                <a:cubicBezTo>
                  <a:pt x="146" y="33"/>
                  <a:pt x="147" y="32"/>
                  <a:pt x="147" y="31"/>
                </a:cubicBezTo>
                <a:cubicBezTo>
                  <a:pt x="150" y="27"/>
                  <a:pt x="153" y="22"/>
                  <a:pt x="156" y="17"/>
                </a:cubicBezTo>
                <a:cubicBezTo>
                  <a:pt x="156" y="16"/>
                  <a:pt x="156" y="16"/>
                  <a:pt x="156" y="16"/>
                </a:cubicBezTo>
                <a:cubicBezTo>
                  <a:pt x="156" y="16"/>
                  <a:pt x="156" y="16"/>
                  <a:pt x="156" y="16"/>
                </a:cubicBezTo>
                <a:cubicBezTo>
                  <a:pt x="152" y="20"/>
                  <a:pt x="149" y="24"/>
                  <a:pt x="146" y="29"/>
                </a:cubicBezTo>
                <a:cubicBezTo>
                  <a:pt x="144" y="30"/>
                  <a:pt x="143" y="32"/>
                  <a:pt x="142" y="33"/>
                </a:cubicBezTo>
                <a:cubicBezTo>
                  <a:pt x="141" y="34"/>
                  <a:pt x="141" y="34"/>
                  <a:pt x="140" y="35"/>
                </a:cubicBezTo>
                <a:cubicBezTo>
                  <a:pt x="140" y="35"/>
                  <a:pt x="139" y="35"/>
                  <a:pt x="139" y="36"/>
                </a:cubicBezTo>
                <a:cubicBezTo>
                  <a:pt x="135" y="41"/>
                  <a:pt x="132" y="47"/>
                  <a:pt x="128" y="52"/>
                </a:cubicBezTo>
                <a:cubicBezTo>
                  <a:pt x="128" y="53"/>
                  <a:pt x="128" y="53"/>
                  <a:pt x="128" y="54"/>
                </a:cubicBezTo>
                <a:close/>
                <a:moveTo>
                  <a:pt x="55" y="14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5"/>
                  <a:pt x="55" y="15"/>
                  <a:pt x="55" y="15"/>
                </a:cubicBezTo>
                <a:cubicBezTo>
                  <a:pt x="51" y="20"/>
                  <a:pt x="48" y="25"/>
                  <a:pt x="45" y="30"/>
                </a:cubicBezTo>
                <a:cubicBezTo>
                  <a:pt x="44" y="31"/>
                  <a:pt x="43" y="32"/>
                  <a:pt x="42" y="33"/>
                </a:cubicBezTo>
                <a:cubicBezTo>
                  <a:pt x="42" y="33"/>
                  <a:pt x="42" y="34"/>
                  <a:pt x="41" y="34"/>
                </a:cubicBezTo>
                <a:cubicBezTo>
                  <a:pt x="41" y="35"/>
                  <a:pt x="40" y="35"/>
                  <a:pt x="40" y="34"/>
                </a:cubicBezTo>
                <a:cubicBezTo>
                  <a:pt x="39" y="34"/>
                  <a:pt x="39" y="33"/>
                  <a:pt x="39" y="33"/>
                </a:cubicBezTo>
                <a:cubicBezTo>
                  <a:pt x="39" y="32"/>
                  <a:pt x="39" y="32"/>
                  <a:pt x="40" y="31"/>
                </a:cubicBezTo>
                <a:cubicBezTo>
                  <a:pt x="41" y="28"/>
                  <a:pt x="43" y="24"/>
                  <a:pt x="44" y="20"/>
                </a:cubicBezTo>
                <a:cubicBezTo>
                  <a:pt x="45" y="18"/>
                  <a:pt x="47" y="15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6" y="14"/>
                  <a:pt x="44" y="17"/>
                  <a:pt x="42" y="19"/>
                </a:cubicBezTo>
                <a:cubicBezTo>
                  <a:pt x="39" y="23"/>
                  <a:pt x="36" y="28"/>
                  <a:pt x="33" y="32"/>
                </a:cubicBezTo>
                <a:cubicBezTo>
                  <a:pt x="32" y="33"/>
                  <a:pt x="31" y="35"/>
                  <a:pt x="30" y="36"/>
                </a:cubicBezTo>
                <a:cubicBezTo>
                  <a:pt x="29" y="36"/>
                  <a:pt x="29" y="37"/>
                  <a:pt x="28" y="36"/>
                </a:cubicBezTo>
                <a:cubicBezTo>
                  <a:pt x="28" y="36"/>
                  <a:pt x="27" y="36"/>
                  <a:pt x="28" y="35"/>
                </a:cubicBezTo>
                <a:cubicBezTo>
                  <a:pt x="28" y="34"/>
                  <a:pt x="28" y="34"/>
                  <a:pt x="28" y="33"/>
                </a:cubicBezTo>
                <a:cubicBezTo>
                  <a:pt x="30" y="28"/>
                  <a:pt x="32" y="23"/>
                  <a:pt x="34" y="18"/>
                </a:cubicBezTo>
                <a:cubicBezTo>
                  <a:pt x="35" y="17"/>
                  <a:pt x="35" y="17"/>
                  <a:pt x="35" y="16"/>
                </a:cubicBezTo>
                <a:cubicBezTo>
                  <a:pt x="34" y="17"/>
                  <a:pt x="34" y="17"/>
                  <a:pt x="34" y="18"/>
                </a:cubicBezTo>
                <a:cubicBezTo>
                  <a:pt x="30" y="23"/>
                  <a:pt x="27" y="28"/>
                  <a:pt x="23" y="33"/>
                </a:cubicBezTo>
                <a:cubicBezTo>
                  <a:pt x="23" y="34"/>
                  <a:pt x="23" y="34"/>
                  <a:pt x="23" y="34"/>
                </a:cubicBezTo>
                <a:cubicBezTo>
                  <a:pt x="22" y="36"/>
                  <a:pt x="22" y="37"/>
                  <a:pt x="21" y="39"/>
                </a:cubicBezTo>
                <a:cubicBezTo>
                  <a:pt x="20" y="43"/>
                  <a:pt x="18" y="47"/>
                  <a:pt x="16" y="51"/>
                </a:cubicBezTo>
                <a:cubicBezTo>
                  <a:pt x="16" y="51"/>
                  <a:pt x="16" y="52"/>
                  <a:pt x="16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9" y="52"/>
                  <a:pt x="19" y="52"/>
                  <a:pt x="20" y="51"/>
                </a:cubicBezTo>
                <a:cubicBezTo>
                  <a:pt x="23" y="46"/>
                  <a:pt x="26" y="42"/>
                  <a:pt x="29" y="38"/>
                </a:cubicBezTo>
                <a:cubicBezTo>
                  <a:pt x="30" y="36"/>
                  <a:pt x="31" y="35"/>
                  <a:pt x="33" y="33"/>
                </a:cubicBezTo>
                <a:cubicBezTo>
                  <a:pt x="33" y="32"/>
                  <a:pt x="33" y="32"/>
                  <a:pt x="34" y="32"/>
                </a:cubicBezTo>
                <a:cubicBezTo>
                  <a:pt x="34" y="31"/>
                  <a:pt x="35" y="31"/>
                  <a:pt x="36" y="31"/>
                </a:cubicBezTo>
                <a:cubicBezTo>
                  <a:pt x="36" y="32"/>
                  <a:pt x="36" y="32"/>
                  <a:pt x="36" y="33"/>
                </a:cubicBezTo>
                <a:cubicBezTo>
                  <a:pt x="36" y="33"/>
                  <a:pt x="36" y="34"/>
                  <a:pt x="36" y="34"/>
                </a:cubicBezTo>
                <a:cubicBezTo>
                  <a:pt x="35" y="35"/>
                  <a:pt x="35" y="37"/>
                  <a:pt x="34" y="38"/>
                </a:cubicBezTo>
                <a:cubicBezTo>
                  <a:pt x="33" y="42"/>
                  <a:pt x="31" y="46"/>
                  <a:pt x="29" y="50"/>
                </a:cubicBezTo>
                <a:cubicBezTo>
                  <a:pt x="29" y="50"/>
                  <a:pt x="29" y="50"/>
                  <a:pt x="29" y="51"/>
                </a:cubicBezTo>
                <a:cubicBezTo>
                  <a:pt x="30" y="51"/>
                  <a:pt x="31" y="51"/>
                  <a:pt x="32" y="49"/>
                </a:cubicBezTo>
                <a:cubicBezTo>
                  <a:pt x="36" y="45"/>
                  <a:pt x="40" y="40"/>
                  <a:pt x="43" y="36"/>
                </a:cubicBezTo>
                <a:cubicBezTo>
                  <a:pt x="44" y="36"/>
                  <a:pt x="44" y="35"/>
                  <a:pt x="45" y="35"/>
                </a:cubicBezTo>
                <a:cubicBezTo>
                  <a:pt x="45" y="34"/>
                  <a:pt x="46" y="34"/>
                  <a:pt x="47" y="34"/>
                </a:cubicBezTo>
                <a:cubicBezTo>
                  <a:pt x="47" y="34"/>
                  <a:pt x="47" y="34"/>
                  <a:pt x="47" y="35"/>
                </a:cubicBezTo>
                <a:cubicBezTo>
                  <a:pt x="50" y="28"/>
                  <a:pt x="53" y="21"/>
                  <a:pt x="55" y="14"/>
                </a:cubicBezTo>
                <a:close/>
                <a:moveTo>
                  <a:pt x="167" y="133"/>
                </a:moveTo>
                <a:cubicBezTo>
                  <a:pt x="167" y="134"/>
                  <a:pt x="167" y="134"/>
                  <a:pt x="167" y="134"/>
                </a:cubicBezTo>
                <a:cubicBezTo>
                  <a:pt x="167" y="133"/>
                  <a:pt x="167" y="133"/>
                  <a:pt x="168" y="133"/>
                </a:cubicBezTo>
                <a:cubicBezTo>
                  <a:pt x="169" y="131"/>
                  <a:pt x="171" y="129"/>
                  <a:pt x="172" y="126"/>
                </a:cubicBezTo>
                <a:cubicBezTo>
                  <a:pt x="173" y="126"/>
                  <a:pt x="173" y="125"/>
                  <a:pt x="174" y="124"/>
                </a:cubicBezTo>
                <a:cubicBezTo>
                  <a:pt x="175" y="121"/>
                  <a:pt x="177" y="118"/>
                  <a:pt x="179" y="115"/>
                </a:cubicBezTo>
                <a:cubicBezTo>
                  <a:pt x="181" y="114"/>
                  <a:pt x="182" y="112"/>
                  <a:pt x="183" y="111"/>
                </a:cubicBezTo>
                <a:cubicBezTo>
                  <a:pt x="184" y="110"/>
                  <a:pt x="185" y="109"/>
                  <a:pt x="186" y="108"/>
                </a:cubicBezTo>
                <a:cubicBezTo>
                  <a:pt x="186" y="108"/>
                  <a:pt x="186" y="107"/>
                  <a:pt x="187" y="107"/>
                </a:cubicBezTo>
                <a:cubicBezTo>
                  <a:pt x="188" y="103"/>
                  <a:pt x="189" y="98"/>
                  <a:pt x="189" y="94"/>
                </a:cubicBezTo>
                <a:cubicBezTo>
                  <a:pt x="190" y="91"/>
                  <a:pt x="191" y="87"/>
                  <a:pt x="190" y="84"/>
                </a:cubicBezTo>
                <a:cubicBezTo>
                  <a:pt x="190" y="83"/>
                  <a:pt x="190" y="83"/>
                  <a:pt x="191" y="83"/>
                </a:cubicBezTo>
                <a:cubicBezTo>
                  <a:pt x="191" y="82"/>
                  <a:pt x="191" y="82"/>
                  <a:pt x="192" y="82"/>
                </a:cubicBezTo>
                <a:cubicBezTo>
                  <a:pt x="190" y="81"/>
                  <a:pt x="189" y="81"/>
                  <a:pt x="187" y="80"/>
                </a:cubicBezTo>
                <a:cubicBezTo>
                  <a:pt x="185" y="85"/>
                  <a:pt x="182" y="90"/>
                  <a:pt x="179" y="94"/>
                </a:cubicBezTo>
                <a:cubicBezTo>
                  <a:pt x="180" y="94"/>
                  <a:pt x="180" y="93"/>
                  <a:pt x="180" y="93"/>
                </a:cubicBezTo>
                <a:cubicBezTo>
                  <a:pt x="181" y="92"/>
                  <a:pt x="183" y="91"/>
                  <a:pt x="184" y="89"/>
                </a:cubicBezTo>
                <a:cubicBezTo>
                  <a:pt x="184" y="89"/>
                  <a:pt x="185" y="89"/>
                  <a:pt x="186" y="88"/>
                </a:cubicBezTo>
                <a:cubicBezTo>
                  <a:pt x="187" y="88"/>
                  <a:pt x="188" y="89"/>
                  <a:pt x="188" y="90"/>
                </a:cubicBezTo>
                <a:cubicBezTo>
                  <a:pt x="189" y="91"/>
                  <a:pt x="188" y="91"/>
                  <a:pt x="188" y="92"/>
                </a:cubicBezTo>
                <a:cubicBezTo>
                  <a:pt x="188" y="92"/>
                  <a:pt x="188" y="93"/>
                  <a:pt x="187" y="94"/>
                </a:cubicBezTo>
                <a:cubicBezTo>
                  <a:pt x="185" y="100"/>
                  <a:pt x="182" y="105"/>
                  <a:pt x="179" y="110"/>
                </a:cubicBezTo>
                <a:cubicBezTo>
                  <a:pt x="179" y="111"/>
                  <a:pt x="179" y="111"/>
                  <a:pt x="179" y="111"/>
                </a:cubicBezTo>
                <a:cubicBezTo>
                  <a:pt x="178" y="112"/>
                  <a:pt x="176" y="112"/>
                  <a:pt x="175" y="111"/>
                </a:cubicBezTo>
                <a:cubicBezTo>
                  <a:pt x="174" y="111"/>
                  <a:pt x="174" y="109"/>
                  <a:pt x="175" y="108"/>
                </a:cubicBezTo>
                <a:cubicBezTo>
                  <a:pt x="175" y="108"/>
                  <a:pt x="175" y="108"/>
                  <a:pt x="175" y="107"/>
                </a:cubicBezTo>
                <a:cubicBezTo>
                  <a:pt x="178" y="103"/>
                  <a:pt x="180" y="99"/>
                  <a:pt x="183" y="95"/>
                </a:cubicBezTo>
                <a:cubicBezTo>
                  <a:pt x="183" y="94"/>
                  <a:pt x="183" y="94"/>
                  <a:pt x="183" y="94"/>
                </a:cubicBezTo>
                <a:cubicBezTo>
                  <a:pt x="183" y="94"/>
                  <a:pt x="183" y="94"/>
                  <a:pt x="183" y="93"/>
                </a:cubicBezTo>
                <a:cubicBezTo>
                  <a:pt x="182" y="94"/>
                  <a:pt x="181" y="95"/>
                  <a:pt x="180" y="96"/>
                </a:cubicBezTo>
                <a:cubicBezTo>
                  <a:pt x="176" y="101"/>
                  <a:pt x="172" y="105"/>
                  <a:pt x="168" y="110"/>
                </a:cubicBezTo>
                <a:cubicBezTo>
                  <a:pt x="167" y="110"/>
                  <a:pt x="166" y="111"/>
                  <a:pt x="166" y="111"/>
                </a:cubicBezTo>
                <a:cubicBezTo>
                  <a:pt x="163" y="117"/>
                  <a:pt x="161" y="122"/>
                  <a:pt x="159" y="128"/>
                </a:cubicBezTo>
                <a:cubicBezTo>
                  <a:pt x="159" y="128"/>
                  <a:pt x="160" y="127"/>
                  <a:pt x="160" y="127"/>
                </a:cubicBezTo>
                <a:cubicBezTo>
                  <a:pt x="164" y="122"/>
                  <a:pt x="167" y="118"/>
                  <a:pt x="171" y="113"/>
                </a:cubicBezTo>
                <a:cubicBezTo>
                  <a:pt x="171" y="113"/>
                  <a:pt x="172" y="112"/>
                  <a:pt x="172" y="112"/>
                </a:cubicBezTo>
                <a:cubicBezTo>
                  <a:pt x="173" y="111"/>
                  <a:pt x="174" y="111"/>
                  <a:pt x="174" y="111"/>
                </a:cubicBezTo>
                <a:cubicBezTo>
                  <a:pt x="175" y="111"/>
                  <a:pt x="175" y="112"/>
                  <a:pt x="175" y="113"/>
                </a:cubicBezTo>
                <a:cubicBezTo>
                  <a:pt x="175" y="114"/>
                  <a:pt x="175" y="114"/>
                  <a:pt x="175" y="115"/>
                </a:cubicBezTo>
                <a:cubicBezTo>
                  <a:pt x="174" y="116"/>
                  <a:pt x="174" y="117"/>
                  <a:pt x="174" y="117"/>
                </a:cubicBezTo>
                <a:cubicBezTo>
                  <a:pt x="171" y="122"/>
                  <a:pt x="169" y="127"/>
                  <a:pt x="167" y="132"/>
                </a:cubicBezTo>
                <a:cubicBezTo>
                  <a:pt x="167" y="133"/>
                  <a:pt x="167" y="133"/>
                  <a:pt x="167" y="133"/>
                </a:cubicBezTo>
                <a:close/>
                <a:moveTo>
                  <a:pt x="143" y="163"/>
                </a:moveTo>
                <a:cubicBezTo>
                  <a:pt x="143" y="163"/>
                  <a:pt x="143" y="163"/>
                  <a:pt x="143" y="163"/>
                </a:cubicBezTo>
                <a:cubicBezTo>
                  <a:pt x="143" y="163"/>
                  <a:pt x="144" y="163"/>
                  <a:pt x="144" y="162"/>
                </a:cubicBezTo>
                <a:cubicBezTo>
                  <a:pt x="148" y="157"/>
                  <a:pt x="153" y="151"/>
                  <a:pt x="157" y="146"/>
                </a:cubicBezTo>
                <a:cubicBezTo>
                  <a:pt x="158" y="145"/>
                  <a:pt x="159" y="145"/>
                  <a:pt x="159" y="144"/>
                </a:cubicBezTo>
                <a:cubicBezTo>
                  <a:pt x="160" y="144"/>
                  <a:pt x="161" y="143"/>
                  <a:pt x="161" y="144"/>
                </a:cubicBezTo>
                <a:cubicBezTo>
                  <a:pt x="162" y="144"/>
                  <a:pt x="162" y="145"/>
                  <a:pt x="161" y="146"/>
                </a:cubicBezTo>
                <a:cubicBezTo>
                  <a:pt x="161" y="146"/>
                  <a:pt x="160" y="147"/>
                  <a:pt x="160" y="148"/>
                </a:cubicBezTo>
                <a:cubicBezTo>
                  <a:pt x="156" y="154"/>
                  <a:pt x="153" y="160"/>
                  <a:pt x="149" y="165"/>
                </a:cubicBezTo>
                <a:cubicBezTo>
                  <a:pt x="149" y="166"/>
                  <a:pt x="149" y="166"/>
                  <a:pt x="149" y="167"/>
                </a:cubicBezTo>
                <a:cubicBezTo>
                  <a:pt x="149" y="166"/>
                  <a:pt x="149" y="166"/>
                  <a:pt x="150" y="166"/>
                </a:cubicBezTo>
                <a:cubicBezTo>
                  <a:pt x="151" y="165"/>
                  <a:pt x="152" y="163"/>
                  <a:pt x="153" y="162"/>
                </a:cubicBezTo>
                <a:cubicBezTo>
                  <a:pt x="157" y="158"/>
                  <a:pt x="160" y="153"/>
                  <a:pt x="164" y="149"/>
                </a:cubicBezTo>
                <a:cubicBezTo>
                  <a:pt x="165" y="148"/>
                  <a:pt x="165" y="148"/>
                  <a:pt x="166" y="148"/>
                </a:cubicBezTo>
                <a:cubicBezTo>
                  <a:pt x="166" y="147"/>
                  <a:pt x="167" y="147"/>
                  <a:pt x="167" y="147"/>
                </a:cubicBezTo>
                <a:cubicBezTo>
                  <a:pt x="168" y="145"/>
                  <a:pt x="168" y="143"/>
                  <a:pt x="168" y="141"/>
                </a:cubicBezTo>
                <a:cubicBezTo>
                  <a:pt x="169" y="138"/>
                  <a:pt x="169" y="136"/>
                  <a:pt x="170" y="134"/>
                </a:cubicBezTo>
                <a:cubicBezTo>
                  <a:pt x="169" y="134"/>
                  <a:pt x="169" y="135"/>
                  <a:pt x="169" y="135"/>
                </a:cubicBezTo>
                <a:cubicBezTo>
                  <a:pt x="167" y="137"/>
                  <a:pt x="166" y="138"/>
                  <a:pt x="165" y="140"/>
                </a:cubicBezTo>
                <a:cubicBezTo>
                  <a:pt x="165" y="141"/>
                  <a:pt x="164" y="141"/>
                  <a:pt x="164" y="141"/>
                </a:cubicBezTo>
                <a:cubicBezTo>
                  <a:pt x="163" y="142"/>
                  <a:pt x="163" y="142"/>
                  <a:pt x="162" y="142"/>
                </a:cubicBezTo>
                <a:cubicBezTo>
                  <a:pt x="162" y="141"/>
                  <a:pt x="162" y="141"/>
                  <a:pt x="162" y="140"/>
                </a:cubicBezTo>
                <a:cubicBezTo>
                  <a:pt x="162" y="140"/>
                  <a:pt x="162" y="139"/>
                  <a:pt x="162" y="139"/>
                </a:cubicBezTo>
                <a:cubicBezTo>
                  <a:pt x="162" y="138"/>
                  <a:pt x="163" y="137"/>
                  <a:pt x="163" y="136"/>
                </a:cubicBezTo>
                <a:cubicBezTo>
                  <a:pt x="166" y="130"/>
                  <a:pt x="169" y="123"/>
                  <a:pt x="171" y="117"/>
                </a:cubicBezTo>
                <a:cubicBezTo>
                  <a:pt x="171" y="117"/>
                  <a:pt x="172" y="116"/>
                  <a:pt x="172" y="116"/>
                </a:cubicBezTo>
                <a:cubicBezTo>
                  <a:pt x="168" y="119"/>
                  <a:pt x="153" y="139"/>
                  <a:pt x="152" y="142"/>
                </a:cubicBezTo>
                <a:cubicBezTo>
                  <a:pt x="154" y="142"/>
                  <a:pt x="154" y="143"/>
                  <a:pt x="153" y="144"/>
                </a:cubicBezTo>
                <a:cubicBezTo>
                  <a:pt x="153" y="145"/>
                  <a:pt x="152" y="146"/>
                  <a:pt x="152" y="147"/>
                </a:cubicBezTo>
                <a:cubicBezTo>
                  <a:pt x="149" y="152"/>
                  <a:pt x="146" y="157"/>
                  <a:pt x="144" y="162"/>
                </a:cubicBezTo>
                <a:cubicBezTo>
                  <a:pt x="143" y="162"/>
                  <a:pt x="143" y="163"/>
                  <a:pt x="143" y="163"/>
                </a:cubicBezTo>
                <a:close/>
                <a:moveTo>
                  <a:pt x="242" y="71"/>
                </a:moveTo>
                <a:cubicBezTo>
                  <a:pt x="236" y="86"/>
                  <a:pt x="231" y="101"/>
                  <a:pt x="227" y="116"/>
                </a:cubicBezTo>
                <a:cubicBezTo>
                  <a:pt x="228" y="116"/>
                  <a:pt x="228" y="116"/>
                  <a:pt x="228" y="116"/>
                </a:cubicBezTo>
                <a:cubicBezTo>
                  <a:pt x="230" y="116"/>
                  <a:pt x="231" y="116"/>
                  <a:pt x="233" y="117"/>
                </a:cubicBezTo>
                <a:cubicBezTo>
                  <a:pt x="234" y="117"/>
                  <a:pt x="235" y="117"/>
                  <a:pt x="236" y="116"/>
                </a:cubicBezTo>
                <a:cubicBezTo>
                  <a:pt x="236" y="116"/>
                  <a:pt x="237" y="115"/>
                  <a:pt x="237" y="115"/>
                </a:cubicBezTo>
                <a:cubicBezTo>
                  <a:pt x="237" y="111"/>
                  <a:pt x="238" y="107"/>
                  <a:pt x="238" y="103"/>
                </a:cubicBezTo>
                <a:cubicBezTo>
                  <a:pt x="240" y="93"/>
                  <a:pt x="241" y="84"/>
                  <a:pt x="243" y="74"/>
                </a:cubicBezTo>
                <a:cubicBezTo>
                  <a:pt x="243" y="73"/>
                  <a:pt x="243" y="72"/>
                  <a:pt x="243" y="71"/>
                </a:cubicBezTo>
                <a:cubicBezTo>
                  <a:pt x="243" y="71"/>
                  <a:pt x="242" y="71"/>
                  <a:pt x="242" y="71"/>
                </a:cubicBezTo>
                <a:close/>
                <a:moveTo>
                  <a:pt x="89" y="126"/>
                </a:moveTo>
                <a:cubicBezTo>
                  <a:pt x="90" y="119"/>
                  <a:pt x="91" y="113"/>
                  <a:pt x="94" y="107"/>
                </a:cubicBezTo>
                <a:cubicBezTo>
                  <a:pt x="93" y="105"/>
                  <a:pt x="93" y="104"/>
                  <a:pt x="92" y="103"/>
                </a:cubicBezTo>
                <a:cubicBezTo>
                  <a:pt x="91" y="100"/>
                  <a:pt x="91" y="97"/>
                  <a:pt x="90" y="94"/>
                </a:cubicBezTo>
                <a:cubicBezTo>
                  <a:pt x="90" y="94"/>
                  <a:pt x="90" y="94"/>
                  <a:pt x="90" y="93"/>
                </a:cubicBezTo>
                <a:cubicBezTo>
                  <a:pt x="89" y="94"/>
                  <a:pt x="89" y="94"/>
                  <a:pt x="89" y="94"/>
                </a:cubicBezTo>
                <a:cubicBezTo>
                  <a:pt x="89" y="99"/>
                  <a:pt x="89" y="104"/>
                  <a:pt x="88" y="108"/>
                </a:cubicBezTo>
                <a:cubicBezTo>
                  <a:pt x="88" y="110"/>
                  <a:pt x="87" y="112"/>
                  <a:pt x="87" y="113"/>
                </a:cubicBezTo>
                <a:cubicBezTo>
                  <a:pt x="87" y="114"/>
                  <a:pt x="86" y="114"/>
                  <a:pt x="86" y="114"/>
                </a:cubicBezTo>
                <a:cubicBezTo>
                  <a:pt x="85" y="114"/>
                  <a:pt x="84" y="114"/>
                  <a:pt x="84" y="113"/>
                </a:cubicBezTo>
                <a:cubicBezTo>
                  <a:pt x="84" y="113"/>
                  <a:pt x="83" y="112"/>
                  <a:pt x="83" y="111"/>
                </a:cubicBezTo>
                <a:cubicBezTo>
                  <a:pt x="82" y="108"/>
                  <a:pt x="82" y="106"/>
                  <a:pt x="81" y="104"/>
                </a:cubicBezTo>
                <a:cubicBezTo>
                  <a:pt x="81" y="102"/>
                  <a:pt x="81" y="100"/>
                  <a:pt x="80" y="97"/>
                </a:cubicBezTo>
                <a:cubicBezTo>
                  <a:pt x="80" y="98"/>
                  <a:pt x="80" y="98"/>
                  <a:pt x="80" y="99"/>
                </a:cubicBezTo>
                <a:cubicBezTo>
                  <a:pt x="79" y="102"/>
                  <a:pt x="79" y="105"/>
                  <a:pt x="79" y="109"/>
                </a:cubicBezTo>
                <a:cubicBezTo>
                  <a:pt x="78" y="112"/>
                  <a:pt x="77" y="116"/>
                  <a:pt x="77" y="120"/>
                </a:cubicBezTo>
                <a:cubicBezTo>
                  <a:pt x="76" y="121"/>
                  <a:pt x="76" y="122"/>
                  <a:pt x="75" y="123"/>
                </a:cubicBezTo>
                <a:cubicBezTo>
                  <a:pt x="75" y="125"/>
                  <a:pt x="75" y="127"/>
                  <a:pt x="76" y="129"/>
                </a:cubicBezTo>
                <a:cubicBezTo>
                  <a:pt x="77" y="129"/>
                  <a:pt x="77" y="128"/>
                  <a:pt x="78" y="128"/>
                </a:cubicBezTo>
                <a:cubicBezTo>
                  <a:pt x="79" y="128"/>
                  <a:pt x="79" y="127"/>
                  <a:pt x="79" y="127"/>
                </a:cubicBezTo>
                <a:cubicBezTo>
                  <a:pt x="79" y="126"/>
                  <a:pt x="80" y="125"/>
                  <a:pt x="80" y="124"/>
                </a:cubicBezTo>
                <a:cubicBezTo>
                  <a:pt x="80" y="121"/>
                  <a:pt x="81" y="118"/>
                  <a:pt x="82" y="116"/>
                </a:cubicBezTo>
                <a:cubicBezTo>
                  <a:pt x="82" y="115"/>
                  <a:pt x="83" y="114"/>
                  <a:pt x="83" y="114"/>
                </a:cubicBezTo>
                <a:cubicBezTo>
                  <a:pt x="84" y="114"/>
                  <a:pt x="85" y="115"/>
                  <a:pt x="85" y="116"/>
                </a:cubicBezTo>
                <a:cubicBezTo>
                  <a:pt x="85" y="118"/>
                  <a:pt x="85" y="119"/>
                  <a:pt x="86" y="121"/>
                </a:cubicBezTo>
                <a:cubicBezTo>
                  <a:pt x="86" y="123"/>
                  <a:pt x="86" y="124"/>
                  <a:pt x="86" y="126"/>
                </a:cubicBezTo>
                <a:cubicBezTo>
                  <a:pt x="87" y="126"/>
                  <a:pt x="88" y="126"/>
                  <a:pt x="89" y="126"/>
                </a:cubicBezTo>
                <a:close/>
                <a:moveTo>
                  <a:pt x="52" y="176"/>
                </a:moveTo>
                <a:cubicBezTo>
                  <a:pt x="52" y="176"/>
                  <a:pt x="52" y="176"/>
                  <a:pt x="52" y="176"/>
                </a:cubicBezTo>
                <a:cubicBezTo>
                  <a:pt x="52" y="176"/>
                  <a:pt x="52" y="175"/>
                  <a:pt x="52" y="175"/>
                </a:cubicBezTo>
                <a:cubicBezTo>
                  <a:pt x="53" y="168"/>
                  <a:pt x="53" y="161"/>
                  <a:pt x="52" y="153"/>
                </a:cubicBezTo>
                <a:cubicBezTo>
                  <a:pt x="52" y="149"/>
                  <a:pt x="52" y="145"/>
                  <a:pt x="52" y="140"/>
                </a:cubicBezTo>
                <a:cubicBezTo>
                  <a:pt x="52" y="139"/>
                  <a:pt x="52" y="138"/>
                  <a:pt x="53" y="138"/>
                </a:cubicBezTo>
                <a:cubicBezTo>
                  <a:pt x="54" y="138"/>
                  <a:pt x="54" y="139"/>
                  <a:pt x="54" y="140"/>
                </a:cubicBezTo>
                <a:cubicBezTo>
                  <a:pt x="54" y="142"/>
                  <a:pt x="54" y="143"/>
                  <a:pt x="54" y="145"/>
                </a:cubicBezTo>
                <a:cubicBezTo>
                  <a:pt x="55" y="149"/>
                  <a:pt x="55" y="153"/>
                  <a:pt x="56" y="157"/>
                </a:cubicBezTo>
                <a:cubicBezTo>
                  <a:pt x="56" y="158"/>
                  <a:pt x="56" y="158"/>
                  <a:pt x="56" y="159"/>
                </a:cubicBezTo>
                <a:cubicBezTo>
                  <a:pt x="57" y="155"/>
                  <a:pt x="59" y="142"/>
                  <a:pt x="58" y="140"/>
                </a:cubicBezTo>
                <a:cubicBezTo>
                  <a:pt x="58" y="142"/>
                  <a:pt x="58" y="143"/>
                  <a:pt x="57" y="144"/>
                </a:cubicBezTo>
                <a:cubicBezTo>
                  <a:pt x="57" y="144"/>
                  <a:pt x="57" y="145"/>
                  <a:pt x="57" y="145"/>
                </a:cubicBezTo>
                <a:cubicBezTo>
                  <a:pt x="56" y="146"/>
                  <a:pt x="55" y="146"/>
                  <a:pt x="55" y="145"/>
                </a:cubicBezTo>
                <a:cubicBezTo>
                  <a:pt x="55" y="144"/>
                  <a:pt x="55" y="144"/>
                  <a:pt x="54" y="143"/>
                </a:cubicBezTo>
                <a:cubicBezTo>
                  <a:pt x="54" y="141"/>
                  <a:pt x="54" y="139"/>
                  <a:pt x="54" y="137"/>
                </a:cubicBezTo>
                <a:cubicBezTo>
                  <a:pt x="54" y="133"/>
                  <a:pt x="54" y="129"/>
                  <a:pt x="54" y="125"/>
                </a:cubicBezTo>
                <a:cubicBezTo>
                  <a:pt x="54" y="124"/>
                  <a:pt x="54" y="124"/>
                  <a:pt x="53" y="123"/>
                </a:cubicBezTo>
                <a:cubicBezTo>
                  <a:pt x="53" y="123"/>
                  <a:pt x="52" y="123"/>
                  <a:pt x="52" y="124"/>
                </a:cubicBezTo>
                <a:cubicBezTo>
                  <a:pt x="52" y="124"/>
                  <a:pt x="52" y="125"/>
                  <a:pt x="51" y="126"/>
                </a:cubicBezTo>
                <a:cubicBezTo>
                  <a:pt x="49" y="132"/>
                  <a:pt x="48" y="138"/>
                  <a:pt x="47" y="144"/>
                </a:cubicBezTo>
                <a:cubicBezTo>
                  <a:pt x="47" y="145"/>
                  <a:pt x="47" y="146"/>
                  <a:pt x="47" y="146"/>
                </a:cubicBezTo>
                <a:cubicBezTo>
                  <a:pt x="47" y="147"/>
                  <a:pt x="47" y="148"/>
                  <a:pt x="47" y="149"/>
                </a:cubicBezTo>
                <a:cubicBezTo>
                  <a:pt x="48" y="154"/>
                  <a:pt x="49" y="159"/>
                  <a:pt x="50" y="164"/>
                </a:cubicBezTo>
                <a:cubicBezTo>
                  <a:pt x="50" y="168"/>
                  <a:pt x="51" y="171"/>
                  <a:pt x="52" y="175"/>
                </a:cubicBezTo>
                <a:cubicBezTo>
                  <a:pt x="52" y="175"/>
                  <a:pt x="52" y="176"/>
                  <a:pt x="52" y="176"/>
                </a:cubicBezTo>
                <a:close/>
                <a:moveTo>
                  <a:pt x="222" y="70"/>
                </a:moveTo>
                <a:cubicBezTo>
                  <a:pt x="223" y="70"/>
                  <a:pt x="223" y="71"/>
                  <a:pt x="223" y="72"/>
                </a:cubicBezTo>
                <a:cubicBezTo>
                  <a:pt x="223" y="73"/>
                  <a:pt x="223" y="74"/>
                  <a:pt x="223" y="74"/>
                </a:cubicBezTo>
                <a:cubicBezTo>
                  <a:pt x="223" y="77"/>
                  <a:pt x="222" y="80"/>
                  <a:pt x="222" y="83"/>
                </a:cubicBezTo>
                <a:cubicBezTo>
                  <a:pt x="222" y="89"/>
                  <a:pt x="221" y="95"/>
                  <a:pt x="220" y="100"/>
                </a:cubicBezTo>
                <a:cubicBezTo>
                  <a:pt x="220" y="101"/>
                  <a:pt x="220" y="103"/>
                  <a:pt x="220" y="104"/>
                </a:cubicBezTo>
                <a:cubicBezTo>
                  <a:pt x="223" y="96"/>
                  <a:pt x="225" y="87"/>
                  <a:pt x="227" y="79"/>
                </a:cubicBezTo>
                <a:cubicBezTo>
                  <a:pt x="226" y="79"/>
                  <a:pt x="225" y="78"/>
                  <a:pt x="225" y="77"/>
                </a:cubicBezTo>
                <a:cubicBezTo>
                  <a:pt x="225" y="77"/>
                  <a:pt x="226" y="76"/>
                  <a:pt x="226" y="76"/>
                </a:cubicBezTo>
                <a:cubicBezTo>
                  <a:pt x="227" y="75"/>
                  <a:pt x="227" y="75"/>
                  <a:pt x="227" y="75"/>
                </a:cubicBezTo>
                <a:cubicBezTo>
                  <a:pt x="227" y="75"/>
                  <a:pt x="228" y="75"/>
                  <a:pt x="228" y="75"/>
                </a:cubicBezTo>
                <a:cubicBezTo>
                  <a:pt x="228" y="73"/>
                  <a:pt x="229" y="72"/>
                  <a:pt x="228" y="70"/>
                </a:cubicBezTo>
                <a:cubicBezTo>
                  <a:pt x="228" y="70"/>
                  <a:pt x="228" y="69"/>
                  <a:pt x="229" y="69"/>
                </a:cubicBezTo>
                <a:cubicBezTo>
                  <a:pt x="229" y="68"/>
                  <a:pt x="230" y="68"/>
                  <a:pt x="230" y="67"/>
                </a:cubicBezTo>
                <a:cubicBezTo>
                  <a:pt x="230" y="65"/>
                  <a:pt x="231" y="65"/>
                  <a:pt x="232" y="66"/>
                </a:cubicBezTo>
                <a:cubicBezTo>
                  <a:pt x="235" y="63"/>
                  <a:pt x="239" y="62"/>
                  <a:pt x="243" y="62"/>
                </a:cubicBezTo>
                <a:cubicBezTo>
                  <a:pt x="243" y="61"/>
                  <a:pt x="244" y="60"/>
                  <a:pt x="244" y="59"/>
                </a:cubicBezTo>
                <a:cubicBezTo>
                  <a:pt x="244" y="59"/>
                  <a:pt x="244" y="58"/>
                  <a:pt x="244" y="58"/>
                </a:cubicBezTo>
                <a:cubicBezTo>
                  <a:pt x="242" y="58"/>
                  <a:pt x="240" y="58"/>
                  <a:pt x="239" y="58"/>
                </a:cubicBezTo>
                <a:cubicBezTo>
                  <a:pt x="235" y="58"/>
                  <a:pt x="232" y="60"/>
                  <a:pt x="229" y="62"/>
                </a:cubicBezTo>
                <a:cubicBezTo>
                  <a:pt x="227" y="64"/>
                  <a:pt x="225" y="67"/>
                  <a:pt x="222" y="69"/>
                </a:cubicBezTo>
                <a:cubicBezTo>
                  <a:pt x="222" y="69"/>
                  <a:pt x="222" y="69"/>
                  <a:pt x="222" y="70"/>
                </a:cubicBezTo>
                <a:close/>
                <a:moveTo>
                  <a:pt x="90" y="139"/>
                </a:moveTo>
                <a:cubicBezTo>
                  <a:pt x="92" y="139"/>
                  <a:pt x="93" y="139"/>
                  <a:pt x="95" y="139"/>
                </a:cubicBezTo>
                <a:cubicBezTo>
                  <a:pt x="98" y="139"/>
                  <a:pt x="100" y="139"/>
                  <a:pt x="103" y="140"/>
                </a:cubicBezTo>
                <a:cubicBezTo>
                  <a:pt x="105" y="141"/>
                  <a:pt x="107" y="141"/>
                  <a:pt x="109" y="142"/>
                </a:cubicBezTo>
                <a:cubicBezTo>
                  <a:pt x="112" y="143"/>
                  <a:pt x="114" y="144"/>
                  <a:pt x="115" y="146"/>
                </a:cubicBezTo>
                <a:cubicBezTo>
                  <a:pt x="119" y="149"/>
                  <a:pt x="122" y="154"/>
                  <a:pt x="124" y="158"/>
                </a:cubicBezTo>
                <a:cubicBezTo>
                  <a:pt x="124" y="159"/>
                  <a:pt x="124" y="160"/>
                  <a:pt x="124" y="160"/>
                </a:cubicBezTo>
                <a:cubicBezTo>
                  <a:pt x="124" y="162"/>
                  <a:pt x="125" y="164"/>
                  <a:pt x="125" y="166"/>
                </a:cubicBezTo>
                <a:cubicBezTo>
                  <a:pt x="125" y="170"/>
                  <a:pt x="125" y="175"/>
                  <a:pt x="126" y="179"/>
                </a:cubicBezTo>
                <a:cubicBezTo>
                  <a:pt x="126" y="179"/>
                  <a:pt x="126" y="180"/>
                  <a:pt x="126" y="180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6" y="179"/>
                  <a:pt x="126" y="179"/>
                  <a:pt x="126" y="179"/>
                </a:cubicBezTo>
                <a:cubicBezTo>
                  <a:pt x="127" y="177"/>
                  <a:pt x="128" y="175"/>
                  <a:pt x="128" y="173"/>
                </a:cubicBezTo>
                <a:cubicBezTo>
                  <a:pt x="129" y="171"/>
                  <a:pt x="129" y="170"/>
                  <a:pt x="129" y="169"/>
                </a:cubicBezTo>
                <a:cubicBezTo>
                  <a:pt x="129" y="166"/>
                  <a:pt x="129" y="164"/>
                  <a:pt x="129" y="162"/>
                </a:cubicBezTo>
                <a:cubicBezTo>
                  <a:pt x="128" y="158"/>
                  <a:pt x="126" y="154"/>
                  <a:pt x="124" y="150"/>
                </a:cubicBezTo>
                <a:cubicBezTo>
                  <a:pt x="121" y="146"/>
                  <a:pt x="118" y="143"/>
                  <a:pt x="113" y="141"/>
                </a:cubicBezTo>
                <a:cubicBezTo>
                  <a:pt x="112" y="141"/>
                  <a:pt x="110" y="140"/>
                  <a:pt x="108" y="139"/>
                </a:cubicBezTo>
                <a:cubicBezTo>
                  <a:pt x="104" y="138"/>
                  <a:pt x="100" y="138"/>
                  <a:pt x="95" y="138"/>
                </a:cubicBezTo>
                <a:cubicBezTo>
                  <a:pt x="94" y="138"/>
                  <a:pt x="92" y="138"/>
                  <a:pt x="90" y="139"/>
                </a:cubicBezTo>
                <a:close/>
                <a:moveTo>
                  <a:pt x="139" y="150"/>
                </a:moveTo>
                <a:cubicBezTo>
                  <a:pt x="139" y="150"/>
                  <a:pt x="140" y="150"/>
                  <a:pt x="140" y="150"/>
                </a:cubicBezTo>
                <a:cubicBezTo>
                  <a:pt x="141" y="148"/>
                  <a:pt x="142" y="146"/>
                  <a:pt x="144" y="144"/>
                </a:cubicBezTo>
                <a:cubicBezTo>
                  <a:pt x="144" y="144"/>
                  <a:pt x="144" y="144"/>
                  <a:pt x="144" y="143"/>
                </a:cubicBezTo>
                <a:cubicBezTo>
                  <a:pt x="143" y="141"/>
                  <a:pt x="144" y="140"/>
                  <a:pt x="146" y="140"/>
                </a:cubicBezTo>
                <a:cubicBezTo>
                  <a:pt x="147" y="140"/>
                  <a:pt x="147" y="140"/>
                  <a:pt x="148" y="141"/>
                </a:cubicBezTo>
                <a:cubicBezTo>
                  <a:pt x="148" y="142"/>
                  <a:pt x="148" y="143"/>
                  <a:pt x="148" y="143"/>
                </a:cubicBezTo>
                <a:cubicBezTo>
                  <a:pt x="147" y="144"/>
                  <a:pt x="146" y="145"/>
                  <a:pt x="145" y="147"/>
                </a:cubicBezTo>
                <a:cubicBezTo>
                  <a:pt x="144" y="148"/>
                  <a:pt x="143" y="150"/>
                  <a:pt x="142" y="152"/>
                </a:cubicBezTo>
                <a:cubicBezTo>
                  <a:pt x="142" y="152"/>
                  <a:pt x="142" y="152"/>
                  <a:pt x="142" y="152"/>
                </a:cubicBezTo>
                <a:cubicBezTo>
                  <a:pt x="142" y="151"/>
                  <a:pt x="142" y="151"/>
                  <a:pt x="143" y="151"/>
                </a:cubicBezTo>
                <a:cubicBezTo>
                  <a:pt x="144" y="150"/>
                  <a:pt x="145" y="149"/>
                  <a:pt x="146" y="147"/>
                </a:cubicBezTo>
                <a:cubicBezTo>
                  <a:pt x="147" y="146"/>
                  <a:pt x="148" y="146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0" y="140"/>
                  <a:pt x="152" y="136"/>
                  <a:pt x="154" y="133"/>
                </a:cubicBezTo>
                <a:cubicBezTo>
                  <a:pt x="157" y="127"/>
                  <a:pt x="160" y="120"/>
                  <a:pt x="162" y="114"/>
                </a:cubicBezTo>
                <a:cubicBezTo>
                  <a:pt x="162" y="114"/>
                  <a:pt x="162" y="113"/>
                  <a:pt x="163" y="113"/>
                </a:cubicBezTo>
                <a:cubicBezTo>
                  <a:pt x="162" y="113"/>
                  <a:pt x="162" y="113"/>
                  <a:pt x="162" y="114"/>
                </a:cubicBezTo>
                <a:cubicBezTo>
                  <a:pt x="159" y="116"/>
                  <a:pt x="157" y="119"/>
                  <a:pt x="155" y="122"/>
                </a:cubicBezTo>
                <a:cubicBezTo>
                  <a:pt x="150" y="128"/>
                  <a:pt x="145" y="135"/>
                  <a:pt x="141" y="142"/>
                </a:cubicBezTo>
                <a:cubicBezTo>
                  <a:pt x="141" y="142"/>
                  <a:pt x="140" y="143"/>
                  <a:pt x="139" y="144"/>
                </a:cubicBezTo>
                <a:cubicBezTo>
                  <a:pt x="139" y="144"/>
                  <a:pt x="139" y="145"/>
                  <a:pt x="139" y="145"/>
                </a:cubicBezTo>
                <a:cubicBezTo>
                  <a:pt x="139" y="147"/>
                  <a:pt x="139" y="149"/>
                  <a:pt x="139" y="150"/>
                </a:cubicBezTo>
                <a:close/>
                <a:moveTo>
                  <a:pt x="174" y="167"/>
                </a:moveTo>
                <a:cubicBezTo>
                  <a:pt x="172" y="169"/>
                  <a:pt x="170" y="170"/>
                  <a:pt x="168" y="172"/>
                </a:cubicBezTo>
                <a:cubicBezTo>
                  <a:pt x="167" y="174"/>
                  <a:pt x="165" y="176"/>
                  <a:pt x="163" y="178"/>
                </a:cubicBezTo>
                <a:cubicBezTo>
                  <a:pt x="163" y="178"/>
                  <a:pt x="162" y="179"/>
                  <a:pt x="162" y="179"/>
                </a:cubicBezTo>
                <a:cubicBezTo>
                  <a:pt x="161" y="180"/>
                  <a:pt x="161" y="180"/>
                  <a:pt x="160" y="180"/>
                </a:cubicBezTo>
                <a:cubicBezTo>
                  <a:pt x="160" y="179"/>
                  <a:pt x="160" y="179"/>
                  <a:pt x="160" y="178"/>
                </a:cubicBezTo>
                <a:cubicBezTo>
                  <a:pt x="160" y="177"/>
                  <a:pt x="160" y="176"/>
                  <a:pt x="161" y="176"/>
                </a:cubicBezTo>
                <a:cubicBezTo>
                  <a:pt x="163" y="172"/>
                  <a:pt x="164" y="169"/>
                  <a:pt x="166" y="165"/>
                </a:cubicBezTo>
                <a:cubicBezTo>
                  <a:pt x="167" y="164"/>
                  <a:pt x="167" y="163"/>
                  <a:pt x="167" y="162"/>
                </a:cubicBezTo>
                <a:cubicBezTo>
                  <a:pt x="166" y="162"/>
                  <a:pt x="166" y="162"/>
                  <a:pt x="166" y="163"/>
                </a:cubicBezTo>
                <a:cubicBezTo>
                  <a:pt x="161" y="168"/>
                  <a:pt x="156" y="174"/>
                  <a:pt x="151" y="180"/>
                </a:cubicBezTo>
                <a:cubicBezTo>
                  <a:pt x="151" y="180"/>
                  <a:pt x="151" y="180"/>
                  <a:pt x="151" y="180"/>
                </a:cubicBezTo>
                <a:cubicBezTo>
                  <a:pt x="151" y="181"/>
                  <a:pt x="151" y="181"/>
                  <a:pt x="151" y="181"/>
                </a:cubicBezTo>
                <a:cubicBezTo>
                  <a:pt x="151" y="181"/>
                  <a:pt x="152" y="181"/>
                  <a:pt x="152" y="181"/>
                </a:cubicBezTo>
                <a:cubicBezTo>
                  <a:pt x="156" y="181"/>
                  <a:pt x="159" y="181"/>
                  <a:pt x="163" y="181"/>
                </a:cubicBezTo>
                <a:cubicBezTo>
                  <a:pt x="164" y="181"/>
                  <a:pt x="165" y="181"/>
                  <a:pt x="166" y="183"/>
                </a:cubicBezTo>
                <a:cubicBezTo>
                  <a:pt x="166" y="183"/>
                  <a:pt x="166" y="183"/>
                  <a:pt x="166" y="183"/>
                </a:cubicBezTo>
                <a:cubicBezTo>
                  <a:pt x="167" y="183"/>
                  <a:pt x="168" y="183"/>
                  <a:pt x="169" y="182"/>
                </a:cubicBezTo>
                <a:cubicBezTo>
                  <a:pt x="169" y="181"/>
                  <a:pt x="170" y="181"/>
                  <a:pt x="170" y="180"/>
                </a:cubicBezTo>
                <a:cubicBezTo>
                  <a:pt x="171" y="176"/>
                  <a:pt x="173" y="173"/>
                  <a:pt x="174" y="170"/>
                </a:cubicBezTo>
                <a:cubicBezTo>
                  <a:pt x="174" y="170"/>
                  <a:pt x="174" y="169"/>
                  <a:pt x="174" y="169"/>
                </a:cubicBezTo>
                <a:cubicBezTo>
                  <a:pt x="174" y="168"/>
                  <a:pt x="174" y="168"/>
                  <a:pt x="174" y="167"/>
                </a:cubicBezTo>
                <a:close/>
                <a:moveTo>
                  <a:pt x="8" y="120"/>
                </a:moveTo>
                <a:cubicBezTo>
                  <a:pt x="8" y="120"/>
                  <a:pt x="8" y="121"/>
                  <a:pt x="8" y="121"/>
                </a:cubicBezTo>
                <a:cubicBezTo>
                  <a:pt x="8" y="124"/>
                  <a:pt x="8" y="127"/>
                  <a:pt x="8" y="129"/>
                </a:cubicBezTo>
                <a:cubicBezTo>
                  <a:pt x="8" y="136"/>
                  <a:pt x="8" y="143"/>
                  <a:pt x="9" y="150"/>
                </a:cubicBezTo>
                <a:cubicBezTo>
                  <a:pt x="9" y="158"/>
                  <a:pt x="9" y="166"/>
                  <a:pt x="10" y="174"/>
                </a:cubicBezTo>
                <a:cubicBezTo>
                  <a:pt x="10" y="175"/>
                  <a:pt x="10" y="176"/>
                  <a:pt x="10" y="178"/>
                </a:cubicBezTo>
                <a:cubicBezTo>
                  <a:pt x="10" y="177"/>
                  <a:pt x="10" y="177"/>
                  <a:pt x="10" y="177"/>
                </a:cubicBezTo>
                <a:cubicBezTo>
                  <a:pt x="11" y="171"/>
                  <a:pt x="12" y="166"/>
                  <a:pt x="13" y="160"/>
                </a:cubicBezTo>
                <a:cubicBezTo>
                  <a:pt x="14" y="156"/>
                  <a:pt x="14" y="152"/>
                  <a:pt x="14" y="149"/>
                </a:cubicBezTo>
                <a:cubicBezTo>
                  <a:pt x="14" y="148"/>
                  <a:pt x="15" y="148"/>
                  <a:pt x="15" y="147"/>
                </a:cubicBezTo>
                <a:cubicBezTo>
                  <a:pt x="15" y="147"/>
                  <a:pt x="15" y="146"/>
                  <a:pt x="15" y="146"/>
                </a:cubicBezTo>
                <a:cubicBezTo>
                  <a:pt x="15" y="144"/>
                  <a:pt x="15" y="142"/>
                  <a:pt x="15" y="140"/>
                </a:cubicBezTo>
                <a:cubicBezTo>
                  <a:pt x="15" y="139"/>
                  <a:pt x="15" y="137"/>
                  <a:pt x="15" y="136"/>
                </a:cubicBezTo>
                <a:cubicBezTo>
                  <a:pt x="15" y="136"/>
                  <a:pt x="15" y="137"/>
                  <a:pt x="15" y="137"/>
                </a:cubicBezTo>
                <a:cubicBezTo>
                  <a:pt x="15" y="138"/>
                  <a:pt x="15" y="139"/>
                  <a:pt x="15" y="140"/>
                </a:cubicBezTo>
                <a:cubicBezTo>
                  <a:pt x="14" y="146"/>
                  <a:pt x="13" y="152"/>
                  <a:pt x="12" y="159"/>
                </a:cubicBezTo>
                <a:cubicBezTo>
                  <a:pt x="12" y="159"/>
                  <a:pt x="12" y="159"/>
                  <a:pt x="12" y="159"/>
                </a:cubicBezTo>
                <a:cubicBezTo>
                  <a:pt x="12" y="160"/>
                  <a:pt x="12" y="160"/>
                  <a:pt x="11" y="160"/>
                </a:cubicBezTo>
                <a:cubicBezTo>
                  <a:pt x="11" y="160"/>
                  <a:pt x="10" y="160"/>
                  <a:pt x="10" y="159"/>
                </a:cubicBezTo>
                <a:cubicBezTo>
                  <a:pt x="10" y="158"/>
                  <a:pt x="10" y="158"/>
                  <a:pt x="10" y="157"/>
                </a:cubicBezTo>
                <a:cubicBezTo>
                  <a:pt x="10" y="154"/>
                  <a:pt x="10" y="150"/>
                  <a:pt x="11" y="146"/>
                </a:cubicBezTo>
                <a:cubicBezTo>
                  <a:pt x="11" y="141"/>
                  <a:pt x="11" y="135"/>
                  <a:pt x="11" y="130"/>
                </a:cubicBezTo>
                <a:cubicBezTo>
                  <a:pt x="11" y="128"/>
                  <a:pt x="11" y="127"/>
                  <a:pt x="11" y="125"/>
                </a:cubicBezTo>
                <a:cubicBezTo>
                  <a:pt x="11" y="124"/>
                  <a:pt x="12" y="124"/>
                  <a:pt x="13" y="123"/>
                </a:cubicBezTo>
                <a:cubicBezTo>
                  <a:pt x="13" y="123"/>
                  <a:pt x="13" y="123"/>
                  <a:pt x="14" y="123"/>
                </a:cubicBezTo>
                <a:cubicBezTo>
                  <a:pt x="13" y="122"/>
                  <a:pt x="9" y="120"/>
                  <a:pt x="8" y="120"/>
                </a:cubicBezTo>
                <a:close/>
                <a:moveTo>
                  <a:pt x="220" y="75"/>
                </a:moveTo>
                <a:cubicBezTo>
                  <a:pt x="216" y="87"/>
                  <a:pt x="213" y="98"/>
                  <a:pt x="209" y="110"/>
                </a:cubicBezTo>
                <a:cubicBezTo>
                  <a:pt x="210" y="110"/>
                  <a:pt x="211" y="110"/>
                  <a:pt x="212" y="111"/>
                </a:cubicBezTo>
                <a:cubicBezTo>
                  <a:pt x="212" y="111"/>
                  <a:pt x="212" y="111"/>
                  <a:pt x="213" y="111"/>
                </a:cubicBezTo>
                <a:cubicBezTo>
                  <a:pt x="214" y="112"/>
                  <a:pt x="215" y="112"/>
                  <a:pt x="216" y="112"/>
                </a:cubicBezTo>
                <a:cubicBezTo>
                  <a:pt x="217" y="113"/>
                  <a:pt x="217" y="112"/>
                  <a:pt x="217" y="112"/>
                </a:cubicBezTo>
                <a:cubicBezTo>
                  <a:pt x="218" y="100"/>
                  <a:pt x="220" y="88"/>
                  <a:pt x="220" y="75"/>
                </a:cubicBezTo>
                <a:close/>
                <a:moveTo>
                  <a:pt x="30" y="172"/>
                </a:moveTo>
                <a:cubicBezTo>
                  <a:pt x="30" y="172"/>
                  <a:pt x="30" y="172"/>
                  <a:pt x="30" y="172"/>
                </a:cubicBezTo>
                <a:cubicBezTo>
                  <a:pt x="30" y="172"/>
                  <a:pt x="30" y="171"/>
                  <a:pt x="30" y="170"/>
                </a:cubicBezTo>
                <a:cubicBezTo>
                  <a:pt x="31" y="166"/>
                  <a:pt x="32" y="162"/>
                  <a:pt x="33" y="158"/>
                </a:cubicBezTo>
                <a:cubicBezTo>
                  <a:pt x="34" y="152"/>
                  <a:pt x="35" y="146"/>
                  <a:pt x="35" y="140"/>
                </a:cubicBezTo>
                <a:cubicBezTo>
                  <a:pt x="35" y="140"/>
                  <a:pt x="35" y="139"/>
                  <a:pt x="35" y="139"/>
                </a:cubicBezTo>
                <a:cubicBezTo>
                  <a:pt x="35" y="135"/>
                  <a:pt x="35" y="131"/>
                  <a:pt x="35" y="127"/>
                </a:cubicBezTo>
                <a:cubicBezTo>
                  <a:pt x="35" y="127"/>
                  <a:pt x="35" y="127"/>
                  <a:pt x="35" y="126"/>
                </a:cubicBezTo>
                <a:cubicBezTo>
                  <a:pt x="34" y="126"/>
                  <a:pt x="34" y="127"/>
                  <a:pt x="34" y="127"/>
                </a:cubicBezTo>
                <a:cubicBezTo>
                  <a:pt x="34" y="129"/>
                  <a:pt x="33" y="131"/>
                  <a:pt x="32" y="133"/>
                </a:cubicBezTo>
                <a:cubicBezTo>
                  <a:pt x="31" y="138"/>
                  <a:pt x="29" y="143"/>
                  <a:pt x="28" y="149"/>
                </a:cubicBezTo>
                <a:cubicBezTo>
                  <a:pt x="28" y="149"/>
                  <a:pt x="28" y="149"/>
                  <a:pt x="28" y="150"/>
                </a:cubicBezTo>
                <a:cubicBezTo>
                  <a:pt x="28" y="151"/>
                  <a:pt x="29" y="151"/>
                  <a:pt x="29" y="152"/>
                </a:cubicBezTo>
                <a:cubicBezTo>
                  <a:pt x="29" y="153"/>
                  <a:pt x="29" y="155"/>
                  <a:pt x="29" y="156"/>
                </a:cubicBezTo>
                <a:cubicBezTo>
                  <a:pt x="29" y="161"/>
                  <a:pt x="29" y="165"/>
                  <a:pt x="29" y="170"/>
                </a:cubicBezTo>
                <a:cubicBezTo>
                  <a:pt x="30" y="171"/>
                  <a:pt x="30" y="172"/>
                  <a:pt x="30" y="172"/>
                </a:cubicBezTo>
                <a:close/>
                <a:moveTo>
                  <a:pt x="138" y="33"/>
                </a:moveTo>
                <a:cubicBezTo>
                  <a:pt x="138" y="33"/>
                  <a:pt x="138" y="32"/>
                  <a:pt x="138" y="32"/>
                </a:cubicBezTo>
                <a:cubicBezTo>
                  <a:pt x="136" y="34"/>
                  <a:pt x="135" y="36"/>
                  <a:pt x="133" y="38"/>
                </a:cubicBezTo>
                <a:cubicBezTo>
                  <a:pt x="132" y="39"/>
                  <a:pt x="132" y="40"/>
                  <a:pt x="131" y="40"/>
                </a:cubicBezTo>
                <a:cubicBezTo>
                  <a:pt x="128" y="48"/>
                  <a:pt x="123" y="54"/>
                  <a:pt x="116" y="59"/>
                </a:cubicBezTo>
                <a:cubicBezTo>
                  <a:pt x="115" y="59"/>
                  <a:pt x="115" y="60"/>
                  <a:pt x="114" y="60"/>
                </a:cubicBezTo>
                <a:cubicBezTo>
                  <a:pt x="114" y="60"/>
                  <a:pt x="113" y="61"/>
                  <a:pt x="113" y="61"/>
                </a:cubicBezTo>
                <a:cubicBezTo>
                  <a:pt x="112" y="61"/>
                  <a:pt x="112" y="61"/>
                  <a:pt x="111" y="61"/>
                </a:cubicBezTo>
                <a:cubicBezTo>
                  <a:pt x="110" y="62"/>
                  <a:pt x="108" y="63"/>
                  <a:pt x="107" y="63"/>
                </a:cubicBezTo>
                <a:cubicBezTo>
                  <a:pt x="106" y="63"/>
                  <a:pt x="106" y="64"/>
                  <a:pt x="106" y="64"/>
                </a:cubicBezTo>
                <a:cubicBezTo>
                  <a:pt x="103" y="66"/>
                  <a:pt x="101" y="67"/>
                  <a:pt x="99" y="70"/>
                </a:cubicBezTo>
                <a:cubicBezTo>
                  <a:pt x="99" y="70"/>
                  <a:pt x="98" y="70"/>
                  <a:pt x="98" y="71"/>
                </a:cubicBezTo>
                <a:cubicBezTo>
                  <a:pt x="99" y="71"/>
                  <a:pt x="100" y="71"/>
                  <a:pt x="100" y="71"/>
                </a:cubicBezTo>
                <a:cubicBezTo>
                  <a:pt x="101" y="70"/>
                  <a:pt x="103" y="70"/>
                  <a:pt x="104" y="70"/>
                </a:cubicBezTo>
                <a:cubicBezTo>
                  <a:pt x="109" y="68"/>
                  <a:pt x="114" y="65"/>
                  <a:pt x="119" y="63"/>
                </a:cubicBezTo>
                <a:cubicBezTo>
                  <a:pt x="120" y="63"/>
                  <a:pt x="121" y="62"/>
                  <a:pt x="122" y="62"/>
                </a:cubicBezTo>
                <a:cubicBezTo>
                  <a:pt x="121" y="61"/>
                  <a:pt x="121" y="60"/>
                  <a:pt x="122" y="59"/>
                </a:cubicBezTo>
                <a:cubicBezTo>
                  <a:pt x="122" y="58"/>
                  <a:pt x="123" y="57"/>
                  <a:pt x="123" y="56"/>
                </a:cubicBezTo>
                <a:cubicBezTo>
                  <a:pt x="128" y="49"/>
                  <a:pt x="133" y="41"/>
                  <a:pt x="138" y="34"/>
                </a:cubicBezTo>
                <a:cubicBezTo>
                  <a:pt x="138" y="33"/>
                  <a:pt x="138" y="33"/>
                  <a:pt x="138" y="33"/>
                </a:cubicBezTo>
                <a:close/>
                <a:moveTo>
                  <a:pt x="42" y="130"/>
                </a:moveTo>
                <a:cubicBezTo>
                  <a:pt x="42" y="130"/>
                  <a:pt x="42" y="130"/>
                  <a:pt x="42" y="130"/>
                </a:cubicBezTo>
                <a:cubicBezTo>
                  <a:pt x="42" y="130"/>
                  <a:pt x="42" y="131"/>
                  <a:pt x="42" y="131"/>
                </a:cubicBezTo>
                <a:cubicBezTo>
                  <a:pt x="41" y="136"/>
                  <a:pt x="39" y="141"/>
                  <a:pt x="38" y="146"/>
                </a:cubicBezTo>
                <a:cubicBezTo>
                  <a:pt x="38" y="146"/>
                  <a:pt x="38" y="147"/>
                  <a:pt x="38" y="148"/>
                </a:cubicBezTo>
                <a:cubicBezTo>
                  <a:pt x="38" y="155"/>
                  <a:pt x="39" y="162"/>
                  <a:pt x="39" y="169"/>
                </a:cubicBezTo>
                <a:cubicBezTo>
                  <a:pt x="39" y="170"/>
                  <a:pt x="39" y="172"/>
                  <a:pt x="40" y="173"/>
                </a:cubicBezTo>
                <a:cubicBezTo>
                  <a:pt x="40" y="174"/>
                  <a:pt x="40" y="174"/>
                  <a:pt x="41" y="174"/>
                </a:cubicBezTo>
                <a:cubicBezTo>
                  <a:pt x="41" y="174"/>
                  <a:pt x="41" y="173"/>
                  <a:pt x="41" y="173"/>
                </a:cubicBezTo>
                <a:cubicBezTo>
                  <a:pt x="41" y="169"/>
                  <a:pt x="42" y="165"/>
                  <a:pt x="42" y="161"/>
                </a:cubicBezTo>
                <a:cubicBezTo>
                  <a:pt x="43" y="156"/>
                  <a:pt x="43" y="152"/>
                  <a:pt x="43" y="147"/>
                </a:cubicBezTo>
                <a:cubicBezTo>
                  <a:pt x="43" y="142"/>
                  <a:pt x="43" y="138"/>
                  <a:pt x="43" y="134"/>
                </a:cubicBezTo>
                <a:cubicBezTo>
                  <a:pt x="43" y="133"/>
                  <a:pt x="43" y="131"/>
                  <a:pt x="42" y="130"/>
                </a:cubicBezTo>
                <a:close/>
                <a:moveTo>
                  <a:pt x="25" y="131"/>
                </a:moveTo>
                <a:cubicBezTo>
                  <a:pt x="25" y="131"/>
                  <a:pt x="25" y="131"/>
                  <a:pt x="25" y="131"/>
                </a:cubicBezTo>
                <a:cubicBezTo>
                  <a:pt x="23" y="138"/>
                  <a:pt x="21" y="146"/>
                  <a:pt x="19" y="154"/>
                </a:cubicBezTo>
                <a:cubicBezTo>
                  <a:pt x="19" y="155"/>
                  <a:pt x="20" y="156"/>
                  <a:pt x="20" y="157"/>
                </a:cubicBezTo>
                <a:cubicBezTo>
                  <a:pt x="20" y="158"/>
                  <a:pt x="20" y="159"/>
                  <a:pt x="20" y="160"/>
                </a:cubicBezTo>
                <a:cubicBezTo>
                  <a:pt x="20" y="164"/>
                  <a:pt x="20" y="169"/>
                  <a:pt x="20" y="173"/>
                </a:cubicBezTo>
                <a:cubicBezTo>
                  <a:pt x="20" y="174"/>
                  <a:pt x="20" y="174"/>
                  <a:pt x="20" y="175"/>
                </a:cubicBezTo>
                <a:cubicBezTo>
                  <a:pt x="21" y="175"/>
                  <a:pt x="21" y="175"/>
                  <a:pt x="21" y="175"/>
                </a:cubicBezTo>
                <a:cubicBezTo>
                  <a:pt x="22" y="173"/>
                  <a:pt x="22" y="172"/>
                  <a:pt x="22" y="171"/>
                </a:cubicBezTo>
                <a:cubicBezTo>
                  <a:pt x="23" y="166"/>
                  <a:pt x="24" y="161"/>
                  <a:pt x="25" y="156"/>
                </a:cubicBezTo>
                <a:cubicBezTo>
                  <a:pt x="25" y="156"/>
                  <a:pt x="25" y="155"/>
                  <a:pt x="24" y="155"/>
                </a:cubicBezTo>
                <a:cubicBezTo>
                  <a:pt x="24" y="154"/>
                  <a:pt x="24" y="154"/>
                  <a:pt x="24" y="153"/>
                </a:cubicBezTo>
                <a:cubicBezTo>
                  <a:pt x="25" y="148"/>
                  <a:pt x="25" y="143"/>
                  <a:pt x="25" y="139"/>
                </a:cubicBezTo>
                <a:cubicBezTo>
                  <a:pt x="25" y="136"/>
                  <a:pt x="25" y="133"/>
                  <a:pt x="25" y="131"/>
                </a:cubicBezTo>
                <a:close/>
                <a:moveTo>
                  <a:pt x="98" y="125"/>
                </a:moveTo>
                <a:cubicBezTo>
                  <a:pt x="98" y="125"/>
                  <a:pt x="98" y="125"/>
                  <a:pt x="99" y="125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100" y="119"/>
                  <a:pt x="102" y="114"/>
                  <a:pt x="103" y="108"/>
                </a:cubicBezTo>
                <a:cubicBezTo>
                  <a:pt x="104" y="108"/>
                  <a:pt x="104" y="107"/>
                  <a:pt x="103" y="106"/>
                </a:cubicBezTo>
                <a:cubicBezTo>
                  <a:pt x="103" y="106"/>
                  <a:pt x="103" y="106"/>
                  <a:pt x="103" y="105"/>
                </a:cubicBezTo>
                <a:cubicBezTo>
                  <a:pt x="103" y="100"/>
                  <a:pt x="102" y="96"/>
                  <a:pt x="102" y="91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101" y="90"/>
                  <a:pt x="100" y="90"/>
                  <a:pt x="99" y="90"/>
                </a:cubicBezTo>
                <a:cubicBezTo>
                  <a:pt x="99" y="93"/>
                  <a:pt x="99" y="95"/>
                  <a:pt x="98" y="98"/>
                </a:cubicBezTo>
                <a:cubicBezTo>
                  <a:pt x="98" y="100"/>
                  <a:pt x="97" y="102"/>
                  <a:pt x="97" y="105"/>
                </a:cubicBezTo>
                <a:cubicBezTo>
                  <a:pt x="97" y="105"/>
                  <a:pt x="97" y="106"/>
                  <a:pt x="97" y="107"/>
                </a:cubicBezTo>
                <a:cubicBezTo>
                  <a:pt x="97" y="107"/>
                  <a:pt x="97" y="108"/>
                  <a:pt x="97" y="109"/>
                </a:cubicBezTo>
                <a:cubicBezTo>
                  <a:pt x="98" y="112"/>
                  <a:pt x="98" y="116"/>
                  <a:pt x="98" y="119"/>
                </a:cubicBezTo>
                <a:cubicBezTo>
                  <a:pt x="98" y="121"/>
                  <a:pt x="98" y="123"/>
                  <a:pt x="98" y="125"/>
                </a:cubicBezTo>
                <a:close/>
                <a:moveTo>
                  <a:pt x="25" y="16"/>
                </a:moveTo>
                <a:cubicBezTo>
                  <a:pt x="25" y="16"/>
                  <a:pt x="25" y="16"/>
                  <a:pt x="25" y="16"/>
                </a:cubicBezTo>
                <a:cubicBezTo>
                  <a:pt x="24" y="16"/>
                  <a:pt x="24" y="16"/>
                  <a:pt x="24" y="17"/>
                </a:cubicBezTo>
                <a:cubicBezTo>
                  <a:pt x="22" y="20"/>
                  <a:pt x="19" y="23"/>
                  <a:pt x="17" y="27"/>
                </a:cubicBezTo>
                <a:cubicBezTo>
                  <a:pt x="17" y="27"/>
                  <a:pt x="17" y="27"/>
                  <a:pt x="17" y="28"/>
                </a:cubicBezTo>
                <a:cubicBezTo>
                  <a:pt x="17" y="28"/>
                  <a:pt x="17" y="28"/>
                  <a:pt x="16" y="28"/>
                </a:cubicBezTo>
                <a:cubicBezTo>
                  <a:pt x="16" y="29"/>
                  <a:pt x="16" y="29"/>
                  <a:pt x="15" y="30"/>
                </a:cubicBezTo>
                <a:cubicBezTo>
                  <a:pt x="12" y="36"/>
                  <a:pt x="10" y="44"/>
                  <a:pt x="9" y="51"/>
                </a:cubicBezTo>
                <a:cubicBezTo>
                  <a:pt x="8" y="51"/>
                  <a:pt x="8" y="51"/>
                  <a:pt x="8" y="52"/>
                </a:cubicBezTo>
                <a:cubicBezTo>
                  <a:pt x="9" y="51"/>
                  <a:pt x="9" y="51"/>
                  <a:pt x="10" y="51"/>
                </a:cubicBezTo>
                <a:cubicBezTo>
                  <a:pt x="12" y="48"/>
                  <a:pt x="14" y="45"/>
                  <a:pt x="16" y="41"/>
                </a:cubicBezTo>
                <a:cubicBezTo>
                  <a:pt x="17" y="40"/>
                  <a:pt x="17" y="38"/>
                  <a:pt x="18" y="37"/>
                </a:cubicBezTo>
                <a:cubicBezTo>
                  <a:pt x="20" y="31"/>
                  <a:pt x="22" y="25"/>
                  <a:pt x="24" y="19"/>
                </a:cubicBezTo>
                <a:cubicBezTo>
                  <a:pt x="24" y="18"/>
                  <a:pt x="25" y="17"/>
                  <a:pt x="25" y="16"/>
                </a:cubicBezTo>
                <a:close/>
                <a:moveTo>
                  <a:pt x="97" y="73"/>
                </a:moveTo>
                <a:cubicBezTo>
                  <a:pt x="96" y="73"/>
                  <a:pt x="96" y="74"/>
                  <a:pt x="96" y="74"/>
                </a:cubicBezTo>
                <a:cubicBezTo>
                  <a:pt x="95" y="79"/>
                  <a:pt x="94" y="84"/>
                  <a:pt x="93" y="88"/>
                </a:cubicBezTo>
                <a:cubicBezTo>
                  <a:pt x="93" y="89"/>
                  <a:pt x="93" y="89"/>
                  <a:pt x="92" y="90"/>
                </a:cubicBezTo>
                <a:cubicBezTo>
                  <a:pt x="91" y="91"/>
                  <a:pt x="92" y="91"/>
                  <a:pt x="92" y="92"/>
                </a:cubicBezTo>
                <a:cubicBezTo>
                  <a:pt x="92" y="93"/>
                  <a:pt x="92" y="93"/>
                  <a:pt x="92" y="94"/>
                </a:cubicBezTo>
                <a:cubicBezTo>
                  <a:pt x="93" y="97"/>
                  <a:pt x="94" y="99"/>
                  <a:pt x="94" y="102"/>
                </a:cubicBezTo>
                <a:cubicBezTo>
                  <a:pt x="94" y="103"/>
                  <a:pt x="95" y="103"/>
                  <a:pt x="95" y="103"/>
                </a:cubicBezTo>
                <a:cubicBezTo>
                  <a:pt x="95" y="103"/>
                  <a:pt x="95" y="102"/>
                  <a:pt x="95" y="102"/>
                </a:cubicBezTo>
                <a:cubicBezTo>
                  <a:pt x="96" y="96"/>
                  <a:pt x="97" y="91"/>
                  <a:pt x="98" y="85"/>
                </a:cubicBezTo>
                <a:cubicBezTo>
                  <a:pt x="98" y="83"/>
                  <a:pt x="98" y="81"/>
                  <a:pt x="98" y="80"/>
                </a:cubicBezTo>
                <a:cubicBezTo>
                  <a:pt x="99" y="79"/>
                  <a:pt x="99" y="78"/>
                  <a:pt x="100" y="78"/>
                </a:cubicBezTo>
                <a:cubicBezTo>
                  <a:pt x="100" y="78"/>
                  <a:pt x="100" y="77"/>
                  <a:pt x="101" y="77"/>
                </a:cubicBezTo>
                <a:cubicBezTo>
                  <a:pt x="103" y="75"/>
                  <a:pt x="106" y="73"/>
                  <a:pt x="108" y="71"/>
                </a:cubicBezTo>
                <a:cubicBezTo>
                  <a:pt x="108" y="71"/>
                  <a:pt x="109" y="71"/>
                  <a:pt x="109" y="70"/>
                </a:cubicBezTo>
                <a:cubicBezTo>
                  <a:pt x="107" y="71"/>
                  <a:pt x="106" y="71"/>
                  <a:pt x="105" y="72"/>
                </a:cubicBezTo>
                <a:cubicBezTo>
                  <a:pt x="102" y="73"/>
                  <a:pt x="100" y="74"/>
                  <a:pt x="97" y="73"/>
                </a:cubicBezTo>
                <a:close/>
                <a:moveTo>
                  <a:pt x="254" y="74"/>
                </a:moveTo>
                <a:cubicBezTo>
                  <a:pt x="250" y="87"/>
                  <a:pt x="248" y="100"/>
                  <a:pt x="246" y="114"/>
                </a:cubicBezTo>
                <a:cubicBezTo>
                  <a:pt x="247" y="114"/>
                  <a:pt x="247" y="113"/>
                  <a:pt x="247" y="113"/>
                </a:cubicBezTo>
                <a:cubicBezTo>
                  <a:pt x="248" y="109"/>
                  <a:pt x="249" y="105"/>
                  <a:pt x="250" y="102"/>
                </a:cubicBezTo>
                <a:cubicBezTo>
                  <a:pt x="253" y="94"/>
                  <a:pt x="255" y="87"/>
                  <a:pt x="257" y="80"/>
                </a:cubicBezTo>
                <a:cubicBezTo>
                  <a:pt x="257" y="79"/>
                  <a:pt x="258" y="78"/>
                  <a:pt x="258" y="77"/>
                </a:cubicBezTo>
                <a:cubicBezTo>
                  <a:pt x="258" y="77"/>
                  <a:pt x="258" y="77"/>
                  <a:pt x="258" y="76"/>
                </a:cubicBezTo>
                <a:cubicBezTo>
                  <a:pt x="257" y="76"/>
                  <a:pt x="257" y="76"/>
                  <a:pt x="256" y="76"/>
                </a:cubicBezTo>
                <a:cubicBezTo>
                  <a:pt x="256" y="75"/>
                  <a:pt x="255" y="74"/>
                  <a:pt x="254" y="74"/>
                </a:cubicBezTo>
                <a:close/>
                <a:moveTo>
                  <a:pt x="175" y="70"/>
                </a:moveTo>
                <a:cubicBezTo>
                  <a:pt x="171" y="77"/>
                  <a:pt x="166" y="83"/>
                  <a:pt x="162" y="89"/>
                </a:cubicBezTo>
                <a:cubicBezTo>
                  <a:pt x="162" y="89"/>
                  <a:pt x="162" y="89"/>
                  <a:pt x="163" y="89"/>
                </a:cubicBezTo>
                <a:cubicBezTo>
                  <a:pt x="166" y="85"/>
                  <a:pt x="170" y="82"/>
                  <a:pt x="173" y="79"/>
                </a:cubicBezTo>
                <a:cubicBezTo>
                  <a:pt x="174" y="78"/>
                  <a:pt x="175" y="78"/>
                  <a:pt x="175" y="77"/>
                </a:cubicBezTo>
                <a:cubicBezTo>
                  <a:pt x="176" y="77"/>
                  <a:pt x="177" y="77"/>
                  <a:pt x="177" y="77"/>
                </a:cubicBezTo>
                <a:cubicBezTo>
                  <a:pt x="178" y="78"/>
                  <a:pt x="178" y="78"/>
                  <a:pt x="178" y="79"/>
                </a:cubicBezTo>
                <a:cubicBezTo>
                  <a:pt x="177" y="80"/>
                  <a:pt x="177" y="81"/>
                  <a:pt x="176" y="81"/>
                </a:cubicBezTo>
                <a:cubicBezTo>
                  <a:pt x="174" y="85"/>
                  <a:pt x="172" y="88"/>
                  <a:pt x="170" y="92"/>
                </a:cubicBezTo>
                <a:cubicBezTo>
                  <a:pt x="170" y="92"/>
                  <a:pt x="169" y="93"/>
                  <a:pt x="169" y="93"/>
                </a:cubicBezTo>
                <a:cubicBezTo>
                  <a:pt x="174" y="88"/>
                  <a:pt x="179" y="83"/>
                  <a:pt x="185" y="79"/>
                </a:cubicBezTo>
                <a:cubicBezTo>
                  <a:pt x="181" y="76"/>
                  <a:pt x="178" y="73"/>
                  <a:pt x="175" y="70"/>
                </a:cubicBezTo>
                <a:close/>
                <a:moveTo>
                  <a:pt x="138" y="141"/>
                </a:moveTo>
                <a:cubicBezTo>
                  <a:pt x="141" y="134"/>
                  <a:pt x="145" y="127"/>
                  <a:pt x="148" y="120"/>
                </a:cubicBezTo>
                <a:cubicBezTo>
                  <a:pt x="141" y="128"/>
                  <a:pt x="136" y="137"/>
                  <a:pt x="130" y="145"/>
                </a:cubicBezTo>
                <a:cubicBezTo>
                  <a:pt x="131" y="147"/>
                  <a:pt x="133" y="149"/>
                  <a:pt x="133" y="151"/>
                </a:cubicBezTo>
                <a:cubicBezTo>
                  <a:pt x="134" y="153"/>
                  <a:pt x="135" y="155"/>
                  <a:pt x="135" y="157"/>
                </a:cubicBezTo>
                <a:cubicBezTo>
                  <a:pt x="136" y="156"/>
                  <a:pt x="137" y="155"/>
                  <a:pt x="137" y="154"/>
                </a:cubicBezTo>
                <a:cubicBezTo>
                  <a:pt x="138" y="154"/>
                  <a:pt x="138" y="153"/>
                  <a:pt x="138" y="153"/>
                </a:cubicBezTo>
                <a:cubicBezTo>
                  <a:pt x="137" y="150"/>
                  <a:pt x="136" y="146"/>
                  <a:pt x="135" y="143"/>
                </a:cubicBezTo>
                <a:cubicBezTo>
                  <a:pt x="135" y="143"/>
                  <a:pt x="135" y="143"/>
                  <a:pt x="135" y="142"/>
                </a:cubicBezTo>
                <a:cubicBezTo>
                  <a:pt x="135" y="142"/>
                  <a:pt x="136" y="141"/>
                  <a:pt x="137" y="141"/>
                </a:cubicBezTo>
                <a:cubicBezTo>
                  <a:pt x="137" y="141"/>
                  <a:pt x="138" y="141"/>
                  <a:pt x="138" y="141"/>
                </a:cubicBezTo>
                <a:close/>
                <a:moveTo>
                  <a:pt x="239" y="72"/>
                </a:moveTo>
                <a:cubicBezTo>
                  <a:pt x="236" y="72"/>
                  <a:pt x="234" y="73"/>
                  <a:pt x="232" y="75"/>
                </a:cubicBezTo>
                <a:cubicBezTo>
                  <a:pt x="232" y="75"/>
                  <a:pt x="231" y="76"/>
                  <a:pt x="231" y="76"/>
                </a:cubicBezTo>
                <a:cubicBezTo>
                  <a:pt x="230" y="87"/>
                  <a:pt x="228" y="97"/>
                  <a:pt x="226" y="107"/>
                </a:cubicBezTo>
                <a:cubicBezTo>
                  <a:pt x="226" y="108"/>
                  <a:pt x="226" y="109"/>
                  <a:pt x="226" y="110"/>
                </a:cubicBezTo>
                <a:cubicBezTo>
                  <a:pt x="230" y="97"/>
                  <a:pt x="234" y="84"/>
                  <a:pt x="239" y="72"/>
                </a:cubicBezTo>
                <a:close/>
                <a:moveTo>
                  <a:pt x="78" y="97"/>
                </a:moveTo>
                <a:cubicBezTo>
                  <a:pt x="78" y="96"/>
                  <a:pt x="78" y="96"/>
                  <a:pt x="78" y="95"/>
                </a:cubicBezTo>
                <a:cubicBezTo>
                  <a:pt x="78" y="94"/>
                  <a:pt x="78" y="93"/>
                  <a:pt x="79" y="92"/>
                </a:cubicBezTo>
                <a:cubicBezTo>
                  <a:pt x="79" y="91"/>
                  <a:pt x="79" y="91"/>
                  <a:pt x="79" y="91"/>
                </a:cubicBezTo>
                <a:cubicBezTo>
                  <a:pt x="79" y="90"/>
                  <a:pt x="79" y="90"/>
                  <a:pt x="80" y="90"/>
                </a:cubicBezTo>
                <a:cubicBezTo>
                  <a:pt x="81" y="90"/>
                  <a:pt x="81" y="90"/>
                  <a:pt x="81" y="91"/>
                </a:cubicBezTo>
                <a:cubicBezTo>
                  <a:pt x="81" y="91"/>
                  <a:pt x="82" y="91"/>
                  <a:pt x="82" y="92"/>
                </a:cubicBezTo>
                <a:cubicBezTo>
                  <a:pt x="82" y="94"/>
                  <a:pt x="82" y="96"/>
                  <a:pt x="83" y="98"/>
                </a:cubicBezTo>
                <a:cubicBezTo>
                  <a:pt x="83" y="101"/>
                  <a:pt x="84" y="105"/>
                  <a:pt x="85" y="109"/>
                </a:cubicBezTo>
                <a:cubicBezTo>
                  <a:pt x="85" y="109"/>
                  <a:pt x="85" y="110"/>
                  <a:pt x="85" y="110"/>
                </a:cubicBezTo>
                <a:cubicBezTo>
                  <a:pt x="85" y="110"/>
                  <a:pt x="85" y="110"/>
                  <a:pt x="86" y="110"/>
                </a:cubicBezTo>
                <a:cubicBezTo>
                  <a:pt x="86" y="108"/>
                  <a:pt x="86" y="105"/>
                  <a:pt x="86" y="103"/>
                </a:cubicBezTo>
                <a:cubicBezTo>
                  <a:pt x="85" y="103"/>
                  <a:pt x="85" y="102"/>
                  <a:pt x="85" y="101"/>
                </a:cubicBezTo>
                <a:cubicBezTo>
                  <a:pt x="84" y="100"/>
                  <a:pt x="84" y="99"/>
                  <a:pt x="84" y="99"/>
                </a:cubicBezTo>
                <a:cubicBezTo>
                  <a:pt x="84" y="95"/>
                  <a:pt x="83" y="91"/>
                  <a:pt x="83" y="87"/>
                </a:cubicBezTo>
                <a:cubicBezTo>
                  <a:pt x="83" y="84"/>
                  <a:pt x="83" y="82"/>
                  <a:pt x="82" y="79"/>
                </a:cubicBezTo>
                <a:cubicBezTo>
                  <a:pt x="82" y="79"/>
                  <a:pt x="82" y="79"/>
                  <a:pt x="82" y="78"/>
                </a:cubicBezTo>
                <a:cubicBezTo>
                  <a:pt x="81" y="80"/>
                  <a:pt x="80" y="81"/>
                  <a:pt x="79" y="82"/>
                </a:cubicBezTo>
                <a:cubicBezTo>
                  <a:pt x="78" y="83"/>
                  <a:pt x="77" y="84"/>
                  <a:pt x="75" y="83"/>
                </a:cubicBezTo>
                <a:cubicBezTo>
                  <a:pt x="75" y="85"/>
                  <a:pt x="75" y="86"/>
                  <a:pt x="75" y="88"/>
                </a:cubicBezTo>
                <a:cubicBezTo>
                  <a:pt x="76" y="89"/>
                  <a:pt x="76" y="90"/>
                  <a:pt x="76" y="91"/>
                </a:cubicBezTo>
                <a:cubicBezTo>
                  <a:pt x="77" y="93"/>
                  <a:pt x="77" y="95"/>
                  <a:pt x="78" y="97"/>
                </a:cubicBezTo>
                <a:close/>
                <a:moveTo>
                  <a:pt x="219" y="72"/>
                </a:moveTo>
                <a:cubicBezTo>
                  <a:pt x="216" y="75"/>
                  <a:pt x="212" y="77"/>
                  <a:pt x="209" y="79"/>
                </a:cubicBezTo>
                <a:cubicBezTo>
                  <a:pt x="210" y="80"/>
                  <a:pt x="210" y="81"/>
                  <a:pt x="210" y="82"/>
                </a:cubicBezTo>
                <a:cubicBezTo>
                  <a:pt x="210" y="84"/>
                  <a:pt x="210" y="85"/>
                  <a:pt x="209" y="86"/>
                </a:cubicBezTo>
                <a:cubicBezTo>
                  <a:pt x="209" y="92"/>
                  <a:pt x="209" y="98"/>
                  <a:pt x="208" y="104"/>
                </a:cubicBezTo>
                <a:cubicBezTo>
                  <a:pt x="208" y="104"/>
                  <a:pt x="208" y="104"/>
                  <a:pt x="208" y="105"/>
                </a:cubicBezTo>
                <a:cubicBezTo>
                  <a:pt x="212" y="94"/>
                  <a:pt x="215" y="83"/>
                  <a:pt x="219" y="72"/>
                </a:cubicBezTo>
                <a:close/>
                <a:moveTo>
                  <a:pt x="245" y="71"/>
                </a:moveTo>
                <a:cubicBezTo>
                  <a:pt x="243" y="83"/>
                  <a:pt x="241" y="94"/>
                  <a:pt x="240" y="106"/>
                </a:cubicBezTo>
                <a:cubicBezTo>
                  <a:pt x="244" y="95"/>
                  <a:pt x="247" y="84"/>
                  <a:pt x="251" y="72"/>
                </a:cubicBezTo>
                <a:cubicBezTo>
                  <a:pt x="249" y="72"/>
                  <a:pt x="247" y="72"/>
                  <a:pt x="245" y="71"/>
                </a:cubicBezTo>
                <a:close/>
                <a:moveTo>
                  <a:pt x="206" y="81"/>
                </a:moveTo>
                <a:cubicBezTo>
                  <a:pt x="202" y="82"/>
                  <a:pt x="202" y="83"/>
                  <a:pt x="194" y="82"/>
                </a:cubicBezTo>
                <a:cubicBezTo>
                  <a:pt x="194" y="83"/>
                  <a:pt x="194" y="83"/>
                  <a:pt x="194" y="83"/>
                </a:cubicBezTo>
                <a:cubicBezTo>
                  <a:pt x="195" y="84"/>
                  <a:pt x="195" y="84"/>
                  <a:pt x="194" y="85"/>
                </a:cubicBezTo>
                <a:cubicBezTo>
                  <a:pt x="194" y="86"/>
                  <a:pt x="194" y="86"/>
                  <a:pt x="194" y="86"/>
                </a:cubicBezTo>
                <a:cubicBezTo>
                  <a:pt x="192" y="92"/>
                  <a:pt x="191" y="99"/>
                  <a:pt x="189" y="105"/>
                </a:cubicBezTo>
                <a:cubicBezTo>
                  <a:pt x="189" y="105"/>
                  <a:pt x="189" y="105"/>
                  <a:pt x="189" y="105"/>
                </a:cubicBezTo>
                <a:cubicBezTo>
                  <a:pt x="190" y="105"/>
                  <a:pt x="190" y="105"/>
                  <a:pt x="190" y="104"/>
                </a:cubicBezTo>
                <a:cubicBezTo>
                  <a:pt x="192" y="99"/>
                  <a:pt x="194" y="93"/>
                  <a:pt x="196" y="87"/>
                </a:cubicBezTo>
                <a:cubicBezTo>
                  <a:pt x="196" y="87"/>
                  <a:pt x="197" y="86"/>
                  <a:pt x="197" y="86"/>
                </a:cubicBezTo>
                <a:cubicBezTo>
                  <a:pt x="197" y="86"/>
                  <a:pt x="197" y="85"/>
                  <a:pt x="197" y="85"/>
                </a:cubicBezTo>
                <a:cubicBezTo>
                  <a:pt x="198" y="85"/>
                  <a:pt x="198" y="84"/>
                  <a:pt x="199" y="84"/>
                </a:cubicBezTo>
                <a:cubicBezTo>
                  <a:pt x="200" y="84"/>
                  <a:pt x="200" y="85"/>
                  <a:pt x="200" y="86"/>
                </a:cubicBezTo>
                <a:cubicBezTo>
                  <a:pt x="200" y="87"/>
                  <a:pt x="201" y="88"/>
                  <a:pt x="200" y="89"/>
                </a:cubicBezTo>
                <a:cubicBezTo>
                  <a:pt x="200" y="92"/>
                  <a:pt x="200" y="95"/>
                  <a:pt x="200" y="98"/>
                </a:cubicBezTo>
                <a:cubicBezTo>
                  <a:pt x="199" y="100"/>
                  <a:pt x="199" y="102"/>
                  <a:pt x="199" y="104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201" y="96"/>
                  <a:pt x="204" y="89"/>
                  <a:pt x="206" y="81"/>
                </a:cubicBezTo>
                <a:close/>
                <a:moveTo>
                  <a:pt x="56" y="71"/>
                </a:moveTo>
                <a:cubicBezTo>
                  <a:pt x="63" y="82"/>
                  <a:pt x="64" y="93"/>
                  <a:pt x="61" y="105"/>
                </a:cubicBezTo>
                <a:cubicBezTo>
                  <a:pt x="62" y="104"/>
                  <a:pt x="62" y="103"/>
                  <a:pt x="63" y="101"/>
                </a:cubicBezTo>
                <a:cubicBezTo>
                  <a:pt x="65" y="98"/>
                  <a:pt x="65" y="94"/>
                  <a:pt x="66" y="89"/>
                </a:cubicBezTo>
                <a:cubicBezTo>
                  <a:pt x="66" y="85"/>
                  <a:pt x="65" y="80"/>
                  <a:pt x="63" y="76"/>
                </a:cubicBezTo>
                <a:cubicBezTo>
                  <a:pt x="61" y="74"/>
                  <a:pt x="59" y="73"/>
                  <a:pt x="56" y="71"/>
                </a:cubicBezTo>
                <a:close/>
                <a:moveTo>
                  <a:pt x="86" y="57"/>
                </a:moveTo>
                <a:cubicBezTo>
                  <a:pt x="85" y="59"/>
                  <a:pt x="85" y="61"/>
                  <a:pt x="84" y="63"/>
                </a:cubicBezTo>
                <a:cubicBezTo>
                  <a:pt x="83" y="65"/>
                  <a:pt x="82" y="67"/>
                  <a:pt x="82" y="70"/>
                </a:cubicBezTo>
                <a:cubicBezTo>
                  <a:pt x="81" y="70"/>
                  <a:pt x="81" y="70"/>
                  <a:pt x="81" y="71"/>
                </a:cubicBezTo>
                <a:cubicBezTo>
                  <a:pt x="82" y="72"/>
                  <a:pt x="82" y="73"/>
                  <a:pt x="83" y="73"/>
                </a:cubicBezTo>
                <a:cubicBezTo>
                  <a:pt x="86" y="70"/>
                  <a:pt x="90" y="66"/>
                  <a:pt x="94" y="62"/>
                </a:cubicBezTo>
                <a:cubicBezTo>
                  <a:pt x="93" y="60"/>
                  <a:pt x="93" y="60"/>
                  <a:pt x="94" y="59"/>
                </a:cubicBezTo>
                <a:cubicBezTo>
                  <a:pt x="94" y="58"/>
                  <a:pt x="95" y="58"/>
                  <a:pt x="96" y="57"/>
                </a:cubicBezTo>
                <a:cubicBezTo>
                  <a:pt x="94" y="57"/>
                  <a:pt x="92" y="58"/>
                  <a:pt x="91" y="58"/>
                </a:cubicBezTo>
                <a:cubicBezTo>
                  <a:pt x="89" y="58"/>
                  <a:pt x="88" y="57"/>
                  <a:pt x="86" y="57"/>
                </a:cubicBezTo>
                <a:close/>
                <a:moveTo>
                  <a:pt x="42" y="49"/>
                </a:moveTo>
                <a:cubicBezTo>
                  <a:pt x="44" y="49"/>
                  <a:pt x="46" y="49"/>
                  <a:pt x="47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51" y="46"/>
                  <a:pt x="51" y="46"/>
                  <a:pt x="52" y="42"/>
                </a:cubicBezTo>
                <a:cubicBezTo>
                  <a:pt x="54" y="38"/>
                  <a:pt x="55" y="35"/>
                  <a:pt x="56" y="31"/>
                </a:cubicBezTo>
                <a:cubicBezTo>
                  <a:pt x="56" y="30"/>
                  <a:pt x="57" y="30"/>
                  <a:pt x="56" y="29"/>
                </a:cubicBezTo>
                <a:cubicBezTo>
                  <a:pt x="56" y="30"/>
                  <a:pt x="55" y="30"/>
                  <a:pt x="55" y="31"/>
                </a:cubicBezTo>
                <a:cubicBezTo>
                  <a:pt x="53" y="33"/>
                  <a:pt x="51" y="35"/>
                  <a:pt x="49" y="37"/>
                </a:cubicBezTo>
                <a:cubicBezTo>
                  <a:pt x="49" y="38"/>
                  <a:pt x="48" y="39"/>
                  <a:pt x="47" y="38"/>
                </a:cubicBezTo>
                <a:cubicBezTo>
                  <a:pt x="45" y="42"/>
                  <a:pt x="44" y="45"/>
                  <a:pt x="42" y="49"/>
                </a:cubicBezTo>
                <a:close/>
                <a:moveTo>
                  <a:pt x="70" y="83"/>
                </a:moveTo>
                <a:cubicBezTo>
                  <a:pt x="70" y="84"/>
                  <a:pt x="70" y="85"/>
                  <a:pt x="70" y="86"/>
                </a:cubicBezTo>
                <a:cubicBezTo>
                  <a:pt x="70" y="90"/>
                  <a:pt x="69" y="93"/>
                  <a:pt x="68" y="97"/>
                </a:cubicBezTo>
                <a:cubicBezTo>
                  <a:pt x="67" y="100"/>
                  <a:pt x="65" y="103"/>
                  <a:pt x="63" y="106"/>
                </a:cubicBezTo>
                <a:cubicBezTo>
                  <a:pt x="61" y="110"/>
                  <a:pt x="58" y="113"/>
                  <a:pt x="55" y="116"/>
                </a:cubicBezTo>
                <a:cubicBezTo>
                  <a:pt x="54" y="116"/>
                  <a:pt x="54" y="117"/>
                  <a:pt x="53" y="117"/>
                </a:cubicBezTo>
                <a:cubicBezTo>
                  <a:pt x="54" y="118"/>
                  <a:pt x="55" y="118"/>
                  <a:pt x="55" y="119"/>
                </a:cubicBezTo>
                <a:cubicBezTo>
                  <a:pt x="56" y="118"/>
                  <a:pt x="56" y="118"/>
                  <a:pt x="57" y="118"/>
                </a:cubicBezTo>
                <a:cubicBezTo>
                  <a:pt x="59" y="116"/>
                  <a:pt x="61" y="114"/>
                  <a:pt x="63" y="112"/>
                </a:cubicBezTo>
                <a:cubicBezTo>
                  <a:pt x="65" y="110"/>
                  <a:pt x="66" y="108"/>
                  <a:pt x="68" y="105"/>
                </a:cubicBezTo>
                <a:cubicBezTo>
                  <a:pt x="68" y="105"/>
                  <a:pt x="68" y="104"/>
                  <a:pt x="68" y="103"/>
                </a:cubicBezTo>
                <a:cubicBezTo>
                  <a:pt x="69" y="102"/>
                  <a:pt x="69" y="101"/>
                  <a:pt x="70" y="99"/>
                </a:cubicBezTo>
                <a:cubicBezTo>
                  <a:pt x="70" y="99"/>
                  <a:pt x="70" y="99"/>
                  <a:pt x="70" y="99"/>
                </a:cubicBezTo>
                <a:cubicBezTo>
                  <a:pt x="70" y="95"/>
                  <a:pt x="71" y="92"/>
                  <a:pt x="71" y="89"/>
                </a:cubicBezTo>
                <a:cubicBezTo>
                  <a:pt x="71" y="87"/>
                  <a:pt x="71" y="85"/>
                  <a:pt x="70" y="83"/>
                </a:cubicBezTo>
                <a:close/>
                <a:moveTo>
                  <a:pt x="129" y="78"/>
                </a:moveTo>
                <a:cubicBezTo>
                  <a:pt x="129" y="78"/>
                  <a:pt x="129" y="78"/>
                  <a:pt x="129" y="78"/>
                </a:cubicBezTo>
                <a:cubicBezTo>
                  <a:pt x="125" y="80"/>
                  <a:pt x="121" y="82"/>
                  <a:pt x="117" y="84"/>
                </a:cubicBezTo>
                <a:cubicBezTo>
                  <a:pt x="113" y="86"/>
                  <a:pt x="109" y="88"/>
                  <a:pt x="105" y="90"/>
                </a:cubicBezTo>
                <a:cubicBezTo>
                  <a:pt x="106" y="92"/>
                  <a:pt x="106" y="94"/>
                  <a:pt x="107" y="97"/>
                </a:cubicBezTo>
                <a:cubicBezTo>
                  <a:pt x="107" y="97"/>
                  <a:pt x="129" y="78"/>
                  <a:pt x="129" y="78"/>
                </a:cubicBezTo>
                <a:close/>
                <a:moveTo>
                  <a:pt x="8" y="11"/>
                </a:moveTo>
                <a:cubicBezTo>
                  <a:pt x="7" y="11"/>
                  <a:pt x="6" y="12"/>
                  <a:pt x="6" y="13"/>
                </a:cubicBezTo>
                <a:cubicBezTo>
                  <a:pt x="6" y="14"/>
                  <a:pt x="6" y="14"/>
                  <a:pt x="6" y="15"/>
                </a:cubicBezTo>
                <a:cubicBezTo>
                  <a:pt x="6" y="20"/>
                  <a:pt x="6" y="24"/>
                  <a:pt x="7" y="29"/>
                </a:cubicBezTo>
                <a:cubicBezTo>
                  <a:pt x="7" y="34"/>
                  <a:pt x="7" y="38"/>
                  <a:pt x="7" y="43"/>
                </a:cubicBezTo>
                <a:cubicBezTo>
                  <a:pt x="7" y="43"/>
                  <a:pt x="8" y="43"/>
                  <a:pt x="8" y="44"/>
                </a:cubicBezTo>
                <a:cubicBezTo>
                  <a:pt x="8" y="44"/>
                  <a:pt x="8" y="43"/>
                  <a:pt x="8" y="43"/>
                </a:cubicBezTo>
                <a:cubicBezTo>
                  <a:pt x="9" y="40"/>
                  <a:pt x="10" y="37"/>
                  <a:pt x="11" y="34"/>
                </a:cubicBezTo>
                <a:cubicBezTo>
                  <a:pt x="12" y="32"/>
                  <a:pt x="12" y="29"/>
                  <a:pt x="12" y="27"/>
                </a:cubicBezTo>
                <a:cubicBezTo>
                  <a:pt x="12" y="26"/>
                  <a:pt x="12" y="26"/>
                  <a:pt x="13" y="26"/>
                </a:cubicBezTo>
                <a:cubicBezTo>
                  <a:pt x="14" y="25"/>
                  <a:pt x="13" y="23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12" y="25"/>
                  <a:pt x="11" y="26"/>
                  <a:pt x="10" y="28"/>
                </a:cubicBezTo>
                <a:cubicBezTo>
                  <a:pt x="10" y="28"/>
                  <a:pt x="10" y="29"/>
                  <a:pt x="9" y="29"/>
                </a:cubicBezTo>
                <a:cubicBezTo>
                  <a:pt x="9" y="29"/>
                  <a:pt x="9" y="29"/>
                  <a:pt x="8" y="29"/>
                </a:cubicBezTo>
                <a:cubicBezTo>
                  <a:pt x="8" y="29"/>
                  <a:pt x="7" y="29"/>
                  <a:pt x="7" y="28"/>
                </a:cubicBezTo>
                <a:cubicBezTo>
                  <a:pt x="7" y="27"/>
                  <a:pt x="7" y="27"/>
                  <a:pt x="8" y="26"/>
                </a:cubicBezTo>
                <a:cubicBezTo>
                  <a:pt x="8" y="22"/>
                  <a:pt x="8" y="18"/>
                  <a:pt x="9" y="13"/>
                </a:cubicBezTo>
                <a:cubicBezTo>
                  <a:pt x="9" y="13"/>
                  <a:pt x="9" y="12"/>
                  <a:pt x="8" y="11"/>
                </a:cubicBezTo>
                <a:close/>
                <a:moveTo>
                  <a:pt x="211" y="116"/>
                </a:moveTo>
                <a:cubicBezTo>
                  <a:pt x="213" y="118"/>
                  <a:pt x="216" y="121"/>
                  <a:pt x="219" y="123"/>
                </a:cubicBezTo>
                <a:cubicBezTo>
                  <a:pt x="222" y="125"/>
                  <a:pt x="224" y="127"/>
                  <a:pt x="228" y="128"/>
                </a:cubicBezTo>
                <a:cubicBezTo>
                  <a:pt x="227" y="127"/>
                  <a:pt x="227" y="125"/>
                  <a:pt x="227" y="124"/>
                </a:cubicBezTo>
                <a:cubicBezTo>
                  <a:pt x="227" y="123"/>
                  <a:pt x="226" y="123"/>
                  <a:pt x="225" y="122"/>
                </a:cubicBezTo>
                <a:cubicBezTo>
                  <a:pt x="225" y="122"/>
                  <a:pt x="225" y="123"/>
                  <a:pt x="225" y="123"/>
                </a:cubicBezTo>
                <a:cubicBezTo>
                  <a:pt x="224" y="124"/>
                  <a:pt x="224" y="124"/>
                  <a:pt x="223" y="124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2" y="122"/>
                  <a:pt x="222" y="121"/>
                  <a:pt x="222" y="120"/>
                </a:cubicBezTo>
                <a:cubicBezTo>
                  <a:pt x="223" y="119"/>
                  <a:pt x="223" y="118"/>
                  <a:pt x="223" y="116"/>
                </a:cubicBezTo>
                <a:cubicBezTo>
                  <a:pt x="219" y="115"/>
                  <a:pt x="215" y="114"/>
                  <a:pt x="211" y="114"/>
                </a:cubicBezTo>
                <a:cubicBezTo>
                  <a:pt x="211" y="115"/>
                  <a:pt x="211" y="115"/>
                  <a:pt x="211" y="116"/>
                </a:cubicBezTo>
                <a:close/>
                <a:moveTo>
                  <a:pt x="99" y="133"/>
                </a:moveTo>
                <a:cubicBezTo>
                  <a:pt x="99" y="133"/>
                  <a:pt x="99" y="133"/>
                  <a:pt x="100" y="133"/>
                </a:cubicBezTo>
                <a:cubicBezTo>
                  <a:pt x="100" y="133"/>
                  <a:pt x="101" y="133"/>
                  <a:pt x="101" y="133"/>
                </a:cubicBezTo>
                <a:cubicBezTo>
                  <a:pt x="105" y="134"/>
                  <a:pt x="108" y="135"/>
                  <a:pt x="112" y="137"/>
                </a:cubicBezTo>
                <a:cubicBezTo>
                  <a:pt x="114" y="138"/>
                  <a:pt x="123" y="144"/>
                  <a:pt x="125" y="146"/>
                </a:cubicBezTo>
                <a:cubicBezTo>
                  <a:pt x="125" y="146"/>
                  <a:pt x="125" y="146"/>
                  <a:pt x="125" y="146"/>
                </a:cubicBezTo>
                <a:cubicBezTo>
                  <a:pt x="128" y="149"/>
                  <a:pt x="131" y="153"/>
                  <a:pt x="132" y="158"/>
                </a:cubicBezTo>
                <a:cubicBezTo>
                  <a:pt x="132" y="159"/>
                  <a:pt x="132" y="160"/>
                  <a:pt x="133" y="161"/>
                </a:cubicBezTo>
                <a:cubicBezTo>
                  <a:pt x="133" y="156"/>
                  <a:pt x="132" y="152"/>
                  <a:pt x="130" y="149"/>
                </a:cubicBezTo>
                <a:cubicBezTo>
                  <a:pt x="129" y="147"/>
                  <a:pt x="128" y="146"/>
                  <a:pt x="127" y="144"/>
                </a:cubicBezTo>
                <a:cubicBezTo>
                  <a:pt x="125" y="142"/>
                  <a:pt x="122" y="140"/>
                  <a:pt x="120" y="138"/>
                </a:cubicBezTo>
                <a:cubicBezTo>
                  <a:pt x="114" y="134"/>
                  <a:pt x="107" y="133"/>
                  <a:pt x="99" y="133"/>
                </a:cubicBezTo>
                <a:close/>
                <a:moveTo>
                  <a:pt x="24" y="126"/>
                </a:moveTo>
                <a:cubicBezTo>
                  <a:pt x="21" y="125"/>
                  <a:pt x="18" y="124"/>
                  <a:pt x="15" y="123"/>
                </a:cubicBezTo>
                <a:cubicBezTo>
                  <a:pt x="16" y="124"/>
                  <a:pt x="16" y="124"/>
                  <a:pt x="16" y="124"/>
                </a:cubicBezTo>
                <a:cubicBezTo>
                  <a:pt x="16" y="125"/>
                  <a:pt x="17" y="125"/>
                  <a:pt x="17" y="125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7" y="127"/>
                  <a:pt x="17" y="127"/>
                  <a:pt x="17" y="128"/>
                </a:cubicBezTo>
                <a:cubicBezTo>
                  <a:pt x="18" y="133"/>
                  <a:pt x="18" y="139"/>
                  <a:pt x="18" y="145"/>
                </a:cubicBezTo>
                <a:cubicBezTo>
                  <a:pt x="18" y="145"/>
                  <a:pt x="18" y="146"/>
                  <a:pt x="18" y="146"/>
                </a:cubicBezTo>
                <a:cubicBezTo>
                  <a:pt x="18" y="146"/>
                  <a:pt x="18" y="147"/>
                  <a:pt x="18" y="147"/>
                </a:cubicBezTo>
                <a:cubicBezTo>
                  <a:pt x="20" y="140"/>
                  <a:pt x="22" y="133"/>
                  <a:pt x="24" y="126"/>
                </a:cubicBezTo>
                <a:close/>
                <a:moveTo>
                  <a:pt x="126" y="11"/>
                </a:moveTo>
                <a:cubicBezTo>
                  <a:pt x="127" y="10"/>
                  <a:pt x="127" y="10"/>
                  <a:pt x="128" y="9"/>
                </a:cubicBezTo>
                <a:cubicBezTo>
                  <a:pt x="128" y="9"/>
                  <a:pt x="129" y="8"/>
                  <a:pt x="130" y="7"/>
                </a:cubicBezTo>
                <a:cubicBezTo>
                  <a:pt x="131" y="6"/>
                  <a:pt x="131" y="6"/>
                  <a:pt x="132" y="6"/>
                </a:cubicBezTo>
                <a:cubicBezTo>
                  <a:pt x="132" y="7"/>
                  <a:pt x="133" y="7"/>
                  <a:pt x="132" y="8"/>
                </a:cubicBezTo>
                <a:cubicBezTo>
                  <a:pt x="132" y="9"/>
                  <a:pt x="132" y="10"/>
                  <a:pt x="132" y="10"/>
                </a:cubicBezTo>
                <a:cubicBezTo>
                  <a:pt x="132" y="11"/>
                  <a:pt x="132" y="12"/>
                  <a:pt x="132" y="12"/>
                </a:cubicBezTo>
                <a:cubicBezTo>
                  <a:pt x="132" y="13"/>
                  <a:pt x="133" y="14"/>
                  <a:pt x="133" y="15"/>
                </a:cubicBezTo>
                <a:cubicBezTo>
                  <a:pt x="136" y="12"/>
                  <a:pt x="139" y="9"/>
                  <a:pt x="142" y="5"/>
                </a:cubicBezTo>
                <a:cubicBezTo>
                  <a:pt x="140" y="5"/>
                  <a:pt x="124" y="5"/>
                  <a:pt x="121" y="5"/>
                </a:cubicBezTo>
                <a:cubicBezTo>
                  <a:pt x="121" y="6"/>
                  <a:pt x="122" y="6"/>
                  <a:pt x="122" y="6"/>
                </a:cubicBezTo>
                <a:cubicBezTo>
                  <a:pt x="123" y="6"/>
                  <a:pt x="124" y="6"/>
                  <a:pt x="124" y="7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6" y="9"/>
                </a:cubicBezTo>
                <a:cubicBezTo>
                  <a:pt x="126" y="10"/>
                  <a:pt x="126" y="10"/>
                  <a:pt x="126" y="11"/>
                </a:cubicBezTo>
                <a:close/>
                <a:moveTo>
                  <a:pt x="44" y="26"/>
                </a:moveTo>
                <a:cubicBezTo>
                  <a:pt x="44" y="26"/>
                  <a:pt x="44" y="26"/>
                  <a:pt x="44" y="26"/>
                </a:cubicBezTo>
                <a:cubicBezTo>
                  <a:pt x="45" y="25"/>
                  <a:pt x="45" y="25"/>
                  <a:pt x="45" y="24"/>
                </a:cubicBezTo>
                <a:cubicBezTo>
                  <a:pt x="49" y="20"/>
                  <a:pt x="52" y="15"/>
                  <a:pt x="55" y="11"/>
                </a:cubicBezTo>
                <a:cubicBezTo>
                  <a:pt x="55" y="10"/>
                  <a:pt x="56" y="9"/>
                  <a:pt x="56" y="9"/>
                </a:cubicBezTo>
                <a:cubicBezTo>
                  <a:pt x="57" y="8"/>
                  <a:pt x="57" y="8"/>
                  <a:pt x="58" y="8"/>
                </a:cubicBezTo>
                <a:cubicBezTo>
                  <a:pt x="59" y="8"/>
                  <a:pt x="59" y="9"/>
                  <a:pt x="59" y="10"/>
                </a:cubicBezTo>
                <a:cubicBezTo>
                  <a:pt x="59" y="10"/>
                  <a:pt x="59" y="11"/>
                  <a:pt x="59" y="11"/>
                </a:cubicBezTo>
                <a:cubicBezTo>
                  <a:pt x="58" y="13"/>
                  <a:pt x="58" y="14"/>
                  <a:pt x="57" y="16"/>
                </a:cubicBezTo>
                <a:cubicBezTo>
                  <a:pt x="55" y="21"/>
                  <a:pt x="53" y="26"/>
                  <a:pt x="51" y="31"/>
                </a:cubicBezTo>
                <a:cubicBezTo>
                  <a:pt x="51" y="31"/>
                  <a:pt x="51" y="32"/>
                  <a:pt x="51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3" y="30"/>
                  <a:pt x="55" y="28"/>
                  <a:pt x="56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2"/>
                  <a:pt x="56" y="22"/>
                  <a:pt x="57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8" y="17"/>
                  <a:pt x="59" y="14"/>
                  <a:pt x="60" y="11"/>
                </a:cubicBezTo>
                <a:cubicBezTo>
                  <a:pt x="60" y="9"/>
                  <a:pt x="61" y="8"/>
                  <a:pt x="61" y="6"/>
                </a:cubicBezTo>
                <a:cubicBezTo>
                  <a:pt x="58" y="7"/>
                  <a:pt x="55" y="7"/>
                  <a:pt x="53" y="8"/>
                </a:cubicBezTo>
                <a:cubicBezTo>
                  <a:pt x="50" y="14"/>
                  <a:pt x="47" y="20"/>
                  <a:pt x="44" y="26"/>
                </a:cubicBezTo>
                <a:close/>
                <a:moveTo>
                  <a:pt x="196" y="114"/>
                </a:moveTo>
                <a:cubicBezTo>
                  <a:pt x="196" y="113"/>
                  <a:pt x="196" y="111"/>
                  <a:pt x="196" y="110"/>
                </a:cubicBezTo>
                <a:cubicBezTo>
                  <a:pt x="194" y="110"/>
                  <a:pt x="192" y="110"/>
                  <a:pt x="191" y="111"/>
                </a:cubicBezTo>
                <a:cubicBezTo>
                  <a:pt x="190" y="111"/>
                  <a:pt x="190" y="111"/>
                  <a:pt x="190" y="112"/>
                </a:cubicBezTo>
                <a:cubicBezTo>
                  <a:pt x="189" y="113"/>
                  <a:pt x="189" y="114"/>
                  <a:pt x="188" y="115"/>
                </a:cubicBezTo>
                <a:cubicBezTo>
                  <a:pt x="187" y="116"/>
                  <a:pt x="186" y="116"/>
                  <a:pt x="185" y="115"/>
                </a:cubicBezTo>
                <a:cubicBezTo>
                  <a:pt x="185" y="115"/>
                  <a:pt x="185" y="115"/>
                  <a:pt x="185" y="115"/>
                </a:cubicBezTo>
                <a:cubicBezTo>
                  <a:pt x="184" y="117"/>
                  <a:pt x="183" y="118"/>
                  <a:pt x="182" y="121"/>
                </a:cubicBezTo>
                <a:cubicBezTo>
                  <a:pt x="182" y="123"/>
                  <a:pt x="181" y="125"/>
                  <a:pt x="181" y="128"/>
                </a:cubicBezTo>
                <a:cubicBezTo>
                  <a:pt x="181" y="128"/>
                  <a:pt x="181" y="128"/>
                  <a:pt x="180" y="128"/>
                </a:cubicBezTo>
                <a:cubicBezTo>
                  <a:pt x="181" y="128"/>
                  <a:pt x="181" y="128"/>
                  <a:pt x="181" y="128"/>
                </a:cubicBezTo>
                <a:cubicBezTo>
                  <a:pt x="181" y="128"/>
                  <a:pt x="181" y="128"/>
                  <a:pt x="181" y="127"/>
                </a:cubicBezTo>
                <a:cubicBezTo>
                  <a:pt x="183" y="124"/>
                  <a:pt x="185" y="121"/>
                  <a:pt x="188" y="119"/>
                </a:cubicBezTo>
                <a:cubicBezTo>
                  <a:pt x="189" y="119"/>
                  <a:pt x="189" y="119"/>
                  <a:pt x="189" y="119"/>
                </a:cubicBezTo>
                <a:cubicBezTo>
                  <a:pt x="191" y="117"/>
                  <a:pt x="193" y="115"/>
                  <a:pt x="196" y="114"/>
                </a:cubicBezTo>
                <a:close/>
                <a:moveTo>
                  <a:pt x="84" y="79"/>
                </a:moveTo>
                <a:cubicBezTo>
                  <a:pt x="85" y="77"/>
                  <a:pt x="86" y="77"/>
                  <a:pt x="88" y="77"/>
                </a:cubicBezTo>
                <a:cubicBezTo>
                  <a:pt x="89" y="77"/>
                  <a:pt x="90" y="78"/>
                  <a:pt x="91" y="79"/>
                </a:cubicBezTo>
                <a:cubicBezTo>
                  <a:pt x="93" y="73"/>
                  <a:pt x="95" y="68"/>
                  <a:pt x="97" y="62"/>
                </a:cubicBezTo>
                <a:cubicBezTo>
                  <a:pt x="96" y="62"/>
                  <a:pt x="96" y="63"/>
                  <a:pt x="96" y="63"/>
                </a:cubicBezTo>
                <a:cubicBezTo>
                  <a:pt x="93" y="65"/>
                  <a:pt x="91" y="68"/>
                  <a:pt x="89" y="70"/>
                </a:cubicBezTo>
                <a:cubicBezTo>
                  <a:pt x="87" y="72"/>
                  <a:pt x="86" y="74"/>
                  <a:pt x="84" y="76"/>
                </a:cubicBezTo>
                <a:cubicBezTo>
                  <a:pt x="84" y="76"/>
                  <a:pt x="84" y="76"/>
                  <a:pt x="84" y="77"/>
                </a:cubicBezTo>
                <a:cubicBezTo>
                  <a:pt x="84" y="77"/>
                  <a:pt x="84" y="78"/>
                  <a:pt x="84" y="79"/>
                </a:cubicBezTo>
                <a:close/>
                <a:moveTo>
                  <a:pt x="46" y="152"/>
                </a:moveTo>
                <a:cubicBezTo>
                  <a:pt x="46" y="152"/>
                  <a:pt x="46" y="152"/>
                  <a:pt x="45" y="152"/>
                </a:cubicBezTo>
                <a:cubicBezTo>
                  <a:pt x="45" y="159"/>
                  <a:pt x="44" y="167"/>
                  <a:pt x="43" y="174"/>
                </a:cubicBezTo>
                <a:cubicBezTo>
                  <a:pt x="45" y="175"/>
                  <a:pt x="47" y="175"/>
                  <a:pt x="49" y="175"/>
                </a:cubicBezTo>
                <a:cubicBezTo>
                  <a:pt x="48" y="167"/>
                  <a:pt x="47" y="160"/>
                  <a:pt x="46" y="152"/>
                </a:cubicBezTo>
                <a:close/>
                <a:moveTo>
                  <a:pt x="162" y="155"/>
                </a:moveTo>
                <a:cubicBezTo>
                  <a:pt x="161" y="156"/>
                  <a:pt x="147" y="173"/>
                  <a:pt x="145" y="176"/>
                </a:cubicBezTo>
                <a:cubicBezTo>
                  <a:pt x="145" y="176"/>
                  <a:pt x="145" y="176"/>
                  <a:pt x="145" y="176"/>
                </a:cubicBezTo>
                <a:cubicBezTo>
                  <a:pt x="146" y="176"/>
                  <a:pt x="148" y="175"/>
                  <a:pt x="149" y="177"/>
                </a:cubicBezTo>
                <a:cubicBezTo>
                  <a:pt x="154" y="170"/>
                  <a:pt x="158" y="162"/>
                  <a:pt x="162" y="155"/>
                </a:cubicBezTo>
                <a:close/>
                <a:moveTo>
                  <a:pt x="148" y="13"/>
                </a:moveTo>
                <a:cubicBezTo>
                  <a:pt x="148" y="13"/>
                  <a:pt x="148" y="13"/>
                  <a:pt x="148" y="13"/>
                </a:cubicBezTo>
                <a:cubicBezTo>
                  <a:pt x="147" y="13"/>
                  <a:pt x="147" y="14"/>
                  <a:pt x="147" y="14"/>
                </a:cubicBezTo>
                <a:cubicBezTo>
                  <a:pt x="145" y="16"/>
                  <a:pt x="143" y="19"/>
                  <a:pt x="141" y="21"/>
                </a:cubicBezTo>
                <a:cubicBezTo>
                  <a:pt x="140" y="22"/>
                  <a:pt x="138" y="24"/>
                  <a:pt x="137" y="25"/>
                </a:cubicBezTo>
                <a:cubicBezTo>
                  <a:pt x="136" y="26"/>
                  <a:pt x="135" y="26"/>
                  <a:pt x="134" y="25"/>
                </a:cubicBezTo>
                <a:cubicBezTo>
                  <a:pt x="133" y="26"/>
                  <a:pt x="133" y="26"/>
                  <a:pt x="133" y="28"/>
                </a:cubicBezTo>
                <a:cubicBezTo>
                  <a:pt x="133" y="30"/>
                  <a:pt x="133" y="32"/>
                  <a:pt x="133" y="34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6" y="31"/>
                  <a:pt x="139" y="29"/>
                  <a:pt x="141" y="26"/>
                </a:cubicBezTo>
                <a:cubicBezTo>
                  <a:pt x="142" y="26"/>
                  <a:pt x="142" y="25"/>
                  <a:pt x="142" y="25"/>
                </a:cubicBezTo>
                <a:cubicBezTo>
                  <a:pt x="144" y="21"/>
                  <a:pt x="146" y="18"/>
                  <a:pt x="147" y="14"/>
                </a:cubicBezTo>
                <a:cubicBezTo>
                  <a:pt x="148" y="14"/>
                  <a:pt x="148" y="13"/>
                  <a:pt x="148" y="13"/>
                </a:cubicBezTo>
                <a:close/>
                <a:moveTo>
                  <a:pt x="23" y="29"/>
                </a:moveTo>
                <a:cubicBezTo>
                  <a:pt x="23" y="29"/>
                  <a:pt x="24" y="29"/>
                  <a:pt x="24" y="29"/>
                </a:cubicBezTo>
                <a:cubicBezTo>
                  <a:pt x="28" y="23"/>
                  <a:pt x="32" y="16"/>
                  <a:pt x="36" y="10"/>
                </a:cubicBezTo>
                <a:cubicBezTo>
                  <a:pt x="34" y="10"/>
                  <a:pt x="31" y="10"/>
                  <a:pt x="29" y="10"/>
                </a:cubicBezTo>
                <a:cubicBezTo>
                  <a:pt x="29" y="12"/>
                  <a:pt x="28" y="13"/>
                  <a:pt x="28" y="15"/>
                </a:cubicBezTo>
                <a:cubicBezTo>
                  <a:pt x="26" y="19"/>
                  <a:pt x="25" y="23"/>
                  <a:pt x="24" y="27"/>
                </a:cubicBezTo>
                <a:cubicBezTo>
                  <a:pt x="24" y="28"/>
                  <a:pt x="24" y="28"/>
                  <a:pt x="23" y="29"/>
                </a:cubicBezTo>
                <a:close/>
                <a:moveTo>
                  <a:pt x="38" y="187"/>
                </a:moveTo>
                <a:cubicBezTo>
                  <a:pt x="39" y="187"/>
                  <a:pt x="39" y="187"/>
                  <a:pt x="40" y="187"/>
                </a:cubicBezTo>
                <a:cubicBezTo>
                  <a:pt x="45" y="187"/>
                  <a:pt x="51" y="187"/>
                  <a:pt x="56" y="187"/>
                </a:cubicBezTo>
                <a:cubicBezTo>
                  <a:pt x="59" y="187"/>
                  <a:pt x="62" y="187"/>
                  <a:pt x="65" y="187"/>
                </a:cubicBezTo>
                <a:cubicBezTo>
                  <a:pt x="65" y="187"/>
                  <a:pt x="66" y="187"/>
                  <a:pt x="66" y="186"/>
                </a:cubicBezTo>
                <a:cubicBezTo>
                  <a:pt x="66" y="186"/>
                  <a:pt x="65" y="185"/>
                  <a:pt x="65" y="185"/>
                </a:cubicBezTo>
                <a:cubicBezTo>
                  <a:pt x="56" y="185"/>
                  <a:pt x="47" y="185"/>
                  <a:pt x="38" y="185"/>
                </a:cubicBezTo>
                <a:cubicBezTo>
                  <a:pt x="38" y="185"/>
                  <a:pt x="38" y="186"/>
                  <a:pt x="38" y="187"/>
                </a:cubicBezTo>
                <a:close/>
                <a:moveTo>
                  <a:pt x="207" y="86"/>
                </a:moveTo>
                <a:cubicBezTo>
                  <a:pt x="207" y="86"/>
                  <a:pt x="207" y="86"/>
                  <a:pt x="207" y="86"/>
                </a:cubicBezTo>
                <a:cubicBezTo>
                  <a:pt x="204" y="94"/>
                  <a:pt x="203" y="101"/>
                  <a:pt x="200" y="109"/>
                </a:cubicBezTo>
                <a:cubicBezTo>
                  <a:pt x="202" y="109"/>
                  <a:pt x="204" y="110"/>
                  <a:pt x="205" y="111"/>
                </a:cubicBezTo>
                <a:cubicBezTo>
                  <a:pt x="206" y="103"/>
                  <a:pt x="207" y="94"/>
                  <a:pt x="207" y="86"/>
                </a:cubicBezTo>
                <a:close/>
                <a:moveTo>
                  <a:pt x="254" y="112"/>
                </a:moveTo>
                <a:cubicBezTo>
                  <a:pt x="254" y="112"/>
                  <a:pt x="254" y="112"/>
                  <a:pt x="254" y="112"/>
                </a:cubicBezTo>
                <a:cubicBezTo>
                  <a:pt x="252" y="113"/>
                  <a:pt x="251" y="114"/>
                  <a:pt x="249" y="115"/>
                </a:cubicBezTo>
                <a:cubicBezTo>
                  <a:pt x="249" y="116"/>
                  <a:pt x="249" y="116"/>
                  <a:pt x="248" y="116"/>
                </a:cubicBezTo>
                <a:cubicBezTo>
                  <a:pt x="248" y="118"/>
                  <a:pt x="247" y="120"/>
                  <a:pt x="246" y="122"/>
                </a:cubicBezTo>
                <a:cubicBezTo>
                  <a:pt x="247" y="123"/>
                  <a:pt x="247" y="123"/>
                  <a:pt x="247" y="123"/>
                </a:cubicBezTo>
                <a:cubicBezTo>
                  <a:pt x="248" y="124"/>
                  <a:pt x="248" y="125"/>
                  <a:pt x="246" y="125"/>
                </a:cubicBezTo>
                <a:cubicBezTo>
                  <a:pt x="246" y="125"/>
                  <a:pt x="246" y="125"/>
                  <a:pt x="246" y="126"/>
                </a:cubicBezTo>
                <a:cubicBezTo>
                  <a:pt x="245" y="126"/>
                  <a:pt x="245" y="126"/>
                  <a:pt x="245" y="126"/>
                </a:cubicBezTo>
                <a:cubicBezTo>
                  <a:pt x="246" y="127"/>
                  <a:pt x="246" y="127"/>
                  <a:pt x="247" y="128"/>
                </a:cubicBezTo>
                <a:cubicBezTo>
                  <a:pt x="247" y="128"/>
                  <a:pt x="248" y="127"/>
                  <a:pt x="248" y="127"/>
                </a:cubicBezTo>
                <a:cubicBezTo>
                  <a:pt x="249" y="125"/>
                  <a:pt x="251" y="124"/>
                  <a:pt x="252" y="122"/>
                </a:cubicBezTo>
                <a:cubicBezTo>
                  <a:pt x="253" y="121"/>
                  <a:pt x="253" y="121"/>
                  <a:pt x="253" y="120"/>
                </a:cubicBezTo>
                <a:cubicBezTo>
                  <a:pt x="253" y="120"/>
                  <a:pt x="253" y="119"/>
                  <a:pt x="253" y="119"/>
                </a:cubicBezTo>
                <a:cubicBezTo>
                  <a:pt x="254" y="118"/>
                  <a:pt x="254" y="116"/>
                  <a:pt x="254" y="115"/>
                </a:cubicBezTo>
                <a:cubicBezTo>
                  <a:pt x="254" y="114"/>
                  <a:pt x="254" y="113"/>
                  <a:pt x="254" y="112"/>
                </a:cubicBezTo>
                <a:close/>
                <a:moveTo>
                  <a:pt x="200" y="80"/>
                </a:moveTo>
                <a:cubicBezTo>
                  <a:pt x="199" y="80"/>
                  <a:pt x="198" y="80"/>
                  <a:pt x="198" y="80"/>
                </a:cubicBezTo>
                <a:cubicBezTo>
                  <a:pt x="195" y="80"/>
                  <a:pt x="193" y="79"/>
                  <a:pt x="191" y="78"/>
                </a:cubicBezTo>
                <a:cubicBezTo>
                  <a:pt x="187" y="77"/>
                  <a:pt x="184" y="74"/>
                  <a:pt x="181" y="71"/>
                </a:cubicBezTo>
                <a:cubicBezTo>
                  <a:pt x="181" y="70"/>
                  <a:pt x="181" y="70"/>
                  <a:pt x="180" y="70"/>
                </a:cubicBezTo>
                <a:cubicBezTo>
                  <a:pt x="180" y="70"/>
                  <a:pt x="180" y="70"/>
                  <a:pt x="179" y="70"/>
                </a:cubicBezTo>
                <a:cubicBezTo>
                  <a:pt x="179" y="69"/>
                  <a:pt x="179" y="69"/>
                  <a:pt x="179" y="69"/>
                </a:cubicBezTo>
                <a:cubicBezTo>
                  <a:pt x="179" y="68"/>
                  <a:pt x="178" y="67"/>
                  <a:pt x="178" y="66"/>
                </a:cubicBezTo>
                <a:cubicBezTo>
                  <a:pt x="175" y="63"/>
                  <a:pt x="173" y="60"/>
                  <a:pt x="172" y="55"/>
                </a:cubicBezTo>
                <a:cubicBezTo>
                  <a:pt x="172" y="54"/>
                  <a:pt x="172" y="52"/>
                  <a:pt x="172" y="51"/>
                </a:cubicBezTo>
                <a:cubicBezTo>
                  <a:pt x="172" y="43"/>
                  <a:pt x="173" y="36"/>
                  <a:pt x="174" y="29"/>
                </a:cubicBezTo>
                <a:cubicBezTo>
                  <a:pt x="174" y="28"/>
                  <a:pt x="174" y="28"/>
                  <a:pt x="174" y="27"/>
                </a:cubicBezTo>
                <a:cubicBezTo>
                  <a:pt x="174" y="27"/>
                  <a:pt x="174" y="27"/>
                  <a:pt x="174" y="27"/>
                </a:cubicBezTo>
                <a:cubicBezTo>
                  <a:pt x="174" y="28"/>
                  <a:pt x="174" y="29"/>
                  <a:pt x="174" y="29"/>
                </a:cubicBezTo>
                <a:cubicBezTo>
                  <a:pt x="173" y="31"/>
                  <a:pt x="172" y="33"/>
                  <a:pt x="173" y="35"/>
                </a:cubicBezTo>
                <a:cubicBezTo>
                  <a:pt x="173" y="35"/>
                  <a:pt x="173" y="36"/>
                  <a:pt x="173" y="36"/>
                </a:cubicBezTo>
                <a:cubicBezTo>
                  <a:pt x="172" y="37"/>
                  <a:pt x="172" y="37"/>
                  <a:pt x="172" y="38"/>
                </a:cubicBezTo>
                <a:cubicBezTo>
                  <a:pt x="171" y="42"/>
                  <a:pt x="171" y="47"/>
                  <a:pt x="171" y="52"/>
                </a:cubicBezTo>
                <a:cubicBezTo>
                  <a:pt x="172" y="55"/>
                  <a:pt x="172" y="59"/>
                  <a:pt x="173" y="62"/>
                </a:cubicBezTo>
                <a:cubicBezTo>
                  <a:pt x="176" y="67"/>
                  <a:pt x="179" y="72"/>
                  <a:pt x="184" y="76"/>
                </a:cubicBezTo>
                <a:cubicBezTo>
                  <a:pt x="186" y="77"/>
                  <a:pt x="189" y="79"/>
                  <a:pt x="191" y="79"/>
                </a:cubicBezTo>
                <a:cubicBezTo>
                  <a:pt x="194" y="80"/>
                  <a:pt x="197" y="80"/>
                  <a:pt x="200" y="80"/>
                </a:cubicBezTo>
                <a:close/>
                <a:moveTo>
                  <a:pt x="155" y="49"/>
                </a:moveTo>
                <a:cubicBezTo>
                  <a:pt x="151" y="54"/>
                  <a:pt x="148" y="58"/>
                  <a:pt x="145" y="63"/>
                </a:cubicBezTo>
                <a:cubicBezTo>
                  <a:pt x="146" y="62"/>
                  <a:pt x="146" y="62"/>
                  <a:pt x="147" y="61"/>
                </a:cubicBezTo>
                <a:cubicBezTo>
                  <a:pt x="149" y="60"/>
                  <a:pt x="151" y="58"/>
                  <a:pt x="153" y="56"/>
                </a:cubicBezTo>
                <a:cubicBezTo>
                  <a:pt x="154" y="55"/>
                  <a:pt x="156" y="55"/>
                  <a:pt x="157" y="57"/>
                </a:cubicBezTo>
                <a:cubicBezTo>
                  <a:pt x="157" y="57"/>
                  <a:pt x="157" y="57"/>
                  <a:pt x="157" y="57"/>
                </a:cubicBezTo>
                <a:cubicBezTo>
                  <a:pt x="158" y="56"/>
                  <a:pt x="159" y="55"/>
                  <a:pt x="159" y="54"/>
                </a:cubicBezTo>
                <a:cubicBezTo>
                  <a:pt x="159" y="53"/>
                  <a:pt x="160" y="53"/>
                  <a:pt x="160" y="53"/>
                </a:cubicBezTo>
                <a:cubicBezTo>
                  <a:pt x="160" y="51"/>
                  <a:pt x="160" y="50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9" y="48"/>
                  <a:pt x="158" y="49"/>
                  <a:pt x="157" y="50"/>
                </a:cubicBezTo>
                <a:cubicBezTo>
                  <a:pt x="156" y="50"/>
                  <a:pt x="155" y="50"/>
                  <a:pt x="155" y="49"/>
                </a:cubicBezTo>
                <a:close/>
                <a:moveTo>
                  <a:pt x="33" y="27"/>
                </a:moveTo>
                <a:cubicBezTo>
                  <a:pt x="38" y="21"/>
                  <a:pt x="42" y="15"/>
                  <a:pt x="47" y="9"/>
                </a:cubicBezTo>
                <a:cubicBezTo>
                  <a:pt x="44" y="9"/>
                  <a:pt x="42" y="9"/>
                  <a:pt x="40" y="10"/>
                </a:cubicBezTo>
                <a:cubicBezTo>
                  <a:pt x="38" y="16"/>
                  <a:pt x="35" y="21"/>
                  <a:pt x="33" y="27"/>
                </a:cubicBezTo>
                <a:close/>
                <a:moveTo>
                  <a:pt x="52" y="52"/>
                </a:moveTo>
                <a:cubicBezTo>
                  <a:pt x="52" y="52"/>
                  <a:pt x="51" y="52"/>
                  <a:pt x="50" y="52"/>
                </a:cubicBezTo>
                <a:cubicBezTo>
                  <a:pt x="49" y="52"/>
                  <a:pt x="49" y="52"/>
                  <a:pt x="48" y="53"/>
                </a:cubicBezTo>
                <a:cubicBezTo>
                  <a:pt x="46" y="55"/>
                  <a:pt x="44" y="57"/>
                  <a:pt x="42" y="59"/>
                </a:cubicBezTo>
                <a:cubicBezTo>
                  <a:pt x="42" y="59"/>
                  <a:pt x="41" y="59"/>
                  <a:pt x="41" y="59"/>
                </a:cubicBezTo>
                <a:cubicBezTo>
                  <a:pt x="44" y="61"/>
                  <a:pt x="47" y="62"/>
                  <a:pt x="50" y="62"/>
                </a:cubicBezTo>
                <a:cubicBezTo>
                  <a:pt x="49" y="61"/>
                  <a:pt x="48" y="61"/>
                  <a:pt x="48" y="60"/>
                </a:cubicBezTo>
                <a:cubicBezTo>
                  <a:pt x="49" y="59"/>
                  <a:pt x="50" y="59"/>
                  <a:pt x="50" y="59"/>
                </a:cubicBezTo>
                <a:cubicBezTo>
                  <a:pt x="51" y="57"/>
                  <a:pt x="52" y="55"/>
                  <a:pt x="52" y="52"/>
                </a:cubicBezTo>
                <a:close/>
                <a:moveTo>
                  <a:pt x="110" y="101"/>
                </a:moveTo>
                <a:cubicBezTo>
                  <a:pt x="110" y="107"/>
                  <a:pt x="109" y="113"/>
                  <a:pt x="110" y="119"/>
                </a:cubicBezTo>
                <a:cubicBezTo>
                  <a:pt x="112" y="112"/>
                  <a:pt x="114" y="105"/>
                  <a:pt x="116" y="98"/>
                </a:cubicBezTo>
                <a:cubicBezTo>
                  <a:pt x="114" y="99"/>
                  <a:pt x="112" y="100"/>
                  <a:pt x="110" y="101"/>
                </a:cubicBezTo>
                <a:close/>
                <a:moveTo>
                  <a:pt x="191" y="108"/>
                </a:moveTo>
                <a:cubicBezTo>
                  <a:pt x="193" y="108"/>
                  <a:pt x="195" y="108"/>
                  <a:pt x="196" y="108"/>
                </a:cubicBezTo>
                <a:cubicBezTo>
                  <a:pt x="197" y="107"/>
                  <a:pt x="198" y="91"/>
                  <a:pt x="198" y="89"/>
                </a:cubicBezTo>
                <a:cubicBezTo>
                  <a:pt x="195" y="96"/>
                  <a:pt x="193" y="102"/>
                  <a:pt x="191" y="108"/>
                </a:cubicBezTo>
                <a:close/>
                <a:moveTo>
                  <a:pt x="158" y="9"/>
                </a:moveTo>
                <a:cubicBezTo>
                  <a:pt x="156" y="9"/>
                  <a:pt x="154" y="9"/>
                  <a:pt x="152" y="9"/>
                </a:cubicBezTo>
                <a:cubicBezTo>
                  <a:pt x="152" y="10"/>
                  <a:pt x="152" y="10"/>
                  <a:pt x="152" y="10"/>
                </a:cubicBezTo>
                <a:cubicBezTo>
                  <a:pt x="149" y="15"/>
                  <a:pt x="147" y="20"/>
                  <a:pt x="145" y="24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5"/>
                  <a:pt x="145" y="26"/>
                  <a:pt x="145" y="26"/>
                </a:cubicBezTo>
                <a:cubicBezTo>
                  <a:pt x="149" y="20"/>
                  <a:pt x="154" y="15"/>
                  <a:pt x="158" y="9"/>
                </a:cubicBezTo>
                <a:close/>
                <a:moveTo>
                  <a:pt x="127" y="189"/>
                </a:moveTo>
                <a:cubicBezTo>
                  <a:pt x="127" y="189"/>
                  <a:pt x="127" y="190"/>
                  <a:pt x="127" y="190"/>
                </a:cubicBezTo>
                <a:cubicBezTo>
                  <a:pt x="127" y="190"/>
                  <a:pt x="127" y="190"/>
                  <a:pt x="128" y="190"/>
                </a:cubicBezTo>
                <a:cubicBezTo>
                  <a:pt x="130" y="190"/>
                  <a:pt x="132" y="190"/>
                  <a:pt x="134" y="190"/>
                </a:cubicBezTo>
                <a:cubicBezTo>
                  <a:pt x="144" y="190"/>
                  <a:pt x="153" y="190"/>
                  <a:pt x="163" y="189"/>
                </a:cubicBezTo>
                <a:cubicBezTo>
                  <a:pt x="167" y="189"/>
                  <a:pt x="171" y="188"/>
                  <a:pt x="175" y="187"/>
                </a:cubicBezTo>
                <a:cubicBezTo>
                  <a:pt x="175" y="186"/>
                  <a:pt x="175" y="186"/>
                  <a:pt x="175" y="185"/>
                </a:cubicBezTo>
                <a:cubicBezTo>
                  <a:pt x="175" y="185"/>
                  <a:pt x="175" y="185"/>
                  <a:pt x="175" y="185"/>
                </a:cubicBezTo>
                <a:cubicBezTo>
                  <a:pt x="175" y="185"/>
                  <a:pt x="174" y="185"/>
                  <a:pt x="174" y="185"/>
                </a:cubicBezTo>
                <a:cubicBezTo>
                  <a:pt x="166" y="188"/>
                  <a:pt x="158" y="188"/>
                  <a:pt x="151" y="189"/>
                </a:cubicBezTo>
                <a:cubicBezTo>
                  <a:pt x="143" y="189"/>
                  <a:pt x="135" y="189"/>
                  <a:pt x="128" y="189"/>
                </a:cubicBezTo>
                <a:cubicBezTo>
                  <a:pt x="127" y="189"/>
                  <a:pt x="127" y="189"/>
                  <a:pt x="127" y="189"/>
                </a:cubicBezTo>
                <a:close/>
                <a:moveTo>
                  <a:pt x="65" y="70"/>
                </a:moveTo>
                <a:cubicBezTo>
                  <a:pt x="66" y="71"/>
                  <a:pt x="67" y="72"/>
                  <a:pt x="68" y="73"/>
                </a:cubicBezTo>
                <a:cubicBezTo>
                  <a:pt x="69" y="75"/>
                  <a:pt x="70" y="76"/>
                  <a:pt x="71" y="77"/>
                </a:cubicBezTo>
                <a:cubicBezTo>
                  <a:pt x="71" y="79"/>
                  <a:pt x="72" y="80"/>
                  <a:pt x="73" y="82"/>
                </a:cubicBezTo>
                <a:cubicBezTo>
                  <a:pt x="74" y="78"/>
                  <a:pt x="74" y="75"/>
                  <a:pt x="75" y="71"/>
                </a:cubicBezTo>
                <a:cubicBezTo>
                  <a:pt x="75" y="71"/>
                  <a:pt x="74" y="72"/>
                  <a:pt x="74" y="72"/>
                </a:cubicBezTo>
                <a:cubicBezTo>
                  <a:pt x="74" y="72"/>
                  <a:pt x="73" y="73"/>
                  <a:pt x="73" y="73"/>
                </a:cubicBezTo>
                <a:cubicBezTo>
                  <a:pt x="72" y="74"/>
                  <a:pt x="71" y="74"/>
                  <a:pt x="71" y="74"/>
                </a:cubicBezTo>
                <a:cubicBezTo>
                  <a:pt x="70" y="73"/>
                  <a:pt x="70" y="73"/>
                  <a:pt x="70" y="72"/>
                </a:cubicBezTo>
                <a:cubicBezTo>
                  <a:pt x="70" y="71"/>
                  <a:pt x="70" y="71"/>
                  <a:pt x="70" y="70"/>
                </a:cubicBezTo>
                <a:cubicBezTo>
                  <a:pt x="71" y="69"/>
                  <a:pt x="71" y="68"/>
                  <a:pt x="71" y="67"/>
                </a:cubicBezTo>
                <a:cubicBezTo>
                  <a:pt x="70" y="68"/>
                  <a:pt x="69" y="68"/>
                  <a:pt x="68" y="68"/>
                </a:cubicBezTo>
                <a:cubicBezTo>
                  <a:pt x="67" y="68"/>
                  <a:pt x="66" y="68"/>
                  <a:pt x="65" y="69"/>
                </a:cubicBezTo>
                <a:cubicBezTo>
                  <a:pt x="65" y="69"/>
                  <a:pt x="65" y="69"/>
                  <a:pt x="65" y="70"/>
                </a:cubicBezTo>
                <a:close/>
                <a:moveTo>
                  <a:pt x="37" y="59"/>
                </a:moveTo>
                <a:cubicBezTo>
                  <a:pt x="38" y="56"/>
                  <a:pt x="38" y="54"/>
                  <a:pt x="39" y="52"/>
                </a:cubicBezTo>
                <a:cubicBezTo>
                  <a:pt x="39" y="52"/>
                  <a:pt x="39" y="52"/>
                  <a:pt x="38" y="52"/>
                </a:cubicBezTo>
                <a:cubicBezTo>
                  <a:pt x="37" y="52"/>
                  <a:pt x="35" y="52"/>
                  <a:pt x="33" y="53"/>
                </a:cubicBezTo>
                <a:cubicBezTo>
                  <a:pt x="33" y="53"/>
                  <a:pt x="32" y="53"/>
                  <a:pt x="32" y="53"/>
                </a:cubicBezTo>
                <a:cubicBezTo>
                  <a:pt x="31" y="55"/>
                  <a:pt x="29" y="57"/>
                  <a:pt x="28" y="58"/>
                </a:cubicBezTo>
                <a:cubicBezTo>
                  <a:pt x="28" y="59"/>
                  <a:pt x="27" y="59"/>
                  <a:pt x="27" y="59"/>
                </a:cubicBezTo>
                <a:cubicBezTo>
                  <a:pt x="31" y="59"/>
                  <a:pt x="34" y="58"/>
                  <a:pt x="37" y="59"/>
                </a:cubicBezTo>
                <a:close/>
                <a:moveTo>
                  <a:pt x="36" y="155"/>
                </a:moveTo>
                <a:cubicBezTo>
                  <a:pt x="36" y="155"/>
                  <a:pt x="36" y="155"/>
                  <a:pt x="36" y="155"/>
                </a:cubicBezTo>
                <a:cubicBezTo>
                  <a:pt x="34" y="161"/>
                  <a:pt x="33" y="167"/>
                  <a:pt x="32" y="174"/>
                </a:cubicBezTo>
                <a:cubicBezTo>
                  <a:pt x="34" y="174"/>
                  <a:pt x="36" y="174"/>
                  <a:pt x="37" y="174"/>
                </a:cubicBezTo>
                <a:cubicBezTo>
                  <a:pt x="37" y="167"/>
                  <a:pt x="36" y="161"/>
                  <a:pt x="36" y="155"/>
                </a:cubicBezTo>
                <a:close/>
                <a:moveTo>
                  <a:pt x="128" y="142"/>
                </a:moveTo>
                <a:cubicBezTo>
                  <a:pt x="130" y="137"/>
                  <a:pt x="133" y="131"/>
                  <a:pt x="134" y="126"/>
                </a:cubicBezTo>
                <a:cubicBezTo>
                  <a:pt x="131" y="130"/>
                  <a:pt x="128" y="135"/>
                  <a:pt x="124" y="138"/>
                </a:cubicBezTo>
                <a:cubicBezTo>
                  <a:pt x="126" y="140"/>
                  <a:pt x="127" y="141"/>
                  <a:pt x="128" y="142"/>
                </a:cubicBezTo>
                <a:close/>
                <a:moveTo>
                  <a:pt x="68" y="146"/>
                </a:moveTo>
                <a:cubicBezTo>
                  <a:pt x="68" y="146"/>
                  <a:pt x="68" y="146"/>
                  <a:pt x="69" y="146"/>
                </a:cubicBezTo>
                <a:cubicBezTo>
                  <a:pt x="69" y="146"/>
                  <a:pt x="69" y="146"/>
                  <a:pt x="69" y="145"/>
                </a:cubicBezTo>
                <a:cubicBezTo>
                  <a:pt x="71" y="144"/>
                  <a:pt x="73" y="142"/>
                  <a:pt x="74" y="140"/>
                </a:cubicBezTo>
                <a:cubicBezTo>
                  <a:pt x="74" y="140"/>
                  <a:pt x="75" y="140"/>
                  <a:pt x="75" y="139"/>
                </a:cubicBezTo>
                <a:cubicBezTo>
                  <a:pt x="74" y="138"/>
                  <a:pt x="74" y="136"/>
                  <a:pt x="74" y="135"/>
                </a:cubicBezTo>
                <a:cubicBezTo>
                  <a:pt x="74" y="134"/>
                  <a:pt x="74" y="133"/>
                  <a:pt x="74" y="132"/>
                </a:cubicBezTo>
                <a:cubicBezTo>
                  <a:pt x="72" y="133"/>
                  <a:pt x="71" y="134"/>
                  <a:pt x="70" y="134"/>
                </a:cubicBezTo>
                <a:cubicBezTo>
                  <a:pt x="70" y="135"/>
                  <a:pt x="70" y="135"/>
                  <a:pt x="70" y="135"/>
                </a:cubicBezTo>
                <a:cubicBezTo>
                  <a:pt x="70" y="137"/>
                  <a:pt x="69" y="139"/>
                  <a:pt x="69" y="140"/>
                </a:cubicBezTo>
                <a:cubicBezTo>
                  <a:pt x="69" y="142"/>
                  <a:pt x="69" y="144"/>
                  <a:pt x="68" y="146"/>
                </a:cubicBezTo>
                <a:close/>
                <a:moveTo>
                  <a:pt x="257" y="87"/>
                </a:moveTo>
                <a:cubicBezTo>
                  <a:pt x="257" y="87"/>
                  <a:pt x="257" y="87"/>
                  <a:pt x="257" y="87"/>
                </a:cubicBezTo>
                <a:cubicBezTo>
                  <a:pt x="255" y="95"/>
                  <a:pt x="252" y="103"/>
                  <a:pt x="250" y="111"/>
                </a:cubicBezTo>
                <a:cubicBezTo>
                  <a:pt x="250" y="111"/>
                  <a:pt x="250" y="111"/>
                  <a:pt x="250" y="111"/>
                </a:cubicBezTo>
                <a:cubicBezTo>
                  <a:pt x="251" y="110"/>
                  <a:pt x="252" y="109"/>
                  <a:pt x="252" y="109"/>
                </a:cubicBezTo>
                <a:cubicBezTo>
                  <a:pt x="253" y="108"/>
                  <a:pt x="254" y="107"/>
                  <a:pt x="255" y="107"/>
                </a:cubicBezTo>
                <a:cubicBezTo>
                  <a:pt x="256" y="100"/>
                  <a:pt x="257" y="94"/>
                  <a:pt x="257" y="87"/>
                </a:cubicBezTo>
                <a:close/>
                <a:moveTo>
                  <a:pt x="153" y="87"/>
                </a:moveTo>
                <a:cubicBezTo>
                  <a:pt x="154" y="87"/>
                  <a:pt x="154" y="87"/>
                  <a:pt x="154" y="87"/>
                </a:cubicBezTo>
                <a:cubicBezTo>
                  <a:pt x="158" y="83"/>
                  <a:pt x="162" y="79"/>
                  <a:pt x="167" y="75"/>
                </a:cubicBezTo>
                <a:cubicBezTo>
                  <a:pt x="166" y="74"/>
                  <a:pt x="165" y="73"/>
                  <a:pt x="164" y="71"/>
                </a:cubicBezTo>
                <a:cubicBezTo>
                  <a:pt x="164" y="72"/>
                  <a:pt x="164" y="72"/>
                  <a:pt x="163" y="73"/>
                </a:cubicBezTo>
                <a:cubicBezTo>
                  <a:pt x="160" y="76"/>
                  <a:pt x="157" y="81"/>
                  <a:pt x="154" y="85"/>
                </a:cubicBezTo>
                <a:cubicBezTo>
                  <a:pt x="154" y="86"/>
                  <a:pt x="154" y="86"/>
                  <a:pt x="153" y="87"/>
                </a:cubicBezTo>
                <a:close/>
                <a:moveTo>
                  <a:pt x="74" y="92"/>
                </a:moveTo>
                <a:cubicBezTo>
                  <a:pt x="74" y="92"/>
                  <a:pt x="74" y="92"/>
                  <a:pt x="74" y="92"/>
                </a:cubicBezTo>
                <a:cubicBezTo>
                  <a:pt x="74" y="97"/>
                  <a:pt x="73" y="102"/>
                  <a:pt x="73" y="107"/>
                </a:cubicBezTo>
                <a:cubicBezTo>
                  <a:pt x="73" y="109"/>
                  <a:pt x="74" y="111"/>
                  <a:pt x="74" y="113"/>
                </a:cubicBezTo>
                <a:cubicBezTo>
                  <a:pt x="74" y="113"/>
                  <a:pt x="74" y="114"/>
                  <a:pt x="74" y="114"/>
                </a:cubicBezTo>
                <a:cubicBezTo>
                  <a:pt x="75" y="114"/>
                  <a:pt x="75" y="113"/>
                  <a:pt x="75" y="113"/>
                </a:cubicBezTo>
                <a:cubicBezTo>
                  <a:pt x="76" y="112"/>
                  <a:pt x="76" y="111"/>
                  <a:pt x="76" y="109"/>
                </a:cubicBezTo>
                <a:cubicBezTo>
                  <a:pt x="76" y="105"/>
                  <a:pt x="76" y="100"/>
                  <a:pt x="75" y="96"/>
                </a:cubicBezTo>
                <a:cubicBezTo>
                  <a:pt x="75" y="95"/>
                  <a:pt x="75" y="93"/>
                  <a:pt x="74" y="92"/>
                </a:cubicBezTo>
                <a:close/>
                <a:moveTo>
                  <a:pt x="74" y="53"/>
                </a:moveTo>
                <a:cubicBezTo>
                  <a:pt x="73" y="53"/>
                  <a:pt x="72" y="52"/>
                  <a:pt x="71" y="51"/>
                </a:cubicBezTo>
                <a:cubicBezTo>
                  <a:pt x="69" y="50"/>
                  <a:pt x="68" y="49"/>
                  <a:pt x="67" y="48"/>
                </a:cubicBezTo>
                <a:cubicBezTo>
                  <a:pt x="66" y="47"/>
                  <a:pt x="65" y="46"/>
                  <a:pt x="64" y="45"/>
                </a:cubicBezTo>
                <a:cubicBezTo>
                  <a:pt x="63" y="47"/>
                  <a:pt x="62" y="49"/>
                  <a:pt x="62" y="51"/>
                </a:cubicBezTo>
                <a:cubicBezTo>
                  <a:pt x="62" y="51"/>
                  <a:pt x="63" y="51"/>
                  <a:pt x="63" y="50"/>
                </a:cubicBezTo>
                <a:cubicBezTo>
                  <a:pt x="65" y="49"/>
                  <a:pt x="66" y="50"/>
                  <a:pt x="66" y="51"/>
                </a:cubicBezTo>
                <a:cubicBezTo>
                  <a:pt x="66" y="52"/>
                  <a:pt x="66" y="52"/>
                  <a:pt x="66" y="53"/>
                </a:cubicBezTo>
                <a:cubicBezTo>
                  <a:pt x="66" y="53"/>
                  <a:pt x="66" y="53"/>
                  <a:pt x="66" y="54"/>
                </a:cubicBezTo>
                <a:cubicBezTo>
                  <a:pt x="66" y="54"/>
                  <a:pt x="67" y="54"/>
                  <a:pt x="67" y="53"/>
                </a:cubicBezTo>
                <a:cubicBezTo>
                  <a:pt x="68" y="53"/>
                  <a:pt x="69" y="53"/>
                  <a:pt x="70" y="55"/>
                </a:cubicBezTo>
                <a:cubicBezTo>
                  <a:pt x="71" y="55"/>
                  <a:pt x="71" y="56"/>
                  <a:pt x="71" y="56"/>
                </a:cubicBezTo>
                <a:cubicBezTo>
                  <a:pt x="71" y="57"/>
                  <a:pt x="71" y="57"/>
                  <a:pt x="71" y="58"/>
                </a:cubicBezTo>
                <a:cubicBezTo>
                  <a:pt x="72" y="56"/>
                  <a:pt x="73" y="55"/>
                  <a:pt x="74" y="53"/>
                </a:cubicBezTo>
                <a:close/>
                <a:moveTo>
                  <a:pt x="95" y="110"/>
                </a:moveTo>
                <a:cubicBezTo>
                  <a:pt x="93" y="115"/>
                  <a:pt x="92" y="120"/>
                  <a:pt x="91" y="125"/>
                </a:cubicBezTo>
                <a:cubicBezTo>
                  <a:pt x="93" y="125"/>
                  <a:pt x="94" y="125"/>
                  <a:pt x="96" y="126"/>
                </a:cubicBezTo>
                <a:cubicBezTo>
                  <a:pt x="96" y="120"/>
                  <a:pt x="96" y="115"/>
                  <a:pt x="95" y="110"/>
                </a:cubicBezTo>
                <a:close/>
                <a:moveTo>
                  <a:pt x="56" y="121"/>
                </a:moveTo>
                <a:cubicBezTo>
                  <a:pt x="56" y="126"/>
                  <a:pt x="56" y="132"/>
                  <a:pt x="57" y="137"/>
                </a:cubicBezTo>
                <a:cubicBezTo>
                  <a:pt x="57" y="137"/>
                  <a:pt x="57" y="137"/>
                  <a:pt x="57" y="137"/>
                </a:cubicBezTo>
                <a:cubicBezTo>
                  <a:pt x="58" y="130"/>
                  <a:pt x="60" y="124"/>
                  <a:pt x="61" y="117"/>
                </a:cubicBezTo>
                <a:cubicBezTo>
                  <a:pt x="59" y="119"/>
                  <a:pt x="57" y="120"/>
                  <a:pt x="56" y="121"/>
                </a:cubicBezTo>
                <a:close/>
                <a:moveTo>
                  <a:pt x="132" y="178"/>
                </a:moveTo>
                <a:cubicBezTo>
                  <a:pt x="132" y="178"/>
                  <a:pt x="132" y="178"/>
                  <a:pt x="132" y="178"/>
                </a:cubicBezTo>
                <a:cubicBezTo>
                  <a:pt x="132" y="177"/>
                  <a:pt x="132" y="177"/>
                  <a:pt x="132" y="177"/>
                </a:cubicBezTo>
                <a:cubicBezTo>
                  <a:pt x="134" y="174"/>
                  <a:pt x="136" y="171"/>
                  <a:pt x="137" y="168"/>
                </a:cubicBezTo>
                <a:cubicBezTo>
                  <a:pt x="139" y="166"/>
                  <a:pt x="139" y="164"/>
                  <a:pt x="139" y="162"/>
                </a:cubicBezTo>
                <a:cubicBezTo>
                  <a:pt x="139" y="162"/>
                  <a:pt x="139" y="161"/>
                  <a:pt x="139" y="161"/>
                </a:cubicBezTo>
                <a:cubicBezTo>
                  <a:pt x="139" y="160"/>
                  <a:pt x="138" y="160"/>
                  <a:pt x="138" y="159"/>
                </a:cubicBezTo>
                <a:cubicBezTo>
                  <a:pt x="138" y="160"/>
                  <a:pt x="138" y="160"/>
                  <a:pt x="138" y="160"/>
                </a:cubicBezTo>
                <a:cubicBezTo>
                  <a:pt x="137" y="161"/>
                  <a:pt x="136" y="162"/>
                  <a:pt x="135" y="163"/>
                </a:cubicBezTo>
                <a:cubicBezTo>
                  <a:pt x="135" y="163"/>
                  <a:pt x="135" y="163"/>
                  <a:pt x="135" y="164"/>
                </a:cubicBezTo>
                <a:cubicBezTo>
                  <a:pt x="134" y="166"/>
                  <a:pt x="134" y="168"/>
                  <a:pt x="134" y="170"/>
                </a:cubicBezTo>
                <a:cubicBezTo>
                  <a:pt x="133" y="173"/>
                  <a:pt x="132" y="175"/>
                  <a:pt x="132" y="178"/>
                </a:cubicBezTo>
                <a:close/>
                <a:moveTo>
                  <a:pt x="223" y="114"/>
                </a:moveTo>
                <a:cubicBezTo>
                  <a:pt x="224" y="111"/>
                  <a:pt x="224" y="108"/>
                  <a:pt x="224" y="106"/>
                </a:cubicBezTo>
                <a:cubicBezTo>
                  <a:pt x="225" y="103"/>
                  <a:pt x="225" y="100"/>
                  <a:pt x="226" y="97"/>
                </a:cubicBezTo>
                <a:cubicBezTo>
                  <a:pt x="226" y="94"/>
                  <a:pt x="227" y="91"/>
                  <a:pt x="227" y="88"/>
                </a:cubicBezTo>
                <a:cubicBezTo>
                  <a:pt x="225" y="97"/>
                  <a:pt x="222" y="105"/>
                  <a:pt x="220" y="113"/>
                </a:cubicBezTo>
                <a:cubicBezTo>
                  <a:pt x="221" y="114"/>
                  <a:pt x="222" y="114"/>
                  <a:pt x="223" y="114"/>
                </a:cubicBezTo>
                <a:close/>
                <a:moveTo>
                  <a:pt x="12" y="182"/>
                </a:moveTo>
                <a:cubicBezTo>
                  <a:pt x="12" y="182"/>
                  <a:pt x="12" y="183"/>
                  <a:pt x="12" y="182"/>
                </a:cubicBezTo>
                <a:cubicBezTo>
                  <a:pt x="16" y="182"/>
                  <a:pt x="20" y="182"/>
                  <a:pt x="24" y="182"/>
                </a:cubicBezTo>
                <a:cubicBezTo>
                  <a:pt x="24" y="182"/>
                  <a:pt x="25" y="182"/>
                  <a:pt x="25" y="182"/>
                </a:cubicBezTo>
                <a:cubicBezTo>
                  <a:pt x="28" y="182"/>
                  <a:pt x="30" y="181"/>
                  <a:pt x="32" y="181"/>
                </a:cubicBezTo>
                <a:cubicBezTo>
                  <a:pt x="32" y="181"/>
                  <a:pt x="33" y="180"/>
                  <a:pt x="33" y="180"/>
                </a:cubicBezTo>
                <a:cubicBezTo>
                  <a:pt x="29" y="180"/>
                  <a:pt x="26" y="180"/>
                  <a:pt x="22" y="180"/>
                </a:cubicBezTo>
                <a:cubicBezTo>
                  <a:pt x="22" y="180"/>
                  <a:pt x="22" y="181"/>
                  <a:pt x="22" y="181"/>
                </a:cubicBezTo>
                <a:cubicBezTo>
                  <a:pt x="21" y="182"/>
                  <a:pt x="19" y="182"/>
                  <a:pt x="19" y="181"/>
                </a:cubicBezTo>
                <a:cubicBezTo>
                  <a:pt x="19" y="180"/>
                  <a:pt x="18" y="180"/>
                  <a:pt x="18" y="179"/>
                </a:cubicBezTo>
                <a:cubicBezTo>
                  <a:pt x="16" y="179"/>
                  <a:pt x="14" y="179"/>
                  <a:pt x="13" y="178"/>
                </a:cubicBezTo>
                <a:cubicBezTo>
                  <a:pt x="12" y="179"/>
                  <a:pt x="12" y="181"/>
                  <a:pt x="12" y="182"/>
                </a:cubicBezTo>
                <a:close/>
                <a:moveTo>
                  <a:pt x="64" y="117"/>
                </a:moveTo>
                <a:cubicBezTo>
                  <a:pt x="62" y="121"/>
                  <a:pt x="60" y="130"/>
                  <a:pt x="60" y="131"/>
                </a:cubicBezTo>
                <a:cubicBezTo>
                  <a:pt x="62" y="131"/>
                  <a:pt x="62" y="131"/>
                  <a:pt x="63" y="133"/>
                </a:cubicBezTo>
                <a:cubicBezTo>
                  <a:pt x="63" y="133"/>
                  <a:pt x="63" y="133"/>
                  <a:pt x="63" y="134"/>
                </a:cubicBezTo>
                <a:cubicBezTo>
                  <a:pt x="64" y="135"/>
                  <a:pt x="64" y="135"/>
                  <a:pt x="64" y="136"/>
                </a:cubicBezTo>
                <a:cubicBezTo>
                  <a:pt x="65" y="136"/>
                  <a:pt x="65" y="135"/>
                  <a:pt x="65" y="135"/>
                </a:cubicBezTo>
                <a:cubicBezTo>
                  <a:pt x="65" y="134"/>
                  <a:pt x="65" y="134"/>
                  <a:pt x="65" y="133"/>
                </a:cubicBezTo>
                <a:cubicBezTo>
                  <a:pt x="65" y="132"/>
                  <a:pt x="65" y="132"/>
                  <a:pt x="65" y="131"/>
                </a:cubicBezTo>
                <a:cubicBezTo>
                  <a:pt x="64" y="127"/>
                  <a:pt x="64" y="123"/>
                  <a:pt x="64" y="119"/>
                </a:cubicBezTo>
                <a:cubicBezTo>
                  <a:pt x="64" y="118"/>
                  <a:pt x="64" y="117"/>
                  <a:pt x="64" y="117"/>
                </a:cubicBezTo>
                <a:close/>
                <a:moveTo>
                  <a:pt x="19" y="11"/>
                </a:moveTo>
                <a:cubicBezTo>
                  <a:pt x="19" y="11"/>
                  <a:pt x="19" y="11"/>
                  <a:pt x="19" y="11"/>
                </a:cubicBezTo>
                <a:cubicBezTo>
                  <a:pt x="20" y="12"/>
                  <a:pt x="20" y="13"/>
                  <a:pt x="19" y="14"/>
                </a:cubicBezTo>
                <a:cubicBezTo>
                  <a:pt x="18" y="17"/>
                  <a:pt x="17" y="20"/>
                  <a:pt x="16" y="23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0"/>
                  <a:pt x="22" y="15"/>
                  <a:pt x="25" y="11"/>
                </a:cubicBezTo>
                <a:cubicBezTo>
                  <a:pt x="25" y="11"/>
                  <a:pt x="25" y="11"/>
                  <a:pt x="26" y="10"/>
                </a:cubicBezTo>
                <a:cubicBezTo>
                  <a:pt x="23" y="10"/>
                  <a:pt x="21" y="11"/>
                  <a:pt x="19" y="11"/>
                </a:cubicBezTo>
                <a:close/>
                <a:moveTo>
                  <a:pt x="120" y="112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3" y="106"/>
                  <a:pt x="125" y="100"/>
                  <a:pt x="127" y="94"/>
                </a:cubicBezTo>
                <a:cubicBezTo>
                  <a:pt x="126" y="94"/>
                  <a:pt x="125" y="94"/>
                  <a:pt x="124" y="94"/>
                </a:cubicBezTo>
                <a:cubicBezTo>
                  <a:pt x="124" y="95"/>
                  <a:pt x="123" y="95"/>
                  <a:pt x="123" y="95"/>
                </a:cubicBezTo>
                <a:cubicBezTo>
                  <a:pt x="122" y="95"/>
                  <a:pt x="122" y="95"/>
                  <a:pt x="122" y="96"/>
                </a:cubicBezTo>
                <a:cubicBezTo>
                  <a:pt x="122" y="101"/>
                  <a:pt x="121" y="106"/>
                  <a:pt x="120" y="110"/>
                </a:cubicBezTo>
                <a:cubicBezTo>
                  <a:pt x="120" y="111"/>
                  <a:pt x="120" y="111"/>
                  <a:pt x="120" y="112"/>
                </a:cubicBezTo>
                <a:close/>
                <a:moveTo>
                  <a:pt x="14" y="63"/>
                </a:moveTo>
                <a:cubicBezTo>
                  <a:pt x="14" y="63"/>
                  <a:pt x="14" y="63"/>
                  <a:pt x="14" y="63"/>
                </a:cubicBezTo>
                <a:cubicBezTo>
                  <a:pt x="17" y="62"/>
                  <a:pt x="19" y="61"/>
                  <a:pt x="22" y="60"/>
                </a:cubicBezTo>
                <a:cubicBezTo>
                  <a:pt x="22" y="60"/>
                  <a:pt x="22" y="60"/>
                  <a:pt x="23" y="60"/>
                </a:cubicBezTo>
                <a:cubicBezTo>
                  <a:pt x="23" y="58"/>
                  <a:pt x="24" y="57"/>
                  <a:pt x="24" y="56"/>
                </a:cubicBezTo>
                <a:cubicBezTo>
                  <a:pt x="24" y="55"/>
                  <a:pt x="24" y="55"/>
                  <a:pt x="25" y="54"/>
                </a:cubicBezTo>
                <a:cubicBezTo>
                  <a:pt x="23" y="54"/>
                  <a:pt x="22" y="54"/>
                  <a:pt x="21" y="55"/>
                </a:cubicBezTo>
                <a:cubicBezTo>
                  <a:pt x="20" y="55"/>
                  <a:pt x="20" y="55"/>
                  <a:pt x="19" y="55"/>
                </a:cubicBezTo>
                <a:cubicBezTo>
                  <a:pt x="19" y="57"/>
                  <a:pt x="18" y="58"/>
                  <a:pt x="17" y="59"/>
                </a:cubicBezTo>
                <a:cubicBezTo>
                  <a:pt x="16" y="60"/>
                  <a:pt x="15" y="62"/>
                  <a:pt x="14" y="63"/>
                </a:cubicBezTo>
                <a:close/>
                <a:moveTo>
                  <a:pt x="153" y="25"/>
                </a:moveTo>
                <a:cubicBezTo>
                  <a:pt x="153" y="25"/>
                  <a:pt x="153" y="25"/>
                  <a:pt x="153" y="26"/>
                </a:cubicBezTo>
                <a:cubicBezTo>
                  <a:pt x="158" y="20"/>
                  <a:pt x="163" y="15"/>
                  <a:pt x="167" y="10"/>
                </a:cubicBezTo>
                <a:cubicBezTo>
                  <a:pt x="166" y="9"/>
                  <a:pt x="164" y="9"/>
                  <a:pt x="163" y="9"/>
                </a:cubicBezTo>
                <a:cubicBezTo>
                  <a:pt x="160" y="15"/>
                  <a:pt x="156" y="20"/>
                  <a:pt x="153" y="25"/>
                </a:cubicBezTo>
                <a:close/>
                <a:moveTo>
                  <a:pt x="177" y="125"/>
                </a:moveTo>
                <a:cubicBezTo>
                  <a:pt x="176" y="126"/>
                  <a:pt x="175" y="127"/>
                  <a:pt x="174" y="128"/>
                </a:cubicBezTo>
                <a:cubicBezTo>
                  <a:pt x="172" y="133"/>
                  <a:pt x="171" y="138"/>
                  <a:pt x="170" y="143"/>
                </a:cubicBezTo>
                <a:cubicBezTo>
                  <a:pt x="170" y="144"/>
                  <a:pt x="170" y="145"/>
                  <a:pt x="170" y="145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0"/>
                  <a:pt x="175" y="134"/>
                  <a:pt x="177" y="129"/>
                </a:cubicBezTo>
                <a:cubicBezTo>
                  <a:pt x="177" y="128"/>
                  <a:pt x="177" y="128"/>
                  <a:pt x="177" y="128"/>
                </a:cubicBezTo>
                <a:cubicBezTo>
                  <a:pt x="176" y="127"/>
                  <a:pt x="176" y="126"/>
                  <a:pt x="177" y="126"/>
                </a:cubicBezTo>
                <a:cubicBezTo>
                  <a:pt x="177" y="125"/>
                  <a:pt x="177" y="125"/>
                  <a:pt x="177" y="125"/>
                </a:cubicBezTo>
                <a:close/>
                <a:moveTo>
                  <a:pt x="18" y="161"/>
                </a:moveTo>
                <a:cubicBezTo>
                  <a:pt x="18" y="161"/>
                  <a:pt x="18" y="161"/>
                  <a:pt x="17" y="161"/>
                </a:cubicBezTo>
                <a:cubicBezTo>
                  <a:pt x="16" y="166"/>
                  <a:pt x="14" y="171"/>
                  <a:pt x="13" y="176"/>
                </a:cubicBezTo>
                <a:cubicBezTo>
                  <a:pt x="15" y="176"/>
                  <a:pt x="16" y="176"/>
                  <a:pt x="18" y="175"/>
                </a:cubicBezTo>
                <a:cubicBezTo>
                  <a:pt x="18" y="170"/>
                  <a:pt x="18" y="166"/>
                  <a:pt x="18" y="161"/>
                </a:cubicBezTo>
                <a:close/>
                <a:moveTo>
                  <a:pt x="10" y="23"/>
                </a:moveTo>
                <a:cubicBezTo>
                  <a:pt x="10" y="23"/>
                  <a:pt x="10" y="23"/>
                  <a:pt x="10" y="23"/>
                </a:cubicBezTo>
                <a:cubicBezTo>
                  <a:pt x="12" y="21"/>
                  <a:pt x="13" y="19"/>
                  <a:pt x="14" y="17"/>
                </a:cubicBezTo>
                <a:cubicBezTo>
                  <a:pt x="15" y="15"/>
                  <a:pt x="16" y="13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6" y="11"/>
                  <a:pt x="14" y="11"/>
                  <a:pt x="13" y="11"/>
                </a:cubicBezTo>
                <a:cubicBezTo>
                  <a:pt x="12" y="11"/>
                  <a:pt x="12" y="11"/>
                  <a:pt x="12" y="12"/>
                </a:cubicBezTo>
                <a:cubicBezTo>
                  <a:pt x="12" y="13"/>
                  <a:pt x="11" y="14"/>
                  <a:pt x="11" y="15"/>
                </a:cubicBezTo>
                <a:cubicBezTo>
                  <a:pt x="11" y="16"/>
                  <a:pt x="11" y="18"/>
                  <a:pt x="11" y="19"/>
                </a:cubicBezTo>
                <a:cubicBezTo>
                  <a:pt x="10" y="20"/>
                  <a:pt x="10" y="22"/>
                  <a:pt x="10" y="23"/>
                </a:cubicBezTo>
                <a:close/>
                <a:moveTo>
                  <a:pt x="201" y="117"/>
                </a:moveTo>
                <a:cubicBezTo>
                  <a:pt x="201" y="117"/>
                  <a:pt x="201" y="117"/>
                  <a:pt x="201" y="117"/>
                </a:cubicBezTo>
                <a:cubicBezTo>
                  <a:pt x="201" y="117"/>
                  <a:pt x="201" y="117"/>
                  <a:pt x="202" y="117"/>
                </a:cubicBezTo>
                <a:cubicBezTo>
                  <a:pt x="204" y="118"/>
                  <a:pt x="205" y="119"/>
                  <a:pt x="207" y="120"/>
                </a:cubicBezTo>
                <a:cubicBezTo>
                  <a:pt x="209" y="121"/>
                  <a:pt x="210" y="122"/>
                  <a:pt x="212" y="124"/>
                </a:cubicBezTo>
                <a:cubicBezTo>
                  <a:pt x="213" y="125"/>
                  <a:pt x="214" y="126"/>
                  <a:pt x="216" y="128"/>
                </a:cubicBezTo>
                <a:cubicBezTo>
                  <a:pt x="217" y="129"/>
                  <a:pt x="219" y="130"/>
                  <a:pt x="220" y="131"/>
                </a:cubicBezTo>
                <a:cubicBezTo>
                  <a:pt x="221" y="131"/>
                  <a:pt x="221" y="132"/>
                  <a:pt x="221" y="132"/>
                </a:cubicBezTo>
                <a:cubicBezTo>
                  <a:pt x="219" y="129"/>
                  <a:pt x="217" y="126"/>
                  <a:pt x="215" y="123"/>
                </a:cubicBezTo>
                <a:cubicBezTo>
                  <a:pt x="213" y="121"/>
                  <a:pt x="211" y="120"/>
                  <a:pt x="209" y="119"/>
                </a:cubicBezTo>
                <a:cubicBezTo>
                  <a:pt x="208" y="118"/>
                  <a:pt x="208" y="118"/>
                  <a:pt x="207" y="119"/>
                </a:cubicBezTo>
                <a:cubicBezTo>
                  <a:pt x="207" y="119"/>
                  <a:pt x="206" y="119"/>
                  <a:pt x="206" y="118"/>
                </a:cubicBezTo>
                <a:cubicBezTo>
                  <a:pt x="204" y="117"/>
                  <a:pt x="203" y="117"/>
                  <a:pt x="201" y="117"/>
                </a:cubicBezTo>
                <a:close/>
                <a:moveTo>
                  <a:pt x="232" y="72"/>
                </a:moveTo>
                <a:cubicBezTo>
                  <a:pt x="234" y="71"/>
                  <a:pt x="237" y="71"/>
                  <a:pt x="239" y="70"/>
                </a:cubicBezTo>
                <a:cubicBezTo>
                  <a:pt x="240" y="70"/>
                  <a:pt x="240" y="70"/>
                  <a:pt x="240" y="69"/>
                </a:cubicBezTo>
                <a:cubicBezTo>
                  <a:pt x="240" y="68"/>
                  <a:pt x="241" y="67"/>
                  <a:pt x="241" y="66"/>
                </a:cubicBezTo>
                <a:cubicBezTo>
                  <a:pt x="242" y="65"/>
                  <a:pt x="242" y="65"/>
                  <a:pt x="242" y="64"/>
                </a:cubicBezTo>
                <a:cubicBezTo>
                  <a:pt x="242" y="64"/>
                  <a:pt x="241" y="64"/>
                  <a:pt x="241" y="64"/>
                </a:cubicBezTo>
                <a:cubicBezTo>
                  <a:pt x="240" y="64"/>
                  <a:pt x="239" y="65"/>
                  <a:pt x="237" y="66"/>
                </a:cubicBezTo>
                <a:cubicBezTo>
                  <a:pt x="236" y="67"/>
                  <a:pt x="234" y="68"/>
                  <a:pt x="233" y="70"/>
                </a:cubicBezTo>
                <a:cubicBezTo>
                  <a:pt x="232" y="70"/>
                  <a:pt x="232" y="71"/>
                  <a:pt x="232" y="72"/>
                </a:cubicBezTo>
                <a:close/>
                <a:moveTo>
                  <a:pt x="153" y="155"/>
                </a:moveTo>
                <a:cubicBezTo>
                  <a:pt x="152" y="155"/>
                  <a:pt x="152" y="156"/>
                  <a:pt x="152" y="156"/>
                </a:cubicBezTo>
                <a:cubicBezTo>
                  <a:pt x="149" y="160"/>
                  <a:pt x="146" y="164"/>
                  <a:pt x="143" y="167"/>
                </a:cubicBezTo>
                <a:cubicBezTo>
                  <a:pt x="142" y="169"/>
                  <a:pt x="141" y="170"/>
                  <a:pt x="141" y="172"/>
                </a:cubicBezTo>
                <a:cubicBezTo>
                  <a:pt x="141" y="173"/>
                  <a:pt x="140" y="174"/>
                  <a:pt x="140" y="175"/>
                </a:cubicBezTo>
                <a:cubicBezTo>
                  <a:pt x="142" y="174"/>
                  <a:pt x="153" y="156"/>
                  <a:pt x="153" y="155"/>
                </a:cubicBezTo>
                <a:close/>
                <a:moveTo>
                  <a:pt x="265" y="92"/>
                </a:moveTo>
                <a:cubicBezTo>
                  <a:pt x="265" y="91"/>
                  <a:pt x="265" y="91"/>
                  <a:pt x="265" y="90"/>
                </a:cubicBezTo>
                <a:cubicBezTo>
                  <a:pt x="265" y="89"/>
                  <a:pt x="264" y="88"/>
                  <a:pt x="264" y="87"/>
                </a:cubicBezTo>
                <a:cubicBezTo>
                  <a:pt x="264" y="83"/>
                  <a:pt x="263" y="79"/>
                  <a:pt x="261" y="75"/>
                </a:cubicBezTo>
                <a:cubicBezTo>
                  <a:pt x="261" y="75"/>
                  <a:pt x="260" y="74"/>
                  <a:pt x="260" y="74"/>
                </a:cubicBezTo>
                <a:cubicBezTo>
                  <a:pt x="261" y="77"/>
                  <a:pt x="261" y="80"/>
                  <a:pt x="261" y="84"/>
                </a:cubicBezTo>
                <a:cubicBezTo>
                  <a:pt x="262" y="87"/>
                  <a:pt x="262" y="90"/>
                  <a:pt x="262" y="93"/>
                </a:cubicBezTo>
                <a:cubicBezTo>
                  <a:pt x="263" y="92"/>
                  <a:pt x="263" y="91"/>
                  <a:pt x="265" y="92"/>
                </a:cubicBezTo>
                <a:close/>
                <a:moveTo>
                  <a:pt x="138" y="174"/>
                </a:moveTo>
                <a:cubicBezTo>
                  <a:pt x="138" y="174"/>
                  <a:pt x="138" y="174"/>
                  <a:pt x="138" y="174"/>
                </a:cubicBezTo>
                <a:cubicBezTo>
                  <a:pt x="138" y="174"/>
                  <a:pt x="138" y="174"/>
                  <a:pt x="138" y="174"/>
                </a:cubicBezTo>
                <a:cubicBezTo>
                  <a:pt x="135" y="177"/>
                  <a:pt x="133" y="180"/>
                  <a:pt x="131" y="183"/>
                </a:cubicBezTo>
                <a:cubicBezTo>
                  <a:pt x="131" y="184"/>
                  <a:pt x="130" y="184"/>
                  <a:pt x="129" y="184"/>
                </a:cubicBezTo>
                <a:cubicBezTo>
                  <a:pt x="128" y="185"/>
                  <a:pt x="128" y="186"/>
                  <a:pt x="128" y="187"/>
                </a:cubicBezTo>
                <a:cubicBezTo>
                  <a:pt x="130" y="186"/>
                  <a:pt x="132" y="186"/>
                  <a:pt x="133" y="186"/>
                </a:cubicBezTo>
                <a:cubicBezTo>
                  <a:pt x="134" y="183"/>
                  <a:pt x="135" y="181"/>
                  <a:pt x="137" y="179"/>
                </a:cubicBezTo>
                <a:cubicBezTo>
                  <a:pt x="137" y="179"/>
                  <a:pt x="137" y="179"/>
                  <a:pt x="137" y="179"/>
                </a:cubicBezTo>
                <a:cubicBezTo>
                  <a:pt x="137" y="177"/>
                  <a:pt x="138" y="175"/>
                  <a:pt x="138" y="174"/>
                </a:cubicBezTo>
                <a:close/>
                <a:moveTo>
                  <a:pt x="157" y="170"/>
                </a:moveTo>
                <a:cubicBezTo>
                  <a:pt x="157" y="170"/>
                  <a:pt x="157" y="170"/>
                  <a:pt x="157" y="170"/>
                </a:cubicBezTo>
                <a:cubicBezTo>
                  <a:pt x="157" y="170"/>
                  <a:pt x="157" y="169"/>
                  <a:pt x="158" y="169"/>
                </a:cubicBezTo>
                <a:cubicBezTo>
                  <a:pt x="160" y="166"/>
                  <a:pt x="163" y="163"/>
                  <a:pt x="165" y="160"/>
                </a:cubicBezTo>
                <a:cubicBezTo>
                  <a:pt x="166" y="159"/>
                  <a:pt x="167" y="158"/>
                  <a:pt x="167" y="157"/>
                </a:cubicBezTo>
                <a:cubicBezTo>
                  <a:pt x="167" y="155"/>
                  <a:pt x="167" y="154"/>
                  <a:pt x="167" y="153"/>
                </a:cubicBezTo>
                <a:cubicBezTo>
                  <a:pt x="167" y="152"/>
                  <a:pt x="167" y="152"/>
                  <a:pt x="167" y="151"/>
                </a:cubicBezTo>
                <a:cubicBezTo>
                  <a:pt x="163" y="158"/>
                  <a:pt x="160" y="164"/>
                  <a:pt x="157" y="170"/>
                </a:cubicBezTo>
                <a:close/>
                <a:moveTo>
                  <a:pt x="63" y="143"/>
                </a:moveTo>
                <a:cubicBezTo>
                  <a:pt x="63" y="143"/>
                  <a:pt x="63" y="143"/>
                  <a:pt x="62" y="143"/>
                </a:cubicBezTo>
                <a:cubicBezTo>
                  <a:pt x="60" y="147"/>
                  <a:pt x="60" y="152"/>
                  <a:pt x="60" y="158"/>
                </a:cubicBezTo>
                <a:cubicBezTo>
                  <a:pt x="60" y="156"/>
                  <a:pt x="61" y="155"/>
                  <a:pt x="62" y="154"/>
                </a:cubicBezTo>
                <a:cubicBezTo>
                  <a:pt x="62" y="154"/>
                  <a:pt x="63" y="153"/>
                  <a:pt x="63" y="153"/>
                </a:cubicBezTo>
                <a:cubicBezTo>
                  <a:pt x="64" y="151"/>
                  <a:pt x="64" y="150"/>
                  <a:pt x="64" y="148"/>
                </a:cubicBezTo>
                <a:cubicBezTo>
                  <a:pt x="63" y="146"/>
                  <a:pt x="63" y="144"/>
                  <a:pt x="63" y="143"/>
                </a:cubicBezTo>
                <a:close/>
                <a:moveTo>
                  <a:pt x="73" y="69"/>
                </a:moveTo>
                <a:cubicBezTo>
                  <a:pt x="73" y="69"/>
                  <a:pt x="73" y="69"/>
                  <a:pt x="73" y="69"/>
                </a:cubicBezTo>
                <a:cubicBezTo>
                  <a:pt x="76" y="65"/>
                  <a:pt x="79" y="61"/>
                  <a:pt x="82" y="57"/>
                </a:cubicBezTo>
                <a:cubicBezTo>
                  <a:pt x="81" y="56"/>
                  <a:pt x="79" y="56"/>
                  <a:pt x="78" y="55"/>
                </a:cubicBezTo>
                <a:cubicBezTo>
                  <a:pt x="76" y="60"/>
                  <a:pt x="75" y="64"/>
                  <a:pt x="73" y="69"/>
                </a:cubicBezTo>
                <a:close/>
                <a:moveTo>
                  <a:pt x="141" y="181"/>
                </a:moveTo>
                <a:cubicBezTo>
                  <a:pt x="138" y="184"/>
                  <a:pt x="137" y="185"/>
                  <a:pt x="137" y="186"/>
                </a:cubicBezTo>
                <a:cubicBezTo>
                  <a:pt x="143" y="185"/>
                  <a:pt x="148" y="185"/>
                  <a:pt x="154" y="185"/>
                </a:cubicBezTo>
                <a:cubicBezTo>
                  <a:pt x="154" y="184"/>
                  <a:pt x="153" y="184"/>
                  <a:pt x="153" y="184"/>
                </a:cubicBezTo>
                <a:cubicBezTo>
                  <a:pt x="152" y="184"/>
                  <a:pt x="151" y="184"/>
                  <a:pt x="150" y="184"/>
                </a:cubicBezTo>
                <a:cubicBezTo>
                  <a:pt x="149" y="184"/>
                  <a:pt x="148" y="183"/>
                  <a:pt x="148" y="184"/>
                </a:cubicBezTo>
                <a:cubicBezTo>
                  <a:pt x="147" y="185"/>
                  <a:pt x="146" y="184"/>
                  <a:pt x="146" y="183"/>
                </a:cubicBezTo>
                <a:cubicBezTo>
                  <a:pt x="146" y="183"/>
                  <a:pt x="146" y="183"/>
                  <a:pt x="146" y="183"/>
                </a:cubicBezTo>
                <a:cubicBezTo>
                  <a:pt x="144" y="182"/>
                  <a:pt x="142" y="182"/>
                  <a:pt x="141" y="181"/>
                </a:cubicBezTo>
                <a:close/>
                <a:moveTo>
                  <a:pt x="244" y="113"/>
                </a:moveTo>
                <a:cubicBezTo>
                  <a:pt x="245" y="106"/>
                  <a:pt x="246" y="98"/>
                  <a:pt x="248" y="91"/>
                </a:cubicBezTo>
                <a:cubicBezTo>
                  <a:pt x="246" y="93"/>
                  <a:pt x="241" y="110"/>
                  <a:pt x="241" y="112"/>
                </a:cubicBezTo>
                <a:cubicBezTo>
                  <a:pt x="242" y="112"/>
                  <a:pt x="243" y="113"/>
                  <a:pt x="244" y="113"/>
                </a:cubicBezTo>
                <a:close/>
                <a:moveTo>
                  <a:pt x="27" y="142"/>
                </a:moveTo>
                <a:cubicBezTo>
                  <a:pt x="27" y="142"/>
                  <a:pt x="27" y="142"/>
                  <a:pt x="27" y="142"/>
                </a:cubicBezTo>
                <a:cubicBezTo>
                  <a:pt x="29" y="137"/>
                  <a:pt x="30" y="131"/>
                  <a:pt x="32" y="126"/>
                </a:cubicBezTo>
                <a:cubicBezTo>
                  <a:pt x="31" y="126"/>
                  <a:pt x="29" y="126"/>
                  <a:pt x="28" y="126"/>
                </a:cubicBezTo>
                <a:cubicBezTo>
                  <a:pt x="28" y="131"/>
                  <a:pt x="27" y="136"/>
                  <a:pt x="27" y="142"/>
                </a:cubicBezTo>
                <a:close/>
                <a:moveTo>
                  <a:pt x="118" y="51"/>
                </a:moveTo>
                <a:cubicBezTo>
                  <a:pt x="118" y="52"/>
                  <a:pt x="118" y="52"/>
                  <a:pt x="118" y="52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22" y="47"/>
                  <a:pt x="125" y="43"/>
                  <a:pt x="129" y="39"/>
                </a:cubicBezTo>
                <a:cubicBezTo>
                  <a:pt x="130" y="38"/>
                  <a:pt x="130" y="37"/>
                  <a:pt x="131" y="36"/>
                </a:cubicBezTo>
                <a:cubicBezTo>
                  <a:pt x="131" y="34"/>
                  <a:pt x="131" y="32"/>
                  <a:pt x="131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0" y="32"/>
                  <a:pt x="128" y="34"/>
                  <a:pt x="127" y="35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28" y="37"/>
                  <a:pt x="127" y="38"/>
                  <a:pt x="127" y="39"/>
                </a:cubicBezTo>
                <a:cubicBezTo>
                  <a:pt x="125" y="43"/>
                  <a:pt x="122" y="46"/>
                  <a:pt x="119" y="50"/>
                </a:cubicBezTo>
                <a:cubicBezTo>
                  <a:pt x="119" y="50"/>
                  <a:pt x="118" y="51"/>
                  <a:pt x="118" y="51"/>
                </a:cubicBezTo>
                <a:close/>
                <a:moveTo>
                  <a:pt x="68" y="133"/>
                </a:moveTo>
                <a:cubicBezTo>
                  <a:pt x="68" y="133"/>
                  <a:pt x="68" y="133"/>
                  <a:pt x="68" y="133"/>
                </a:cubicBezTo>
                <a:cubicBezTo>
                  <a:pt x="68" y="132"/>
                  <a:pt x="68" y="130"/>
                  <a:pt x="69" y="129"/>
                </a:cubicBezTo>
                <a:cubicBezTo>
                  <a:pt x="69" y="126"/>
                  <a:pt x="70" y="123"/>
                  <a:pt x="70" y="121"/>
                </a:cubicBezTo>
                <a:cubicBezTo>
                  <a:pt x="71" y="120"/>
                  <a:pt x="71" y="119"/>
                  <a:pt x="72" y="118"/>
                </a:cubicBezTo>
                <a:cubicBezTo>
                  <a:pt x="72" y="114"/>
                  <a:pt x="71" y="111"/>
                  <a:pt x="70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69" y="116"/>
                  <a:pt x="69" y="124"/>
                  <a:pt x="68" y="133"/>
                </a:cubicBezTo>
                <a:close/>
                <a:moveTo>
                  <a:pt x="44" y="126"/>
                </a:moveTo>
                <a:cubicBezTo>
                  <a:pt x="45" y="130"/>
                  <a:pt x="45" y="134"/>
                  <a:pt x="45" y="139"/>
                </a:cubicBezTo>
                <a:cubicBezTo>
                  <a:pt x="47" y="134"/>
                  <a:pt x="48" y="130"/>
                  <a:pt x="49" y="126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125"/>
                  <a:pt x="49" y="125"/>
                  <a:pt x="49" y="124"/>
                </a:cubicBezTo>
                <a:cubicBezTo>
                  <a:pt x="49" y="124"/>
                  <a:pt x="49" y="124"/>
                  <a:pt x="49" y="124"/>
                </a:cubicBezTo>
                <a:cubicBezTo>
                  <a:pt x="47" y="125"/>
                  <a:pt x="46" y="125"/>
                  <a:pt x="44" y="126"/>
                </a:cubicBezTo>
                <a:close/>
                <a:moveTo>
                  <a:pt x="131" y="21"/>
                </a:moveTo>
                <a:cubicBezTo>
                  <a:pt x="129" y="21"/>
                  <a:pt x="128" y="22"/>
                  <a:pt x="127" y="22"/>
                </a:cubicBezTo>
                <a:cubicBezTo>
                  <a:pt x="127" y="24"/>
                  <a:pt x="127" y="26"/>
                  <a:pt x="126" y="28"/>
                </a:cubicBezTo>
                <a:cubicBezTo>
                  <a:pt x="126" y="30"/>
                  <a:pt x="126" y="32"/>
                  <a:pt x="125" y="34"/>
                </a:cubicBezTo>
                <a:cubicBezTo>
                  <a:pt x="126" y="34"/>
                  <a:pt x="126" y="33"/>
                  <a:pt x="126" y="33"/>
                </a:cubicBezTo>
                <a:cubicBezTo>
                  <a:pt x="127" y="31"/>
                  <a:pt x="128" y="30"/>
                  <a:pt x="129" y="29"/>
                </a:cubicBezTo>
                <a:cubicBezTo>
                  <a:pt x="131" y="25"/>
                  <a:pt x="131" y="25"/>
                  <a:pt x="131" y="21"/>
                </a:cubicBezTo>
                <a:cubicBezTo>
                  <a:pt x="131" y="21"/>
                  <a:pt x="131" y="21"/>
                  <a:pt x="131" y="21"/>
                </a:cubicBezTo>
                <a:close/>
                <a:moveTo>
                  <a:pt x="221" y="127"/>
                </a:moveTo>
                <a:cubicBezTo>
                  <a:pt x="221" y="128"/>
                  <a:pt x="221" y="128"/>
                  <a:pt x="222" y="129"/>
                </a:cubicBezTo>
                <a:cubicBezTo>
                  <a:pt x="223" y="131"/>
                  <a:pt x="225" y="132"/>
                  <a:pt x="228" y="133"/>
                </a:cubicBezTo>
                <a:cubicBezTo>
                  <a:pt x="228" y="134"/>
                  <a:pt x="229" y="134"/>
                  <a:pt x="229" y="134"/>
                </a:cubicBezTo>
                <a:cubicBezTo>
                  <a:pt x="232" y="134"/>
                  <a:pt x="235" y="133"/>
                  <a:pt x="238" y="133"/>
                </a:cubicBezTo>
                <a:cubicBezTo>
                  <a:pt x="238" y="133"/>
                  <a:pt x="238" y="132"/>
                  <a:pt x="239" y="132"/>
                </a:cubicBezTo>
                <a:cubicBezTo>
                  <a:pt x="232" y="133"/>
                  <a:pt x="226" y="131"/>
                  <a:pt x="221" y="127"/>
                </a:cubicBezTo>
                <a:close/>
                <a:moveTo>
                  <a:pt x="116" y="47"/>
                </a:moveTo>
                <a:cubicBezTo>
                  <a:pt x="112" y="51"/>
                  <a:pt x="107" y="53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6"/>
                  <a:pt x="104" y="56"/>
                  <a:pt x="104" y="56"/>
                </a:cubicBezTo>
                <a:cubicBezTo>
                  <a:pt x="107" y="55"/>
                  <a:pt x="109" y="54"/>
                  <a:pt x="112" y="53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14" y="51"/>
                  <a:pt x="115" y="50"/>
                  <a:pt x="116" y="49"/>
                </a:cubicBezTo>
                <a:cubicBezTo>
                  <a:pt x="116" y="48"/>
                  <a:pt x="116" y="48"/>
                  <a:pt x="116" y="47"/>
                </a:cubicBezTo>
                <a:close/>
                <a:moveTo>
                  <a:pt x="27" y="159"/>
                </a:moveTo>
                <a:cubicBezTo>
                  <a:pt x="27" y="159"/>
                  <a:pt x="27" y="159"/>
                  <a:pt x="26" y="159"/>
                </a:cubicBezTo>
                <a:cubicBezTo>
                  <a:pt x="26" y="164"/>
                  <a:pt x="25" y="169"/>
                  <a:pt x="24" y="175"/>
                </a:cubicBezTo>
                <a:cubicBezTo>
                  <a:pt x="25" y="174"/>
                  <a:pt x="26" y="174"/>
                  <a:pt x="27" y="174"/>
                </a:cubicBezTo>
                <a:cubicBezTo>
                  <a:pt x="27" y="169"/>
                  <a:pt x="27" y="164"/>
                  <a:pt x="27" y="159"/>
                </a:cubicBezTo>
                <a:close/>
                <a:moveTo>
                  <a:pt x="256" y="69"/>
                </a:moveTo>
                <a:cubicBezTo>
                  <a:pt x="256" y="68"/>
                  <a:pt x="255" y="66"/>
                  <a:pt x="255" y="65"/>
                </a:cubicBezTo>
                <a:cubicBezTo>
                  <a:pt x="253" y="63"/>
                  <a:pt x="251" y="62"/>
                  <a:pt x="250" y="61"/>
                </a:cubicBezTo>
                <a:cubicBezTo>
                  <a:pt x="249" y="61"/>
                  <a:pt x="248" y="60"/>
                  <a:pt x="247" y="60"/>
                </a:cubicBezTo>
                <a:cubicBezTo>
                  <a:pt x="247" y="61"/>
                  <a:pt x="247" y="62"/>
                  <a:pt x="247" y="63"/>
                </a:cubicBezTo>
                <a:cubicBezTo>
                  <a:pt x="250" y="65"/>
                  <a:pt x="253" y="67"/>
                  <a:pt x="256" y="69"/>
                </a:cubicBezTo>
                <a:close/>
                <a:moveTo>
                  <a:pt x="138" y="21"/>
                </a:moveTo>
                <a:cubicBezTo>
                  <a:pt x="138" y="21"/>
                  <a:pt x="138" y="21"/>
                  <a:pt x="138" y="21"/>
                </a:cubicBezTo>
                <a:cubicBezTo>
                  <a:pt x="141" y="17"/>
                  <a:pt x="144" y="14"/>
                  <a:pt x="147" y="10"/>
                </a:cubicBezTo>
                <a:cubicBezTo>
                  <a:pt x="147" y="10"/>
                  <a:pt x="147" y="10"/>
                  <a:pt x="147" y="9"/>
                </a:cubicBezTo>
                <a:cubicBezTo>
                  <a:pt x="147" y="9"/>
                  <a:pt x="147" y="9"/>
                  <a:pt x="147" y="9"/>
                </a:cubicBezTo>
                <a:cubicBezTo>
                  <a:pt x="147" y="9"/>
                  <a:pt x="147" y="9"/>
                  <a:pt x="147" y="9"/>
                </a:cubicBezTo>
                <a:cubicBezTo>
                  <a:pt x="146" y="9"/>
                  <a:pt x="145" y="9"/>
                  <a:pt x="144" y="9"/>
                </a:cubicBezTo>
                <a:cubicBezTo>
                  <a:pt x="142" y="13"/>
                  <a:pt x="139" y="17"/>
                  <a:pt x="138" y="21"/>
                </a:cubicBezTo>
                <a:close/>
                <a:moveTo>
                  <a:pt x="108" y="57"/>
                </a:moveTo>
                <a:cubicBezTo>
                  <a:pt x="108" y="57"/>
                  <a:pt x="108" y="57"/>
                  <a:pt x="108" y="57"/>
                </a:cubicBezTo>
                <a:cubicBezTo>
                  <a:pt x="105" y="58"/>
                  <a:pt x="102" y="59"/>
                  <a:pt x="100" y="60"/>
                </a:cubicBezTo>
                <a:cubicBezTo>
                  <a:pt x="99" y="62"/>
                  <a:pt x="99" y="64"/>
                  <a:pt x="99" y="66"/>
                </a:cubicBezTo>
                <a:cubicBezTo>
                  <a:pt x="100" y="65"/>
                  <a:pt x="102" y="64"/>
                  <a:pt x="104" y="62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4" y="61"/>
                  <a:pt x="105" y="61"/>
                  <a:pt x="105" y="60"/>
                </a:cubicBezTo>
                <a:cubicBezTo>
                  <a:pt x="106" y="59"/>
                  <a:pt x="107" y="58"/>
                  <a:pt x="108" y="57"/>
                </a:cubicBezTo>
                <a:close/>
                <a:moveTo>
                  <a:pt x="15" y="48"/>
                </a:move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4" y="49"/>
                  <a:pt x="13" y="50"/>
                </a:cubicBezTo>
                <a:cubicBezTo>
                  <a:pt x="12" y="51"/>
                  <a:pt x="11" y="53"/>
                  <a:pt x="9" y="55"/>
                </a:cubicBezTo>
                <a:cubicBezTo>
                  <a:pt x="9" y="55"/>
                  <a:pt x="8" y="56"/>
                  <a:pt x="8" y="56"/>
                </a:cubicBezTo>
                <a:cubicBezTo>
                  <a:pt x="9" y="57"/>
                  <a:pt x="9" y="59"/>
                  <a:pt x="9" y="60"/>
                </a:cubicBezTo>
                <a:cubicBezTo>
                  <a:pt x="9" y="62"/>
                  <a:pt x="9" y="63"/>
                  <a:pt x="10" y="64"/>
                </a:cubicBezTo>
                <a:cubicBezTo>
                  <a:pt x="10" y="65"/>
                  <a:pt x="10" y="65"/>
                  <a:pt x="11" y="65"/>
                </a:cubicBezTo>
                <a:cubicBezTo>
                  <a:pt x="10" y="64"/>
                  <a:pt x="10" y="63"/>
                  <a:pt x="10" y="62"/>
                </a:cubicBezTo>
                <a:cubicBezTo>
                  <a:pt x="11" y="60"/>
                  <a:pt x="11" y="58"/>
                  <a:pt x="12" y="56"/>
                </a:cubicBezTo>
                <a:cubicBezTo>
                  <a:pt x="12" y="56"/>
                  <a:pt x="12" y="55"/>
                  <a:pt x="12" y="55"/>
                </a:cubicBezTo>
                <a:cubicBezTo>
                  <a:pt x="12" y="54"/>
                  <a:pt x="12" y="53"/>
                  <a:pt x="13" y="53"/>
                </a:cubicBezTo>
                <a:cubicBezTo>
                  <a:pt x="13" y="52"/>
                  <a:pt x="13" y="52"/>
                  <a:pt x="13" y="52"/>
                </a:cubicBezTo>
                <a:cubicBezTo>
                  <a:pt x="14" y="51"/>
                  <a:pt x="14" y="49"/>
                  <a:pt x="15" y="48"/>
                </a:cubicBezTo>
                <a:close/>
                <a:moveTo>
                  <a:pt x="32" y="38"/>
                </a:moveTo>
                <a:cubicBezTo>
                  <a:pt x="30" y="40"/>
                  <a:pt x="22" y="51"/>
                  <a:pt x="22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26" y="52"/>
                  <a:pt x="26" y="51"/>
                  <a:pt x="26" y="51"/>
                </a:cubicBezTo>
                <a:cubicBezTo>
                  <a:pt x="28" y="47"/>
                  <a:pt x="29" y="43"/>
                  <a:pt x="31" y="39"/>
                </a:cubicBezTo>
                <a:cubicBezTo>
                  <a:pt x="31" y="39"/>
                  <a:pt x="31" y="39"/>
                  <a:pt x="32" y="38"/>
                </a:cubicBezTo>
                <a:close/>
                <a:moveTo>
                  <a:pt x="35" y="50"/>
                </a:moveTo>
                <a:cubicBezTo>
                  <a:pt x="35" y="50"/>
                  <a:pt x="35" y="50"/>
                  <a:pt x="35" y="50"/>
                </a:cubicBezTo>
                <a:cubicBezTo>
                  <a:pt x="36" y="50"/>
                  <a:pt x="38" y="50"/>
                  <a:pt x="39" y="50"/>
                </a:cubicBezTo>
                <a:cubicBezTo>
                  <a:pt x="40" y="50"/>
                  <a:pt x="40" y="49"/>
                  <a:pt x="40" y="49"/>
                </a:cubicBezTo>
                <a:cubicBezTo>
                  <a:pt x="41" y="46"/>
                  <a:pt x="42" y="43"/>
                  <a:pt x="43" y="40"/>
                </a:cubicBezTo>
                <a:cubicBezTo>
                  <a:pt x="43" y="40"/>
                  <a:pt x="44" y="40"/>
                  <a:pt x="44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1" y="43"/>
                  <a:pt x="38" y="46"/>
                  <a:pt x="35" y="50"/>
                </a:cubicBezTo>
                <a:close/>
                <a:moveTo>
                  <a:pt x="55" y="51"/>
                </a:moveTo>
                <a:cubicBezTo>
                  <a:pt x="57" y="52"/>
                  <a:pt x="58" y="52"/>
                  <a:pt x="59" y="53"/>
                </a:cubicBezTo>
                <a:cubicBezTo>
                  <a:pt x="60" y="50"/>
                  <a:pt x="61" y="47"/>
                  <a:pt x="62" y="44"/>
                </a:cubicBezTo>
                <a:cubicBezTo>
                  <a:pt x="62" y="44"/>
                  <a:pt x="61" y="44"/>
                  <a:pt x="61" y="44"/>
                </a:cubicBezTo>
                <a:cubicBezTo>
                  <a:pt x="60" y="45"/>
                  <a:pt x="58" y="46"/>
                  <a:pt x="57" y="48"/>
                </a:cubicBezTo>
                <a:cubicBezTo>
                  <a:pt x="57" y="48"/>
                  <a:pt x="56" y="48"/>
                  <a:pt x="56" y="48"/>
                </a:cubicBezTo>
                <a:cubicBezTo>
                  <a:pt x="56" y="49"/>
                  <a:pt x="56" y="50"/>
                  <a:pt x="55" y="51"/>
                </a:cubicBezTo>
                <a:close/>
                <a:moveTo>
                  <a:pt x="57" y="35"/>
                </a:moveTo>
                <a:cubicBezTo>
                  <a:pt x="57" y="36"/>
                  <a:pt x="56" y="37"/>
                  <a:pt x="56" y="39"/>
                </a:cubicBezTo>
                <a:cubicBezTo>
                  <a:pt x="56" y="40"/>
                  <a:pt x="55" y="41"/>
                  <a:pt x="55" y="42"/>
                </a:cubicBezTo>
                <a:cubicBezTo>
                  <a:pt x="56" y="42"/>
                  <a:pt x="56" y="42"/>
                  <a:pt x="57" y="42"/>
                </a:cubicBezTo>
                <a:cubicBezTo>
                  <a:pt x="57" y="43"/>
                  <a:pt x="57" y="43"/>
                  <a:pt x="58" y="44"/>
                </a:cubicBezTo>
                <a:cubicBezTo>
                  <a:pt x="59" y="43"/>
                  <a:pt x="60" y="42"/>
                  <a:pt x="61" y="42"/>
                </a:cubicBezTo>
                <a:cubicBezTo>
                  <a:pt x="60" y="39"/>
                  <a:pt x="58" y="37"/>
                  <a:pt x="57" y="35"/>
                </a:cubicBezTo>
                <a:close/>
                <a:moveTo>
                  <a:pt x="168" y="167"/>
                </a:moveTo>
                <a:cubicBezTo>
                  <a:pt x="167" y="169"/>
                  <a:pt x="166" y="171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8" y="169"/>
                  <a:pt x="171" y="166"/>
                  <a:pt x="173" y="164"/>
                </a:cubicBezTo>
                <a:cubicBezTo>
                  <a:pt x="174" y="163"/>
                  <a:pt x="174" y="163"/>
                  <a:pt x="174" y="162"/>
                </a:cubicBezTo>
                <a:cubicBezTo>
                  <a:pt x="174" y="160"/>
                  <a:pt x="174" y="159"/>
                  <a:pt x="174" y="157"/>
                </a:cubicBezTo>
                <a:cubicBezTo>
                  <a:pt x="174" y="157"/>
                  <a:pt x="174" y="156"/>
                  <a:pt x="174" y="156"/>
                </a:cubicBezTo>
                <a:cubicBezTo>
                  <a:pt x="174" y="157"/>
                  <a:pt x="173" y="158"/>
                  <a:pt x="172" y="159"/>
                </a:cubicBezTo>
                <a:cubicBezTo>
                  <a:pt x="171" y="161"/>
                  <a:pt x="171" y="162"/>
                  <a:pt x="170" y="164"/>
                </a:cubicBezTo>
                <a:cubicBezTo>
                  <a:pt x="170" y="165"/>
                  <a:pt x="170" y="165"/>
                  <a:pt x="170" y="165"/>
                </a:cubicBezTo>
                <a:cubicBezTo>
                  <a:pt x="170" y="166"/>
                  <a:pt x="169" y="167"/>
                  <a:pt x="168" y="167"/>
                </a:cubicBezTo>
                <a:close/>
                <a:moveTo>
                  <a:pt x="55" y="165"/>
                </a:moveTo>
                <a:cubicBezTo>
                  <a:pt x="55" y="169"/>
                  <a:pt x="55" y="173"/>
                  <a:pt x="54" y="177"/>
                </a:cubicBezTo>
                <a:cubicBezTo>
                  <a:pt x="54" y="177"/>
                  <a:pt x="54" y="177"/>
                  <a:pt x="55" y="177"/>
                </a:cubicBezTo>
                <a:cubicBezTo>
                  <a:pt x="56" y="178"/>
                  <a:pt x="57" y="179"/>
                  <a:pt x="58" y="180"/>
                </a:cubicBezTo>
                <a:cubicBezTo>
                  <a:pt x="58" y="179"/>
                  <a:pt x="58" y="179"/>
                  <a:pt x="58" y="178"/>
                </a:cubicBezTo>
                <a:cubicBezTo>
                  <a:pt x="57" y="176"/>
                  <a:pt x="56" y="173"/>
                  <a:pt x="56" y="170"/>
                </a:cubicBezTo>
                <a:cubicBezTo>
                  <a:pt x="56" y="168"/>
                  <a:pt x="55" y="167"/>
                  <a:pt x="55" y="165"/>
                </a:cubicBezTo>
                <a:close/>
                <a:moveTo>
                  <a:pt x="246" y="70"/>
                </a:moveTo>
                <a:cubicBezTo>
                  <a:pt x="248" y="70"/>
                  <a:pt x="250" y="71"/>
                  <a:pt x="251" y="71"/>
                </a:cubicBezTo>
                <a:cubicBezTo>
                  <a:pt x="252" y="70"/>
                  <a:pt x="252" y="69"/>
                  <a:pt x="252" y="68"/>
                </a:cubicBezTo>
                <a:cubicBezTo>
                  <a:pt x="251" y="67"/>
                  <a:pt x="249" y="66"/>
                  <a:pt x="247" y="65"/>
                </a:cubicBezTo>
                <a:cubicBezTo>
                  <a:pt x="246" y="67"/>
                  <a:pt x="246" y="68"/>
                  <a:pt x="246" y="70"/>
                </a:cubicBezTo>
                <a:close/>
                <a:moveTo>
                  <a:pt x="80" y="137"/>
                </a:moveTo>
                <a:cubicBezTo>
                  <a:pt x="81" y="136"/>
                  <a:pt x="83" y="135"/>
                  <a:pt x="84" y="134"/>
                </a:cubicBezTo>
                <a:cubicBezTo>
                  <a:pt x="84" y="132"/>
                  <a:pt x="84" y="131"/>
                  <a:pt x="84" y="129"/>
                </a:cubicBezTo>
                <a:cubicBezTo>
                  <a:pt x="83" y="129"/>
                  <a:pt x="82" y="129"/>
                  <a:pt x="82" y="129"/>
                </a:cubicBezTo>
                <a:cubicBezTo>
                  <a:pt x="81" y="129"/>
                  <a:pt x="81" y="130"/>
                  <a:pt x="81" y="130"/>
                </a:cubicBezTo>
                <a:cubicBezTo>
                  <a:pt x="81" y="132"/>
                  <a:pt x="80" y="133"/>
                  <a:pt x="80" y="135"/>
                </a:cubicBezTo>
                <a:cubicBezTo>
                  <a:pt x="80" y="135"/>
                  <a:pt x="80" y="136"/>
                  <a:pt x="80" y="137"/>
                </a:cubicBezTo>
                <a:close/>
                <a:moveTo>
                  <a:pt x="175" y="151"/>
                </a:moveTo>
                <a:cubicBezTo>
                  <a:pt x="177" y="146"/>
                  <a:pt x="178" y="141"/>
                  <a:pt x="178" y="136"/>
                </a:cubicBezTo>
                <a:cubicBezTo>
                  <a:pt x="178" y="136"/>
                  <a:pt x="178" y="137"/>
                  <a:pt x="178" y="137"/>
                </a:cubicBezTo>
                <a:cubicBezTo>
                  <a:pt x="177" y="141"/>
                  <a:pt x="175" y="144"/>
                  <a:pt x="174" y="148"/>
                </a:cubicBezTo>
                <a:cubicBezTo>
                  <a:pt x="174" y="148"/>
                  <a:pt x="174" y="149"/>
                  <a:pt x="174" y="149"/>
                </a:cubicBezTo>
                <a:cubicBezTo>
                  <a:pt x="173" y="150"/>
                  <a:pt x="173" y="151"/>
                  <a:pt x="173" y="152"/>
                </a:cubicBezTo>
                <a:cubicBezTo>
                  <a:pt x="174" y="151"/>
                  <a:pt x="174" y="151"/>
                  <a:pt x="175" y="151"/>
                </a:cubicBezTo>
                <a:close/>
                <a:moveTo>
                  <a:pt x="141" y="161"/>
                </a:moveTo>
                <a:cubicBezTo>
                  <a:pt x="141" y="161"/>
                  <a:pt x="141" y="161"/>
                  <a:pt x="141" y="161"/>
                </a:cubicBezTo>
                <a:cubicBezTo>
                  <a:pt x="144" y="157"/>
                  <a:pt x="146" y="153"/>
                  <a:pt x="148" y="149"/>
                </a:cubicBezTo>
                <a:cubicBezTo>
                  <a:pt x="148" y="149"/>
                  <a:pt x="148" y="149"/>
                  <a:pt x="148" y="149"/>
                </a:cubicBezTo>
                <a:cubicBezTo>
                  <a:pt x="146" y="151"/>
                  <a:pt x="143" y="154"/>
                  <a:pt x="141" y="156"/>
                </a:cubicBezTo>
                <a:cubicBezTo>
                  <a:pt x="141" y="157"/>
                  <a:pt x="141" y="157"/>
                  <a:pt x="141" y="157"/>
                </a:cubicBezTo>
                <a:cubicBezTo>
                  <a:pt x="141" y="159"/>
                  <a:pt x="141" y="160"/>
                  <a:pt x="141" y="161"/>
                </a:cubicBezTo>
                <a:close/>
                <a:moveTo>
                  <a:pt x="55" y="53"/>
                </a:moveTo>
                <a:cubicBezTo>
                  <a:pt x="54" y="55"/>
                  <a:pt x="53" y="58"/>
                  <a:pt x="53" y="60"/>
                </a:cubicBezTo>
                <a:cubicBezTo>
                  <a:pt x="53" y="60"/>
                  <a:pt x="54" y="60"/>
                  <a:pt x="54" y="61"/>
                </a:cubicBezTo>
                <a:cubicBezTo>
                  <a:pt x="56" y="59"/>
                  <a:pt x="58" y="57"/>
                  <a:pt x="58" y="55"/>
                </a:cubicBezTo>
                <a:cubicBezTo>
                  <a:pt x="57" y="54"/>
                  <a:pt x="56" y="54"/>
                  <a:pt x="55" y="53"/>
                </a:cubicBezTo>
                <a:close/>
                <a:moveTo>
                  <a:pt x="38" y="126"/>
                </a:moveTo>
                <a:cubicBezTo>
                  <a:pt x="37" y="131"/>
                  <a:pt x="37" y="135"/>
                  <a:pt x="37" y="139"/>
                </a:cubicBezTo>
                <a:cubicBezTo>
                  <a:pt x="37" y="139"/>
                  <a:pt x="37" y="139"/>
                  <a:pt x="37" y="139"/>
                </a:cubicBezTo>
                <a:cubicBezTo>
                  <a:pt x="39" y="135"/>
                  <a:pt x="40" y="131"/>
                  <a:pt x="41" y="126"/>
                </a:cubicBezTo>
                <a:cubicBezTo>
                  <a:pt x="40" y="126"/>
                  <a:pt x="39" y="126"/>
                  <a:pt x="38" y="126"/>
                </a:cubicBezTo>
                <a:close/>
                <a:moveTo>
                  <a:pt x="264" y="115"/>
                </a:moveTo>
                <a:cubicBezTo>
                  <a:pt x="264" y="115"/>
                  <a:pt x="264" y="115"/>
                  <a:pt x="264" y="115"/>
                </a:cubicBezTo>
                <a:cubicBezTo>
                  <a:pt x="263" y="117"/>
                  <a:pt x="261" y="118"/>
                  <a:pt x="260" y="120"/>
                </a:cubicBezTo>
                <a:cubicBezTo>
                  <a:pt x="257" y="124"/>
                  <a:pt x="254" y="127"/>
                  <a:pt x="249" y="129"/>
                </a:cubicBezTo>
                <a:cubicBezTo>
                  <a:pt x="248" y="130"/>
                  <a:pt x="247" y="131"/>
                  <a:pt x="245" y="132"/>
                </a:cubicBezTo>
                <a:cubicBezTo>
                  <a:pt x="245" y="132"/>
                  <a:pt x="245" y="132"/>
                  <a:pt x="245" y="132"/>
                </a:cubicBezTo>
                <a:cubicBezTo>
                  <a:pt x="249" y="131"/>
                  <a:pt x="253" y="129"/>
                  <a:pt x="256" y="126"/>
                </a:cubicBezTo>
                <a:cubicBezTo>
                  <a:pt x="259" y="123"/>
                  <a:pt x="261" y="120"/>
                  <a:pt x="263" y="116"/>
                </a:cubicBezTo>
                <a:cubicBezTo>
                  <a:pt x="264" y="116"/>
                  <a:pt x="264" y="115"/>
                  <a:pt x="264" y="115"/>
                </a:cubicBezTo>
                <a:close/>
                <a:moveTo>
                  <a:pt x="38" y="176"/>
                </a:moveTo>
                <a:cubicBezTo>
                  <a:pt x="36" y="176"/>
                  <a:pt x="34" y="176"/>
                  <a:pt x="32" y="176"/>
                </a:cubicBezTo>
                <a:cubicBezTo>
                  <a:pt x="31" y="176"/>
                  <a:pt x="31" y="177"/>
                  <a:pt x="31" y="177"/>
                </a:cubicBezTo>
                <a:cubicBezTo>
                  <a:pt x="30" y="177"/>
                  <a:pt x="29" y="177"/>
                  <a:pt x="29" y="177"/>
                </a:cubicBezTo>
                <a:cubicBezTo>
                  <a:pt x="28" y="177"/>
                  <a:pt x="28" y="176"/>
                  <a:pt x="28" y="176"/>
                </a:cubicBezTo>
                <a:cubicBezTo>
                  <a:pt x="26" y="177"/>
                  <a:pt x="25" y="177"/>
                  <a:pt x="24" y="177"/>
                </a:cubicBezTo>
                <a:cubicBezTo>
                  <a:pt x="24" y="177"/>
                  <a:pt x="23" y="177"/>
                  <a:pt x="23" y="177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28" y="178"/>
                  <a:pt x="33" y="178"/>
                  <a:pt x="38" y="178"/>
                </a:cubicBezTo>
                <a:cubicBezTo>
                  <a:pt x="38" y="177"/>
                  <a:pt x="38" y="177"/>
                  <a:pt x="38" y="176"/>
                </a:cubicBezTo>
                <a:close/>
                <a:moveTo>
                  <a:pt x="133" y="21"/>
                </a:moveTo>
                <a:cubicBezTo>
                  <a:pt x="133" y="21"/>
                  <a:pt x="134" y="21"/>
                  <a:pt x="134" y="21"/>
                </a:cubicBezTo>
                <a:cubicBezTo>
                  <a:pt x="134" y="20"/>
                  <a:pt x="135" y="20"/>
                  <a:pt x="135" y="20"/>
                </a:cubicBezTo>
                <a:cubicBezTo>
                  <a:pt x="136" y="20"/>
                  <a:pt x="136" y="19"/>
                  <a:pt x="136" y="19"/>
                </a:cubicBezTo>
                <a:cubicBezTo>
                  <a:pt x="137" y="16"/>
                  <a:pt x="138" y="14"/>
                  <a:pt x="140" y="12"/>
                </a:cubicBezTo>
                <a:cubicBezTo>
                  <a:pt x="140" y="12"/>
                  <a:pt x="140" y="11"/>
                  <a:pt x="140" y="11"/>
                </a:cubicBezTo>
                <a:cubicBezTo>
                  <a:pt x="138" y="13"/>
                  <a:pt x="135" y="16"/>
                  <a:pt x="133" y="18"/>
                </a:cubicBezTo>
                <a:cubicBezTo>
                  <a:pt x="133" y="18"/>
                  <a:pt x="133" y="19"/>
                  <a:pt x="133" y="19"/>
                </a:cubicBezTo>
                <a:cubicBezTo>
                  <a:pt x="133" y="20"/>
                  <a:pt x="133" y="20"/>
                  <a:pt x="133" y="21"/>
                </a:cubicBezTo>
                <a:close/>
                <a:moveTo>
                  <a:pt x="180" y="164"/>
                </a:moveTo>
                <a:cubicBezTo>
                  <a:pt x="180" y="165"/>
                  <a:pt x="179" y="165"/>
                  <a:pt x="179" y="165"/>
                </a:cubicBezTo>
                <a:cubicBezTo>
                  <a:pt x="179" y="167"/>
                  <a:pt x="179" y="168"/>
                  <a:pt x="178" y="170"/>
                </a:cubicBezTo>
                <a:cubicBezTo>
                  <a:pt x="177" y="172"/>
                  <a:pt x="178" y="174"/>
                  <a:pt x="178" y="176"/>
                </a:cubicBezTo>
                <a:cubicBezTo>
                  <a:pt x="180" y="173"/>
                  <a:pt x="181" y="168"/>
                  <a:pt x="180" y="164"/>
                </a:cubicBezTo>
                <a:close/>
                <a:moveTo>
                  <a:pt x="67" y="77"/>
                </a:moveTo>
                <a:cubicBezTo>
                  <a:pt x="67" y="77"/>
                  <a:pt x="67" y="77"/>
                  <a:pt x="67" y="77"/>
                </a:cubicBezTo>
                <a:cubicBezTo>
                  <a:pt x="66" y="74"/>
                  <a:pt x="64" y="73"/>
                  <a:pt x="62" y="71"/>
                </a:cubicBezTo>
                <a:cubicBezTo>
                  <a:pt x="61" y="71"/>
                  <a:pt x="60" y="70"/>
                  <a:pt x="60" y="69"/>
                </a:cubicBezTo>
                <a:cubicBezTo>
                  <a:pt x="58" y="68"/>
                  <a:pt x="55" y="66"/>
                  <a:pt x="53" y="66"/>
                </a:cubicBezTo>
                <a:cubicBezTo>
                  <a:pt x="53" y="66"/>
                  <a:pt x="52" y="66"/>
                  <a:pt x="52" y="67"/>
                </a:cubicBezTo>
                <a:cubicBezTo>
                  <a:pt x="63" y="72"/>
                  <a:pt x="62" y="72"/>
                  <a:pt x="67" y="77"/>
                </a:cubicBezTo>
                <a:close/>
                <a:moveTo>
                  <a:pt x="169" y="30"/>
                </a:moveTo>
                <a:cubicBezTo>
                  <a:pt x="169" y="31"/>
                  <a:pt x="169" y="33"/>
                  <a:pt x="169" y="34"/>
                </a:cubicBezTo>
                <a:cubicBezTo>
                  <a:pt x="170" y="34"/>
                  <a:pt x="170" y="33"/>
                  <a:pt x="171" y="33"/>
                </a:cubicBezTo>
                <a:cubicBezTo>
                  <a:pt x="171" y="28"/>
                  <a:pt x="172" y="24"/>
                  <a:pt x="174" y="20"/>
                </a:cubicBezTo>
                <a:cubicBezTo>
                  <a:pt x="175" y="18"/>
                  <a:pt x="174" y="16"/>
                  <a:pt x="174" y="14"/>
                </a:cubicBezTo>
                <a:cubicBezTo>
                  <a:pt x="174" y="14"/>
                  <a:pt x="174" y="14"/>
                  <a:pt x="174" y="15"/>
                </a:cubicBezTo>
                <a:cubicBezTo>
                  <a:pt x="175" y="16"/>
                  <a:pt x="174" y="17"/>
                  <a:pt x="174" y="18"/>
                </a:cubicBezTo>
                <a:cubicBezTo>
                  <a:pt x="173" y="20"/>
                  <a:pt x="172" y="22"/>
                  <a:pt x="172" y="24"/>
                </a:cubicBezTo>
                <a:cubicBezTo>
                  <a:pt x="172" y="25"/>
                  <a:pt x="171" y="26"/>
                  <a:pt x="171" y="27"/>
                </a:cubicBezTo>
                <a:cubicBezTo>
                  <a:pt x="171" y="28"/>
                  <a:pt x="170" y="29"/>
                  <a:pt x="169" y="30"/>
                </a:cubicBezTo>
                <a:close/>
                <a:moveTo>
                  <a:pt x="4" y="50"/>
                </a:moveTo>
                <a:cubicBezTo>
                  <a:pt x="4" y="50"/>
                  <a:pt x="4" y="50"/>
                  <a:pt x="4" y="50"/>
                </a:cubicBezTo>
                <a:cubicBezTo>
                  <a:pt x="4" y="43"/>
                  <a:pt x="5" y="35"/>
                  <a:pt x="4" y="27"/>
                </a:cubicBezTo>
                <a:cubicBezTo>
                  <a:pt x="4" y="28"/>
                  <a:pt x="3" y="29"/>
                  <a:pt x="3" y="30"/>
                </a:cubicBezTo>
                <a:cubicBezTo>
                  <a:pt x="4" y="35"/>
                  <a:pt x="4" y="41"/>
                  <a:pt x="4" y="46"/>
                </a:cubicBezTo>
                <a:cubicBezTo>
                  <a:pt x="4" y="47"/>
                  <a:pt x="4" y="49"/>
                  <a:pt x="4" y="50"/>
                </a:cubicBezTo>
                <a:close/>
                <a:moveTo>
                  <a:pt x="89" y="133"/>
                </a:moveTo>
                <a:cubicBezTo>
                  <a:pt x="92" y="132"/>
                  <a:pt x="94" y="131"/>
                  <a:pt x="96" y="131"/>
                </a:cubicBezTo>
                <a:cubicBezTo>
                  <a:pt x="94" y="129"/>
                  <a:pt x="92" y="129"/>
                  <a:pt x="90" y="128"/>
                </a:cubicBezTo>
                <a:cubicBezTo>
                  <a:pt x="90" y="130"/>
                  <a:pt x="90" y="131"/>
                  <a:pt x="89" y="133"/>
                </a:cubicBezTo>
                <a:close/>
                <a:moveTo>
                  <a:pt x="87" y="93"/>
                </a:moveTo>
                <a:cubicBezTo>
                  <a:pt x="87" y="93"/>
                  <a:pt x="87" y="93"/>
                  <a:pt x="87" y="93"/>
                </a:cubicBezTo>
                <a:cubicBezTo>
                  <a:pt x="87" y="93"/>
                  <a:pt x="87" y="92"/>
                  <a:pt x="87" y="92"/>
                </a:cubicBezTo>
                <a:cubicBezTo>
                  <a:pt x="87" y="91"/>
                  <a:pt x="87" y="89"/>
                  <a:pt x="88" y="88"/>
                </a:cubicBezTo>
                <a:cubicBezTo>
                  <a:pt x="88" y="87"/>
                  <a:pt x="88" y="86"/>
                  <a:pt x="89" y="85"/>
                </a:cubicBezTo>
                <a:cubicBezTo>
                  <a:pt x="88" y="84"/>
                  <a:pt x="88" y="83"/>
                  <a:pt x="87" y="81"/>
                </a:cubicBezTo>
                <a:cubicBezTo>
                  <a:pt x="86" y="83"/>
                  <a:pt x="86" y="84"/>
                  <a:pt x="86" y="86"/>
                </a:cubicBezTo>
                <a:cubicBezTo>
                  <a:pt x="86" y="88"/>
                  <a:pt x="87" y="91"/>
                  <a:pt x="87" y="93"/>
                </a:cubicBezTo>
                <a:close/>
                <a:moveTo>
                  <a:pt x="174" y="68"/>
                </a:moveTo>
                <a:cubicBezTo>
                  <a:pt x="173" y="66"/>
                  <a:pt x="172" y="65"/>
                  <a:pt x="172" y="64"/>
                </a:cubicBezTo>
                <a:cubicBezTo>
                  <a:pt x="171" y="65"/>
                  <a:pt x="171" y="65"/>
                  <a:pt x="170" y="66"/>
                </a:cubicBezTo>
                <a:cubicBezTo>
                  <a:pt x="170" y="66"/>
                  <a:pt x="169" y="66"/>
                  <a:pt x="169" y="67"/>
                </a:cubicBezTo>
                <a:cubicBezTo>
                  <a:pt x="170" y="68"/>
                  <a:pt x="170" y="69"/>
                  <a:pt x="170" y="71"/>
                </a:cubicBezTo>
                <a:cubicBezTo>
                  <a:pt x="172" y="70"/>
                  <a:pt x="173" y="69"/>
                  <a:pt x="174" y="68"/>
                </a:cubicBezTo>
                <a:close/>
                <a:moveTo>
                  <a:pt x="227" y="120"/>
                </a:moveTo>
                <a:cubicBezTo>
                  <a:pt x="227" y="121"/>
                  <a:pt x="228" y="121"/>
                  <a:pt x="228" y="122"/>
                </a:cubicBezTo>
                <a:cubicBezTo>
                  <a:pt x="229" y="122"/>
                  <a:pt x="229" y="122"/>
                  <a:pt x="230" y="122"/>
                </a:cubicBezTo>
                <a:cubicBezTo>
                  <a:pt x="231" y="121"/>
                  <a:pt x="233" y="121"/>
                  <a:pt x="235" y="121"/>
                </a:cubicBezTo>
                <a:cubicBezTo>
                  <a:pt x="235" y="121"/>
                  <a:pt x="236" y="121"/>
                  <a:pt x="237" y="121"/>
                </a:cubicBezTo>
                <a:cubicBezTo>
                  <a:pt x="237" y="120"/>
                  <a:pt x="236" y="120"/>
                  <a:pt x="236" y="119"/>
                </a:cubicBezTo>
                <a:cubicBezTo>
                  <a:pt x="233" y="119"/>
                  <a:pt x="230" y="120"/>
                  <a:pt x="227" y="120"/>
                </a:cubicBezTo>
                <a:close/>
                <a:moveTo>
                  <a:pt x="26" y="64"/>
                </a:moveTo>
                <a:cubicBezTo>
                  <a:pt x="32" y="63"/>
                  <a:pt x="39" y="64"/>
                  <a:pt x="46" y="65"/>
                </a:cubicBezTo>
                <a:cubicBezTo>
                  <a:pt x="45" y="64"/>
                  <a:pt x="44" y="64"/>
                  <a:pt x="43" y="63"/>
                </a:cubicBezTo>
                <a:cubicBezTo>
                  <a:pt x="39" y="63"/>
                  <a:pt x="35" y="63"/>
                  <a:pt x="31" y="63"/>
                </a:cubicBezTo>
                <a:cubicBezTo>
                  <a:pt x="30" y="63"/>
                  <a:pt x="28" y="63"/>
                  <a:pt x="26" y="64"/>
                </a:cubicBezTo>
                <a:close/>
                <a:moveTo>
                  <a:pt x="229" y="125"/>
                </a:moveTo>
                <a:cubicBezTo>
                  <a:pt x="230" y="126"/>
                  <a:pt x="231" y="126"/>
                  <a:pt x="232" y="127"/>
                </a:cubicBezTo>
                <a:cubicBezTo>
                  <a:pt x="235" y="127"/>
                  <a:pt x="237" y="127"/>
                  <a:pt x="240" y="127"/>
                </a:cubicBezTo>
                <a:cubicBezTo>
                  <a:pt x="240" y="127"/>
                  <a:pt x="241" y="127"/>
                  <a:pt x="242" y="127"/>
                </a:cubicBezTo>
                <a:cubicBezTo>
                  <a:pt x="242" y="127"/>
                  <a:pt x="242" y="126"/>
                  <a:pt x="242" y="126"/>
                </a:cubicBezTo>
                <a:cubicBezTo>
                  <a:pt x="240" y="126"/>
                  <a:pt x="239" y="126"/>
                  <a:pt x="237" y="126"/>
                </a:cubicBezTo>
                <a:cubicBezTo>
                  <a:pt x="235" y="126"/>
                  <a:pt x="233" y="125"/>
                  <a:pt x="231" y="125"/>
                </a:cubicBezTo>
                <a:cubicBezTo>
                  <a:pt x="230" y="125"/>
                  <a:pt x="230" y="125"/>
                  <a:pt x="229" y="125"/>
                </a:cubicBezTo>
                <a:close/>
                <a:moveTo>
                  <a:pt x="74" y="130"/>
                </a:moveTo>
                <a:cubicBezTo>
                  <a:pt x="73" y="127"/>
                  <a:pt x="73" y="125"/>
                  <a:pt x="72" y="123"/>
                </a:cubicBezTo>
                <a:cubicBezTo>
                  <a:pt x="71" y="126"/>
                  <a:pt x="71" y="128"/>
                  <a:pt x="71" y="131"/>
                </a:cubicBezTo>
                <a:cubicBezTo>
                  <a:pt x="71" y="131"/>
                  <a:pt x="71" y="131"/>
                  <a:pt x="71" y="131"/>
                </a:cubicBezTo>
                <a:cubicBezTo>
                  <a:pt x="72" y="131"/>
                  <a:pt x="73" y="130"/>
                  <a:pt x="74" y="130"/>
                </a:cubicBezTo>
                <a:close/>
                <a:moveTo>
                  <a:pt x="245" y="135"/>
                </a:moveTo>
                <a:cubicBezTo>
                  <a:pt x="252" y="134"/>
                  <a:pt x="258" y="130"/>
                  <a:pt x="259" y="126"/>
                </a:cubicBezTo>
                <a:cubicBezTo>
                  <a:pt x="255" y="131"/>
                  <a:pt x="250" y="133"/>
                  <a:pt x="245" y="135"/>
                </a:cubicBezTo>
                <a:close/>
                <a:moveTo>
                  <a:pt x="40" y="57"/>
                </a:moveTo>
                <a:cubicBezTo>
                  <a:pt x="42" y="56"/>
                  <a:pt x="45" y="53"/>
                  <a:pt x="46" y="51"/>
                </a:cubicBezTo>
                <a:cubicBezTo>
                  <a:pt x="44" y="52"/>
                  <a:pt x="43" y="52"/>
                  <a:pt x="41" y="52"/>
                </a:cubicBezTo>
                <a:cubicBezTo>
                  <a:pt x="41" y="54"/>
                  <a:pt x="40" y="55"/>
                  <a:pt x="40" y="57"/>
                </a:cubicBezTo>
                <a:close/>
                <a:moveTo>
                  <a:pt x="63" y="64"/>
                </a:moveTo>
                <a:cubicBezTo>
                  <a:pt x="65" y="66"/>
                  <a:pt x="65" y="66"/>
                  <a:pt x="67" y="64"/>
                </a:cubicBezTo>
                <a:cubicBezTo>
                  <a:pt x="67" y="64"/>
                  <a:pt x="67" y="63"/>
                  <a:pt x="67" y="63"/>
                </a:cubicBezTo>
                <a:cubicBezTo>
                  <a:pt x="66" y="61"/>
                  <a:pt x="65" y="60"/>
                  <a:pt x="64" y="60"/>
                </a:cubicBezTo>
                <a:cubicBezTo>
                  <a:pt x="64" y="61"/>
                  <a:pt x="64" y="63"/>
                  <a:pt x="63" y="64"/>
                </a:cubicBezTo>
                <a:close/>
                <a:moveTo>
                  <a:pt x="258" y="105"/>
                </a:moveTo>
                <a:cubicBezTo>
                  <a:pt x="259" y="103"/>
                  <a:pt x="260" y="100"/>
                  <a:pt x="260" y="98"/>
                </a:cubicBezTo>
                <a:cubicBezTo>
                  <a:pt x="260" y="95"/>
                  <a:pt x="260" y="93"/>
                  <a:pt x="260" y="90"/>
                </a:cubicBezTo>
                <a:cubicBezTo>
                  <a:pt x="260" y="90"/>
                  <a:pt x="259" y="90"/>
                  <a:pt x="259" y="90"/>
                </a:cubicBezTo>
                <a:cubicBezTo>
                  <a:pt x="259" y="95"/>
                  <a:pt x="258" y="100"/>
                  <a:pt x="258" y="105"/>
                </a:cubicBezTo>
                <a:close/>
                <a:moveTo>
                  <a:pt x="267" y="87"/>
                </a:moveTo>
                <a:cubicBezTo>
                  <a:pt x="267" y="80"/>
                  <a:pt x="266" y="74"/>
                  <a:pt x="262" y="68"/>
                </a:cubicBezTo>
                <a:cubicBezTo>
                  <a:pt x="265" y="74"/>
                  <a:pt x="267" y="80"/>
                  <a:pt x="267" y="87"/>
                </a:cubicBezTo>
                <a:close/>
                <a:moveTo>
                  <a:pt x="153" y="7"/>
                </a:moveTo>
                <a:cubicBezTo>
                  <a:pt x="158" y="7"/>
                  <a:pt x="163" y="6"/>
                  <a:pt x="167" y="6"/>
                </a:cubicBezTo>
                <a:cubicBezTo>
                  <a:pt x="163" y="6"/>
                  <a:pt x="158" y="6"/>
                  <a:pt x="154" y="6"/>
                </a:cubicBezTo>
                <a:cubicBezTo>
                  <a:pt x="154" y="6"/>
                  <a:pt x="153" y="6"/>
                  <a:pt x="153" y="7"/>
                </a:cubicBezTo>
                <a:close/>
                <a:moveTo>
                  <a:pt x="66" y="146"/>
                </a:moveTo>
                <a:cubicBezTo>
                  <a:pt x="66" y="146"/>
                  <a:pt x="66" y="146"/>
                  <a:pt x="66" y="146"/>
                </a:cubicBezTo>
                <a:cubicBezTo>
                  <a:pt x="66" y="143"/>
                  <a:pt x="67" y="140"/>
                  <a:pt x="67" y="137"/>
                </a:cubicBezTo>
                <a:cubicBezTo>
                  <a:pt x="66" y="137"/>
                  <a:pt x="66" y="138"/>
                  <a:pt x="65" y="139"/>
                </a:cubicBezTo>
                <a:cubicBezTo>
                  <a:pt x="65" y="139"/>
                  <a:pt x="65" y="140"/>
                  <a:pt x="65" y="140"/>
                </a:cubicBezTo>
                <a:cubicBezTo>
                  <a:pt x="65" y="141"/>
                  <a:pt x="65" y="142"/>
                  <a:pt x="65" y="143"/>
                </a:cubicBezTo>
                <a:cubicBezTo>
                  <a:pt x="65" y="144"/>
                  <a:pt x="66" y="145"/>
                  <a:pt x="66" y="146"/>
                </a:cubicBezTo>
                <a:close/>
                <a:moveTo>
                  <a:pt x="260" y="116"/>
                </a:moveTo>
                <a:cubicBezTo>
                  <a:pt x="263" y="111"/>
                  <a:pt x="265" y="106"/>
                  <a:pt x="265" y="100"/>
                </a:cubicBezTo>
                <a:cubicBezTo>
                  <a:pt x="264" y="106"/>
                  <a:pt x="262" y="111"/>
                  <a:pt x="260" y="116"/>
                </a:cubicBezTo>
                <a:close/>
                <a:moveTo>
                  <a:pt x="243" y="121"/>
                </a:moveTo>
                <a:cubicBezTo>
                  <a:pt x="243" y="120"/>
                  <a:pt x="243" y="119"/>
                  <a:pt x="243" y="118"/>
                </a:cubicBezTo>
                <a:cubicBezTo>
                  <a:pt x="242" y="118"/>
                  <a:pt x="240" y="118"/>
                  <a:pt x="239" y="119"/>
                </a:cubicBezTo>
                <a:cubicBezTo>
                  <a:pt x="239" y="119"/>
                  <a:pt x="238" y="120"/>
                  <a:pt x="238" y="121"/>
                </a:cubicBezTo>
                <a:cubicBezTo>
                  <a:pt x="239" y="121"/>
                  <a:pt x="241" y="121"/>
                  <a:pt x="243" y="121"/>
                </a:cubicBezTo>
                <a:close/>
                <a:moveTo>
                  <a:pt x="75" y="57"/>
                </a:moveTo>
                <a:cubicBezTo>
                  <a:pt x="75" y="57"/>
                  <a:pt x="75" y="57"/>
                  <a:pt x="74" y="57"/>
                </a:cubicBezTo>
                <a:cubicBezTo>
                  <a:pt x="73" y="59"/>
                  <a:pt x="72" y="61"/>
                  <a:pt x="70" y="63"/>
                </a:cubicBezTo>
                <a:cubicBezTo>
                  <a:pt x="71" y="64"/>
                  <a:pt x="71" y="65"/>
                  <a:pt x="72" y="66"/>
                </a:cubicBezTo>
                <a:cubicBezTo>
                  <a:pt x="73" y="63"/>
                  <a:pt x="74" y="60"/>
                  <a:pt x="75" y="57"/>
                </a:cubicBezTo>
                <a:close/>
                <a:moveTo>
                  <a:pt x="83" y="60"/>
                </a:moveTo>
                <a:cubicBezTo>
                  <a:pt x="83" y="60"/>
                  <a:pt x="83" y="60"/>
                  <a:pt x="83" y="60"/>
                </a:cubicBezTo>
                <a:cubicBezTo>
                  <a:pt x="81" y="62"/>
                  <a:pt x="79" y="65"/>
                  <a:pt x="78" y="67"/>
                </a:cubicBezTo>
                <a:cubicBezTo>
                  <a:pt x="78" y="67"/>
                  <a:pt x="79" y="68"/>
                  <a:pt x="80" y="68"/>
                </a:cubicBezTo>
                <a:cubicBezTo>
                  <a:pt x="81" y="65"/>
                  <a:pt x="82" y="63"/>
                  <a:pt x="83" y="60"/>
                </a:cubicBezTo>
                <a:close/>
                <a:moveTo>
                  <a:pt x="181" y="142"/>
                </a:moveTo>
                <a:cubicBezTo>
                  <a:pt x="179" y="147"/>
                  <a:pt x="179" y="151"/>
                  <a:pt x="180" y="156"/>
                </a:cubicBezTo>
                <a:cubicBezTo>
                  <a:pt x="180" y="152"/>
                  <a:pt x="180" y="147"/>
                  <a:pt x="181" y="142"/>
                </a:cubicBezTo>
                <a:close/>
                <a:moveTo>
                  <a:pt x="43" y="177"/>
                </a:moveTo>
                <a:cubicBezTo>
                  <a:pt x="42" y="177"/>
                  <a:pt x="42" y="178"/>
                  <a:pt x="42" y="178"/>
                </a:cubicBezTo>
                <a:cubicBezTo>
                  <a:pt x="44" y="179"/>
                  <a:pt x="49" y="179"/>
                  <a:pt x="50" y="178"/>
                </a:cubicBezTo>
                <a:cubicBezTo>
                  <a:pt x="49" y="177"/>
                  <a:pt x="46" y="177"/>
                  <a:pt x="43" y="177"/>
                </a:cubicBezTo>
                <a:close/>
                <a:moveTo>
                  <a:pt x="62" y="60"/>
                </a:moveTo>
                <a:cubicBezTo>
                  <a:pt x="60" y="61"/>
                  <a:pt x="59" y="62"/>
                  <a:pt x="57" y="61"/>
                </a:cubicBezTo>
                <a:cubicBezTo>
                  <a:pt x="57" y="61"/>
                  <a:pt x="57" y="61"/>
                  <a:pt x="56" y="62"/>
                </a:cubicBezTo>
                <a:cubicBezTo>
                  <a:pt x="58" y="63"/>
                  <a:pt x="59" y="63"/>
                  <a:pt x="61" y="64"/>
                </a:cubicBezTo>
                <a:cubicBezTo>
                  <a:pt x="61" y="62"/>
                  <a:pt x="62" y="61"/>
                  <a:pt x="62" y="60"/>
                </a:cubicBezTo>
                <a:close/>
                <a:moveTo>
                  <a:pt x="76" y="131"/>
                </a:moveTo>
                <a:cubicBezTo>
                  <a:pt x="76" y="134"/>
                  <a:pt x="77" y="136"/>
                  <a:pt x="77" y="138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78" y="135"/>
                  <a:pt x="78" y="133"/>
                  <a:pt x="79" y="130"/>
                </a:cubicBezTo>
                <a:cubicBezTo>
                  <a:pt x="78" y="131"/>
                  <a:pt x="77" y="131"/>
                  <a:pt x="76" y="131"/>
                </a:cubicBezTo>
                <a:close/>
                <a:moveTo>
                  <a:pt x="162" y="56"/>
                </a:moveTo>
                <a:cubicBezTo>
                  <a:pt x="163" y="55"/>
                  <a:pt x="164" y="55"/>
                  <a:pt x="165" y="54"/>
                </a:cubicBezTo>
                <a:cubicBezTo>
                  <a:pt x="165" y="54"/>
                  <a:pt x="165" y="54"/>
                  <a:pt x="165" y="53"/>
                </a:cubicBezTo>
                <a:cubicBezTo>
                  <a:pt x="165" y="53"/>
                  <a:pt x="165" y="52"/>
                  <a:pt x="165" y="52"/>
                </a:cubicBezTo>
                <a:cubicBezTo>
                  <a:pt x="165" y="51"/>
                  <a:pt x="165" y="51"/>
                  <a:pt x="164" y="50"/>
                </a:cubicBezTo>
                <a:cubicBezTo>
                  <a:pt x="164" y="51"/>
                  <a:pt x="163" y="52"/>
                  <a:pt x="163" y="53"/>
                </a:cubicBezTo>
                <a:cubicBezTo>
                  <a:pt x="162" y="54"/>
                  <a:pt x="162" y="55"/>
                  <a:pt x="162" y="56"/>
                </a:cubicBezTo>
                <a:close/>
                <a:moveTo>
                  <a:pt x="199" y="113"/>
                </a:moveTo>
                <a:cubicBezTo>
                  <a:pt x="201" y="113"/>
                  <a:pt x="203" y="113"/>
                  <a:pt x="205" y="113"/>
                </a:cubicBezTo>
                <a:cubicBezTo>
                  <a:pt x="203" y="112"/>
                  <a:pt x="202" y="111"/>
                  <a:pt x="200" y="111"/>
                </a:cubicBezTo>
                <a:cubicBezTo>
                  <a:pt x="199" y="112"/>
                  <a:pt x="199" y="112"/>
                  <a:pt x="199" y="113"/>
                </a:cubicBezTo>
                <a:close/>
                <a:moveTo>
                  <a:pt x="60" y="166"/>
                </a:moveTo>
                <a:cubicBezTo>
                  <a:pt x="59" y="166"/>
                  <a:pt x="59" y="167"/>
                  <a:pt x="59" y="168"/>
                </a:cubicBezTo>
                <a:cubicBezTo>
                  <a:pt x="58" y="170"/>
                  <a:pt x="59" y="172"/>
                  <a:pt x="59" y="174"/>
                </a:cubicBezTo>
                <a:cubicBezTo>
                  <a:pt x="60" y="171"/>
                  <a:pt x="60" y="168"/>
                  <a:pt x="60" y="166"/>
                </a:cubicBezTo>
                <a:close/>
                <a:moveTo>
                  <a:pt x="63" y="162"/>
                </a:moveTo>
                <a:cubicBezTo>
                  <a:pt x="63" y="164"/>
                  <a:pt x="63" y="166"/>
                  <a:pt x="63" y="167"/>
                </a:cubicBezTo>
                <a:cubicBezTo>
                  <a:pt x="62" y="170"/>
                  <a:pt x="63" y="173"/>
                  <a:pt x="64" y="176"/>
                </a:cubicBezTo>
                <a:cubicBezTo>
                  <a:pt x="64" y="172"/>
                  <a:pt x="63" y="167"/>
                  <a:pt x="63" y="162"/>
                </a:cubicBezTo>
                <a:close/>
                <a:moveTo>
                  <a:pt x="66" y="120"/>
                </a:moveTo>
                <a:cubicBezTo>
                  <a:pt x="66" y="120"/>
                  <a:pt x="67" y="120"/>
                  <a:pt x="67" y="120"/>
                </a:cubicBezTo>
                <a:cubicBezTo>
                  <a:pt x="67" y="117"/>
                  <a:pt x="67" y="114"/>
                  <a:pt x="67" y="110"/>
                </a:cubicBezTo>
                <a:cubicBezTo>
                  <a:pt x="66" y="112"/>
                  <a:pt x="65" y="112"/>
                  <a:pt x="66" y="114"/>
                </a:cubicBezTo>
                <a:cubicBezTo>
                  <a:pt x="66" y="115"/>
                  <a:pt x="66" y="115"/>
                  <a:pt x="66" y="116"/>
                </a:cubicBezTo>
                <a:cubicBezTo>
                  <a:pt x="66" y="117"/>
                  <a:pt x="66" y="118"/>
                  <a:pt x="66" y="120"/>
                </a:cubicBezTo>
                <a:close/>
                <a:moveTo>
                  <a:pt x="162" y="49"/>
                </a:moveTo>
                <a:cubicBezTo>
                  <a:pt x="162" y="49"/>
                  <a:pt x="162" y="49"/>
                  <a:pt x="162" y="49"/>
                </a:cubicBezTo>
                <a:cubicBezTo>
                  <a:pt x="163" y="47"/>
                  <a:pt x="165" y="45"/>
                  <a:pt x="164" y="43"/>
                </a:cubicBezTo>
                <a:cubicBezTo>
                  <a:pt x="164" y="43"/>
                  <a:pt x="163" y="44"/>
                  <a:pt x="163" y="44"/>
                </a:cubicBezTo>
                <a:cubicBezTo>
                  <a:pt x="163" y="44"/>
                  <a:pt x="162" y="45"/>
                  <a:pt x="162" y="45"/>
                </a:cubicBezTo>
                <a:cubicBezTo>
                  <a:pt x="162" y="46"/>
                  <a:pt x="162" y="48"/>
                  <a:pt x="162" y="49"/>
                </a:cubicBezTo>
                <a:close/>
                <a:moveTo>
                  <a:pt x="169" y="16"/>
                </a:moveTo>
                <a:cubicBezTo>
                  <a:pt x="170" y="15"/>
                  <a:pt x="170" y="15"/>
                  <a:pt x="170" y="14"/>
                </a:cubicBezTo>
                <a:cubicBezTo>
                  <a:pt x="171" y="12"/>
                  <a:pt x="172" y="10"/>
                  <a:pt x="172" y="9"/>
                </a:cubicBezTo>
                <a:cubicBezTo>
                  <a:pt x="172" y="8"/>
                  <a:pt x="173" y="8"/>
                  <a:pt x="172" y="8"/>
                </a:cubicBezTo>
                <a:cubicBezTo>
                  <a:pt x="172" y="9"/>
                  <a:pt x="172" y="10"/>
                  <a:pt x="171" y="10"/>
                </a:cubicBezTo>
                <a:cubicBezTo>
                  <a:pt x="171" y="10"/>
                  <a:pt x="171" y="10"/>
                  <a:pt x="171" y="10"/>
                </a:cubicBezTo>
                <a:cubicBezTo>
                  <a:pt x="170" y="12"/>
                  <a:pt x="169" y="13"/>
                  <a:pt x="168" y="15"/>
                </a:cubicBezTo>
                <a:cubicBezTo>
                  <a:pt x="169" y="15"/>
                  <a:pt x="169" y="16"/>
                  <a:pt x="169" y="16"/>
                </a:cubicBezTo>
                <a:close/>
                <a:moveTo>
                  <a:pt x="178" y="184"/>
                </a:moveTo>
                <a:cubicBezTo>
                  <a:pt x="178" y="185"/>
                  <a:pt x="178" y="185"/>
                  <a:pt x="178" y="186"/>
                </a:cubicBezTo>
                <a:cubicBezTo>
                  <a:pt x="179" y="186"/>
                  <a:pt x="180" y="185"/>
                  <a:pt x="182" y="184"/>
                </a:cubicBezTo>
                <a:cubicBezTo>
                  <a:pt x="182" y="183"/>
                  <a:pt x="182" y="183"/>
                  <a:pt x="182" y="182"/>
                </a:cubicBezTo>
                <a:cubicBezTo>
                  <a:pt x="181" y="183"/>
                  <a:pt x="179" y="183"/>
                  <a:pt x="178" y="184"/>
                </a:cubicBezTo>
                <a:close/>
                <a:moveTo>
                  <a:pt x="84" y="126"/>
                </a:moveTo>
                <a:cubicBezTo>
                  <a:pt x="84" y="124"/>
                  <a:pt x="83" y="121"/>
                  <a:pt x="83" y="120"/>
                </a:cubicBezTo>
                <a:cubicBezTo>
                  <a:pt x="82" y="122"/>
                  <a:pt x="82" y="125"/>
                  <a:pt x="81" y="127"/>
                </a:cubicBezTo>
                <a:cubicBezTo>
                  <a:pt x="82" y="127"/>
                  <a:pt x="83" y="126"/>
                  <a:pt x="84" y="126"/>
                </a:cubicBezTo>
                <a:close/>
                <a:moveTo>
                  <a:pt x="103" y="83"/>
                </a:moveTo>
                <a:cubicBezTo>
                  <a:pt x="105" y="82"/>
                  <a:pt x="106" y="80"/>
                  <a:pt x="108" y="79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06" y="80"/>
                  <a:pt x="104" y="80"/>
                  <a:pt x="102" y="81"/>
                </a:cubicBezTo>
                <a:cubicBezTo>
                  <a:pt x="103" y="82"/>
                  <a:pt x="103" y="82"/>
                  <a:pt x="103" y="83"/>
                </a:cubicBezTo>
                <a:close/>
                <a:moveTo>
                  <a:pt x="170" y="148"/>
                </a:moveTo>
                <a:cubicBezTo>
                  <a:pt x="169" y="151"/>
                  <a:pt x="169" y="153"/>
                  <a:pt x="169" y="156"/>
                </a:cubicBezTo>
                <a:cubicBezTo>
                  <a:pt x="169" y="155"/>
                  <a:pt x="170" y="155"/>
                  <a:pt x="170" y="155"/>
                </a:cubicBezTo>
                <a:cubicBezTo>
                  <a:pt x="170" y="153"/>
                  <a:pt x="170" y="152"/>
                  <a:pt x="171" y="150"/>
                </a:cubicBezTo>
                <a:cubicBezTo>
                  <a:pt x="171" y="150"/>
                  <a:pt x="171" y="150"/>
                  <a:pt x="170" y="149"/>
                </a:cubicBezTo>
                <a:cubicBezTo>
                  <a:pt x="170" y="149"/>
                  <a:pt x="170" y="149"/>
                  <a:pt x="170" y="148"/>
                </a:cubicBezTo>
                <a:close/>
                <a:moveTo>
                  <a:pt x="164" y="67"/>
                </a:moveTo>
                <a:cubicBezTo>
                  <a:pt x="166" y="65"/>
                  <a:pt x="167" y="64"/>
                  <a:pt x="166" y="61"/>
                </a:cubicBezTo>
                <a:cubicBezTo>
                  <a:pt x="165" y="63"/>
                  <a:pt x="165" y="64"/>
                  <a:pt x="164" y="65"/>
                </a:cubicBezTo>
                <a:cubicBezTo>
                  <a:pt x="164" y="65"/>
                  <a:pt x="164" y="66"/>
                  <a:pt x="164" y="67"/>
                </a:cubicBezTo>
                <a:close/>
                <a:moveTo>
                  <a:pt x="44" y="123"/>
                </a:moveTo>
                <a:cubicBezTo>
                  <a:pt x="44" y="123"/>
                  <a:pt x="44" y="123"/>
                  <a:pt x="44" y="123"/>
                </a:cubicBezTo>
                <a:cubicBezTo>
                  <a:pt x="46" y="123"/>
                  <a:pt x="47" y="122"/>
                  <a:pt x="49" y="122"/>
                </a:cubicBezTo>
                <a:cubicBezTo>
                  <a:pt x="50" y="122"/>
                  <a:pt x="51" y="121"/>
                  <a:pt x="51" y="119"/>
                </a:cubicBezTo>
                <a:cubicBezTo>
                  <a:pt x="49" y="121"/>
                  <a:pt x="47" y="122"/>
                  <a:pt x="44" y="123"/>
                </a:cubicBezTo>
                <a:close/>
                <a:moveTo>
                  <a:pt x="78" y="78"/>
                </a:moveTo>
                <a:cubicBezTo>
                  <a:pt x="78" y="78"/>
                  <a:pt x="78" y="78"/>
                  <a:pt x="78" y="79"/>
                </a:cubicBezTo>
                <a:cubicBezTo>
                  <a:pt x="79" y="78"/>
                  <a:pt x="80" y="77"/>
                  <a:pt x="81" y="76"/>
                </a:cubicBezTo>
                <a:cubicBezTo>
                  <a:pt x="81" y="76"/>
                  <a:pt x="81" y="76"/>
                  <a:pt x="81" y="75"/>
                </a:cubicBezTo>
                <a:cubicBezTo>
                  <a:pt x="81" y="75"/>
                  <a:pt x="80" y="74"/>
                  <a:pt x="80" y="74"/>
                </a:cubicBezTo>
                <a:cubicBezTo>
                  <a:pt x="80" y="74"/>
                  <a:pt x="80" y="74"/>
                  <a:pt x="80" y="74"/>
                </a:cubicBezTo>
                <a:cubicBezTo>
                  <a:pt x="79" y="75"/>
                  <a:pt x="79" y="77"/>
                  <a:pt x="78" y="78"/>
                </a:cubicBezTo>
                <a:close/>
                <a:moveTo>
                  <a:pt x="86" y="128"/>
                </a:moveTo>
                <a:cubicBezTo>
                  <a:pt x="86" y="130"/>
                  <a:pt x="86" y="131"/>
                  <a:pt x="86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131"/>
                  <a:pt x="88" y="130"/>
                  <a:pt x="88" y="128"/>
                </a:cubicBezTo>
                <a:cubicBezTo>
                  <a:pt x="87" y="128"/>
                  <a:pt x="87" y="128"/>
                  <a:pt x="86" y="128"/>
                </a:cubicBezTo>
                <a:close/>
                <a:moveTo>
                  <a:pt x="63" y="181"/>
                </a:moveTo>
                <a:cubicBezTo>
                  <a:pt x="63" y="181"/>
                  <a:pt x="63" y="181"/>
                  <a:pt x="63" y="181"/>
                </a:cubicBezTo>
                <a:cubicBezTo>
                  <a:pt x="63" y="180"/>
                  <a:pt x="62" y="179"/>
                  <a:pt x="62" y="178"/>
                </a:cubicBezTo>
                <a:cubicBezTo>
                  <a:pt x="62" y="178"/>
                  <a:pt x="62" y="177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61" y="177"/>
                  <a:pt x="61" y="178"/>
                  <a:pt x="60" y="180"/>
                </a:cubicBezTo>
                <a:cubicBezTo>
                  <a:pt x="61" y="180"/>
                  <a:pt x="62" y="180"/>
                  <a:pt x="63" y="181"/>
                </a:cubicBezTo>
                <a:close/>
                <a:moveTo>
                  <a:pt x="166" y="70"/>
                </a:moveTo>
                <a:cubicBezTo>
                  <a:pt x="167" y="71"/>
                  <a:pt x="167" y="72"/>
                  <a:pt x="168" y="73"/>
                </a:cubicBezTo>
                <a:cubicBezTo>
                  <a:pt x="168" y="71"/>
                  <a:pt x="168" y="69"/>
                  <a:pt x="167" y="68"/>
                </a:cubicBezTo>
                <a:cubicBezTo>
                  <a:pt x="167" y="69"/>
                  <a:pt x="166" y="69"/>
                  <a:pt x="166" y="70"/>
                </a:cubicBezTo>
                <a:close/>
                <a:moveTo>
                  <a:pt x="163" y="41"/>
                </a:moveTo>
                <a:cubicBezTo>
                  <a:pt x="164" y="39"/>
                  <a:pt x="165" y="38"/>
                  <a:pt x="164" y="36"/>
                </a:cubicBezTo>
                <a:cubicBezTo>
                  <a:pt x="163" y="37"/>
                  <a:pt x="163" y="39"/>
                  <a:pt x="163" y="41"/>
                </a:cubicBezTo>
                <a:close/>
                <a:moveTo>
                  <a:pt x="17" y="65"/>
                </a:moveTo>
                <a:cubicBezTo>
                  <a:pt x="17" y="65"/>
                  <a:pt x="17" y="65"/>
                  <a:pt x="17" y="65"/>
                </a:cubicBezTo>
                <a:cubicBezTo>
                  <a:pt x="15" y="65"/>
                  <a:pt x="13" y="66"/>
                  <a:pt x="12" y="67"/>
                </a:cubicBezTo>
                <a:cubicBezTo>
                  <a:pt x="11" y="67"/>
                  <a:pt x="11" y="67"/>
                  <a:pt x="10" y="67"/>
                </a:cubicBezTo>
                <a:cubicBezTo>
                  <a:pt x="11" y="68"/>
                  <a:pt x="11" y="68"/>
                  <a:pt x="11" y="68"/>
                </a:cubicBezTo>
                <a:cubicBezTo>
                  <a:pt x="13" y="67"/>
                  <a:pt x="15" y="66"/>
                  <a:pt x="17" y="65"/>
                </a:cubicBezTo>
                <a:close/>
                <a:moveTo>
                  <a:pt x="77" y="75"/>
                </a:moveTo>
                <a:cubicBezTo>
                  <a:pt x="77" y="75"/>
                  <a:pt x="77" y="75"/>
                  <a:pt x="77" y="76"/>
                </a:cubicBezTo>
                <a:cubicBezTo>
                  <a:pt x="77" y="74"/>
                  <a:pt x="78" y="72"/>
                  <a:pt x="78" y="71"/>
                </a:cubicBezTo>
                <a:cubicBezTo>
                  <a:pt x="79" y="70"/>
                  <a:pt x="78" y="70"/>
                  <a:pt x="78" y="70"/>
                </a:cubicBezTo>
                <a:cubicBezTo>
                  <a:pt x="77" y="72"/>
                  <a:pt x="77" y="74"/>
                  <a:pt x="77" y="75"/>
                </a:cubicBezTo>
                <a:close/>
                <a:moveTo>
                  <a:pt x="144" y="180"/>
                </a:moveTo>
                <a:cubicBezTo>
                  <a:pt x="144" y="180"/>
                  <a:pt x="144" y="180"/>
                  <a:pt x="144" y="180"/>
                </a:cubicBezTo>
                <a:cubicBezTo>
                  <a:pt x="145" y="180"/>
                  <a:pt x="145" y="180"/>
                  <a:pt x="146" y="180"/>
                </a:cubicBezTo>
                <a:cubicBezTo>
                  <a:pt x="147" y="180"/>
                  <a:pt x="147" y="180"/>
                  <a:pt x="148" y="179"/>
                </a:cubicBezTo>
                <a:cubicBezTo>
                  <a:pt x="148" y="179"/>
                  <a:pt x="148" y="179"/>
                  <a:pt x="148" y="178"/>
                </a:cubicBezTo>
                <a:cubicBezTo>
                  <a:pt x="147" y="179"/>
                  <a:pt x="145" y="179"/>
                  <a:pt x="144" y="180"/>
                </a:cubicBezTo>
                <a:close/>
                <a:moveTo>
                  <a:pt x="14" y="57"/>
                </a:moveTo>
                <a:cubicBezTo>
                  <a:pt x="14" y="58"/>
                  <a:pt x="13" y="59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4" y="59"/>
                  <a:pt x="15" y="58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5" y="57"/>
                </a:cubicBezTo>
                <a:cubicBezTo>
                  <a:pt x="15" y="57"/>
                  <a:pt x="14" y="57"/>
                  <a:pt x="14" y="57"/>
                </a:cubicBezTo>
                <a:close/>
                <a:moveTo>
                  <a:pt x="254" y="72"/>
                </a:moveTo>
                <a:cubicBezTo>
                  <a:pt x="255" y="73"/>
                  <a:pt x="256" y="73"/>
                  <a:pt x="257" y="73"/>
                </a:cubicBezTo>
                <a:cubicBezTo>
                  <a:pt x="256" y="72"/>
                  <a:pt x="256" y="71"/>
                  <a:pt x="255" y="70"/>
                </a:cubicBezTo>
                <a:cubicBezTo>
                  <a:pt x="254" y="71"/>
                  <a:pt x="254" y="72"/>
                  <a:pt x="254" y="72"/>
                </a:cubicBezTo>
                <a:close/>
                <a:moveTo>
                  <a:pt x="159" y="74"/>
                </a:moveTo>
                <a:cubicBezTo>
                  <a:pt x="159" y="74"/>
                  <a:pt x="159" y="74"/>
                  <a:pt x="159" y="74"/>
                </a:cubicBezTo>
                <a:cubicBezTo>
                  <a:pt x="160" y="72"/>
                  <a:pt x="161" y="71"/>
                  <a:pt x="162" y="69"/>
                </a:cubicBezTo>
                <a:cubicBezTo>
                  <a:pt x="163" y="69"/>
                  <a:pt x="163" y="69"/>
                  <a:pt x="162" y="68"/>
                </a:cubicBezTo>
                <a:cubicBezTo>
                  <a:pt x="161" y="70"/>
                  <a:pt x="160" y="72"/>
                  <a:pt x="159" y="74"/>
                </a:cubicBezTo>
                <a:close/>
                <a:moveTo>
                  <a:pt x="13" y="133"/>
                </a:moveTo>
                <a:cubicBezTo>
                  <a:pt x="13" y="133"/>
                  <a:pt x="13" y="133"/>
                  <a:pt x="13" y="133"/>
                </a:cubicBezTo>
                <a:cubicBezTo>
                  <a:pt x="14" y="131"/>
                  <a:pt x="14" y="129"/>
                  <a:pt x="14" y="127"/>
                </a:cubicBezTo>
                <a:cubicBezTo>
                  <a:pt x="14" y="127"/>
                  <a:pt x="13" y="127"/>
                  <a:pt x="13" y="128"/>
                </a:cubicBezTo>
                <a:cubicBezTo>
                  <a:pt x="13" y="130"/>
                  <a:pt x="13" y="131"/>
                  <a:pt x="13" y="133"/>
                </a:cubicBezTo>
                <a:close/>
                <a:moveTo>
                  <a:pt x="234" y="123"/>
                </a:moveTo>
                <a:cubicBezTo>
                  <a:pt x="237" y="124"/>
                  <a:pt x="239" y="124"/>
                  <a:pt x="241" y="124"/>
                </a:cubicBezTo>
                <a:cubicBezTo>
                  <a:pt x="239" y="123"/>
                  <a:pt x="237" y="123"/>
                  <a:pt x="234" y="123"/>
                </a:cubicBezTo>
                <a:close/>
                <a:moveTo>
                  <a:pt x="62" y="38"/>
                </a:moveTo>
                <a:cubicBezTo>
                  <a:pt x="61" y="36"/>
                  <a:pt x="60" y="34"/>
                  <a:pt x="59" y="32"/>
                </a:cubicBezTo>
                <a:cubicBezTo>
                  <a:pt x="59" y="34"/>
                  <a:pt x="60" y="36"/>
                  <a:pt x="62" y="38"/>
                </a:cubicBezTo>
                <a:close/>
                <a:moveTo>
                  <a:pt x="243" y="70"/>
                </a:moveTo>
                <a:cubicBezTo>
                  <a:pt x="244" y="69"/>
                  <a:pt x="244" y="68"/>
                  <a:pt x="244" y="68"/>
                </a:cubicBezTo>
                <a:cubicBezTo>
                  <a:pt x="244" y="67"/>
                  <a:pt x="244" y="66"/>
                  <a:pt x="244" y="66"/>
                </a:cubicBezTo>
                <a:cubicBezTo>
                  <a:pt x="243" y="67"/>
                  <a:pt x="243" y="68"/>
                  <a:pt x="242" y="70"/>
                </a:cubicBezTo>
                <a:cubicBezTo>
                  <a:pt x="243" y="70"/>
                  <a:pt x="243" y="70"/>
                  <a:pt x="243" y="70"/>
                </a:cubicBezTo>
                <a:close/>
                <a:moveTo>
                  <a:pt x="61" y="140"/>
                </a:moveTo>
                <a:cubicBezTo>
                  <a:pt x="62" y="139"/>
                  <a:pt x="62" y="138"/>
                  <a:pt x="61" y="136"/>
                </a:cubicBezTo>
                <a:cubicBezTo>
                  <a:pt x="61" y="137"/>
                  <a:pt x="61" y="139"/>
                  <a:pt x="61" y="140"/>
                </a:cubicBezTo>
                <a:close/>
                <a:moveTo>
                  <a:pt x="127" y="16"/>
                </a:moveTo>
                <a:cubicBezTo>
                  <a:pt x="128" y="14"/>
                  <a:pt x="128" y="14"/>
                  <a:pt x="127" y="13"/>
                </a:cubicBezTo>
                <a:cubicBezTo>
                  <a:pt x="126" y="14"/>
                  <a:pt x="126" y="14"/>
                  <a:pt x="127" y="16"/>
                </a:cubicBezTo>
                <a:close/>
                <a:moveTo>
                  <a:pt x="176" y="5"/>
                </a:moveTo>
                <a:cubicBezTo>
                  <a:pt x="177" y="7"/>
                  <a:pt x="177" y="8"/>
                  <a:pt x="177" y="9"/>
                </a:cubicBezTo>
                <a:cubicBezTo>
                  <a:pt x="177" y="9"/>
                  <a:pt x="177" y="9"/>
                  <a:pt x="177" y="9"/>
                </a:cubicBezTo>
                <a:cubicBezTo>
                  <a:pt x="177" y="8"/>
                  <a:pt x="177" y="7"/>
                  <a:pt x="178" y="5"/>
                </a:cubicBezTo>
                <a:cubicBezTo>
                  <a:pt x="177" y="5"/>
                  <a:pt x="177" y="5"/>
                  <a:pt x="176" y="5"/>
                </a:cubicBezTo>
                <a:close/>
                <a:moveTo>
                  <a:pt x="65" y="155"/>
                </a:moveTo>
                <a:cubicBezTo>
                  <a:pt x="63" y="157"/>
                  <a:pt x="64" y="159"/>
                  <a:pt x="64" y="160"/>
                </a:cubicBezTo>
                <a:cubicBezTo>
                  <a:pt x="64" y="159"/>
                  <a:pt x="64" y="157"/>
                  <a:pt x="65" y="155"/>
                </a:cubicBezTo>
                <a:close/>
                <a:moveTo>
                  <a:pt x="129" y="19"/>
                </a:moveTo>
                <a:cubicBezTo>
                  <a:pt x="129" y="19"/>
                  <a:pt x="129" y="19"/>
                  <a:pt x="129" y="19"/>
                </a:cubicBezTo>
                <a:cubicBezTo>
                  <a:pt x="129" y="19"/>
                  <a:pt x="130" y="18"/>
                  <a:pt x="130" y="18"/>
                </a:cubicBezTo>
                <a:cubicBezTo>
                  <a:pt x="130" y="17"/>
                  <a:pt x="130" y="17"/>
                  <a:pt x="130" y="16"/>
                </a:cubicBezTo>
                <a:cubicBezTo>
                  <a:pt x="130" y="16"/>
                  <a:pt x="129" y="16"/>
                  <a:pt x="129" y="16"/>
                </a:cubicBezTo>
                <a:cubicBezTo>
                  <a:pt x="129" y="17"/>
                  <a:pt x="129" y="18"/>
                  <a:pt x="129" y="19"/>
                </a:cubicBezTo>
                <a:close/>
                <a:moveTo>
                  <a:pt x="164" y="31"/>
                </a:moveTo>
                <a:cubicBezTo>
                  <a:pt x="165" y="29"/>
                  <a:pt x="165" y="27"/>
                  <a:pt x="165" y="26"/>
                </a:cubicBezTo>
                <a:cubicBezTo>
                  <a:pt x="164" y="27"/>
                  <a:pt x="164" y="29"/>
                  <a:pt x="164" y="31"/>
                </a:cubicBezTo>
                <a:close/>
                <a:moveTo>
                  <a:pt x="29" y="53"/>
                </a:moveTo>
                <a:cubicBezTo>
                  <a:pt x="27" y="54"/>
                  <a:pt x="27" y="54"/>
                  <a:pt x="27" y="56"/>
                </a:cubicBezTo>
                <a:cubicBezTo>
                  <a:pt x="27" y="55"/>
                  <a:pt x="28" y="54"/>
                  <a:pt x="29" y="53"/>
                </a:cubicBezTo>
                <a:close/>
                <a:moveTo>
                  <a:pt x="22" y="122"/>
                </a:moveTo>
                <a:cubicBezTo>
                  <a:pt x="24" y="123"/>
                  <a:pt x="25" y="123"/>
                  <a:pt x="26" y="123"/>
                </a:cubicBezTo>
                <a:cubicBezTo>
                  <a:pt x="25" y="123"/>
                  <a:pt x="23" y="122"/>
                  <a:pt x="22" y="122"/>
                </a:cubicBezTo>
                <a:close/>
                <a:moveTo>
                  <a:pt x="7" y="67"/>
                </a:moveTo>
                <a:cubicBezTo>
                  <a:pt x="8" y="66"/>
                  <a:pt x="8" y="66"/>
                  <a:pt x="8" y="66"/>
                </a:cubicBezTo>
                <a:cubicBezTo>
                  <a:pt x="7" y="65"/>
                  <a:pt x="7" y="64"/>
                  <a:pt x="7" y="63"/>
                </a:cubicBezTo>
                <a:cubicBezTo>
                  <a:pt x="7" y="63"/>
                  <a:pt x="7" y="63"/>
                  <a:pt x="7" y="63"/>
                </a:cubicBezTo>
                <a:cubicBezTo>
                  <a:pt x="7" y="64"/>
                  <a:pt x="7" y="65"/>
                  <a:pt x="7" y="67"/>
                </a:cubicBezTo>
                <a:close/>
                <a:moveTo>
                  <a:pt x="62" y="57"/>
                </a:moveTo>
                <a:cubicBezTo>
                  <a:pt x="61" y="57"/>
                  <a:pt x="61" y="57"/>
                  <a:pt x="61" y="57"/>
                </a:cubicBezTo>
                <a:cubicBezTo>
                  <a:pt x="60" y="57"/>
                  <a:pt x="60" y="58"/>
                  <a:pt x="59" y="58"/>
                </a:cubicBezTo>
                <a:cubicBezTo>
                  <a:pt x="59" y="58"/>
                  <a:pt x="59" y="59"/>
                  <a:pt x="60" y="59"/>
                </a:cubicBezTo>
                <a:cubicBezTo>
                  <a:pt x="60" y="58"/>
                  <a:pt x="61" y="58"/>
                  <a:pt x="62" y="57"/>
                </a:cubicBezTo>
                <a:close/>
                <a:moveTo>
                  <a:pt x="51" y="50"/>
                </a:moveTo>
                <a:cubicBezTo>
                  <a:pt x="51" y="50"/>
                  <a:pt x="52" y="50"/>
                  <a:pt x="53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49"/>
                  <a:pt x="52" y="49"/>
                  <a:pt x="51" y="49"/>
                </a:cubicBezTo>
                <a:cubicBezTo>
                  <a:pt x="51" y="49"/>
                  <a:pt x="51" y="49"/>
                  <a:pt x="51" y="50"/>
                </a:cubicBezTo>
                <a:close/>
                <a:moveTo>
                  <a:pt x="148" y="6"/>
                </a:moveTo>
                <a:cubicBezTo>
                  <a:pt x="149" y="7"/>
                  <a:pt x="150" y="7"/>
                  <a:pt x="150" y="6"/>
                </a:cubicBezTo>
                <a:cubicBezTo>
                  <a:pt x="150" y="6"/>
                  <a:pt x="149" y="6"/>
                  <a:pt x="148" y="6"/>
                </a:cubicBezTo>
                <a:close/>
                <a:moveTo>
                  <a:pt x="163" y="60"/>
                </a:moveTo>
                <a:cubicBezTo>
                  <a:pt x="163" y="60"/>
                  <a:pt x="163" y="59"/>
                  <a:pt x="164" y="58"/>
                </a:cubicBezTo>
                <a:cubicBezTo>
                  <a:pt x="163" y="59"/>
                  <a:pt x="162" y="59"/>
                  <a:pt x="163" y="60"/>
                </a:cubicBezTo>
                <a:close/>
                <a:moveTo>
                  <a:pt x="6" y="181"/>
                </a:moveTo>
                <a:cubicBezTo>
                  <a:pt x="6" y="183"/>
                  <a:pt x="6" y="184"/>
                  <a:pt x="7" y="184"/>
                </a:cubicBezTo>
                <a:cubicBezTo>
                  <a:pt x="7" y="183"/>
                  <a:pt x="6" y="182"/>
                  <a:pt x="6" y="181"/>
                </a:cubicBezTo>
                <a:close/>
                <a:moveTo>
                  <a:pt x="4" y="54"/>
                </a:moveTo>
                <a:cubicBezTo>
                  <a:pt x="4" y="55"/>
                  <a:pt x="4" y="56"/>
                  <a:pt x="4" y="58"/>
                </a:cubicBezTo>
                <a:cubicBezTo>
                  <a:pt x="4" y="56"/>
                  <a:pt x="4" y="55"/>
                  <a:pt x="4" y="54"/>
                </a:cubicBezTo>
                <a:close/>
                <a:moveTo>
                  <a:pt x="100" y="84"/>
                </a:moveTo>
                <a:cubicBezTo>
                  <a:pt x="100" y="85"/>
                  <a:pt x="100" y="85"/>
                  <a:pt x="100" y="86"/>
                </a:cubicBezTo>
                <a:cubicBezTo>
                  <a:pt x="101" y="86"/>
                  <a:pt x="100" y="85"/>
                  <a:pt x="100" y="84"/>
                </a:cubicBezTo>
                <a:close/>
                <a:moveTo>
                  <a:pt x="64" y="53"/>
                </a:moveTo>
                <a:cubicBezTo>
                  <a:pt x="63" y="54"/>
                  <a:pt x="63" y="54"/>
                  <a:pt x="62" y="5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5"/>
                  <a:pt x="63" y="54"/>
                  <a:pt x="64" y="54"/>
                </a:cubicBezTo>
                <a:cubicBezTo>
                  <a:pt x="64" y="54"/>
                  <a:pt x="64" y="54"/>
                  <a:pt x="64" y="53"/>
                </a:cubicBezTo>
                <a:close/>
                <a:moveTo>
                  <a:pt x="8" y="68"/>
                </a:moveTo>
                <a:cubicBezTo>
                  <a:pt x="8" y="69"/>
                  <a:pt x="7" y="70"/>
                  <a:pt x="8" y="70"/>
                </a:cubicBezTo>
                <a:cubicBezTo>
                  <a:pt x="8" y="70"/>
                  <a:pt x="8" y="70"/>
                  <a:pt x="9" y="70"/>
                </a:cubicBezTo>
                <a:cubicBezTo>
                  <a:pt x="8" y="69"/>
                  <a:pt x="8" y="69"/>
                  <a:pt x="8" y="68"/>
                </a:cubicBezTo>
                <a:close/>
                <a:moveTo>
                  <a:pt x="27" y="123"/>
                </a:moveTo>
                <a:cubicBezTo>
                  <a:pt x="28" y="124"/>
                  <a:pt x="28" y="124"/>
                  <a:pt x="30" y="123"/>
                </a:cubicBezTo>
                <a:cubicBezTo>
                  <a:pt x="29" y="123"/>
                  <a:pt x="28" y="123"/>
                  <a:pt x="27" y="123"/>
                </a:cubicBezTo>
                <a:close/>
                <a:moveTo>
                  <a:pt x="183" y="129"/>
                </a:moveTo>
                <a:cubicBezTo>
                  <a:pt x="183" y="130"/>
                  <a:pt x="182" y="130"/>
                  <a:pt x="183" y="131"/>
                </a:cubicBezTo>
                <a:cubicBezTo>
                  <a:pt x="183" y="131"/>
                  <a:pt x="183" y="130"/>
                  <a:pt x="183" y="129"/>
                </a:cubicBezTo>
                <a:close/>
                <a:moveTo>
                  <a:pt x="175" y="179"/>
                </a:moveTo>
                <a:cubicBezTo>
                  <a:pt x="175" y="179"/>
                  <a:pt x="175" y="180"/>
                  <a:pt x="174" y="180"/>
                </a:cubicBezTo>
                <a:cubicBezTo>
                  <a:pt x="175" y="180"/>
                  <a:pt x="175" y="180"/>
                  <a:pt x="175" y="179"/>
                </a:cubicBezTo>
                <a:close/>
                <a:moveTo>
                  <a:pt x="68" y="154"/>
                </a:moveTo>
                <a:cubicBezTo>
                  <a:pt x="68" y="153"/>
                  <a:pt x="68" y="152"/>
                  <a:pt x="69" y="151"/>
                </a:cubicBezTo>
                <a:cubicBezTo>
                  <a:pt x="68" y="152"/>
                  <a:pt x="68" y="153"/>
                  <a:pt x="68" y="154"/>
                </a:cubicBezTo>
                <a:close/>
                <a:moveTo>
                  <a:pt x="75" y="118"/>
                </a:moveTo>
                <a:cubicBezTo>
                  <a:pt x="75" y="117"/>
                  <a:pt x="75" y="117"/>
                  <a:pt x="75" y="116"/>
                </a:cubicBezTo>
                <a:cubicBezTo>
                  <a:pt x="74" y="116"/>
                  <a:pt x="74" y="117"/>
                  <a:pt x="75" y="118"/>
                </a:cubicBezTo>
                <a:close/>
                <a:moveTo>
                  <a:pt x="160" y="43"/>
                </a:move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59" y="44"/>
                  <a:pt x="159" y="44"/>
                </a:cubicBezTo>
                <a:cubicBezTo>
                  <a:pt x="159" y="44"/>
                  <a:pt x="159" y="44"/>
                  <a:pt x="159" y="44"/>
                </a:cubicBezTo>
                <a:cubicBezTo>
                  <a:pt x="160" y="44"/>
                  <a:pt x="160" y="44"/>
                  <a:pt x="160" y="43"/>
                </a:cubicBezTo>
                <a:close/>
                <a:moveTo>
                  <a:pt x="56" y="182"/>
                </a:moveTo>
                <a:cubicBezTo>
                  <a:pt x="56" y="182"/>
                  <a:pt x="56" y="182"/>
                  <a:pt x="56" y="182"/>
                </a:cubicBezTo>
                <a:cubicBezTo>
                  <a:pt x="55" y="182"/>
                  <a:pt x="54" y="182"/>
                  <a:pt x="53" y="182"/>
                </a:cubicBezTo>
                <a:cubicBezTo>
                  <a:pt x="53" y="182"/>
                  <a:pt x="53" y="182"/>
                  <a:pt x="53" y="182"/>
                </a:cubicBezTo>
                <a:cubicBezTo>
                  <a:pt x="54" y="182"/>
                  <a:pt x="55" y="182"/>
                  <a:pt x="56" y="182"/>
                </a:cubicBezTo>
                <a:close/>
                <a:moveTo>
                  <a:pt x="55" y="45"/>
                </a:moveTo>
                <a:cubicBezTo>
                  <a:pt x="54" y="46"/>
                  <a:pt x="54" y="46"/>
                  <a:pt x="54" y="47"/>
                </a:cubicBezTo>
                <a:cubicBezTo>
                  <a:pt x="54" y="47"/>
                  <a:pt x="55" y="46"/>
                  <a:pt x="55" y="45"/>
                </a:cubicBezTo>
                <a:close/>
                <a:moveTo>
                  <a:pt x="67" y="57"/>
                </a:moveTo>
                <a:cubicBezTo>
                  <a:pt x="66" y="57"/>
                  <a:pt x="66" y="57"/>
                  <a:pt x="66" y="58"/>
                </a:cubicBezTo>
                <a:cubicBezTo>
                  <a:pt x="66" y="58"/>
                  <a:pt x="66" y="58"/>
                  <a:pt x="66" y="58"/>
                </a:cubicBezTo>
                <a:cubicBezTo>
                  <a:pt x="67" y="58"/>
                  <a:pt x="67" y="58"/>
                  <a:pt x="67" y="57"/>
                </a:cubicBezTo>
                <a:close/>
                <a:moveTo>
                  <a:pt x="146" y="7"/>
                </a:moveTo>
                <a:cubicBezTo>
                  <a:pt x="145" y="6"/>
                  <a:pt x="145" y="6"/>
                  <a:pt x="145" y="6"/>
                </a:cubicBezTo>
                <a:cubicBezTo>
                  <a:pt x="145" y="6"/>
                  <a:pt x="145" y="6"/>
                  <a:pt x="145" y="7"/>
                </a:cubicBezTo>
                <a:cubicBezTo>
                  <a:pt x="145" y="7"/>
                  <a:pt x="145" y="7"/>
                  <a:pt x="146" y="7"/>
                </a:cubicBezTo>
                <a:close/>
                <a:moveTo>
                  <a:pt x="64" y="67"/>
                </a:moveTo>
                <a:cubicBezTo>
                  <a:pt x="63" y="67"/>
                  <a:pt x="63" y="67"/>
                  <a:pt x="63" y="67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8"/>
                  <a:pt x="63" y="67"/>
                  <a:pt x="64" y="67"/>
                </a:cubicBezTo>
                <a:close/>
                <a:moveTo>
                  <a:pt x="159" y="59"/>
                </a:moveTo>
                <a:cubicBezTo>
                  <a:pt x="159" y="59"/>
                  <a:pt x="159" y="59"/>
                  <a:pt x="159" y="59"/>
                </a:cubicBezTo>
                <a:cubicBezTo>
                  <a:pt x="159" y="59"/>
                  <a:pt x="160" y="59"/>
                  <a:pt x="160" y="58"/>
                </a:cubicBezTo>
                <a:cubicBezTo>
                  <a:pt x="159" y="58"/>
                  <a:pt x="159" y="59"/>
                  <a:pt x="159" y="59"/>
                </a:cubicBezTo>
                <a:close/>
                <a:moveTo>
                  <a:pt x="227" y="118"/>
                </a:moveTo>
                <a:cubicBezTo>
                  <a:pt x="227" y="118"/>
                  <a:pt x="227" y="118"/>
                  <a:pt x="227" y="118"/>
                </a:cubicBezTo>
                <a:cubicBezTo>
                  <a:pt x="227" y="118"/>
                  <a:pt x="227" y="118"/>
                  <a:pt x="227" y="118"/>
                </a:cubicBezTo>
                <a:cubicBezTo>
                  <a:pt x="227" y="118"/>
                  <a:pt x="227" y="118"/>
                  <a:pt x="227" y="118"/>
                </a:cubicBezTo>
                <a:cubicBezTo>
                  <a:pt x="227" y="118"/>
                  <a:pt x="227" y="118"/>
                  <a:pt x="227" y="118"/>
                </a:cubicBezTo>
                <a:close/>
                <a:moveTo>
                  <a:pt x="68" y="60"/>
                </a:moveTo>
                <a:cubicBezTo>
                  <a:pt x="69" y="61"/>
                  <a:pt x="69" y="61"/>
                  <a:pt x="69" y="60"/>
                </a:cubicBezTo>
                <a:cubicBezTo>
                  <a:pt x="69" y="60"/>
                  <a:pt x="69" y="60"/>
                  <a:pt x="68" y="60"/>
                </a:cubicBezTo>
                <a:close/>
              </a:path>
            </a:pathLst>
          </a:custGeom>
          <a:solidFill>
            <a:srgbClr val="F26F6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0" name="文本框 1"/>
          <p:cNvSpPr txBox="1"/>
          <p:nvPr/>
        </p:nvSpPr>
        <p:spPr>
          <a:xfrm>
            <a:off x="1481891" y="937155"/>
            <a:ext cx="847072" cy="44756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latin typeface="江西拙楷" panose="02010600040101010101" pitchFamily="2" charset="-122"/>
                <a:ea typeface="江西拙楷" panose="02010600040101010101" pitchFamily="2" charset="-122"/>
              </a:rPr>
              <a:t>积极</a:t>
            </a:r>
          </a:p>
        </p:txBody>
      </p:sp>
      <p:sp>
        <p:nvSpPr>
          <p:cNvPr id="41" name="文本框 64"/>
          <p:cNvSpPr txBox="1"/>
          <p:nvPr/>
        </p:nvSpPr>
        <p:spPr>
          <a:xfrm>
            <a:off x="1603507" y="2818977"/>
            <a:ext cx="754052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latin typeface="江西拙楷" panose="02010600040101010101" pitchFamily="2" charset="-122"/>
                <a:ea typeface="江西拙楷" panose="02010600040101010101" pitchFamily="2" charset="-122"/>
              </a:rPr>
              <a:t>消极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 t="73611"/>
          <a:stretch>
            <a:fillRect/>
          </a:stretch>
        </p:blipFill>
        <p:spPr bwMode="auto">
          <a:xfrm>
            <a:off x="-1" y="3786196"/>
            <a:ext cx="9148465" cy="135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组合 2"/>
          <p:cNvGrpSpPr/>
          <p:nvPr/>
        </p:nvGrpSpPr>
        <p:grpSpPr>
          <a:xfrm>
            <a:off x="428596" y="3929072"/>
            <a:ext cx="1857388" cy="895292"/>
            <a:chOff x="714348" y="4357700"/>
            <a:chExt cx="1071570" cy="895292"/>
          </a:xfrm>
        </p:grpSpPr>
        <p:pic>
          <p:nvPicPr>
            <p:cNvPr id="26" name="图片 25" descr="印章"/>
            <p:cNvPicPr>
              <a:picLocks noChangeAspect="1"/>
            </p:cNvPicPr>
            <p:nvPr/>
          </p:nvPicPr>
          <p:blipFill>
            <a:blip r:embed="rId4" cstate="screen">
              <a:lum bright="10000" contrast="-30000"/>
            </a:blip>
            <a:stretch>
              <a:fillRect/>
            </a:stretch>
          </p:blipFill>
          <p:spPr>
            <a:xfrm rot="5400000">
              <a:off x="937908" y="4134140"/>
              <a:ext cx="624449" cy="1071570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837991" y="4421995"/>
              <a:ext cx="85401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kern="1200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rPr>
                <a:t>革命影响</a:t>
              </a:r>
              <a:endParaRPr lang="en-US" altLang="zh-CN" sz="2400" b="1" kern="1200" dirty="0">
                <a:solidFill>
                  <a:prstClr val="black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视频水印大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2395" y="3617595"/>
            <a:ext cx="4864100" cy="673100"/>
          </a:xfrm>
          <a:prstGeom prst="rect">
            <a:avLst/>
          </a:prstGeom>
        </p:spPr>
      </p:pic>
      <p:grpSp>
        <p:nvGrpSpPr>
          <p:cNvPr id="2" name="组合 18"/>
          <p:cNvGrpSpPr/>
          <p:nvPr/>
        </p:nvGrpSpPr>
        <p:grpSpPr>
          <a:xfrm>
            <a:off x="707042" y="857238"/>
            <a:ext cx="936000" cy="714380"/>
            <a:chOff x="2319548" y="2139702"/>
            <a:chExt cx="1418015" cy="1136006"/>
          </a:xfrm>
        </p:grpSpPr>
        <p:pic>
          <p:nvPicPr>
            <p:cNvPr id="3" name="Picture 2" descr="https://timgsa.baidu.com/timg?image&amp;quality=80&amp;size=b9999_10000&amp;sec=1575125799663&amp;di=00f9770d0fc3384a191fe23a27253378&amp;imgtype=0&amp;src=http%3A%2F%2Fwww.51pptmoban.com%2Fd%2Ffile%2F2017%2F06%2F18%2Ff00b96adf29e4e16a840a381e3bc8119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9548" y="2139702"/>
              <a:ext cx="1226815" cy="1136006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441256" y="2390149"/>
              <a:ext cx="1296307" cy="524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客观</a:t>
              </a:r>
              <a:endParaRPr lang="zh-CN" altLang="en-US" sz="2400" dirty="0">
                <a:solidFill>
                  <a:srgbClr val="C00000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571604" y="1000114"/>
            <a:ext cx="42963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dirty="0" smtClean="0">
                <a:latin typeface="江西拙楷" panose="02010600040101010101" pitchFamily="2" charset="-122"/>
                <a:ea typeface="江西拙楷" panose="02010600040101010101" pitchFamily="2" charset="-122"/>
              </a:rPr>
              <a:t>中外反动势力勾结破坏，力量强大。</a:t>
            </a:r>
            <a:endParaRPr lang="zh-CN" altLang="en-US" sz="2200" dirty="0"/>
          </a:p>
        </p:txBody>
      </p:sp>
      <p:grpSp>
        <p:nvGrpSpPr>
          <p:cNvPr id="6" name="组合 18"/>
          <p:cNvGrpSpPr/>
          <p:nvPr/>
        </p:nvGrpSpPr>
        <p:grpSpPr>
          <a:xfrm>
            <a:off x="714348" y="1714494"/>
            <a:ext cx="936000" cy="714380"/>
            <a:chOff x="2319548" y="2139702"/>
            <a:chExt cx="1418015" cy="1136006"/>
          </a:xfrm>
        </p:grpSpPr>
        <p:pic>
          <p:nvPicPr>
            <p:cNvPr id="7" name="Picture 2" descr="https://timgsa.baidu.com/timg?image&amp;quality=80&amp;size=b9999_10000&amp;sec=1575125799663&amp;di=00f9770d0fc3384a191fe23a27253378&amp;imgtype=0&amp;src=http%3A%2F%2Fwww.51pptmoban.com%2Fd%2Ffile%2F2017%2F06%2F18%2Ff00b96adf29e4e16a840a381e3bc8119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9548" y="2139702"/>
              <a:ext cx="1226815" cy="113600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441256" y="2390149"/>
              <a:ext cx="1296307" cy="73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主观</a:t>
              </a:r>
              <a:endParaRPr lang="zh-CN" altLang="en-US" sz="2400" dirty="0">
                <a:solidFill>
                  <a:srgbClr val="C00000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500166" y="2500312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accent5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资产阶级不敢正面去反对帝国主义而只是狭隘的排满情绪；也不敢从根本上去改变封建的经济基础，只满足于清帝退位。</a:t>
            </a:r>
          </a:p>
        </p:txBody>
      </p:sp>
      <p:graphicFrame>
        <p:nvGraphicFramePr>
          <p:cNvPr id="10" name="表格 2"/>
          <p:cNvGraphicFramePr>
            <a:graphicFrameLocks noGrp="1"/>
          </p:cNvGraphicFramePr>
          <p:nvPr/>
        </p:nvGraphicFramePr>
        <p:xfrm>
          <a:off x="-1" y="3214692"/>
          <a:ext cx="9144001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8539"/>
                <a:gridCol w="2454014"/>
                <a:gridCol w="816572"/>
                <a:gridCol w="785818"/>
                <a:gridCol w="3929058"/>
              </a:tblGrid>
              <a:tr h="525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b="1" dirty="0"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驱除鞑虏</a:t>
                      </a:r>
                      <a:endParaRPr lang="en-US" altLang="zh-CN" sz="1800" b="1" dirty="0"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b="1" dirty="0"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恢复中华</a:t>
                      </a:r>
                      <a:endParaRPr lang="zh-CN" altLang="en-US" sz="1800" dirty="0"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反对清朝</a:t>
                      </a:r>
                      <a:r>
                        <a:rPr lang="zh-CN" altLang="en-US" sz="1800" b="1" dirty="0" smtClean="0"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统治</a:t>
                      </a:r>
                      <a:endParaRPr lang="en-US" altLang="zh-CN" sz="1800" b="1" dirty="0"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民族主义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民族革命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i="0" kern="1200" dirty="0">
                          <a:solidFill>
                            <a:srgbClr val="C00000"/>
                          </a:solidFill>
                          <a:effectLst/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  <a:cs typeface="+mn-cs"/>
                        </a:rPr>
                        <a:t>没有</a:t>
                      </a:r>
                      <a:r>
                        <a:rPr lang="zh-CN" alt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  <a:cs typeface="+mn-cs"/>
                        </a:rPr>
                        <a:t>明确反对帝</a:t>
                      </a:r>
                      <a:endParaRPr lang="zh-CN" altLang="en-US" sz="1800" b="1" dirty="0"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25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创立民国</a:t>
                      </a:r>
                      <a:endParaRPr lang="zh-CN" altLang="en-US" sz="1800" dirty="0"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建立</a:t>
                      </a:r>
                      <a:r>
                        <a:rPr lang="zh-CN" altLang="en-US" sz="1800" b="1" dirty="0"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资产阶级共和国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民权主义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政治革命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没有</a:t>
                      </a:r>
                      <a:r>
                        <a:rPr lang="zh-CN" altLang="en-US" sz="1800" b="1" dirty="0"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明确广大</a:t>
                      </a:r>
                      <a:r>
                        <a:rPr lang="zh-CN" altLang="en-US" sz="1800" b="1" dirty="0" smtClean="0"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劳动人民的权利</a:t>
                      </a:r>
                      <a:endParaRPr lang="zh-CN" altLang="en-US" sz="1800" b="1" dirty="0"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25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平均地权</a:t>
                      </a:r>
                      <a:endParaRPr lang="zh-CN" altLang="en-US" sz="1800" dirty="0"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核定地价</a:t>
                      </a:r>
                      <a:r>
                        <a:rPr lang="zh-CN" altLang="en-US" sz="1800" b="1" dirty="0" smtClean="0"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，涨价归公</a:t>
                      </a:r>
                      <a:endParaRPr lang="zh-CN" altLang="en-US" sz="1800" b="1" dirty="0"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民生主义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社会革命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dirty="0" smtClean="0">
                          <a:solidFill>
                            <a:srgbClr val="C00000"/>
                          </a:solidFill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没有</a:t>
                      </a:r>
                      <a:r>
                        <a:rPr lang="zh-CN" altLang="en-US" sz="1800" b="1" dirty="0" smtClean="0"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废除封建土地制度，且难以实现</a:t>
                      </a:r>
                      <a:endParaRPr lang="zh-CN" altLang="en-US" sz="1800" b="1" dirty="0"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流程图: 接点 9"/>
          <p:cNvSpPr/>
          <p:nvPr/>
        </p:nvSpPr>
        <p:spPr>
          <a:xfrm>
            <a:off x="8230579" y="1428742"/>
            <a:ext cx="913421" cy="896854"/>
          </a:xfrm>
          <a:prstGeom prst="flowChartConnector">
            <a:avLst/>
          </a:prstGeom>
          <a:solidFill>
            <a:srgbClr val="F5E7D8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局限</a:t>
            </a:r>
            <a:endParaRPr lang="zh-CN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43042" y="2143122"/>
            <a:ext cx="4945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江西拙楷" panose="02010600040101010101" pitchFamily="2" charset="-122"/>
                <a:ea typeface="江西拙楷" panose="02010600040101010101" pitchFamily="2" charset="-122"/>
              </a:rPr>
              <a:t>①</a:t>
            </a:r>
            <a:r>
              <a:rPr lang="zh-CN" altLang="en-US" sz="2000" dirty="0" smtClean="0">
                <a:latin typeface="江西拙楷" panose="02010600040101010101" pitchFamily="2" charset="-122"/>
                <a:ea typeface="江西拙楷" panose="02010600040101010101" pitchFamily="2" charset="-122"/>
              </a:rPr>
              <a:t>没有一个彻底的反帝反封建的革命纲领。</a:t>
            </a:r>
          </a:p>
        </p:txBody>
      </p:sp>
      <p:grpSp>
        <p:nvGrpSpPr>
          <p:cNvPr id="19" name="组合 2"/>
          <p:cNvGrpSpPr/>
          <p:nvPr/>
        </p:nvGrpSpPr>
        <p:grpSpPr>
          <a:xfrm>
            <a:off x="285720" y="214296"/>
            <a:ext cx="1571636" cy="624449"/>
            <a:chOff x="714348" y="4357700"/>
            <a:chExt cx="1071570" cy="624449"/>
          </a:xfrm>
        </p:grpSpPr>
        <p:pic>
          <p:nvPicPr>
            <p:cNvPr id="20" name="图片 19" descr="印章"/>
            <p:cNvPicPr>
              <a:picLocks noChangeAspect="1"/>
            </p:cNvPicPr>
            <p:nvPr/>
          </p:nvPicPr>
          <p:blipFill>
            <a:blip r:embed="rId4" cstate="screen">
              <a:lum bright="10000" contrast="-30000"/>
            </a:blip>
            <a:stretch>
              <a:fillRect/>
            </a:stretch>
          </p:blipFill>
          <p:spPr>
            <a:xfrm rot="5400000">
              <a:off x="937908" y="4134140"/>
              <a:ext cx="624449" cy="1071570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883200" y="4421995"/>
              <a:ext cx="8540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思考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3</a:t>
              </a:r>
              <a:endParaRPr lang="en-US" altLang="zh-CN" sz="2400" b="1" kern="1200" dirty="0">
                <a:solidFill>
                  <a:prstClr val="black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</p:grpSp>
      <p:sp>
        <p:nvSpPr>
          <p:cNvPr id="22" name="标题 1"/>
          <p:cNvSpPr txBox="1"/>
          <p:nvPr/>
        </p:nvSpPr>
        <p:spPr>
          <a:xfrm>
            <a:off x="1714480" y="353752"/>
            <a:ext cx="578644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2000" b="1" dirty="0" smtClean="0">
                <a:solidFill>
                  <a:srgbClr val="C0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j-cs"/>
              </a:rPr>
              <a:t>革命成果旁落，是意外还是必然？为什么？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>
          <a:xfrm>
            <a:off x="707042" y="857238"/>
            <a:ext cx="936000" cy="714380"/>
            <a:chOff x="2319548" y="2139702"/>
            <a:chExt cx="1418015" cy="1136006"/>
          </a:xfrm>
        </p:grpSpPr>
        <p:pic>
          <p:nvPicPr>
            <p:cNvPr id="3" name="Picture 2" descr="https://timgsa.baidu.com/timg?image&amp;quality=80&amp;size=b9999_10000&amp;sec=1575125799663&amp;di=00f9770d0fc3384a191fe23a27253378&amp;imgtype=0&amp;src=http%3A%2F%2Fwww.51pptmoban.com%2Fd%2Ffile%2F2017%2F06%2F18%2Ff00b96adf29e4e16a840a381e3bc8119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9548" y="2139702"/>
              <a:ext cx="1226815" cy="1136006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441256" y="2390149"/>
              <a:ext cx="1296307" cy="524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客观</a:t>
              </a:r>
              <a:endParaRPr lang="zh-CN" altLang="en-US" sz="2400" dirty="0">
                <a:solidFill>
                  <a:srgbClr val="C00000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571604" y="1000114"/>
            <a:ext cx="42963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dirty="0" smtClean="0">
                <a:latin typeface="江西拙楷" panose="02010600040101010101" pitchFamily="2" charset="-122"/>
                <a:ea typeface="江西拙楷" panose="02010600040101010101" pitchFamily="2" charset="-122"/>
              </a:rPr>
              <a:t>中外反动势力勾结破坏，力量强大。</a:t>
            </a:r>
            <a:endParaRPr lang="zh-CN" altLang="en-US" sz="2200" dirty="0"/>
          </a:p>
        </p:txBody>
      </p:sp>
      <p:grpSp>
        <p:nvGrpSpPr>
          <p:cNvPr id="6" name="组合 18"/>
          <p:cNvGrpSpPr/>
          <p:nvPr/>
        </p:nvGrpSpPr>
        <p:grpSpPr>
          <a:xfrm>
            <a:off x="714348" y="1714494"/>
            <a:ext cx="936000" cy="714380"/>
            <a:chOff x="2319548" y="2139702"/>
            <a:chExt cx="1418015" cy="1136006"/>
          </a:xfrm>
        </p:grpSpPr>
        <p:pic>
          <p:nvPicPr>
            <p:cNvPr id="7" name="Picture 2" descr="https://timgsa.baidu.com/timg?image&amp;quality=80&amp;size=b9999_10000&amp;sec=1575125799663&amp;di=00f9770d0fc3384a191fe23a27253378&amp;imgtype=0&amp;src=http%3A%2F%2Fwww.51pptmoban.com%2Fd%2Ffile%2F2017%2F06%2F18%2Ff00b96adf29e4e16a840a381e3bc8119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9548" y="2139702"/>
              <a:ext cx="1226815" cy="113600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441256" y="2390149"/>
              <a:ext cx="1296307" cy="73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主观</a:t>
              </a:r>
              <a:endParaRPr lang="zh-CN" altLang="en-US" sz="2400" dirty="0">
                <a:solidFill>
                  <a:srgbClr val="C00000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000100" y="3714758"/>
            <a:ext cx="7643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accent5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同盟会组织涣散，它既没有一个坚强的领导核心，又缺乏斗争策略。</a:t>
            </a:r>
          </a:p>
        </p:txBody>
      </p:sp>
      <p:sp>
        <p:nvSpPr>
          <p:cNvPr id="11" name="流程图: 接点 9"/>
          <p:cNvSpPr/>
          <p:nvPr/>
        </p:nvSpPr>
        <p:spPr>
          <a:xfrm>
            <a:off x="8230579" y="1428742"/>
            <a:ext cx="913421" cy="896854"/>
          </a:xfrm>
          <a:prstGeom prst="flowChartConnector">
            <a:avLst/>
          </a:prstGeom>
          <a:solidFill>
            <a:srgbClr val="F5E7D8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局限</a:t>
            </a:r>
            <a:endParaRPr lang="zh-CN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43042" y="2143122"/>
            <a:ext cx="4945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江西拙楷" panose="02010600040101010101" pitchFamily="2" charset="-122"/>
                <a:ea typeface="江西拙楷" panose="02010600040101010101" pitchFamily="2" charset="-122"/>
              </a:rPr>
              <a:t>①</a:t>
            </a:r>
            <a:r>
              <a:rPr lang="zh-CN" altLang="en-US" sz="2000" dirty="0" smtClean="0">
                <a:latin typeface="江西拙楷" panose="02010600040101010101" pitchFamily="2" charset="-122"/>
                <a:ea typeface="江西拙楷" panose="02010600040101010101" pitchFamily="2" charset="-122"/>
              </a:rPr>
              <a:t>没有一个彻底的反帝反封建的革命纲领。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643042" y="2571750"/>
            <a:ext cx="3331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latin typeface="江西拙楷" panose="02010600040101010101" pitchFamily="2" charset="-122"/>
                <a:ea typeface="江西拙楷" panose="02010600040101010101" pitchFamily="2" charset="-122"/>
              </a:rPr>
              <a:t>②没有坚强有力的革命政党。</a:t>
            </a:r>
          </a:p>
        </p:txBody>
      </p:sp>
      <p:sp>
        <p:nvSpPr>
          <p:cNvPr id="15" name="流程图: 接点 9"/>
          <p:cNvSpPr/>
          <p:nvPr/>
        </p:nvSpPr>
        <p:spPr>
          <a:xfrm>
            <a:off x="7500958" y="2000246"/>
            <a:ext cx="913421" cy="896854"/>
          </a:xfrm>
          <a:prstGeom prst="flowChartConnector">
            <a:avLst/>
          </a:prstGeom>
          <a:solidFill>
            <a:srgbClr val="F5E7D8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局限</a:t>
            </a:r>
            <a:endParaRPr lang="zh-CN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00100" y="4007004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accent5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革命派虽然领导了多次武装起义，但往往限于利用会党势力和新军力量进行斗争，而始终未建立和掌握一支自己的军队。</a:t>
            </a:r>
          </a:p>
        </p:txBody>
      </p:sp>
      <p:sp>
        <p:nvSpPr>
          <p:cNvPr id="17" name="矩形 16"/>
          <p:cNvSpPr/>
          <p:nvPr/>
        </p:nvSpPr>
        <p:spPr>
          <a:xfrm>
            <a:off x="1643042" y="3028896"/>
            <a:ext cx="3331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latin typeface="江西拙楷" panose="02010600040101010101" pitchFamily="2" charset="-122"/>
                <a:ea typeface="江西拙楷" panose="02010600040101010101" pitchFamily="2" charset="-122"/>
              </a:rPr>
              <a:t>③没有建立独立的革命军队。</a:t>
            </a:r>
          </a:p>
        </p:txBody>
      </p:sp>
      <p:sp>
        <p:nvSpPr>
          <p:cNvPr id="18" name="流程图: 接点 9"/>
          <p:cNvSpPr/>
          <p:nvPr/>
        </p:nvSpPr>
        <p:spPr>
          <a:xfrm>
            <a:off x="8072462" y="2643188"/>
            <a:ext cx="913421" cy="896854"/>
          </a:xfrm>
          <a:prstGeom prst="flowChartConnector">
            <a:avLst/>
          </a:prstGeom>
          <a:solidFill>
            <a:srgbClr val="F5E7D8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局限</a:t>
            </a:r>
            <a:endParaRPr lang="zh-CN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39228" y="1712235"/>
            <a:ext cx="3647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dirty="0">
                <a:latin typeface="江西拙楷" panose="02010600040101010101" pitchFamily="2" charset="-122"/>
                <a:ea typeface="江西拙楷" panose="02010600040101010101" pitchFamily="2" charset="-122"/>
              </a:rPr>
              <a:t>资产阶级的</a:t>
            </a:r>
            <a:r>
              <a:rPr lang="zh-CN" altLang="en-US" sz="2200" dirty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软弱性</a:t>
            </a:r>
            <a:r>
              <a:rPr lang="zh-CN" altLang="en-US" sz="2200" dirty="0">
                <a:latin typeface="江西拙楷" panose="02010600040101010101" pitchFamily="2" charset="-122"/>
                <a:ea typeface="江西拙楷" panose="02010600040101010101" pitchFamily="2" charset="-122"/>
              </a:rPr>
              <a:t>与</a:t>
            </a:r>
            <a:r>
              <a:rPr lang="zh-CN" altLang="en-US" sz="2200" dirty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妥协性</a:t>
            </a:r>
            <a:r>
              <a:rPr lang="zh-CN" altLang="en-US" sz="2200" dirty="0">
                <a:latin typeface="江西拙楷" panose="02010600040101010101" pitchFamily="2" charset="-122"/>
                <a:ea typeface="江西拙楷" panose="02010600040101010101" pitchFamily="2" charset="-122"/>
              </a:rPr>
              <a:t>。</a:t>
            </a:r>
          </a:p>
        </p:txBody>
      </p:sp>
      <p:sp>
        <p:nvSpPr>
          <p:cNvPr id="20" name="文本框 14"/>
          <p:cNvSpPr txBox="1"/>
          <p:nvPr/>
        </p:nvSpPr>
        <p:spPr>
          <a:xfrm>
            <a:off x="6143636" y="3643320"/>
            <a:ext cx="3000364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txBody>
          <a:bodyPr wrap="square" lIns="68580" tIns="34290" rIns="68580" bIns="34290" rtlCol="0" anchor="ctr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kumimoji="1" lang="zh-CN" altLang="en-US" sz="2000" b="1" spc="225" dirty="0" smtClean="0">
                <a:solidFill>
                  <a:srgbClr val="C0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latin typeface="江西拙楷" panose="02010600040101010101" pitchFamily="2" charset="-122"/>
                <a:ea typeface="江西拙楷" panose="02010600040101010101" pitchFamily="2" charset="-122"/>
                <a:cs typeface="华文新魏" panose="02010800040101010101" charset="-122"/>
              </a:rPr>
              <a:t>经济基础决定上层建筑</a:t>
            </a:r>
            <a:endParaRPr kumimoji="1" lang="zh-CN" altLang="en-US" sz="2000" b="1" spc="225" dirty="0">
              <a:solidFill>
                <a:srgbClr val="C00000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</a:effectLst>
              <a:latin typeface="江西拙楷" panose="02010600040101010101" pitchFamily="2" charset="-122"/>
              <a:ea typeface="江西拙楷" panose="02010600040101010101" pitchFamily="2" charset="-122"/>
              <a:cs typeface="华文新魏" panose="02010800040101010101" charset="-122"/>
            </a:endParaRPr>
          </a:p>
        </p:txBody>
      </p:sp>
      <p:sp>
        <p:nvSpPr>
          <p:cNvPr id="21" name="文本框 11"/>
          <p:cNvSpPr txBox="1"/>
          <p:nvPr/>
        </p:nvSpPr>
        <p:spPr>
          <a:xfrm>
            <a:off x="0" y="3643320"/>
            <a:ext cx="6215074" cy="512448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2400" dirty="0" smtClean="0">
                <a:latin typeface="江西拙楷" panose="02010600040101010101" pitchFamily="2" charset="-122"/>
                <a:ea typeface="江西拙楷" panose="02010600040101010101" pitchFamily="2" charset="-122"/>
              </a:rPr>
              <a:t>             中国民族资本主义发展的不充分</a:t>
            </a:r>
            <a:endParaRPr kumimoji="1" lang="zh-CN" altLang="en-US" sz="2100" b="1" spc="225" dirty="0">
              <a:solidFill>
                <a:srgbClr val="C00000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</a:effectLst>
              <a:latin typeface="江西拙楷" panose="02010600040101010101" pitchFamily="2" charset="-122"/>
              <a:ea typeface="江西拙楷" panose="02010600040101010101" pitchFamily="2" charset="-122"/>
              <a:cs typeface="华文新魏" panose="02010800040101010101" charset="-122"/>
            </a:endParaRPr>
          </a:p>
        </p:txBody>
      </p:sp>
      <p:grpSp>
        <p:nvGrpSpPr>
          <p:cNvPr id="22" name="组合 18"/>
          <p:cNvGrpSpPr/>
          <p:nvPr/>
        </p:nvGrpSpPr>
        <p:grpSpPr>
          <a:xfrm>
            <a:off x="642910" y="3500444"/>
            <a:ext cx="936000" cy="714380"/>
            <a:chOff x="2319548" y="2139702"/>
            <a:chExt cx="1418015" cy="1136006"/>
          </a:xfrm>
        </p:grpSpPr>
        <p:pic>
          <p:nvPicPr>
            <p:cNvPr id="23" name="Picture 2" descr="https://timgsa.baidu.com/timg?image&amp;quality=80&amp;size=b9999_10000&amp;sec=1575125799663&amp;di=00f9770d0fc3384a191fe23a27253378&amp;imgtype=0&amp;src=http%3A%2F%2Fwww.51pptmoban.com%2Fd%2Ffile%2F2017%2F06%2F18%2Ff00b96adf29e4e16a840a381e3bc8119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9548" y="2139702"/>
              <a:ext cx="1226815" cy="1136006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2441256" y="2390149"/>
              <a:ext cx="1296307" cy="73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根本</a:t>
              </a:r>
              <a:endParaRPr lang="zh-CN" altLang="en-US" sz="2400" dirty="0">
                <a:solidFill>
                  <a:srgbClr val="C00000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endParaRPr>
            </a:p>
          </p:txBody>
        </p:sp>
      </p:grpSp>
      <p:grpSp>
        <p:nvGrpSpPr>
          <p:cNvPr id="25" name="组合 2"/>
          <p:cNvGrpSpPr/>
          <p:nvPr/>
        </p:nvGrpSpPr>
        <p:grpSpPr>
          <a:xfrm>
            <a:off x="285720" y="214296"/>
            <a:ext cx="1571636" cy="624449"/>
            <a:chOff x="714348" y="4357700"/>
            <a:chExt cx="1071570" cy="624449"/>
          </a:xfrm>
        </p:grpSpPr>
        <p:pic>
          <p:nvPicPr>
            <p:cNvPr id="26" name="图片 25" descr="印章"/>
            <p:cNvPicPr>
              <a:picLocks noChangeAspect="1"/>
            </p:cNvPicPr>
            <p:nvPr/>
          </p:nvPicPr>
          <p:blipFill>
            <a:blip r:embed="rId3" cstate="screen">
              <a:lum bright="10000" contrast="-30000"/>
            </a:blip>
            <a:stretch>
              <a:fillRect/>
            </a:stretch>
          </p:blipFill>
          <p:spPr>
            <a:xfrm rot="5400000">
              <a:off x="937908" y="4134140"/>
              <a:ext cx="624449" cy="1071570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883200" y="4421995"/>
              <a:ext cx="8540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思考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3</a:t>
              </a:r>
              <a:endParaRPr lang="en-US" altLang="zh-CN" sz="2400" b="1" kern="1200" dirty="0">
                <a:solidFill>
                  <a:prstClr val="black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</p:grpSp>
      <p:sp>
        <p:nvSpPr>
          <p:cNvPr id="28" name="标题 1"/>
          <p:cNvSpPr txBox="1"/>
          <p:nvPr/>
        </p:nvSpPr>
        <p:spPr>
          <a:xfrm>
            <a:off x="1714480" y="353752"/>
            <a:ext cx="578644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2000" b="1" dirty="0" smtClean="0">
                <a:solidFill>
                  <a:srgbClr val="C0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j-cs"/>
              </a:rPr>
              <a:t>革命成果旁落，是意外还是必然？为什么？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285720" y="214296"/>
            <a:ext cx="1571636" cy="624449"/>
            <a:chOff x="714348" y="4357700"/>
            <a:chExt cx="1071570" cy="624449"/>
          </a:xfrm>
        </p:grpSpPr>
        <p:pic>
          <p:nvPicPr>
            <p:cNvPr id="3" name="图片 2" descr="印章"/>
            <p:cNvPicPr>
              <a:picLocks noChangeAspect="1"/>
            </p:cNvPicPr>
            <p:nvPr/>
          </p:nvPicPr>
          <p:blipFill>
            <a:blip r:embed="rId2" cstate="screen">
              <a:lum bright="10000" contrast="-30000"/>
            </a:blip>
            <a:stretch>
              <a:fillRect/>
            </a:stretch>
          </p:blipFill>
          <p:spPr>
            <a:xfrm rot="5400000">
              <a:off x="937908" y="4134140"/>
              <a:ext cx="624449" cy="107157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785785" y="4421995"/>
              <a:ext cx="10001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zh-CN" altLang="en-US" sz="2400" b="1" kern="1200" dirty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rPr>
                <a:t>时空坐标</a:t>
              </a:r>
              <a:endParaRPr lang="en-US" altLang="zh-CN" sz="2400" b="1" kern="1200" dirty="0">
                <a:solidFill>
                  <a:prstClr val="black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</p:grpSp>
      <p:pic>
        <p:nvPicPr>
          <p:cNvPr id="1026" name="Picture 2" descr="C:\Users\Administrator\AppData\Local\Temp\HZ$D.438.2389\图片19.em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50" t="27950" r="18750" b="24801"/>
          <a:stretch>
            <a:fillRect/>
          </a:stretch>
        </p:blipFill>
        <p:spPr bwMode="auto">
          <a:xfrm>
            <a:off x="214282" y="1714494"/>
            <a:ext cx="8382059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>
          <a:xfrm>
            <a:off x="214282" y="142858"/>
            <a:ext cx="1571636" cy="895292"/>
            <a:chOff x="714348" y="4357700"/>
            <a:chExt cx="1071570" cy="895292"/>
          </a:xfrm>
        </p:grpSpPr>
        <p:pic>
          <p:nvPicPr>
            <p:cNvPr id="3" name="图片 2" descr="印章"/>
            <p:cNvPicPr>
              <a:picLocks noChangeAspect="1"/>
            </p:cNvPicPr>
            <p:nvPr/>
          </p:nvPicPr>
          <p:blipFill>
            <a:blip r:embed="rId2" cstate="screen">
              <a:lum bright="10000" contrast="-30000"/>
            </a:blip>
            <a:stretch>
              <a:fillRect/>
            </a:stretch>
          </p:blipFill>
          <p:spPr>
            <a:xfrm rot="5400000">
              <a:off x="937908" y="4134140"/>
              <a:ext cx="624449" cy="107157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785785" y="4421995"/>
              <a:ext cx="100013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zh-CN" altLang="en-US" sz="2400" b="1" kern="1200" dirty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rPr>
                <a:t>课堂小结</a:t>
              </a:r>
              <a:endParaRPr lang="en-US" altLang="zh-CN" sz="2400" b="1" kern="1200" dirty="0">
                <a:solidFill>
                  <a:prstClr val="black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</p:grpSp>
      <p:pic>
        <p:nvPicPr>
          <p:cNvPr id="5" name="Picture 4" descr="C:\Users\Administrator\Desktop\所需图片\330388001592635641_副本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7F4"/>
              </a:clrFrom>
              <a:clrTo>
                <a:srgbClr val="F5F7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2955" y="4360382"/>
            <a:ext cx="781045" cy="783118"/>
          </a:xfrm>
          <a:prstGeom prst="rect">
            <a:avLst/>
          </a:prstGeom>
          <a:noFill/>
        </p:spPr>
      </p:pic>
      <p:grpSp>
        <p:nvGrpSpPr>
          <p:cNvPr id="6" name="Group 41"/>
          <p:cNvGrpSpPr/>
          <p:nvPr/>
        </p:nvGrpSpPr>
        <p:grpSpPr bwMode="auto">
          <a:xfrm>
            <a:off x="1647825" y="914400"/>
            <a:ext cx="1905000" cy="914400"/>
            <a:chOff x="240" y="768"/>
            <a:chExt cx="1200" cy="768"/>
          </a:xfrm>
        </p:grpSpPr>
        <p:sp>
          <p:nvSpPr>
            <p:cNvPr id="7" name="Rectangle 4"/>
            <p:cNvSpPr>
              <a:spLocks noRot="1" noChangeArrowheads="1"/>
            </p:cNvSpPr>
            <p:nvPr/>
          </p:nvSpPr>
          <p:spPr bwMode="auto">
            <a:xfrm>
              <a:off x="240" y="768"/>
              <a:ext cx="1200" cy="3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2800">
                  <a:solidFill>
                    <a:schemeClr val="tx2"/>
                  </a:solidFill>
                  <a:latin typeface="江西拙楷" panose="02010600040101010101" pitchFamily="2" charset="-122"/>
                  <a:ea typeface="江西拙楷" panose="02010600040101010101" pitchFamily="2" charset="-122"/>
                </a:rPr>
                <a:t>帝义侵华</a:t>
              </a:r>
            </a:p>
          </p:txBody>
        </p:sp>
        <p:sp>
          <p:nvSpPr>
            <p:cNvPr id="8" name="Rectangle 5"/>
            <p:cNvSpPr>
              <a:spLocks noRot="1" noChangeArrowheads="1"/>
            </p:cNvSpPr>
            <p:nvPr/>
          </p:nvSpPr>
          <p:spPr bwMode="auto">
            <a:xfrm>
              <a:off x="240" y="1152"/>
              <a:ext cx="1200" cy="3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2800">
                  <a:solidFill>
                    <a:schemeClr val="tx2"/>
                  </a:solidFill>
                  <a:latin typeface="江西拙楷" panose="02010600040101010101" pitchFamily="2" charset="-122"/>
                  <a:ea typeface="江西拙楷" panose="02010600040101010101" pitchFamily="2" charset="-122"/>
                </a:rPr>
                <a:t>清朝腐败</a:t>
              </a:r>
            </a:p>
          </p:txBody>
        </p:sp>
      </p:grpSp>
      <p:sp>
        <p:nvSpPr>
          <p:cNvPr id="9" name="Line 28"/>
          <p:cNvSpPr>
            <a:spLocks noChangeShapeType="1"/>
          </p:cNvSpPr>
          <p:nvPr/>
        </p:nvSpPr>
        <p:spPr bwMode="auto">
          <a:xfrm flipV="1">
            <a:off x="3552825" y="234315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>
            <a:off x="3552825" y="1428750"/>
            <a:ext cx="76200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1" name="Group 42"/>
          <p:cNvGrpSpPr/>
          <p:nvPr/>
        </p:nvGrpSpPr>
        <p:grpSpPr bwMode="auto">
          <a:xfrm>
            <a:off x="1647825" y="2000250"/>
            <a:ext cx="1905000" cy="2286000"/>
            <a:chOff x="240" y="1968"/>
            <a:chExt cx="1200" cy="1920"/>
          </a:xfrm>
        </p:grpSpPr>
        <p:sp>
          <p:nvSpPr>
            <p:cNvPr id="12" name="Rectangle 30"/>
            <p:cNvSpPr>
              <a:spLocks noRot="1" noChangeArrowheads="1"/>
            </p:cNvSpPr>
            <p:nvPr/>
          </p:nvSpPr>
          <p:spPr bwMode="auto">
            <a:xfrm>
              <a:off x="240" y="2352"/>
              <a:ext cx="1200" cy="3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2800">
                  <a:solidFill>
                    <a:schemeClr val="tx2"/>
                  </a:solidFill>
                  <a:latin typeface="江西拙楷" panose="02010600040101010101" pitchFamily="2" charset="-122"/>
                  <a:ea typeface="江西拙楷" panose="02010600040101010101" pitchFamily="2" charset="-122"/>
                </a:rPr>
                <a:t>政党建立</a:t>
              </a:r>
            </a:p>
          </p:txBody>
        </p:sp>
        <p:sp>
          <p:nvSpPr>
            <p:cNvPr id="13" name="Rectangle 31"/>
            <p:cNvSpPr>
              <a:spLocks noRot="1" noChangeArrowheads="1"/>
            </p:cNvSpPr>
            <p:nvPr/>
          </p:nvSpPr>
          <p:spPr bwMode="auto">
            <a:xfrm>
              <a:off x="240" y="1968"/>
              <a:ext cx="1200" cy="3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2800">
                  <a:solidFill>
                    <a:schemeClr val="tx2"/>
                  </a:solidFill>
                  <a:latin typeface="江西拙楷" panose="02010600040101010101" pitchFamily="2" charset="-122"/>
                  <a:ea typeface="江西拙楷" panose="02010600040101010101" pitchFamily="2" charset="-122"/>
                </a:rPr>
                <a:t>资本发展</a:t>
              </a:r>
            </a:p>
          </p:txBody>
        </p:sp>
        <p:sp>
          <p:nvSpPr>
            <p:cNvPr id="14" name="Rectangle 32"/>
            <p:cNvSpPr>
              <a:spLocks noRot="1" noChangeArrowheads="1"/>
            </p:cNvSpPr>
            <p:nvPr/>
          </p:nvSpPr>
          <p:spPr bwMode="auto">
            <a:xfrm>
              <a:off x="240" y="2736"/>
              <a:ext cx="1200" cy="3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2800" dirty="0">
                  <a:solidFill>
                    <a:srgbClr val="C00000"/>
                  </a:solidFill>
                  <a:latin typeface="江西拙楷" panose="02010600040101010101" pitchFamily="2" charset="-122"/>
                  <a:ea typeface="江西拙楷" panose="02010600040101010101" pitchFamily="2" charset="-122"/>
                </a:rPr>
                <a:t>提出纲领</a:t>
              </a:r>
            </a:p>
          </p:txBody>
        </p:sp>
        <p:sp>
          <p:nvSpPr>
            <p:cNvPr id="15" name="Rectangle 33"/>
            <p:cNvSpPr>
              <a:spLocks noRot="1" noChangeArrowheads="1"/>
            </p:cNvSpPr>
            <p:nvPr/>
          </p:nvSpPr>
          <p:spPr bwMode="auto">
            <a:xfrm>
              <a:off x="240" y="3120"/>
              <a:ext cx="1200" cy="3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2800">
                  <a:solidFill>
                    <a:schemeClr val="tx2"/>
                  </a:solidFill>
                  <a:latin typeface="江西拙楷" panose="02010600040101010101" pitchFamily="2" charset="-122"/>
                  <a:ea typeface="江西拙楷" panose="02010600040101010101" pitchFamily="2" charset="-122"/>
                </a:rPr>
                <a:t>激烈论战</a:t>
              </a:r>
            </a:p>
          </p:txBody>
        </p:sp>
        <p:sp>
          <p:nvSpPr>
            <p:cNvPr id="16" name="Rectangle 34"/>
            <p:cNvSpPr>
              <a:spLocks noRot="1" noChangeArrowheads="1"/>
            </p:cNvSpPr>
            <p:nvPr/>
          </p:nvSpPr>
          <p:spPr bwMode="auto">
            <a:xfrm>
              <a:off x="240" y="3504"/>
              <a:ext cx="1200" cy="3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2800">
                  <a:solidFill>
                    <a:schemeClr val="tx2"/>
                  </a:solidFill>
                  <a:latin typeface="江西拙楷" panose="02010600040101010101" pitchFamily="2" charset="-122"/>
                  <a:ea typeface="江西拙楷" panose="02010600040101010101" pitchFamily="2" charset="-122"/>
                </a:rPr>
                <a:t>武装起义</a:t>
              </a:r>
            </a:p>
          </p:txBody>
        </p:sp>
      </p:grpSp>
      <p:sp>
        <p:nvSpPr>
          <p:cNvPr id="17" name="AutoShape 43"/>
          <p:cNvSpPr/>
          <p:nvPr/>
        </p:nvSpPr>
        <p:spPr bwMode="auto">
          <a:xfrm>
            <a:off x="7058025" y="1085850"/>
            <a:ext cx="228600" cy="3028950"/>
          </a:xfrm>
          <a:prstGeom prst="rightBrace">
            <a:avLst>
              <a:gd name="adj1" fmla="val 147222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18" name="AutoShape 44"/>
          <p:cNvSpPr/>
          <p:nvPr/>
        </p:nvSpPr>
        <p:spPr bwMode="auto">
          <a:xfrm>
            <a:off x="1357290" y="1000114"/>
            <a:ext cx="304800" cy="3143250"/>
          </a:xfrm>
          <a:prstGeom prst="leftBrace">
            <a:avLst>
              <a:gd name="adj1" fmla="val 11458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19" name="Rectangle 45"/>
          <p:cNvSpPr>
            <a:spLocks noRot="1" noChangeArrowheads="1"/>
          </p:cNvSpPr>
          <p:nvPr/>
        </p:nvSpPr>
        <p:spPr bwMode="auto">
          <a:xfrm>
            <a:off x="7286644" y="1857370"/>
            <a:ext cx="1133475" cy="16694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zh-CN" altLang="en-US" sz="2800" dirty="0" smtClean="0">
                <a:solidFill>
                  <a:schemeClr val="tx2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影响深远 </a:t>
            </a:r>
            <a:endParaRPr lang="zh-CN" altLang="en-US" sz="2800" dirty="0">
              <a:solidFill>
                <a:schemeClr val="tx2"/>
              </a:solidFill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grpSp>
        <p:nvGrpSpPr>
          <p:cNvPr id="25" name="Group 46"/>
          <p:cNvGrpSpPr/>
          <p:nvPr/>
        </p:nvGrpSpPr>
        <p:grpSpPr bwMode="auto">
          <a:xfrm>
            <a:off x="4924425" y="742950"/>
            <a:ext cx="1905000" cy="3600450"/>
            <a:chOff x="2256" y="672"/>
            <a:chExt cx="1200" cy="3024"/>
          </a:xfrm>
        </p:grpSpPr>
        <p:sp>
          <p:nvSpPr>
            <p:cNvPr id="26" name="Rectangle 35"/>
            <p:cNvSpPr>
              <a:spLocks noRot="1" noChangeArrowheads="1"/>
            </p:cNvSpPr>
            <p:nvPr/>
          </p:nvSpPr>
          <p:spPr bwMode="auto">
            <a:xfrm>
              <a:off x="2256" y="672"/>
              <a:ext cx="1200" cy="3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2800">
                  <a:solidFill>
                    <a:schemeClr val="tx2"/>
                  </a:solidFill>
                  <a:latin typeface="江西拙楷" panose="02010600040101010101" pitchFamily="2" charset="-122"/>
                  <a:ea typeface="江西拙楷" panose="02010600040101010101" pitchFamily="2" charset="-122"/>
                </a:rPr>
                <a:t>武昌首义</a:t>
              </a:r>
            </a:p>
          </p:txBody>
        </p:sp>
        <p:sp>
          <p:nvSpPr>
            <p:cNvPr id="27" name="Rectangle 36"/>
            <p:cNvSpPr>
              <a:spLocks noRot="1" noChangeArrowheads="1"/>
            </p:cNvSpPr>
            <p:nvPr/>
          </p:nvSpPr>
          <p:spPr bwMode="auto">
            <a:xfrm>
              <a:off x="2256" y="3312"/>
              <a:ext cx="1200" cy="3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2800" dirty="0">
                  <a:solidFill>
                    <a:schemeClr val="tx2"/>
                  </a:solidFill>
                  <a:latin typeface="江西拙楷" panose="02010600040101010101" pitchFamily="2" charset="-122"/>
                  <a:ea typeface="江西拙楷" panose="02010600040101010101" pitchFamily="2" charset="-122"/>
                </a:rPr>
                <a:t>袁氏掌权</a:t>
              </a:r>
            </a:p>
          </p:txBody>
        </p:sp>
        <p:sp>
          <p:nvSpPr>
            <p:cNvPr id="28" name="Rectangle 37"/>
            <p:cNvSpPr>
              <a:spLocks noRot="1" noChangeArrowheads="1"/>
            </p:cNvSpPr>
            <p:nvPr/>
          </p:nvSpPr>
          <p:spPr bwMode="auto">
            <a:xfrm>
              <a:off x="2256" y="1776"/>
              <a:ext cx="1200" cy="3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2800">
                  <a:solidFill>
                    <a:schemeClr val="tx2"/>
                  </a:solidFill>
                  <a:latin typeface="江西拙楷" panose="02010600040101010101" pitchFamily="2" charset="-122"/>
                  <a:ea typeface="江西拙楷" panose="02010600040101010101" pitchFamily="2" charset="-122"/>
                </a:rPr>
                <a:t>建立民国</a:t>
              </a:r>
            </a:p>
          </p:txBody>
        </p:sp>
        <p:sp>
          <p:nvSpPr>
            <p:cNvPr id="29" name="Rectangle 38"/>
            <p:cNvSpPr>
              <a:spLocks noRot="1" noChangeArrowheads="1"/>
            </p:cNvSpPr>
            <p:nvPr/>
          </p:nvSpPr>
          <p:spPr bwMode="auto">
            <a:xfrm>
              <a:off x="2256" y="2304"/>
              <a:ext cx="1200" cy="3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2800" dirty="0">
                  <a:solidFill>
                    <a:srgbClr val="C00000"/>
                  </a:solidFill>
                  <a:latin typeface="江西拙楷" panose="02010600040101010101" pitchFamily="2" charset="-122"/>
                  <a:ea typeface="江西拙楷" panose="02010600040101010101" pitchFamily="2" charset="-122"/>
                </a:rPr>
                <a:t>颁布约法</a:t>
              </a:r>
            </a:p>
          </p:txBody>
        </p:sp>
        <p:sp>
          <p:nvSpPr>
            <p:cNvPr id="30" name="Rectangle 39"/>
            <p:cNvSpPr>
              <a:spLocks noRot="1" noChangeArrowheads="1"/>
            </p:cNvSpPr>
            <p:nvPr/>
          </p:nvSpPr>
          <p:spPr bwMode="auto">
            <a:xfrm>
              <a:off x="2256" y="2832"/>
              <a:ext cx="1200" cy="3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2800" dirty="0">
                  <a:solidFill>
                    <a:schemeClr val="tx2"/>
                  </a:solidFill>
                  <a:latin typeface="江西拙楷" panose="02010600040101010101" pitchFamily="2" charset="-122"/>
                  <a:ea typeface="江西拙楷" panose="02010600040101010101" pitchFamily="2" charset="-122"/>
                </a:rPr>
                <a:t>清帝退位</a:t>
              </a:r>
            </a:p>
          </p:txBody>
        </p:sp>
        <p:sp>
          <p:nvSpPr>
            <p:cNvPr id="31" name="Rectangle 40"/>
            <p:cNvSpPr>
              <a:spLocks noRot="1" noChangeArrowheads="1"/>
            </p:cNvSpPr>
            <p:nvPr/>
          </p:nvSpPr>
          <p:spPr bwMode="auto">
            <a:xfrm>
              <a:off x="2256" y="1248"/>
              <a:ext cx="1200" cy="3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2800">
                  <a:solidFill>
                    <a:schemeClr val="tx2"/>
                  </a:solidFill>
                  <a:latin typeface="江西拙楷" panose="02010600040101010101" pitchFamily="2" charset="-122"/>
                  <a:ea typeface="江西拙楷" panose="02010600040101010101" pitchFamily="2" charset="-122"/>
                </a:rPr>
                <a:t>各省响应</a:t>
              </a:r>
            </a:p>
          </p:txBody>
        </p:sp>
      </p:grpSp>
      <p:sp>
        <p:nvSpPr>
          <p:cNvPr id="32" name="Rectangle 45"/>
          <p:cNvSpPr>
            <a:spLocks noRot="1" noChangeArrowheads="1"/>
          </p:cNvSpPr>
          <p:nvPr/>
        </p:nvSpPr>
        <p:spPr bwMode="auto">
          <a:xfrm>
            <a:off x="500034" y="1643056"/>
            <a:ext cx="1133475" cy="16694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zh-CN" altLang="en-US" sz="2800" dirty="0" smtClean="0">
                <a:solidFill>
                  <a:schemeClr val="tx2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辛亥革命</a:t>
            </a:r>
            <a:endParaRPr lang="zh-CN" altLang="en-US" sz="2800" dirty="0">
              <a:solidFill>
                <a:schemeClr val="tx2"/>
              </a:solidFill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33" name="AutoShape 44"/>
          <p:cNvSpPr/>
          <p:nvPr/>
        </p:nvSpPr>
        <p:spPr bwMode="auto">
          <a:xfrm>
            <a:off x="4572000" y="1000114"/>
            <a:ext cx="304800" cy="3143250"/>
          </a:xfrm>
          <a:prstGeom prst="leftBrace">
            <a:avLst>
              <a:gd name="adj1" fmla="val 11458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rot="5400000" flipH="1">
            <a:off x="4777852" y="-1491754"/>
            <a:ext cx="0" cy="6984000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任意多边形 13"/>
          <p:cNvSpPr/>
          <p:nvPr/>
        </p:nvSpPr>
        <p:spPr>
          <a:xfrm>
            <a:off x="63500" y="325774"/>
            <a:ext cx="1384300" cy="558800"/>
          </a:xfrm>
          <a:custGeom>
            <a:avLst/>
            <a:gdLst>
              <a:gd name="connsiteX0" fmla="*/ 177800 w 1384300"/>
              <a:gd name="connsiteY0" fmla="*/ 495300 h 558800"/>
              <a:gd name="connsiteX1" fmla="*/ 190500 w 1384300"/>
              <a:gd name="connsiteY1" fmla="*/ 203200 h 558800"/>
              <a:gd name="connsiteX2" fmla="*/ 330200 w 1384300"/>
              <a:gd name="connsiteY2" fmla="*/ 254000 h 558800"/>
              <a:gd name="connsiteX3" fmla="*/ 774700 w 1384300"/>
              <a:gd name="connsiteY3" fmla="*/ 254000 h 558800"/>
              <a:gd name="connsiteX4" fmla="*/ 800100 w 1384300"/>
              <a:gd name="connsiteY4" fmla="*/ 355600 h 558800"/>
              <a:gd name="connsiteX5" fmla="*/ 800100 w 1384300"/>
              <a:gd name="connsiteY5" fmla="*/ 495300 h 558800"/>
              <a:gd name="connsiteX6" fmla="*/ 1066800 w 1384300"/>
              <a:gd name="connsiteY6" fmla="*/ 546100 h 558800"/>
              <a:gd name="connsiteX7" fmla="*/ 1384300 w 1384300"/>
              <a:gd name="connsiteY7" fmla="*/ 546100 h 558800"/>
              <a:gd name="connsiteX8" fmla="*/ 1371600 w 1384300"/>
              <a:gd name="connsiteY8" fmla="*/ 12700 h 558800"/>
              <a:gd name="connsiteX9" fmla="*/ 330200 w 1384300"/>
              <a:gd name="connsiteY9" fmla="*/ 0 h 558800"/>
              <a:gd name="connsiteX10" fmla="*/ 0 w 1384300"/>
              <a:gd name="connsiteY10" fmla="*/ 152400 h 558800"/>
              <a:gd name="connsiteX11" fmla="*/ 0 w 1384300"/>
              <a:gd name="connsiteY11" fmla="*/ 558800 h 558800"/>
              <a:gd name="connsiteX12" fmla="*/ 177800 w 1384300"/>
              <a:gd name="connsiteY12" fmla="*/ 4953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4300" h="558800">
                <a:moveTo>
                  <a:pt x="177800" y="495300"/>
                </a:moveTo>
                <a:lnTo>
                  <a:pt x="190500" y="203200"/>
                </a:lnTo>
                <a:lnTo>
                  <a:pt x="330200" y="254000"/>
                </a:lnTo>
                <a:lnTo>
                  <a:pt x="774700" y="254000"/>
                </a:lnTo>
                <a:lnTo>
                  <a:pt x="800100" y="355600"/>
                </a:lnTo>
                <a:lnTo>
                  <a:pt x="800100" y="495300"/>
                </a:lnTo>
                <a:lnTo>
                  <a:pt x="1066800" y="546100"/>
                </a:lnTo>
                <a:lnTo>
                  <a:pt x="1384300" y="546100"/>
                </a:lnTo>
                <a:lnTo>
                  <a:pt x="1371600" y="12700"/>
                </a:lnTo>
                <a:lnTo>
                  <a:pt x="330200" y="0"/>
                </a:lnTo>
                <a:lnTo>
                  <a:pt x="0" y="152400"/>
                </a:lnTo>
                <a:lnTo>
                  <a:pt x="0" y="558800"/>
                </a:lnTo>
                <a:lnTo>
                  <a:pt x="177800" y="4953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99"/>
          <p:cNvSpPr txBox="1"/>
          <p:nvPr/>
        </p:nvSpPr>
        <p:spPr>
          <a:xfrm>
            <a:off x="928662" y="308024"/>
            <a:ext cx="7929618" cy="1549346"/>
          </a:xfrm>
          <a:prstGeom prst="rect">
            <a:avLst/>
          </a:prstGeom>
          <a:noFill/>
          <a:ln w="9525">
            <a:noFill/>
          </a:ln>
        </p:spPr>
        <p:txBody>
          <a:bodyPr wrap="square" lIns="71321" tIns="35661" rIns="71321" bIns="3566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zh-CN" altLang="en-US" sz="2400" b="1" kern="12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仿宋" panose="02010609060101010101" charset="-122"/>
              </a:rPr>
              <a:t>课程标准</a:t>
            </a:r>
            <a:endParaRPr lang="en-US" altLang="zh-CN" sz="1000" b="1" kern="1200" dirty="0">
              <a:solidFill>
                <a:prstClr val="black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356870">
              <a:lnSpc>
                <a:spcPct val="125000"/>
              </a:lnSpc>
            </a:pPr>
            <a:r>
              <a:rPr lang="zh-CN" altLang="en-US" sz="2400" b="1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了解孙中山三民主义的基本内容，理解辛亥革命与中华民国建立对中国结束帝制、建立民国的意义及局限性。</a:t>
            </a:r>
          </a:p>
        </p:txBody>
      </p:sp>
      <p:pic>
        <p:nvPicPr>
          <p:cNvPr id="21" name="Picture 3" descr="C:\Users\Lenovo\Desktop\u=3894813048,2744243795&amp;fm=26&amp;gp=0_副本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6"/>
            <a:ext cx="901598" cy="1152515"/>
          </a:xfrm>
          <a:prstGeom prst="rect">
            <a:avLst/>
          </a:prstGeom>
          <a:noFill/>
        </p:spPr>
      </p:pic>
      <p:grpSp>
        <p:nvGrpSpPr>
          <p:cNvPr id="22" name="组合 2"/>
          <p:cNvGrpSpPr/>
          <p:nvPr/>
        </p:nvGrpSpPr>
        <p:grpSpPr>
          <a:xfrm>
            <a:off x="357158" y="2283061"/>
            <a:ext cx="3429025" cy="503003"/>
            <a:chOff x="6572264" y="928677"/>
            <a:chExt cx="3429025" cy="558892"/>
          </a:xfrm>
        </p:grpSpPr>
        <p:pic>
          <p:nvPicPr>
            <p:cNvPr id="23" name="图片 22" descr="印章"/>
            <p:cNvPicPr>
              <a:picLocks noChangeAspect="1"/>
            </p:cNvPicPr>
            <p:nvPr/>
          </p:nvPicPr>
          <p:blipFill>
            <a:blip r:embed="rId3" cstate="screen">
              <a:lum bright="10000" contrast="-30000"/>
            </a:blip>
            <a:stretch>
              <a:fillRect/>
            </a:stretch>
          </p:blipFill>
          <p:spPr>
            <a:xfrm rot="5400000">
              <a:off x="8007331" y="-506390"/>
              <a:ext cx="558892" cy="3429025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6715140" y="967075"/>
              <a:ext cx="2969083" cy="5129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zh-CN" altLang="en-US" sz="2400" b="1" kern="1200" dirty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rPr>
                <a:t>预习检测：一</a:t>
              </a:r>
              <a:r>
                <a:rPr lang="zh-CN" altLang="en-US" sz="2400" b="1" kern="1200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rPr>
                <a:t>画</a:t>
              </a:r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三思</a:t>
              </a:r>
              <a:endParaRPr lang="en-US" altLang="zh-CN" sz="2400" b="1" kern="1200" dirty="0">
                <a:solidFill>
                  <a:prstClr val="black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</p:grpSp>
      <p:grpSp>
        <p:nvGrpSpPr>
          <p:cNvPr id="25" name="组合 18"/>
          <p:cNvGrpSpPr/>
          <p:nvPr/>
        </p:nvGrpSpPr>
        <p:grpSpPr>
          <a:xfrm>
            <a:off x="4000464" y="2306962"/>
            <a:ext cx="5143536" cy="1264920"/>
            <a:chOff x="1785918" y="2928940"/>
            <a:chExt cx="5143536" cy="1264920"/>
          </a:xfrm>
        </p:grpSpPr>
        <p:sp>
          <p:nvSpPr>
            <p:cNvPr id="26" name="TextBox 25"/>
            <p:cNvSpPr txBox="1"/>
            <p:nvPr/>
          </p:nvSpPr>
          <p:spPr>
            <a:xfrm>
              <a:off x="3428992" y="2967341"/>
              <a:ext cx="3500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zh-CN" altLang="en-US" sz="2400" b="1" kern="1200" dirty="0">
                  <a:solidFill>
                    <a:prstClr val="black"/>
                  </a:solidFill>
                  <a:latin typeface="仿宋" panose="02010609060101010101" charset="-122"/>
                  <a:ea typeface="仿宋" panose="02010609060101010101" charset="-122"/>
                  <a:cs typeface="+mn-cs"/>
                </a:rPr>
                <a:t>时空坐标（时间轴）</a:t>
              </a:r>
            </a:p>
          </p:txBody>
        </p:sp>
        <p:grpSp>
          <p:nvGrpSpPr>
            <p:cNvPr id="27" name="组合 17"/>
            <p:cNvGrpSpPr/>
            <p:nvPr/>
          </p:nvGrpSpPr>
          <p:grpSpPr>
            <a:xfrm>
              <a:off x="1785918" y="2928940"/>
              <a:ext cx="4357718" cy="1264920"/>
              <a:chOff x="1785918" y="3000378"/>
              <a:chExt cx="4000528" cy="1264920"/>
            </a:xfrm>
          </p:grpSpPr>
          <p:sp>
            <p:nvSpPr>
              <p:cNvPr id="28" name="任意多边形 27"/>
              <p:cNvSpPr/>
              <p:nvPr/>
            </p:nvSpPr>
            <p:spPr>
              <a:xfrm>
                <a:off x="1785918" y="3000378"/>
                <a:ext cx="4000528" cy="1264920"/>
              </a:xfrm>
              <a:custGeom>
                <a:avLst/>
                <a:gdLst>
                  <a:gd name="connsiteX0" fmla="*/ 58420 w 5969000"/>
                  <a:gd name="connsiteY0" fmla="*/ 0 h 1264920"/>
                  <a:gd name="connsiteX1" fmla="*/ 58420 w 5969000"/>
                  <a:gd name="connsiteY1" fmla="*/ 502920 h 1264920"/>
                  <a:gd name="connsiteX2" fmla="*/ 408940 w 5969000"/>
                  <a:gd name="connsiteY2" fmla="*/ 579120 h 1264920"/>
                  <a:gd name="connsiteX3" fmla="*/ 988060 w 5969000"/>
                  <a:gd name="connsiteY3" fmla="*/ 563880 h 1264920"/>
                  <a:gd name="connsiteX4" fmla="*/ 4737100 w 5969000"/>
                  <a:gd name="connsiteY4" fmla="*/ 548640 h 1264920"/>
                  <a:gd name="connsiteX5" fmla="*/ 5742940 w 5969000"/>
                  <a:gd name="connsiteY5" fmla="*/ 548640 h 1264920"/>
                  <a:gd name="connsiteX6" fmla="*/ 5941060 w 5969000"/>
                  <a:gd name="connsiteY6" fmla="*/ 731520 h 1264920"/>
                  <a:gd name="connsiteX7" fmla="*/ 5910580 w 5969000"/>
                  <a:gd name="connsiteY7" fmla="*/ 1264920 h 1264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69000" h="1264920">
                    <a:moveTo>
                      <a:pt x="58420" y="0"/>
                    </a:moveTo>
                    <a:cubicBezTo>
                      <a:pt x="29210" y="203200"/>
                      <a:pt x="0" y="406400"/>
                      <a:pt x="58420" y="502920"/>
                    </a:cubicBezTo>
                    <a:cubicBezTo>
                      <a:pt x="116840" y="599440"/>
                      <a:pt x="254000" y="568960"/>
                      <a:pt x="408940" y="579120"/>
                    </a:cubicBezTo>
                    <a:cubicBezTo>
                      <a:pt x="563880" y="589280"/>
                      <a:pt x="988060" y="563880"/>
                      <a:pt x="988060" y="563880"/>
                    </a:cubicBezTo>
                    <a:lnTo>
                      <a:pt x="4737100" y="548640"/>
                    </a:lnTo>
                    <a:cubicBezTo>
                      <a:pt x="5529580" y="546100"/>
                      <a:pt x="5542280" y="518160"/>
                      <a:pt x="5742940" y="548640"/>
                    </a:cubicBezTo>
                    <a:cubicBezTo>
                      <a:pt x="5943600" y="579120"/>
                      <a:pt x="5913120" y="612140"/>
                      <a:pt x="5941060" y="731520"/>
                    </a:cubicBezTo>
                    <a:cubicBezTo>
                      <a:pt x="5969000" y="850900"/>
                      <a:pt x="5939790" y="1057910"/>
                      <a:pt x="5910580" y="1264920"/>
                    </a:cubicBezTo>
                  </a:path>
                </a:pathLst>
              </a:custGeom>
              <a:ln w="762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zh-CN" altLang="en-US" kern="12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071670" y="3000378"/>
                <a:ext cx="785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zh-CN" altLang="en-US" b="1" kern="1200" dirty="0">
                    <a:solidFill>
                      <a:srgbClr val="C00000"/>
                    </a:solidFill>
                    <a:latin typeface="方正卡通简体" panose="03000509000000000000" pitchFamily="65" charset="-122"/>
                    <a:ea typeface="方正卡通简体" panose="03000509000000000000" pitchFamily="65" charset="-122"/>
                    <a:cs typeface="+mn-cs"/>
                  </a:rPr>
                  <a:t>时间</a:t>
                </a: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 rot="5400000">
                <a:off x="2285654" y="3572212"/>
                <a:ext cx="288000" cy="1588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2071670" y="3786196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zh-CN" altLang="en-US" b="1" kern="1200" dirty="0">
                    <a:solidFill>
                      <a:srgbClr val="C00000"/>
                    </a:solidFill>
                    <a:latin typeface="方正卡通简体" panose="03000509000000000000" pitchFamily="65" charset="-122"/>
                    <a:ea typeface="方正卡通简体" panose="03000509000000000000" pitchFamily="65" charset="-122"/>
                    <a:cs typeface="+mn-cs"/>
                  </a:rPr>
                  <a:t>事件</a:t>
                </a:r>
              </a:p>
            </p:txBody>
          </p:sp>
        </p:grpSp>
      </p:grpSp>
      <p:grpSp>
        <p:nvGrpSpPr>
          <p:cNvPr id="32" name="组合 26"/>
          <p:cNvGrpSpPr/>
          <p:nvPr/>
        </p:nvGrpSpPr>
        <p:grpSpPr>
          <a:xfrm>
            <a:off x="1643042" y="2928940"/>
            <a:ext cx="638316" cy="646331"/>
            <a:chOff x="1923802" y="2643188"/>
            <a:chExt cx="638316" cy="646331"/>
          </a:xfrm>
        </p:grpSpPr>
        <p:sp>
          <p:nvSpPr>
            <p:cNvPr id="33" name="椭圆 32"/>
            <p:cNvSpPr/>
            <p:nvPr/>
          </p:nvSpPr>
          <p:spPr>
            <a:xfrm>
              <a:off x="1928794" y="2643188"/>
              <a:ext cx="612000" cy="612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kern="1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923802" y="2643188"/>
              <a:ext cx="6383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zh-CN" altLang="en-US" sz="3600" b="1" dirty="0" smtClean="0">
                  <a:solidFill>
                    <a:srgbClr val="C00000"/>
                  </a:solidFill>
                  <a:latin typeface="江西拙楷" panose="02010600040101010101" pitchFamily="2" charset="-122"/>
                  <a:ea typeface="江西拙楷" panose="02010600040101010101" pitchFamily="2" charset="-122"/>
                </a:rPr>
                <a:t>思</a:t>
              </a:r>
              <a:endParaRPr lang="zh-CN" altLang="en-US" sz="3600" b="1" kern="1200" dirty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endParaRPr>
            </a:p>
          </p:txBody>
        </p:sp>
      </p:grpSp>
      <p:grpSp>
        <p:nvGrpSpPr>
          <p:cNvPr id="36" name="组合 27"/>
          <p:cNvGrpSpPr/>
          <p:nvPr/>
        </p:nvGrpSpPr>
        <p:grpSpPr>
          <a:xfrm>
            <a:off x="5143472" y="2071684"/>
            <a:ext cx="647934" cy="646331"/>
            <a:chOff x="1923802" y="2643188"/>
            <a:chExt cx="647934" cy="646331"/>
          </a:xfrm>
        </p:grpSpPr>
        <p:sp>
          <p:nvSpPr>
            <p:cNvPr id="37" name="椭圆 36"/>
            <p:cNvSpPr/>
            <p:nvPr/>
          </p:nvSpPr>
          <p:spPr>
            <a:xfrm>
              <a:off x="1928794" y="2643188"/>
              <a:ext cx="612000" cy="612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kern="1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923802" y="2643188"/>
              <a:ext cx="6479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zh-CN" altLang="en-US" sz="3600" b="1" kern="1200" dirty="0">
                  <a:solidFill>
                    <a:srgbClr val="C00000"/>
                  </a:solidFill>
                  <a:latin typeface="江西拙楷" panose="02010600040101010101" pitchFamily="2" charset="-122"/>
                  <a:ea typeface="江西拙楷" panose="02010600040101010101" pitchFamily="2" charset="-122"/>
                  <a:cs typeface="+mn-cs"/>
                </a:rPr>
                <a:t>画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500166" y="3479265"/>
            <a:ext cx="74295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1200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  <a:cs typeface="+mn-cs"/>
              </a:rPr>
              <a:t>01. </a:t>
            </a:r>
            <a:r>
              <a:rPr lang="zh-CN" altLang="en-US" sz="2000" b="1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</a:rPr>
              <a:t>革命是必然要发生的吗？中国还有没有其他选择？为什么？</a:t>
            </a:r>
          </a:p>
          <a:p>
            <a:pPr>
              <a:lnSpc>
                <a:spcPct val="150000"/>
              </a:lnSpc>
            </a:pPr>
            <a:r>
              <a:rPr lang="en-US" altLang="zh-CN" sz="2000" b="1" kern="1200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  <a:cs typeface="+mn-cs"/>
              </a:rPr>
              <a:t>02.</a:t>
            </a:r>
            <a:r>
              <a:rPr lang="en-US" altLang="zh-CN" sz="2000" b="1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</a:rPr>
              <a:t>《</a:t>
            </a:r>
            <a:r>
              <a:rPr lang="zh-CN" altLang="en-US" sz="2000" b="1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</a:rPr>
              <a:t>中华民国临时约法</a:t>
            </a:r>
            <a:r>
              <a:rPr lang="en-US" altLang="zh-CN" sz="2000" b="1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</a:rPr>
              <a:t>》</a:t>
            </a:r>
            <a:r>
              <a:rPr lang="zh-CN" altLang="en-US" sz="2000" b="1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</a:rPr>
              <a:t>仓促颁发目的是什么？</a:t>
            </a:r>
          </a:p>
          <a:p>
            <a:pPr lvl="0">
              <a:lnSpc>
                <a:spcPct val="150000"/>
              </a:lnSpc>
            </a:pPr>
            <a:r>
              <a:rPr lang="en-US" altLang="zh-CN" sz="2000" b="1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</a:rPr>
              <a:t>03. </a:t>
            </a:r>
            <a:r>
              <a:rPr lang="zh-CN" altLang="en-US" sz="2000" b="1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</a:rPr>
              <a:t>革命成果旁落，是意外还是必然？为什么？</a:t>
            </a:r>
            <a:endParaRPr lang="zh-CN" altLang="en-US" sz="2000" b="1" kern="1200" dirty="0">
              <a:solidFill>
                <a:prstClr val="black"/>
              </a:solidFill>
              <a:latin typeface="仿宋" panose="02010609060101010101" charset="-122"/>
              <a:ea typeface="仿宋" panose="02010609060101010101" charset="-122"/>
              <a:cs typeface="+mn-cs"/>
            </a:endParaRPr>
          </a:p>
          <a:p>
            <a:pPr algn="l" rtl="0">
              <a:lnSpc>
                <a:spcPct val="150000"/>
              </a:lnSpc>
              <a:spcBef>
                <a:spcPts val="1200"/>
              </a:spcBef>
            </a:pPr>
            <a:endParaRPr lang="zh-CN" altLang="en-US" sz="2000" b="1" kern="1200" dirty="0">
              <a:solidFill>
                <a:prstClr val="black"/>
              </a:solidFill>
              <a:latin typeface="仿宋" panose="02010609060101010101" charset="-122"/>
              <a:ea typeface="仿宋" panose="02010609060101010101" charset="-122"/>
              <a:cs typeface="+mn-cs"/>
            </a:endParaRPr>
          </a:p>
        </p:txBody>
      </p:sp>
      <p:pic>
        <p:nvPicPr>
          <p:cNvPr id="40" name="Picture 2" descr="C:\Users\Lenovo\Desktop\图片2_副本.png"/>
          <p:cNvPicPr>
            <a:picLocks noChangeAspect="1" noChangeArrowheads="1"/>
          </p:cNvPicPr>
          <p:nvPr/>
        </p:nvPicPr>
        <p:blipFill>
          <a:blip r:embed="rId4" cstate="print"/>
          <a:srcRect r="70" b="118"/>
          <a:stretch>
            <a:fillRect/>
          </a:stretch>
        </p:blipFill>
        <p:spPr bwMode="auto">
          <a:xfrm>
            <a:off x="142844" y="3500426"/>
            <a:ext cx="1302679" cy="1643074"/>
          </a:xfrm>
          <a:prstGeom prst="rect">
            <a:avLst/>
          </a:prstGeom>
          <a:noFill/>
          <a:effectLst>
            <a:glow rad="101600">
              <a:schemeClr val="bg2">
                <a:lumMod val="90000"/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11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组合 12"/>
          <p:cNvGrpSpPr/>
          <p:nvPr/>
        </p:nvGrpSpPr>
        <p:grpSpPr>
          <a:xfrm>
            <a:off x="56563" y="457058"/>
            <a:ext cx="1157851" cy="3583050"/>
            <a:chOff x="270877" y="242744"/>
            <a:chExt cx="1157851" cy="3583050"/>
          </a:xfrm>
        </p:grpSpPr>
        <p:grpSp>
          <p:nvGrpSpPr>
            <p:cNvPr id="6" name="组合 9"/>
            <p:cNvGrpSpPr/>
            <p:nvPr/>
          </p:nvGrpSpPr>
          <p:grpSpPr>
            <a:xfrm>
              <a:off x="313570" y="2928940"/>
              <a:ext cx="1115158" cy="896854"/>
              <a:chOff x="313570" y="2222287"/>
              <a:chExt cx="1115158" cy="896854"/>
            </a:xfrm>
          </p:grpSpPr>
          <p:sp>
            <p:nvSpPr>
              <p:cNvPr id="9" name="流程图: 接点 9"/>
              <p:cNvSpPr/>
              <p:nvPr/>
            </p:nvSpPr>
            <p:spPr>
              <a:xfrm>
                <a:off x="313570" y="2222287"/>
                <a:ext cx="913421" cy="896854"/>
              </a:xfrm>
              <a:prstGeom prst="flowChartConnector">
                <a:avLst/>
              </a:prstGeom>
              <a:solidFill>
                <a:srgbClr val="F5E7D8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10"/>
              <p:cNvSpPr txBox="1"/>
              <p:nvPr/>
            </p:nvSpPr>
            <p:spPr>
              <a:xfrm>
                <a:off x="441265" y="2384857"/>
                <a:ext cx="987463" cy="6232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1901-1911 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文本框 24"/>
            <p:cNvSpPr txBox="1"/>
            <p:nvPr/>
          </p:nvSpPr>
          <p:spPr>
            <a:xfrm>
              <a:off x="270877" y="242744"/>
              <a:ext cx="1086413" cy="90024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清末新政</a:t>
              </a:r>
              <a:endPara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预备立宪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rot="5400000">
              <a:off x="-114214" y="2028940"/>
              <a:ext cx="18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3"/>
          <p:cNvGrpSpPr/>
          <p:nvPr/>
        </p:nvGrpSpPr>
        <p:grpSpPr>
          <a:xfrm>
            <a:off x="1500166" y="489706"/>
            <a:ext cx="1143007" cy="3582242"/>
            <a:chOff x="128002" y="259902"/>
            <a:chExt cx="1143007" cy="3582242"/>
          </a:xfrm>
        </p:grpSpPr>
        <p:grpSp>
          <p:nvGrpSpPr>
            <p:cNvPr id="12" name="组合 9"/>
            <p:cNvGrpSpPr/>
            <p:nvPr/>
          </p:nvGrpSpPr>
          <p:grpSpPr>
            <a:xfrm>
              <a:off x="212108" y="2945290"/>
              <a:ext cx="987463" cy="896854"/>
              <a:chOff x="212108" y="2238637"/>
              <a:chExt cx="987463" cy="896854"/>
            </a:xfrm>
          </p:grpSpPr>
          <p:sp>
            <p:nvSpPr>
              <p:cNvPr id="15" name="流程图: 接点 9"/>
              <p:cNvSpPr/>
              <p:nvPr/>
            </p:nvSpPr>
            <p:spPr>
              <a:xfrm>
                <a:off x="214712" y="2238637"/>
                <a:ext cx="913421" cy="896854"/>
              </a:xfrm>
              <a:prstGeom prst="flowChartConnector">
                <a:avLst/>
              </a:prstGeom>
              <a:solidFill>
                <a:srgbClr val="F5E7D8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文本框 10"/>
              <p:cNvSpPr txBox="1"/>
              <p:nvPr/>
            </p:nvSpPr>
            <p:spPr>
              <a:xfrm>
                <a:off x="212108" y="2428874"/>
                <a:ext cx="987463" cy="6232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1905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endPara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文本框 24"/>
            <p:cNvSpPr txBox="1"/>
            <p:nvPr/>
          </p:nvSpPr>
          <p:spPr>
            <a:xfrm>
              <a:off x="128002" y="259902"/>
              <a:ext cx="1143007" cy="85132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lIns="68580" tIns="34290" rIns="68580" bIns="34290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同盟会</a:t>
              </a:r>
              <a:endPara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三民主义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>
              <a:stCxn id="13" idx="2"/>
            </p:cNvCxnSpPr>
            <p:nvPr/>
          </p:nvCxnSpPr>
          <p:spPr>
            <a:xfrm rot="5400000">
              <a:off x="-199189" y="2009140"/>
              <a:ext cx="1796611" cy="7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20"/>
          <p:cNvGrpSpPr/>
          <p:nvPr/>
        </p:nvGrpSpPr>
        <p:grpSpPr>
          <a:xfrm>
            <a:off x="3500430" y="428610"/>
            <a:ext cx="1143007" cy="3582242"/>
            <a:chOff x="128002" y="259902"/>
            <a:chExt cx="1143007" cy="3582242"/>
          </a:xfrm>
        </p:grpSpPr>
        <p:grpSp>
          <p:nvGrpSpPr>
            <p:cNvPr id="18" name="组合 9"/>
            <p:cNvGrpSpPr/>
            <p:nvPr/>
          </p:nvGrpSpPr>
          <p:grpSpPr>
            <a:xfrm>
              <a:off x="212108" y="2945290"/>
              <a:ext cx="987463" cy="896854"/>
              <a:chOff x="212108" y="2238637"/>
              <a:chExt cx="987463" cy="896854"/>
            </a:xfrm>
          </p:grpSpPr>
          <p:sp>
            <p:nvSpPr>
              <p:cNvPr id="21" name="流程图: 接点 9"/>
              <p:cNvSpPr/>
              <p:nvPr/>
            </p:nvSpPr>
            <p:spPr>
              <a:xfrm>
                <a:off x="214712" y="2238637"/>
                <a:ext cx="913421" cy="896854"/>
              </a:xfrm>
              <a:prstGeom prst="flowChartConnector">
                <a:avLst/>
              </a:prstGeom>
              <a:solidFill>
                <a:srgbClr val="F5E7D8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文本框 10"/>
              <p:cNvSpPr txBox="1"/>
              <p:nvPr/>
            </p:nvSpPr>
            <p:spPr>
              <a:xfrm>
                <a:off x="212108" y="2428874"/>
                <a:ext cx="987463" cy="6232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1911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endPara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文本框 24"/>
            <p:cNvSpPr txBox="1"/>
            <p:nvPr/>
          </p:nvSpPr>
          <p:spPr>
            <a:xfrm>
              <a:off x="128002" y="259902"/>
              <a:ext cx="1143007" cy="90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lIns="68580" tIns="34290" rIns="68580" bIns="3429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责任内阁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连接符 19"/>
            <p:cNvCxnSpPr>
              <a:stCxn id="19" idx="2"/>
            </p:cNvCxnSpPr>
            <p:nvPr/>
          </p:nvCxnSpPr>
          <p:spPr>
            <a:xfrm rot="5400000">
              <a:off x="-174065" y="2033471"/>
              <a:ext cx="1747140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6"/>
          <p:cNvGrpSpPr/>
          <p:nvPr/>
        </p:nvGrpSpPr>
        <p:grpSpPr>
          <a:xfrm>
            <a:off x="6357951" y="428608"/>
            <a:ext cx="1143007" cy="3582244"/>
            <a:chOff x="128002" y="259900"/>
            <a:chExt cx="1143007" cy="3582244"/>
          </a:xfrm>
        </p:grpSpPr>
        <p:grpSp>
          <p:nvGrpSpPr>
            <p:cNvPr id="24" name="组合 9"/>
            <p:cNvGrpSpPr/>
            <p:nvPr/>
          </p:nvGrpSpPr>
          <p:grpSpPr>
            <a:xfrm>
              <a:off x="212108" y="2945290"/>
              <a:ext cx="987463" cy="896854"/>
              <a:chOff x="212108" y="2238637"/>
              <a:chExt cx="987463" cy="896854"/>
            </a:xfrm>
          </p:grpSpPr>
          <p:sp>
            <p:nvSpPr>
              <p:cNvPr id="27" name="流程图: 接点 9"/>
              <p:cNvSpPr/>
              <p:nvPr/>
            </p:nvSpPr>
            <p:spPr>
              <a:xfrm>
                <a:off x="214712" y="2238637"/>
                <a:ext cx="913421" cy="896854"/>
              </a:xfrm>
              <a:prstGeom prst="flowChartConnector">
                <a:avLst/>
              </a:prstGeom>
              <a:solidFill>
                <a:srgbClr val="F5E7D8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文本框 10"/>
              <p:cNvSpPr txBox="1"/>
              <p:nvPr/>
            </p:nvSpPr>
            <p:spPr>
              <a:xfrm>
                <a:off x="212108" y="2428874"/>
                <a:ext cx="987463" cy="6232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1911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endPara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128002" y="259900"/>
              <a:ext cx="1143007" cy="90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lIns="68580" tIns="34290" rIns="68580" bIns="34290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武昌起义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>
              <a:stCxn id="25" idx="2"/>
            </p:cNvCxnSpPr>
            <p:nvPr/>
          </p:nvCxnSpPr>
          <p:spPr>
            <a:xfrm rot="5400000">
              <a:off x="-174851" y="2033479"/>
              <a:ext cx="1747936" cy="7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C:\Users\Lenovo\Desktop\u=3894813048,2744243795&amp;fm=26&amp;gp=0_副本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3286130"/>
            <a:ext cx="901598" cy="1152515"/>
          </a:xfrm>
          <a:prstGeom prst="rect">
            <a:avLst/>
          </a:prstGeom>
          <a:noFill/>
        </p:spPr>
      </p:pic>
      <p:grpSp>
        <p:nvGrpSpPr>
          <p:cNvPr id="53" name="组合 26"/>
          <p:cNvGrpSpPr/>
          <p:nvPr/>
        </p:nvGrpSpPr>
        <p:grpSpPr>
          <a:xfrm>
            <a:off x="8001024" y="428610"/>
            <a:ext cx="1143007" cy="3582243"/>
            <a:chOff x="128002" y="259901"/>
            <a:chExt cx="1143007" cy="3582243"/>
          </a:xfrm>
        </p:grpSpPr>
        <p:grpSp>
          <p:nvGrpSpPr>
            <p:cNvPr id="54" name="组合 9"/>
            <p:cNvGrpSpPr/>
            <p:nvPr/>
          </p:nvGrpSpPr>
          <p:grpSpPr>
            <a:xfrm>
              <a:off x="212108" y="2945290"/>
              <a:ext cx="987463" cy="896854"/>
              <a:chOff x="212108" y="2238637"/>
              <a:chExt cx="987463" cy="896854"/>
            </a:xfrm>
          </p:grpSpPr>
          <p:sp>
            <p:nvSpPr>
              <p:cNvPr id="57" name="流程图: 接点 9"/>
              <p:cNvSpPr/>
              <p:nvPr/>
            </p:nvSpPr>
            <p:spPr>
              <a:xfrm>
                <a:off x="214712" y="2238637"/>
                <a:ext cx="913421" cy="896854"/>
              </a:xfrm>
              <a:prstGeom prst="flowChartConnector">
                <a:avLst/>
              </a:prstGeom>
              <a:solidFill>
                <a:srgbClr val="F5E7D8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文本框 10"/>
              <p:cNvSpPr txBox="1"/>
              <p:nvPr/>
            </p:nvSpPr>
            <p:spPr>
              <a:xfrm>
                <a:off x="212108" y="2428874"/>
                <a:ext cx="987463" cy="6232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1912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endPara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5" name="文本框 24"/>
            <p:cNvSpPr txBox="1"/>
            <p:nvPr/>
          </p:nvSpPr>
          <p:spPr>
            <a:xfrm>
              <a:off x="128002" y="259901"/>
              <a:ext cx="1143007" cy="85132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lIns="68580" tIns="34290" rIns="68580" bIns="34290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中华民国建立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6" name="直接连接符 55"/>
            <p:cNvCxnSpPr>
              <a:stCxn id="55" idx="2"/>
            </p:cNvCxnSpPr>
            <p:nvPr/>
          </p:nvCxnSpPr>
          <p:spPr>
            <a:xfrm rot="5400000">
              <a:off x="-199174" y="2009154"/>
              <a:ext cx="1796611" cy="7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辛亥革命经过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57158" y="214296"/>
            <a:ext cx="5710254" cy="4672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0018"/>
            <a:ext cx="9258300" cy="449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革命中的细节</a:t>
            </a:r>
            <a:r>
              <a:rPr lang="en-US" altLang="zh-CN" sz="2800" dirty="0" smtClean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……</a:t>
            </a:r>
            <a:endParaRPr lang="zh-CN" altLang="en-US" sz="2800" dirty="0">
              <a:solidFill>
                <a:srgbClr val="C00000"/>
              </a:solidFill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pic>
        <p:nvPicPr>
          <p:cNvPr id="16" name="Picture 2" descr="http://5b0988e595225.cdn.sohucs.com/images/20181110/ffb0b44fd6cc40e786ed837ffa102548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7"/>
          <a:stretch>
            <a:fillRect/>
          </a:stretch>
        </p:blipFill>
        <p:spPr bwMode="auto">
          <a:xfrm>
            <a:off x="373069" y="2357436"/>
            <a:ext cx="5127625" cy="171451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301863" y="277392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江西拙楷" panose="02010600040101010101" pitchFamily="2" charset="-122"/>
                <a:ea typeface="江西拙楷" panose="02010600040101010101" pitchFamily="2" charset="-122"/>
              </a:rPr>
              <a:t>保路运动</a:t>
            </a:r>
            <a:endParaRPr lang="zh-CN" altLang="en-US" dirty="0"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357422" y="2500312"/>
            <a:ext cx="4000528" cy="2511933"/>
            <a:chOff x="2357422" y="3000378"/>
            <a:chExt cx="3155848" cy="2011867"/>
          </a:xfrm>
        </p:grpSpPr>
        <p:pic>
          <p:nvPicPr>
            <p:cNvPr id="3076" name="Picture 4" descr="C:\Users\Lenovo\Desktop\图片3_副本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40"/>
                </a:clrFrom>
                <a:clrTo>
                  <a:srgbClr val="00004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57422" y="3000378"/>
              <a:ext cx="3155848" cy="2011867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3540865" y="4087490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江西拙楷" panose="02010600040101010101" pitchFamily="2" charset="-122"/>
                  <a:ea typeface="江西拙楷" panose="02010600040101010101" pitchFamily="2" charset="-122"/>
                </a:rPr>
                <a:t>意外“爆”光</a:t>
              </a: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50110" b="1"/>
          <a:stretch>
            <a:fillRect/>
          </a:stretch>
        </p:blipFill>
        <p:spPr bwMode="auto">
          <a:xfrm>
            <a:off x="5857884" y="2000246"/>
            <a:ext cx="1571636" cy="195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8" name="组合 27"/>
          <p:cNvGrpSpPr/>
          <p:nvPr/>
        </p:nvGrpSpPr>
        <p:grpSpPr>
          <a:xfrm>
            <a:off x="7358082" y="2000246"/>
            <a:ext cx="1438284" cy="1950996"/>
            <a:chOff x="7358082" y="2000246"/>
            <a:chExt cx="1438284" cy="1950996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0925" r="226" b="1"/>
            <a:stretch>
              <a:fillRect/>
            </a:stretch>
          </p:blipFill>
          <p:spPr bwMode="auto">
            <a:xfrm>
              <a:off x="7572396" y="2000246"/>
              <a:ext cx="1223970" cy="1950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TextBox 26"/>
            <p:cNvSpPr txBox="1"/>
            <p:nvPr/>
          </p:nvSpPr>
          <p:spPr>
            <a:xfrm>
              <a:off x="7358082" y="2571750"/>
              <a:ext cx="3571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江西拙楷" panose="02010600040101010101" pitchFamily="2" charset="-122"/>
                  <a:ea typeface="江西拙楷" panose="02010600040101010101" pitchFamily="2" charset="-122"/>
                </a:rPr>
                <a:t>黎元洪</a:t>
              </a:r>
            </a:p>
          </p:txBody>
        </p:sp>
      </p:grpSp>
      <p:sp>
        <p:nvSpPr>
          <p:cNvPr id="19" name="流程图: 接点 9"/>
          <p:cNvSpPr/>
          <p:nvPr/>
        </p:nvSpPr>
        <p:spPr>
          <a:xfrm>
            <a:off x="6357950" y="714362"/>
            <a:ext cx="2428892" cy="1428760"/>
          </a:xfrm>
          <a:prstGeom prst="flowChartConnector">
            <a:avLst/>
          </a:prstGeom>
          <a:solidFill>
            <a:srgbClr val="F5E7D8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偶然？</a:t>
            </a:r>
            <a:endParaRPr lang="zh-CN" alt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4"/>
          <p:cNvSpPr txBox="1"/>
          <p:nvPr/>
        </p:nvSpPr>
        <p:spPr>
          <a:xfrm>
            <a:off x="5995762" y="696839"/>
            <a:ext cx="181275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rPr>
              <a:t>清末新政</a:t>
            </a:r>
            <a:endParaRPr lang="en-US" altLang="zh-CN" sz="2100" dirty="0">
              <a:effectLst>
                <a:outerShdw blurRad="25400" dist="25400" dir="8100000" algn="tr" rotWithShape="0">
                  <a:prstClr val="black">
                    <a:alpha val="10000"/>
                  </a:prstClr>
                </a:outerShdw>
              </a:effectLst>
              <a:latin typeface="江西拙楷" panose="02010600040101010101" pitchFamily="2" charset="-122"/>
              <a:ea typeface="江西拙楷" panose="02010600040101010101" pitchFamily="2" charset="-122"/>
            </a:endParaRPr>
          </a:p>
          <a:p>
            <a:r>
              <a:rPr lang="zh-CN" altLang="en-US" sz="2100" dirty="0"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rPr>
              <a:t>预备立宪</a:t>
            </a:r>
            <a:endParaRPr lang="en-US" altLang="zh-CN" sz="2100" dirty="0">
              <a:effectLst>
                <a:outerShdw blurRad="25400" dist="25400" dir="8100000" algn="tr" rotWithShape="0">
                  <a:prstClr val="black">
                    <a:alpha val="10000"/>
                  </a:prstClr>
                </a:outerShdw>
              </a:effectLst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5" name="文本框 36"/>
          <p:cNvSpPr txBox="1"/>
          <p:nvPr/>
        </p:nvSpPr>
        <p:spPr>
          <a:xfrm>
            <a:off x="4572000" y="857238"/>
            <a:ext cx="16859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rPr>
              <a:t>满清政府</a:t>
            </a:r>
            <a:r>
              <a:rPr lang="en-US" altLang="zh-CN" sz="2100" dirty="0"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rPr>
              <a:t>—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5907913" y="837410"/>
            <a:ext cx="92847" cy="519894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215206" y="857238"/>
            <a:ext cx="1228274" cy="415498"/>
            <a:chOff x="4567345" y="2571750"/>
            <a:chExt cx="1228274" cy="415498"/>
          </a:xfrm>
        </p:grpSpPr>
        <p:cxnSp>
          <p:nvCxnSpPr>
            <p:cNvPr id="7" name="直接连接符 6"/>
            <p:cNvCxnSpPr/>
            <p:nvPr/>
          </p:nvCxnSpPr>
          <p:spPr>
            <a:xfrm flipV="1">
              <a:off x="4567345" y="2791604"/>
              <a:ext cx="339927" cy="1462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4572000" y="2643188"/>
              <a:ext cx="318622" cy="139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40"/>
            <p:cNvSpPr txBox="1"/>
            <p:nvPr/>
          </p:nvSpPr>
          <p:spPr>
            <a:xfrm>
              <a:off x="4929190" y="2571750"/>
              <a:ext cx="866429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00" dirty="0"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江西拙楷" panose="02010600040101010101" pitchFamily="2" charset="-122"/>
                  <a:ea typeface="江西拙楷" panose="02010600040101010101" pitchFamily="2" charset="-122"/>
                </a:rPr>
                <a:t>骗局</a:t>
              </a:r>
              <a:endParaRPr lang="en-US" altLang="zh-CN" sz="2100" dirty="0"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0" y="1517703"/>
            <a:ext cx="9144000" cy="4385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政治根源：</a:t>
            </a:r>
            <a:r>
              <a:rPr lang="zh-CN" altLang="en-US" sz="2400" dirty="0">
                <a:latin typeface="江西拙楷" panose="02010600040101010101" pitchFamily="2" charset="-122"/>
                <a:ea typeface="江西拙楷" panose="02010600040101010101" pitchFamily="2" charset="-122"/>
              </a:rPr>
              <a:t>民族危机加剧，清政府权威下降，面临巨大的政治危机。</a:t>
            </a:r>
            <a:endParaRPr lang="en-US" altLang="zh-CN" sz="2400" dirty="0"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16" name="矩形: 圆角 76"/>
          <p:cNvSpPr/>
          <p:nvPr/>
        </p:nvSpPr>
        <p:spPr>
          <a:xfrm>
            <a:off x="642910" y="857238"/>
            <a:ext cx="3903624" cy="492856"/>
          </a:xfrm>
          <a:prstGeom prst="roundRect">
            <a:avLst/>
          </a:prstGeom>
          <a:solidFill>
            <a:srgbClr val="E6C8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17" name="文本框 37"/>
          <p:cNvSpPr txBox="1"/>
          <p:nvPr/>
        </p:nvSpPr>
        <p:spPr>
          <a:xfrm>
            <a:off x="571472" y="857238"/>
            <a:ext cx="40550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rPr>
              <a:t>无法逃避的选择</a:t>
            </a:r>
            <a:r>
              <a:rPr lang="en-US" altLang="zh-CN" sz="2100" dirty="0"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rPr>
              <a:t>—</a:t>
            </a:r>
            <a:r>
              <a:rPr lang="zh-CN" altLang="en-US" sz="2700" dirty="0"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rPr>
              <a:t>历史的必然</a:t>
            </a:r>
            <a:endParaRPr lang="en-US" altLang="zh-CN" sz="2700" dirty="0">
              <a:effectLst>
                <a:outerShdw blurRad="25400" dist="25400" dir="8100000" algn="tr" rotWithShape="0">
                  <a:prstClr val="black">
                    <a:alpha val="10000"/>
                  </a:prstClr>
                </a:outerShdw>
              </a:effectLst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grpSp>
        <p:nvGrpSpPr>
          <p:cNvPr id="18" name="组合 2"/>
          <p:cNvGrpSpPr/>
          <p:nvPr/>
        </p:nvGrpSpPr>
        <p:grpSpPr>
          <a:xfrm>
            <a:off x="280020" y="2500312"/>
            <a:ext cx="720080" cy="648072"/>
            <a:chOff x="2319548" y="2139702"/>
            <a:chExt cx="1226815" cy="1136006"/>
          </a:xfrm>
        </p:grpSpPr>
        <p:pic>
          <p:nvPicPr>
            <p:cNvPr id="19" name="Picture 2" descr="https://timgsa.baidu.com/timg?image&amp;quality=80&amp;size=b9999_10000&amp;sec=1575125799663&amp;di=00f9770d0fc3384a191fe23a27253378&amp;imgtype=0&amp;src=http%3A%2F%2Fwww.51pptmoban.com%2Fd%2Ffile%2F2017%2F06%2F18%2Ff00b96adf29e4e16a840a381e3bc8119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9548" y="2139702"/>
              <a:ext cx="1226815" cy="1136006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2483767" y="2211710"/>
              <a:ext cx="432048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rgbClr val="C00000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人</a:t>
              </a:r>
              <a:endParaRPr lang="zh-CN" altLang="en-US" sz="3200" dirty="0">
                <a:solidFill>
                  <a:srgbClr val="C00000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928662" y="2528830"/>
            <a:ext cx="7429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阶级基础：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新型知识分子群体的出现，成为民主革命的领导力量。</a:t>
            </a:r>
            <a:endParaRPr lang="zh-CN" altLang="en-US" sz="2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41390" y="3028896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组织准备</a:t>
            </a:r>
            <a:r>
              <a:rPr lang="en-US" altLang="zh-CN" sz="2000" b="1" dirty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: 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资产阶级</a:t>
            </a:r>
            <a:r>
              <a:rPr lang="zh-CN" altLang="en-US" sz="20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革命团体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建立，并建立统一的革命政党。</a:t>
            </a:r>
            <a:endParaRPr lang="zh-CN" altLang="en-US" sz="2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23" name="组合 19"/>
          <p:cNvGrpSpPr/>
          <p:nvPr/>
        </p:nvGrpSpPr>
        <p:grpSpPr>
          <a:xfrm>
            <a:off x="285720" y="3171772"/>
            <a:ext cx="720079" cy="648072"/>
            <a:chOff x="2319548" y="2139702"/>
            <a:chExt cx="1226815" cy="1136006"/>
          </a:xfrm>
        </p:grpSpPr>
        <p:pic>
          <p:nvPicPr>
            <p:cNvPr id="24" name="Picture 2" descr="https://timgsa.baidu.com/timg?image&amp;quality=80&amp;size=b9999_10000&amp;sec=1575125799663&amp;di=00f9770d0fc3384a191fe23a27253378&amp;imgtype=0&amp;src=http%3A%2F%2Fwww.51pptmoban.com%2Fd%2Ffile%2F2017%2F06%2F18%2Ff00b96adf29e4e16a840a381e3bc8119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9548" y="2139702"/>
              <a:ext cx="1226815" cy="1136006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2483768" y="2211710"/>
              <a:ext cx="771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rgbClr val="C00000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兵</a:t>
              </a:r>
              <a:endParaRPr lang="zh-CN" altLang="en-US" sz="3200" dirty="0">
                <a:solidFill>
                  <a:srgbClr val="C00000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928662" y="3528962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军事准备：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革命党人动员新军发动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了</a:t>
            </a:r>
            <a:r>
              <a:rPr lang="zh-CN" altLang="en-US" sz="2000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一系列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武装起义。</a:t>
            </a:r>
          </a:p>
        </p:txBody>
      </p:sp>
      <p:grpSp>
        <p:nvGrpSpPr>
          <p:cNvPr id="27" name="组合 8"/>
          <p:cNvGrpSpPr/>
          <p:nvPr/>
        </p:nvGrpSpPr>
        <p:grpSpPr>
          <a:xfrm>
            <a:off x="285721" y="3886152"/>
            <a:ext cx="720079" cy="648072"/>
            <a:chOff x="2319548" y="2139702"/>
            <a:chExt cx="1226815" cy="1136006"/>
          </a:xfrm>
        </p:grpSpPr>
        <p:pic>
          <p:nvPicPr>
            <p:cNvPr id="28" name="Picture 2" descr="https://timgsa.baidu.com/timg?image&amp;quality=80&amp;size=b9999_10000&amp;sec=1575125799663&amp;di=00f9770d0fc3384a191fe23a27253378&amp;imgtype=0&amp;src=http%3A%2F%2Fwww.51pptmoban.com%2Fd%2Ffile%2F2017%2F06%2F18%2Ff00b96adf29e4e16a840a381e3bc8119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9548" y="2139702"/>
              <a:ext cx="1226815" cy="1136006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2483768" y="2211710"/>
              <a:ext cx="771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rgbClr val="C00000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钱</a:t>
              </a:r>
              <a:endParaRPr lang="zh-CN" altLang="en-US" sz="3200" dirty="0">
                <a:solidFill>
                  <a:srgbClr val="C00000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949936" y="4100466"/>
            <a:ext cx="4336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物质基础：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民族资本主义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经济的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发展。</a:t>
            </a:r>
          </a:p>
        </p:txBody>
      </p:sp>
      <p:grpSp>
        <p:nvGrpSpPr>
          <p:cNvPr id="31" name="组合 18"/>
          <p:cNvGrpSpPr/>
          <p:nvPr/>
        </p:nvGrpSpPr>
        <p:grpSpPr>
          <a:xfrm>
            <a:off x="285720" y="4495446"/>
            <a:ext cx="720079" cy="648072"/>
            <a:chOff x="2319548" y="2139702"/>
            <a:chExt cx="1226815" cy="1136006"/>
          </a:xfrm>
        </p:grpSpPr>
        <p:pic>
          <p:nvPicPr>
            <p:cNvPr id="32" name="Picture 2" descr="https://timgsa.baidu.com/timg?image&amp;quality=80&amp;size=b9999_10000&amp;sec=1575125799663&amp;di=00f9770d0fc3384a191fe23a27253378&amp;imgtype=0&amp;src=http%3A%2F%2Fwww.51pptmoban.com%2Fd%2Ffile%2F2017%2F06%2F18%2Ff00b96adf29e4e16a840a381e3bc8119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9548" y="2139702"/>
              <a:ext cx="1226815" cy="1136006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2483768" y="2211710"/>
              <a:ext cx="771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rgbClr val="C00000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谋</a:t>
              </a:r>
              <a:endParaRPr lang="zh-CN" altLang="en-US" sz="3200" dirty="0">
                <a:solidFill>
                  <a:srgbClr val="C00000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928662" y="4600532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思想</a:t>
            </a:r>
            <a:r>
              <a:rPr lang="zh-CN" altLang="en-US" sz="2000" b="1" dirty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基础：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资产阶级民主革命思想的广泛传播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。（</a:t>
            </a:r>
            <a:r>
              <a:rPr lang="zh-CN" altLang="en-US" sz="20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三民主义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endParaRPr lang="zh-CN" altLang="en-US" sz="2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24600" y="2000246"/>
            <a:ext cx="4047400" cy="510092"/>
            <a:chOff x="5096600" y="1000114"/>
            <a:chExt cx="4047400" cy="510092"/>
          </a:xfrm>
        </p:grpSpPr>
        <p:sp>
          <p:nvSpPr>
            <p:cNvPr id="36" name="矩形: 圆角 78"/>
            <p:cNvSpPr/>
            <p:nvPr/>
          </p:nvSpPr>
          <p:spPr>
            <a:xfrm>
              <a:off x="5131500" y="1000114"/>
              <a:ext cx="3903624" cy="492856"/>
            </a:xfrm>
            <a:prstGeom prst="roundRect">
              <a:avLst/>
            </a:prstGeom>
            <a:solidFill>
              <a:srgbClr val="CEB5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江西拙楷" panose="02010600040101010101" pitchFamily="2" charset="-122"/>
                <a:ea typeface="江西拙楷" panose="02010600040101010101" pitchFamily="2" charset="-122"/>
              </a:endParaRPr>
            </a:p>
          </p:txBody>
        </p:sp>
        <p:sp>
          <p:nvSpPr>
            <p:cNvPr id="37" name="文本框 44"/>
            <p:cNvSpPr txBox="1"/>
            <p:nvPr/>
          </p:nvSpPr>
          <p:spPr>
            <a:xfrm>
              <a:off x="5096600" y="1002375"/>
              <a:ext cx="40474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 smtClean="0"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江西拙楷" panose="02010600040101010101" pitchFamily="2" charset="-122"/>
                  <a:ea typeface="江西拙楷" panose="02010600040101010101" pitchFamily="2" charset="-122"/>
                </a:rPr>
                <a:t>革命爆发的偶然</a:t>
              </a:r>
              <a:r>
                <a:rPr lang="en-US" altLang="zh-CN" sz="2100" dirty="0" smtClean="0"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江西拙楷" panose="02010600040101010101" pitchFamily="2" charset="-122"/>
                  <a:ea typeface="江西拙楷" panose="02010600040101010101" pitchFamily="2" charset="-122"/>
                </a:rPr>
                <a:t>—</a:t>
              </a:r>
              <a:r>
                <a:rPr lang="zh-CN" altLang="en-US" sz="2700" dirty="0"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江西拙楷" panose="02010600040101010101" pitchFamily="2" charset="-122"/>
                  <a:ea typeface="江西拙楷" panose="02010600040101010101" pitchFamily="2" charset="-122"/>
                </a:rPr>
                <a:t>现实</a:t>
              </a:r>
              <a:r>
                <a:rPr lang="zh-CN" altLang="en-US" sz="2700" dirty="0" smtClean="0"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江西拙楷" panose="02010600040101010101" pitchFamily="2" charset="-122"/>
                  <a:ea typeface="江西拙楷" panose="02010600040101010101" pitchFamily="2" charset="-122"/>
                </a:rPr>
                <a:t>的积累</a:t>
              </a:r>
              <a:endParaRPr lang="en-US" altLang="zh-CN" sz="2700" dirty="0"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endParaRPr>
            </a:p>
          </p:txBody>
        </p:sp>
      </p:grpSp>
      <p:grpSp>
        <p:nvGrpSpPr>
          <p:cNvPr id="38" name="组合 2"/>
          <p:cNvGrpSpPr/>
          <p:nvPr/>
        </p:nvGrpSpPr>
        <p:grpSpPr>
          <a:xfrm>
            <a:off x="285720" y="214296"/>
            <a:ext cx="1571636" cy="624449"/>
            <a:chOff x="714348" y="4357700"/>
            <a:chExt cx="1071570" cy="624449"/>
          </a:xfrm>
        </p:grpSpPr>
        <p:pic>
          <p:nvPicPr>
            <p:cNvPr id="39" name="图片 38" descr="印章"/>
            <p:cNvPicPr>
              <a:picLocks noChangeAspect="1"/>
            </p:cNvPicPr>
            <p:nvPr/>
          </p:nvPicPr>
          <p:blipFill>
            <a:blip r:embed="rId3" cstate="screen">
              <a:lum bright="10000" contrast="-30000"/>
            </a:blip>
            <a:stretch>
              <a:fillRect/>
            </a:stretch>
          </p:blipFill>
          <p:spPr>
            <a:xfrm rot="5400000">
              <a:off x="937908" y="4134140"/>
              <a:ext cx="624449" cy="1071570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883200" y="4421995"/>
              <a:ext cx="8540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思考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1</a:t>
              </a:r>
              <a:endParaRPr lang="en-US" altLang="zh-CN" sz="2400" b="1" kern="1200" dirty="0">
                <a:solidFill>
                  <a:prstClr val="black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</p:grpSp>
      <p:sp>
        <p:nvSpPr>
          <p:cNvPr id="41" name="标题 1"/>
          <p:cNvSpPr txBox="1"/>
          <p:nvPr/>
        </p:nvSpPr>
        <p:spPr>
          <a:xfrm>
            <a:off x="1857356" y="357172"/>
            <a:ext cx="7128792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2000" b="1" dirty="0" smtClean="0">
                <a:solidFill>
                  <a:srgbClr val="C0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j-cs"/>
              </a:rPr>
              <a:t>革命是必然要发生的吗？中国还有没有其他选择？为什么？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2" grpId="0" animBg="1"/>
      <p:bldP spid="16" grpId="0" animBg="1"/>
      <p:bldP spid="17" grpId="0"/>
      <p:bldP spid="21" grpId="0"/>
      <p:bldP spid="22" grpId="0"/>
      <p:bldP spid="26" grpId="0"/>
      <p:bldP spid="30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4" name="Picture 10" descr="http://img.mp.itc.cn/upload/20161112/f9fa13b9a8f3404dbe4e9c1412f3cd28_th.jpeg"/>
          <p:cNvPicPr>
            <a:picLocks noChangeAspect="1" noChangeArrowheads="1"/>
          </p:cNvPicPr>
          <p:nvPr/>
        </p:nvPicPr>
        <p:blipFill>
          <a:blip r:embed="rId4" cstate="print"/>
          <a:srcRect b="76"/>
          <a:stretch>
            <a:fillRect/>
          </a:stretch>
        </p:blipFill>
        <p:spPr bwMode="auto">
          <a:xfrm flipH="1">
            <a:off x="0" y="0"/>
            <a:ext cx="9239303" cy="5143500"/>
          </a:xfrm>
          <a:prstGeom prst="rect">
            <a:avLst/>
          </a:prstGeom>
          <a:noFill/>
        </p:spPr>
      </p:pic>
      <p:sp>
        <p:nvSpPr>
          <p:cNvPr id="6" name="任意多边形 5"/>
          <p:cNvSpPr/>
          <p:nvPr/>
        </p:nvSpPr>
        <p:spPr>
          <a:xfrm>
            <a:off x="-7951" y="0"/>
            <a:ext cx="9294859" cy="5176299"/>
          </a:xfrm>
          <a:custGeom>
            <a:avLst/>
            <a:gdLst>
              <a:gd name="connsiteX0" fmla="*/ 15902 w 9151951"/>
              <a:gd name="connsiteY0" fmla="*/ 0 h 5176299"/>
              <a:gd name="connsiteX1" fmla="*/ 9151951 w 9151951"/>
              <a:gd name="connsiteY1" fmla="*/ 0 h 5176299"/>
              <a:gd name="connsiteX2" fmla="*/ 0 w 9151951"/>
              <a:gd name="connsiteY2" fmla="*/ 5176299 h 5176299"/>
              <a:gd name="connsiteX3" fmla="*/ 0 w 9151951"/>
              <a:gd name="connsiteY3" fmla="*/ 5176299 h 517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1951" h="5176299">
                <a:moveTo>
                  <a:pt x="15902" y="0"/>
                </a:moveTo>
                <a:lnTo>
                  <a:pt x="9151951" y="0"/>
                </a:lnTo>
                <a:lnTo>
                  <a:pt x="0" y="5176299"/>
                </a:lnTo>
                <a:lnTo>
                  <a:pt x="0" y="5176299"/>
                </a:lnTo>
              </a:path>
            </a:pathLst>
          </a:custGeom>
          <a:solidFill>
            <a:schemeClr val="bg1">
              <a:lumMod val="50000"/>
              <a:alpha val="86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 flipH="1" flipV="1">
            <a:off x="0" y="-32801"/>
            <a:ext cx="9286908" cy="5176299"/>
          </a:xfrm>
          <a:custGeom>
            <a:avLst/>
            <a:gdLst>
              <a:gd name="connsiteX0" fmla="*/ 15902 w 9151951"/>
              <a:gd name="connsiteY0" fmla="*/ 0 h 5176299"/>
              <a:gd name="connsiteX1" fmla="*/ 9151951 w 9151951"/>
              <a:gd name="connsiteY1" fmla="*/ 0 h 5176299"/>
              <a:gd name="connsiteX2" fmla="*/ 0 w 9151951"/>
              <a:gd name="connsiteY2" fmla="*/ 5176299 h 5176299"/>
              <a:gd name="connsiteX3" fmla="*/ 0 w 9151951"/>
              <a:gd name="connsiteY3" fmla="*/ 5176299 h 517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1951" h="5176299">
                <a:moveTo>
                  <a:pt x="15902" y="0"/>
                </a:moveTo>
                <a:lnTo>
                  <a:pt x="9151951" y="0"/>
                </a:lnTo>
                <a:lnTo>
                  <a:pt x="0" y="5176299"/>
                </a:lnTo>
                <a:lnTo>
                  <a:pt x="0" y="5176299"/>
                </a:lnTo>
              </a:path>
            </a:pathLst>
          </a:custGeom>
          <a:solidFill>
            <a:schemeClr val="bg2">
              <a:lumMod val="50000"/>
              <a:alpha val="86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8"/>
          <p:cNvSpPr txBox="1"/>
          <p:nvPr>
            <p:custDataLst>
              <p:tags r:id="rId1"/>
            </p:custDataLst>
          </p:nvPr>
        </p:nvSpPr>
        <p:spPr>
          <a:xfrm>
            <a:off x="5290502" y="2571750"/>
            <a:ext cx="7706995" cy="3765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defPPr>
              <a:defRPr lang="zh-CN"/>
            </a:defPPr>
            <a:lvl1pPr marL="267970" indent="-267970" defTabSz="685800">
              <a:lnSpc>
                <a:spcPct val="11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f"/>
              <a:defRPr sz="2800" baseline="0"/>
            </a:lvl1pPr>
            <a:lvl2pPr marL="267970" indent="-267970" algn="just" defTabSz="685800">
              <a:lnSpc>
                <a:spcPct val="130000"/>
              </a:lnSpc>
              <a:spcBef>
                <a:spcPts val="0"/>
              </a:spcBef>
              <a:spcAft>
                <a:spcPts val="45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Char char=" "/>
              <a:defRPr sz="2000" baseline="0">
                <a:latin typeface="Arial" panose="020B0604020202020204" pitchFamily="34" charset="0"/>
                <a:ea typeface="黑体" panose="02010609060101010101" charset="-122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lvl="0" indent="0">
              <a:lnSpc>
                <a:spcPct val="80000"/>
              </a:lnSpc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性质：</a:t>
            </a:r>
            <a:r>
              <a:rPr lang="zh-CN" altLang="en-US" sz="2000" b="1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亚洲第一个资产阶级共和国</a:t>
            </a:r>
          </a:p>
        </p:txBody>
      </p:sp>
      <p:sp>
        <p:nvSpPr>
          <p:cNvPr id="4" name="文本框 87045"/>
          <p:cNvSpPr txBox="1">
            <a:spLocks noChangeArrowheads="1"/>
          </p:cNvSpPr>
          <p:nvPr/>
        </p:nvSpPr>
        <p:spPr bwMode="auto">
          <a:xfrm>
            <a:off x="5290502" y="3000378"/>
            <a:ext cx="3859481" cy="1633435"/>
          </a:xfrm>
          <a:prstGeom prst="rect">
            <a:avLst/>
          </a:prstGeom>
          <a:noFill/>
          <a:ln w="19050">
            <a:noFill/>
            <a:prstDash val="lgDash"/>
            <a:miter lim="800000"/>
          </a:ln>
        </p:spPr>
        <p:txBody>
          <a:bodyPr wrap="square" lIns="108878" tIns="54439" rIns="108878" bIns="54439">
            <a:spAutoFit/>
          </a:bodyPr>
          <a:lstStyle>
            <a:defPPr>
              <a:defRPr lang="en-US"/>
            </a:defPPr>
            <a:lvl1pPr marL="0" algn="l" defTabSz="108331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655" algn="l" defTabSz="108331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3945" algn="l" defTabSz="108331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5600" algn="l" defTabSz="108331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7890" algn="l" defTabSz="108331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9545" algn="l" defTabSz="108331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51200" algn="l" defTabSz="108331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3490" algn="l" defTabSz="108331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5145" algn="l" defTabSz="108331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defTabSz="685800" fontAlgn="auto">
              <a:lnSpc>
                <a:spcPct val="80000"/>
              </a:lnSpc>
              <a:spcBef>
                <a:spcPts val="1350"/>
              </a:spcBef>
              <a:buClr>
                <a:schemeClr val="accent1"/>
              </a:buClr>
              <a:buSzPct val="70000"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总统：</a:t>
            </a:r>
            <a:r>
              <a:rPr lang="zh-CN" altLang="en-US" sz="2000" b="1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孙中山</a:t>
            </a:r>
            <a:endParaRPr lang="zh-CN" altLang="en-US" sz="2000" b="1" dirty="0" smtClean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hlinkClick r:id="" action="ppaction://noaction"/>
            </a:endParaRPr>
          </a:p>
          <a:p>
            <a:pPr marR="0" defTabSz="685800" fontAlgn="auto">
              <a:lnSpc>
                <a:spcPct val="80000"/>
              </a:lnSpc>
              <a:spcBef>
                <a:spcPts val="1350"/>
              </a:spcBef>
              <a:buClr>
                <a:schemeClr val="accent1"/>
              </a:buClr>
              <a:buSzPct val="70000"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国旗：</a:t>
            </a:r>
            <a:r>
              <a:rPr lang="zh-CN" altLang="en-US" sz="2000" b="1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五色旗</a:t>
            </a:r>
            <a:endParaRPr lang="zh-CN" altLang="en-US" sz="2000" b="1" dirty="0" smtClean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hlinkClick r:id="" action="ppaction://noaction"/>
            </a:endParaRPr>
          </a:p>
          <a:p>
            <a:pPr marR="0" defTabSz="685800" fontAlgn="auto">
              <a:lnSpc>
                <a:spcPct val="80000"/>
              </a:lnSpc>
              <a:spcBef>
                <a:spcPts val="1350"/>
              </a:spcBef>
              <a:buClr>
                <a:schemeClr val="accent1"/>
              </a:buClr>
              <a:buSzPct val="70000"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国都：</a:t>
            </a:r>
            <a:r>
              <a:rPr lang="zh-CN" altLang="en-US" sz="2000" b="1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南京</a:t>
            </a:r>
            <a:endParaRPr lang="zh-CN" altLang="en-US" sz="2000" b="1" dirty="0" smtClean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hlinkClick r:id="" action="ppaction://noaction"/>
            </a:endParaRPr>
          </a:p>
          <a:p>
            <a:pPr marR="0" defTabSz="685800" fontAlgn="auto">
              <a:lnSpc>
                <a:spcPct val="80000"/>
              </a:lnSpc>
              <a:spcBef>
                <a:spcPts val="1350"/>
              </a:spcBef>
              <a:buClr>
                <a:schemeClr val="accent1"/>
              </a:buClr>
              <a:buSzPct val="70000"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纪元：</a:t>
            </a:r>
            <a:r>
              <a:rPr lang="zh-CN" altLang="en-US" sz="2000" b="1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公历，民国纪年</a:t>
            </a:r>
          </a:p>
        </p:txBody>
      </p:sp>
      <p:pic>
        <p:nvPicPr>
          <p:cNvPr id="1026" name="Picture 2" descr="C:\Users\Lenovo\Desktop\图片1_副本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-142908" y="0"/>
            <a:ext cx="3810000" cy="4005237"/>
          </a:xfrm>
          <a:prstGeom prst="rect">
            <a:avLst/>
          </a:prstGeom>
          <a:noFill/>
        </p:spPr>
      </p:pic>
      <p:pic>
        <p:nvPicPr>
          <p:cNvPr id="11" name="Picture 2" descr="C:\Users\Lenovo\Desktop\图片2_副本.png"/>
          <p:cNvPicPr>
            <a:picLocks noChangeAspect="1" noChangeArrowheads="1"/>
          </p:cNvPicPr>
          <p:nvPr/>
        </p:nvPicPr>
        <p:blipFill>
          <a:blip r:embed="rId6" cstate="print"/>
          <a:srcRect r="70" b="118"/>
          <a:stretch>
            <a:fillRect/>
          </a:stretch>
        </p:blipFill>
        <p:spPr bwMode="auto">
          <a:xfrm>
            <a:off x="633232" y="2071684"/>
            <a:ext cx="1302679" cy="1643074"/>
          </a:xfrm>
          <a:prstGeom prst="rect">
            <a:avLst/>
          </a:prstGeom>
          <a:noFill/>
          <a:effectLst>
            <a:glow rad="101600">
              <a:schemeClr val="bg2">
                <a:lumMod val="90000"/>
                <a:alpha val="60000"/>
              </a:schemeClr>
            </a:glow>
          </a:effectLst>
        </p:spPr>
      </p:pic>
      <p:pic>
        <p:nvPicPr>
          <p:cNvPr id="12" name="Picture 3" descr="C:\Users\Lenovo\Desktop\微信截图_20201123214539_副本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-214332"/>
            <a:ext cx="1553958" cy="207064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3143240" y="1785932"/>
            <a:ext cx="143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C000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南北和谈</a:t>
            </a:r>
            <a:endParaRPr lang="zh-CN" altLang="en-US" sz="2400" dirty="0">
              <a:solidFill>
                <a:srgbClr val="FFC000"/>
              </a:solidFill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rot="5400000">
            <a:off x="1382456" y="1449922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文本框 32"/>
          <p:cNvSpPr txBox="1"/>
          <p:nvPr/>
        </p:nvSpPr>
        <p:spPr>
          <a:xfrm>
            <a:off x="1527677" y="485509"/>
            <a:ext cx="462002" cy="1800489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38" tIns="45719" rIns="91438" bIns="45719"/>
          <a:lstStyle/>
          <a:p>
            <a:pPr algn="just">
              <a:lnSpc>
                <a:spcPct val="90000"/>
              </a:lnSpc>
            </a:pPr>
            <a:r>
              <a:rPr lang="zh-CN" altLang="en-US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进</a:t>
            </a:r>
          </a:p>
          <a:p>
            <a:pPr algn="just">
              <a:lnSpc>
                <a:spcPct val="90000"/>
              </a:lnSpc>
            </a:pPr>
            <a:r>
              <a:rPr lang="zh-CN" altLang="en-US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攻</a:t>
            </a:r>
          </a:p>
          <a:p>
            <a:pPr algn="just">
              <a:lnSpc>
                <a:spcPct val="90000"/>
              </a:lnSpc>
            </a:pPr>
            <a:r>
              <a:rPr lang="zh-CN" altLang="en-US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汉</a:t>
            </a:r>
          </a:p>
          <a:p>
            <a:pPr algn="just">
              <a:lnSpc>
                <a:spcPct val="90000"/>
              </a:lnSpc>
            </a:pPr>
            <a:r>
              <a:rPr lang="zh-CN" altLang="en-US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口</a:t>
            </a:r>
          </a:p>
          <a:p>
            <a:pPr algn="just">
              <a:lnSpc>
                <a:spcPct val="90000"/>
              </a:lnSpc>
            </a:pPr>
            <a:r>
              <a:rPr lang="zh-CN" altLang="en-US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和</a:t>
            </a:r>
          </a:p>
          <a:p>
            <a:pPr algn="just">
              <a:lnSpc>
                <a:spcPct val="90000"/>
              </a:lnSpc>
            </a:pPr>
            <a:r>
              <a:rPr lang="zh-CN" altLang="en-US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汉</a:t>
            </a:r>
          </a:p>
          <a:p>
            <a:pPr algn="just">
              <a:lnSpc>
                <a:spcPct val="90000"/>
              </a:lnSpc>
            </a:pPr>
            <a:r>
              <a:rPr lang="zh-CN" altLang="en-US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阳</a:t>
            </a:r>
          </a:p>
        </p:txBody>
      </p:sp>
      <p:sp>
        <p:nvSpPr>
          <p:cNvPr id="26" name="文本框 33"/>
          <p:cNvSpPr txBox="1"/>
          <p:nvPr/>
        </p:nvSpPr>
        <p:spPr>
          <a:xfrm>
            <a:off x="1947748" y="842699"/>
            <a:ext cx="409674" cy="1151852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38" tIns="45719" rIns="91438" bIns="45719"/>
          <a:lstStyle/>
          <a:p>
            <a:pPr algn="just"/>
            <a:r>
              <a:rPr lang="zh-CN" altLang="en-US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政治讹诈</a:t>
            </a:r>
          </a:p>
        </p:txBody>
      </p:sp>
      <p:sp>
        <p:nvSpPr>
          <p:cNvPr id="14" name="矩形 13"/>
          <p:cNvSpPr/>
          <p:nvPr/>
        </p:nvSpPr>
        <p:spPr>
          <a:xfrm>
            <a:off x="135202" y="285734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帝国主义列强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7" name="文本框 34"/>
          <p:cNvSpPr txBox="1"/>
          <p:nvPr/>
        </p:nvSpPr>
        <p:spPr>
          <a:xfrm>
            <a:off x="142844" y="749376"/>
            <a:ext cx="355997" cy="1107994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38" tIns="45719" rIns="91438" bIns="45719"/>
          <a:lstStyle/>
          <a:p>
            <a:pPr algn="just"/>
            <a:r>
              <a:rPr lang="zh-CN" altLang="en-US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军事威胁</a:t>
            </a:r>
          </a:p>
        </p:txBody>
      </p:sp>
      <p:sp>
        <p:nvSpPr>
          <p:cNvPr id="28" name="文本框 35"/>
          <p:cNvSpPr txBox="1"/>
          <p:nvPr/>
        </p:nvSpPr>
        <p:spPr>
          <a:xfrm>
            <a:off x="524224" y="749376"/>
            <a:ext cx="396002" cy="1107994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38" tIns="45719" rIns="91438" bIns="45719"/>
          <a:lstStyle/>
          <a:p>
            <a:pPr algn="just"/>
            <a:r>
              <a:rPr lang="zh-CN" altLang="en-US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外交孤立</a:t>
            </a:r>
          </a:p>
        </p:txBody>
      </p:sp>
      <p:sp>
        <p:nvSpPr>
          <p:cNvPr id="29" name="文本框 36"/>
          <p:cNvSpPr txBox="1"/>
          <p:nvPr/>
        </p:nvSpPr>
        <p:spPr>
          <a:xfrm>
            <a:off x="952852" y="749376"/>
            <a:ext cx="404438" cy="1107994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38" tIns="45719" rIns="91438" bIns="45719"/>
          <a:lstStyle/>
          <a:p>
            <a:pPr algn="just"/>
            <a:r>
              <a:rPr lang="zh-CN" altLang="en-US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经济</a:t>
            </a:r>
          </a:p>
          <a:p>
            <a:pPr algn="just"/>
            <a:r>
              <a:rPr lang="zh-CN" altLang="en-US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封</a:t>
            </a:r>
          </a:p>
          <a:p>
            <a:pPr algn="just"/>
            <a:r>
              <a:rPr lang="zh-CN" altLang="en-US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锁</a:t>
            </a:r>
          </a:p>
        </p:txBody>
      </p:sp>
      <p:sp>
        <p:nvSpPr>
          <p:cNvPr id="30" name="直接连接符 29"/>
          <p:cNvSpPr/>
          <p:nvPr/>
        </p:nvSpPr>
        <p:spPr>
          <a:xfrm>
            <a:off x="518265" y="675029"/>
            <a:ext cx="0" cy="11520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sp>
      <p:sp>
        <p:nvSpPr>
          <p:cNvPr id="31" name="直接连接符 30"/>
          <p:cNvSpPr/>
          <p:nvPr/>
        </p:nvSpPr>
        <p:spPr>
          <a:xfrm>
            <a:off x="946665" y="675029"/>
            <a:ext cx="0" cy="11520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sp>
      <p:sp>
        <p:nvSpPr>
          <p:cNvPr id="32" name="直接连接符 31"/>
          <p:cNvSpPr/>
          <p:nvPr/>
        </p:nvSpPr>
        <p:spPr>
          <a:xfrm>
            <a:off x="1393984" y="705370"/>
            <a:ext cx="0" cy="11520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sp>
      <p:sp>
        <p:nvSpPr>
          <p:cNvPr id="34" name="椭圆 33"/>
          <p:cNvSpPr/>
          <p:nvPr/>
        </p:nvSpPr>
        <p:spPr>
          <a:xfrm>
            <a:off x="2928926" y="2571750"/>
            <a:ext cx="1428760" cy="64294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立宪派旧官僚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5" name="文本框 29"/>
          <p:cNvSpPr txBox="1"/>
          <p:nvPr/>
        </p:nvSpPr>
        <p:spPr>
          <a:xfrm>
            <a:off x="2143108" y="3143254"/>
            <a:ext cx="990005" cy="360098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38" tIns="45719" rIns="91438" bIns="45719"/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施压</a:t>
            </a:r>
          </a:p>
        </p:txBody>
      </p:sp>
      <p:sp>
        <p:nvSpPr>
          <p:cNvPr id="36" name="直接连接符 35"/>
          <p:cNvSpPr/>
          <p:nvPr/>
        </p:nvSpPr>
        <p:spPr>
          <a:xfrm flipH="1">
            <a:off x="1928794" y="3500444"/>
            <a:ext cx="1782009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0" grpId="0"/>
      <p:bldP spid="4" grpId="0"/>
      <p:bldP spid="13" grpId="0"/>
      <p:bldP spid="25" grpId="0"/>
      <p:bldP spid="26" grpId="0"/>
      <p:bldP spid="14" grpId="0"/>
      <p:bldP spid="27" grpId="0"/>
      <p:bldP spid="28" grpId="0"/>
      <p:bldP spid="29" grpId="0"/>
      <p:bldP spid="34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607500"/>
            <a:ext cx="928630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28726" y="2510"/>
            <a:ext cx="8215274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-71456"/>
            <a:ext cx="2028356" cy="307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组合 2"/>
          <p:cNvGrpSpPr/>
          <p:nvPr/>
        </p:nvGrpSpPr>
        <p:grpSpPr>
          <a:xfrm>
            <a:off x="875399" y="457058"/>
            <a:ext cx="1086413" cy="3583050"/>
            <a:chOff x="270877" y="242744"/>
            <a:chExt cx="1086413" cy="3583050"/>
          </a:xfrm>
        </p:grpSpPr>
        <p:grpSp>
          <p:nvGrpSpPr>
            <p:cNvPr id="4" name="组合 9"/>
            <p:cNvGrpSpPr/>
            <p:nvPr/>
          </p:nvGrpSpPr>
          <p:grpSpPr>
            <a:xfrm>
              <a:off x="285720" y="2928940"/>
              <a:ext cx="987463" cy="896854"/>
              <a:chOff x="285720" y="2222287"/>
              <a:chExt cx="987463" cy="896854"/>
            </a:xfrm>
          </p:grpSpPr>
          <p:sp>
            <p:nvSpPr>
              <p:cNvPr id="7" name="流程图: 接点 9"/>
              <p:cNvSpPr/>
              <p:nvPr/>
            </p:nvSpPr>
            <p:spPr>
              <a:xfrm>
                <a:off x="313570" y="2222287"/>
                <a:ext cx="913421" cy="896854"/>
              </a:xfrm>
              <a:prstGeom prst="flowChartConnector">
                <a:avLst/>
              </a:prstGeom>
              <a:solidFill>
                <a:srgbClr val="F5E7D8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文本框 10"/>
              <p:cNvSpPr txBox="1"/>
              <p:nvPr/>
            </p:nvSpPr>
            <p:spPr>
              <a:xfrm>
                <a:off x="285720" y="2456295"/>
                <a:ext cx="987463" cy="6232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1912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文本框 24"/>
            <p:cNvSpPr txBox="1"/>
            <p:nvPr/>
          </p:nvSpPr>
          <p:spPr>
            <a:xfrm>
              <a:off x="270877" y="242744"/>
              <a:ext cx="1086413" cy="90024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日</a:t>
              </a:r>
              <a:endPara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清帝退位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 rot="5400000">
              <a:off x="-114214" y="2028940"/>
              <a:ext cx="18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24"/>
          <p:cNvSpPr txBox="1"/>
          <p:nvPr/>
        </p:nvSpPr>
        <p:spPr>
          <a:xfrm>
            <a:off x="1961812" y="457057"/>
            <a:ext cx="1785950" cy="90024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袁世凯通电共和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孙中山提出辞职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24"/>
          <p:cNvSpPr txBox="1"/>
          <p:nvPr/>
        </p:nvSpPr>
        <p:spPr>
          <a:xfrm>
            <a:off x="3747762" y="457058"/>
            <a:ext cx="1643074" cy="90024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选举袁世凯为临时大总统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661745" y="488898"/>
            <a:ext cx="1372165" cy="3583050"/>
            <a:chOff x="270877" y="242744"/>
            <a:chExt cx="1372165" cy="3583050"/>
          </a:xfrm>
        </p:grpSpPr>
        <p:grpSp>
          <p:nvGrpSpPr>
            <p:cNvPr id="12" name="组合 9"/>
            <p:cNvGrpSpPr/>
            <p:nvPr/>
          </p:nvGrpSpPr>
          <p:grpSpPr>
            <a:xfrm>
              <a:off x="285720" y="2928940"/>
              <a:ext cx="987463" cy="896854"/>
              <a:chOff x="285720" y="2222287"/>
              <a:chExt cx="987463" cy="896854"/>
            </a:xfrm>
          </p:grpSpPr>
          <p:sp>
            <p:nvSpPr>
              <p:cNvPr id="15" name="流程图: 接点 9"/>
              <p:cNvSpPr/>
              <p:nvPr/>
            </p:nvSpPr>
            <p:spPr>
              <a:xfrm>
                <a:off x="313570" y="2222287"/>
                <a:ext cx="913421" cy="896854"/>
              </a:xfrm>
              <a:prstGeom prst="flowChartConnector">
                <a:avLst/>
              </a:prstGeom>
              <a:solidFill>
                <a:srgbClr val="F5E7D8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文本框 10"/>
              <p:cNvSpPr txBox="1"/>
              <p:nvPr/>
            </p:nvSpPr>
            <p:spPr>
              <a:xfrm>
                <a:off x="285720" y="2456295"/>
                <a:ext cx="987463" cy="6232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1912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文本框 24"/>
            <p:cNvSpPr txBox="1"/>
            <p:nvPr/>
          </p:nvSpPr>
          <p:spPr>
            <a:xfrm>
              <a:off x="270877" y="242744"/>
              <a:ext cx="1372165" cy="90024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日</a:t>
              </a:r>
              <a:endPara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袁世凯北京宣誓就任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rot="5400000">
              <a:off x="-114214" y="2028940"/>
              <a:ext cx="18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3" descr="C:\Users\Lenovo\Desktop\u=3894813048,2744243795&amp;fm=26&amp;gp=0_副本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8157">
            <a:off x="6808677" y="3066500"/>
            <a:ext cx="901598" cy="1152515"/>
          </a:xfrm>
          <a:prstGeom prst="rect">
            <a:avLst/>
          </a:prstGeom>
          <a:noFill/>
        </p:spPr>
      </p:pic>
      <p:sp>
        <p:nvSpPr>
          <p:cNvPr id="18" name="文本框 24"/>
          <p:cNvSpPr txBox="1"/>
          <p:nvPr/>
        </p:nvSpPr>
        <p:spPr>
          <a:xfrm>
            <a:off x="7033910" y="500048"/>
            <a:ext cx="1643074" cy="90024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颁布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中华民国临时约法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215206" y="1571618"/>
            <a:ext cx="1928794" cy="1571636"/>
            <a:chOff x="4051494" y="1438908"/>
            <a:chExt cx="2395874" cy="2063919"/>
          </a:xfrm>
        </p:grpSpPr>
        <p:pic>
          <p:nvPicPr>
            <p:cNvPr id="20" name="Picture 4" descr="https://timgsa.baidu.com/timg?image&amp;quality=80&amp;size=b9999_10000&amp;sec=1606150332552&amp;di=71a7b3c58e55c041bf369afbc8fa5c13&amp;imgtype=0&amp;src=http%3A%2F%2Fp5.qhimg.com%2Fdmsmty%2F350_200_%2Ft019237397e460ff079.jpg"/>
            <p:cNvPicPr>
              <a:picLocks noChangeAspect="1" noChangeArrowheads="1"/>
            </p:cNvPicPr>
            <p:nvPr/>
          </p:nvPicPr>
          <p:blipFill>
            <a:blip r:embed="rId6" cstate="print"/>
            <a:srcRect r="314"/>
            <a:stretch>
              <a:fillRect/>
            </a:stretch>
          </p:blipFill>
          <p:spPr bwMode="auto">
            <a:xfrm rot="954221">
              <a:off x="4947170" y="1597827"/>
              <a:ext cx="1500198" cy="1905000"/>
            </a:xfrm>
            <a:prstGeom prst="rect">
              <a:avLst/>
            </a:prstGeom>
            <a:noFill/>
          </p:spPr>
        </p:pic>
        <p:pic>
          <p:nvPicPr>
            <p:cNvPr id="21" name="Picture 2" descr="https://timgsa.baidu.com/timg?image&amp;quality=80&amp;size=b9999_10000&amp;sec=1606150310514&amp;di=5562ff0ba0994e38cbe0cf0bd54c2062&amp;imgtype=0&amp;src=http%3A%2F%2Fimg1.gtimg.com%2Fcul%2Fpics%2Fhv1%2F131%2F13%2F1941%2F12621697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1159158">
              <a:off x="4051494" y="1438908"/>
              <a:ext cx="1404956" cy="200498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214794"/>
            <a:ext cx="2943228" cy="192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7" name="任意多边形 6"/>
          <p:cNvSpPr/>
          <p:nvPr/>
        </p:nvSpPr>
        <p:spPr>
          <a:xfrm>
            <a:off x="331076" y="3090041"/>
            <a:ext cx="3042745" cy="1056290"/>
          </a:xfrm>
          <a:custGeom>
            <a:avLst/>
            <a:gdLst>
              <a:gd name="connsiteX0" fmla="*/ 1813034 w 3042745"/>
              <a:gd name="connsiteY0" fmla="*/ 0 h 1056290"/>
              <a:gd name="connsiteX1" fmla="*/ 2869324 w 3042745"/>
              <a:gd name="connsiteY1" fmla="*/ 47297 h 1056290"/>
              <a:gd name="connsiteX2" fmla="*/ 3042745 w 3042745"/>
              <a:gd name="connsiteY2" fmla="*/ 536028 h 1056290"/>
              <a:gd name="connsiteX3" fmla="*/ 2222938 w 3042745"/>
              <a:gd name="connsiteY3" fmla="*/ 819807 h 1056290"/>
              <a:gd name="connsiteX4" fmla="*/ 2175641 w 3042745"/>
              <a:gd name="connsiteY4" fmla="*/ 788276 h 1056290"/>
              <a:gd name="connsiteX5" fmla="*/ 2159876 w 3042745"/>
              <a:gd name="connsiteY5" fmla="*/ 740980 h 1056290"/>
              <a:gd name="connsiteX6" fmla="*/ 1891862 w 3042745"/>
              <a:gd name="connsiteY6" fmla="*/ 252249 h 1056290"/>
              <a:gd name="connsiteX7" fmla="*/ 1749972 w 3042745"/>
              <a:gd name="connsiteY7" fmla="*/ 157656 h 1056290"/>
              <a:gd name="connsiteX8" fmla="*/ 1182414 w 3042745"/>
              <a:gd name="connsiteY8" fmla="*/ 110359 h 1056290"/>
              <a:gd name="connsiteX9" fmla="*/ 819807 w 3042745"/>
              <a:gd name="connsiteY9" fmla="*/ 425669 h 1056290"/>
              <a:gd name="connsiteX10" fmla="*/ 961696 w 3042745"/>
              <a:gd name="connsiteY10" fmla="*/ 898635 h 1056290"/>
              <a:gd name="connsiteX11" fmla="*/ 346841 w 3042745"/>
              <a:gd name="connsiteY11" fmla="*/ 1056290 h 1056290"/>
              <a:gd name="connsiteX12" fmla="*/ 0 w 3042745"/>
              <a:gd name="connsiteY12" fmla="*/ 630621 h 1056290"/>
              <a:gd name="connsiteX13" fmla="*/ 220717 w 3042745"/>
              <a:gd name="connsiteY13" fmla="*/ 141890 h 1056290"/>
              <a:gd name="connsiteX14" fmla="*/ 1939158 w 3042745"/>
              <a:gd name="connsiteY14" fmla="*/ 15766 h 1056290"/>
              <a:gd name="connsiteX15" fmla="*/ 1923393 w 3042745"/>
              <a:gd name="connsiteY15" fmla="*/ 31531 h 105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42745" h="1056290">
                <a:moveTo>
                  <a:pt x="1813034" y="0"/>
                </a:moveTo>
                <a:lnTo>
                  <a:pt x="2869324" y="47297"/>
                </a:lnTo>
                <a:lnTo>
                  <a:pt x="3042745" y="536028"/>
                </a:lnTo>
                <a:cubicBezTo>
                  <a:pt x="2769476" y="630621"/>
                  <a:pt x="2500605" y="739031"/>
                  <a:pt x="2222938" y="819807"/>
                </a:cubicBezTo>
                <a:cubicBezTo>
                  <a:pt x="2204744" y="825100"/>
                  <a:pt x="2187478" y="803072"/>
                  <a:pt x="2175641" y="788276"/>
                </a:cubicBezTo>
                <a:cubicBezTo>
                  <a:pt x="2165260" y="775299"/>
                  <a:pt x="2159876" y="740980"/>
                  <a:pt x="2159876" y="740980"/>
                </a:cubicBezTo>
                <a:lnTo>
                  <a:pt x="1891862" y="252249"/>
                </a:lnTo>
                <a:lnTo>
                  <a:pt x="1749972" y="157656"/>
                </a:lnTo>
                <a:lnTo>
                  <a:pt x="1182414" y="110359"/>
                </a:lnTo>
                <a:lnTo>
                  <a:pt x="819807" y="425669"/>
                </a:lnTo>
                <a:lnTo>
                  <a:pt x="961696" y="898635"/>
                </a:lnTo>
                <a:lnTo>
                  <a:pt x="346841" y="1056290"/>
                </a:lnTo>
                <a:lnTo>
                  <a:pt x="0" y="630621"/>
                </a:lnTo>
                <a:lnTo>
                  <a:pt x="220717" y="141890"/>
                </a:lnTo>
                <a:lnTo>
                  <a:pt x="1939158" y="15766"/>
                </a:lnTo>
                <a:lnTo>
                  <a:pt x="1923393" y="31531"/>
                </a:ln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14480" y="928676"/>
            <a:ext cx="6669881" cy="288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en-US" b="1" dirty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第一章  </a:t>
            </a:r>
            <a:r>
              <a:rPr lang="zh-CN" altLang="en-US" b="1" dirty="0" smtClean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  </a:t>
            </a:r>
            <a:r>
              <a:rPr lang="zh-CN" altLang="en-US" dirty="0" smtClean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中华民国</a:t>
            </a:r>
            <a:r>
              <a:rPr lang="zh-CN" altLang="en-US" dirty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之主权，属于</a:t>
            </a:r>
            <a:r>
              <a:rPr lang="zh-CN" altLang="en-US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国民全体</a:t>
            </a:r>
            <a:r>
              <a:rPr lang="zh-CN" altLang="en-US" dirty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。</a:t>
            </a:r>
          </a:p>
          <a:p>
            <a:pPr>
              <a:lnSpc>
                <a:spcPct val="145000"/>
              </a:lnSpc>
            </a:pPr>
            <a:r>
              <a:rPr lang="zh-CN" altLang="en-US" b="1" dirty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第二章 </a:t>
            </a:r>
            <a:r>
              <a:rPr lang="zh-CN" altLang="en-US" b="1" dirty="0" smtClean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  </a:t>
            </a:r>
            <a:r>
              <a:rPr lang="zh-CN" altLang="en-US" dirty="0" smtClean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人民</a:t>
            </a:r>
            <a:r>
              <a:rPr lang="zh-CN" altLang="en-US" dirty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得享有左列各项之自由权。中华民国人民</a:t>
            </a:r>
            <a:r>
              <a:rPr lang="zh-CN" altLang="en-US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一律平等</a:t>
            </a:r>
            <a:r>
              <a:rPr lang="zh-CN" altLang="en-US" dirty="0" smtClean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，</a:t>
            </a:r>
            <a:r>
              <a:rPr lang="en-US" altLang="zh-CN" dirty="0" smtClean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	</a:t>
            </a:r>
            <a:r>
              <a:rPr lang="zh-CN" altLang="en-US" dirty="0" smtClean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无</a:t>
            </a:r>
            <a:r>
              <a:rPr lang="zh-CN" altLang="en-US" dirty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种族、阶级、宗教之别。</a:t>
            </a:r>
          </a:p>
          <a:p>
            <a:pPr>
              <a:lnSpc>
                <a:spcPct val="145000"/>
              </a:lnSpc>
            </a:pPr>
            <a:r>
              <a:rPr lang="zh-CN" altLang="en-US" b="1" dirty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第三、四、六</a:t>
            </a:r>
            <a:r>
              <a:rPr lang="zh-CN" altLang="en-US" b="1" dirty="0" smtClean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章    </a:t>
            </a:r>
            <a:r>
              <a:rPr lang="zh-CN" altLang="en-US" dirty="0" smtClean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  <a:sym typeface="Monotype Sorts" pitchFamily="2" charset="2"/>
              </a:rPr>
              <a:t>参议院</a:t>
            </a:r>
            <a:r>
              <a:rPr lang="zh-CN" altLang="en-US" dirty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  <a:sym typeface="Monotype Sorts" pitchFamily="2" charset="2"/>
              </a:rPr>
              <a:t>行使</a:t>
            </a:r>
            <a:r>
              <a:rPr lang="zh-CN" altLang="en-US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  <a:sym typeface="Monotype Sorts" pitchFamily="2" charset="2"/>
              </a:rPr>
              <a:t>立法权</a:t>
            </a:r>
            <a:r>
              <a:rPr lang="zh-CN" altLang="en-US" dirty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  <a:sym typeface="Monotype Sorts" pitchFamily="2" charset="2"/>
              </a:rPr>
              <a:t>；临时大总统及国务员</a:t>
            </a:r>
            <a:r>
              <a:rPr lang="zh-CN" altLang="en-US" dirty="0" smtClean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  <a:sym typeface="Monotype Sorts" pitchFamily="2" charset="2"/>
              </a:rPr>
              <a:t>行使</a:t>
            </a:r>
            <a:r>
              <a:rPr lang="en-US" altLang="zh-CN" dirty="0" smtClean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  <a:sym typeface="Monotype Sorts" pitchFamily="2" charset="2"/>
              </a:rPr>
              <a:t>		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  <a:sym typeface="Monotype Sorts" pitchFamily="2" charset="2"/>
              </a:rPr>
              <a:t>行政权</a:t>
            </a:r>
            <a:r>
              <a:rPr lang="zh-CN" altLang="en-US" dirty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  <a:sym typeface="Monotype Sorts" pitchFamily="2" charset="2"/>
              </a:rPr>
              <a:t>；</a:t>
            </a:r>
            <a:r>
              <a:rPr lang="zh-CN" altLang="en-US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  <a:sym typeface="Monotype Sorts" pitchFamily="2" charset="2"/>
              </a:rPr>
              <a:t>司法权</a:t>
            </a:r>
            <a:r>
              <a:rPr lang="zh-CN" altLang="en-US" dirty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  <a:sym typeface="Monotype Sorts" pitchFamily="2" charset="2"/>
              </a:rPr>
              <a:t>由法院独立行使。</a:t>
            </a:r>
            <a:endParaRPr lang="zh-CN" altLang="en-US" dirty="0">
              <a:solidFill>
                <a:srgbClr val="5F7797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ahoma" panose="020B0604030504040204" pitchFamily="34" charset="0"/>
            </a:endParaRPr>
          </a:p>
          <a:p>
            <a:pPr>
              <a:lnSpc>
                <a:spcPct val="145000"/>
              </a:lnSpc>
            </a:pPr>
            <a:r>
              <a:rPr lang="zh-CN" altLang="en-US" b="1" dirty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第五</a:t>
            </a:r>
            <a:r>
              <a:rPr lang="zh-CN" altLang="en-US" b="1" dirty="0" smtClean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章</a:t>
            </a:r>
            <a:r>
              <a:rPr lang="en-US" altLang="zh-CN" b="1" dirty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 </a:t>
            </a:r>
            <a:r>
              <a:rPr lang="en-US" altLang="zh-CN" b="1" dirty="0" smtClean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   </a:t>
            </a:r>
            <a:r>
              <a:rPr lang="zh-CN" altLang="en-US" dirty="0" smtClean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国务</a:t>
            </a:r>
            <a:r>
              <a:rPr lang="zh-CN" altLang="en-US" dirty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员（内阁总理）于临时大总统提出法律案、公布法</a:t>
            </a:r>
            <a:r>
              <a:rPr lang="zh-CN" altLang="en-US" dirty="0" smtClean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、</a:t>
            </a:r>
            <a:r>
              <a:rPr lang="en-US" altLang="zh-CN" dirty="0" smtClean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	</a:t>
            </a:r>
            <a:r>
              <a:rPr lang="zh-CN" altLang="en-US" dirty="0" smtClean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律</a:t>
            </a:r>
            <a:r>
              <a:rPr lang="zh-CN" altLang="en-US" dirty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及发布命令时，须</a:t>
            </a:r>
            <a:r>
              <a:rPr lang="zh-CN" altLang="en-US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副署</a:t>
            </a:r>
            <a:r>
              <a:rPr lang="zh-CN" altLang="en-US" dirty="0">
                <a:solidFill>
                  <a:srgbClr val="5F77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ahoma" panose="020B0604030504040204" pitchFamily="34" charset="0"/>
              </a:rPr>
              <a:t>之。</a:t>
            </a:r>
          </a:p>
        </p:txBody>
      </p:sp>
      <p:pic>
        <p:nvPicPr>
          <p:cNvPr id="8" name="Picture 4" descr="https://timgsa.baidu.com/timg?image&amp;quality=80&amp;size=b9999_10000&amp;sec=1606150332552&amp;di=71a7b3c58e55c041bf369afbc8fa5c13&amp;imgtype=0&amp;src=http%3A%2F%2Fp5.qhimg.com%2Fdmsmty%2F350_200_%2Ft019237397e460ff079.jpg"/>
          <p:cNvPicPr>
            <a:picLocks noChangeAspect="1" noChangeArrowheads="1"/>
          </p:cNvPicPr>
          <p:nvPr/>
        </p:nvPicPr>
        <p:blipFill>
          <a:blip r:embed="rId3" cstate="print"/>
          <a:srcRect r="314"/>
          <a:stretch>
            <a:fillRect/>
          </a:stretch>
        </p:blipFill>
        <p:spPr bwMode="auto">
          <a:xfrm rot="21264491">
            <a:off x="-110147" y="2709459"/>
            <a:ext cx="1207732" cy="1450622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2928926" y="3786196"/>
            <a:ext cx="6868051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从法律内容上看：</a:t>
            </a:r>
          </a:p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200" dirty="0">
                <a:latin typeface="江西拙楷" panose="02010600040101010101" pitchFamily="2" charset="-122"/>
                <a:ea typeface="江西拙楷" panose="02010600040101010101" pitchFamily="2" charset="-122"/>
              </a:rPr>
              <a:t>倡导主权在民、自由平等、三权分立、</a:t>
            </a:r>
            <a:r>
              <a:rPr lang="zh-CN" altLang="en-US" sz="2200" u="sng" dirty="0">
                <a:solidFill>
                  <a:srgbClr val="FF0000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责任内阁</a:t>
            </a:r>
            <a:r>
              <a:rPr lang="zh-CN" altLang="en-US" sz="2200" dirty="0">
                <a:latin typeface="江西拙楷" panose="02010600040101010101" pitchFamily="2" charset="-122"/>
                <a:ea typeface="江西拙楷" panose="02010600040101010101" pitchFamily="2" charset="-122"/>
              </a:rPr>
              <a:t>。</a:t>
            </a:r>
          </a:p>
        </p:txBody>
      </p:sp>
      <p:grpSp>
        <p:nvGrpSpPr>
          <p:cNvPr id="10" name="组合 2"/>
          <p:cNvGrpSpPr/>
          <p:nvPr/>
        </p:nvGrpSpPr>
        <p:grpSpPr>
          <a:xfrm>
            <a:off x="285720" y="214296"/>
            <a:ext cx="1571636" cy="624449"/>
            <a:chOff x="714348" y="4357700"/>
            <a:chExt cx="1071570" cy="624449"/>
          </a:xfrm>
        </p:grpSpPr>
        <p:pic>
          <p:nvPicPr>
            <p:cNvPr id="11" name="图片 10" descr="印章"/>
            <p:cNvPicPr>
              <a:picLocks noChangeAspect="1"/>
            </p:cNvPicPr>
            <p:nvPr/>
          </p:nvPicPr>
          <p:blipFill>
            <a:blip r:embed="rId4" cstate="screen">
              <a:lum bright="10000" contrast="-30000"/>
            </a:blip>
            <a:stretch>
              <a:fillRect/>
            </a:stretch>
          </p:blipFill>
          <p:spPr>
            <a:xfrm rot="5400000">
              <a:off x="937908" y="4134140"/>
              <a:ext cx="624449" cy="107157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883200" y="4421995"/>
              <a:ext cx="8540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思考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2</a:t>
              </a:r>
              <a:endParaRPr lang="en-US" altLang="zh-CN" sz="2400" b="1" kern="1200" dirty="0">
                <a:solidFill>
                  <a:prstClr val="black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</p:grpSp>
      <p:sp>
        <p:nvSpPr>
          <p:cNvPr id="13" name="标题 1"/>
          <p:cNvSpPr txBox="1"/>
          <p:nvPr/>
        </p:nvSpPr>
        <p:spPr>
          <a:xfrm>
            <a:off x="1714480" y="353752"/>
            <a:ext cx="578644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sz="2000" b="1" dirty="0" smtClean="0">
                <a:solidFill>
                  <a:srgbClr val="C0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j-cs"/>
              </a:rPr>
              <a:t>《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j-cs"/>
              </a:rPr>
              <a:t>中华民国临时约法</a:t>
            </a:r>
            <a:r>
              <a:rPr lang="en-US" altLang="zh-CN" sz="2000" b="1" dirty="0" smtClean="0">
                <a:solidFill>
                  <a:srgbClr val="C0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j-cs"/>
              </a:rPr>
              <a:t>》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j-cs"/>
              </a:rPr>
              <a:t>仓促颁发目的是什么？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214794"/>
            <a:ext cx="2943228" cy="192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10" name="任意多边形 9"/>
          <p:cNvSpPr/>
          <p:nvPr/>
        </p:nvSpPr>
        <p:spPr>
          <a:xfrm>
            <a:off x="331076" y="3090041"/>
            <a:ext cx="3042745" cy="1056290"/>
          </a:xfrm>
          <a:custGeom>
            <a:avLst/>
            <a:gdLst>
              <a:gd name="connsiteX0" fmla="*/ 1813034 w 3042745"/>
              <a:gd name="connsiteY0" fmla="*/ 0 h 1056290"/>
              <a:gd name="connsiteX1" fmla="*/ 2869324 w 3042745"/>
              <a:gd name="connsiteY1" fmla="*/ 47297 h 1056290"/>
              <a:gd name="connsiteX2" fmla="*/ 3042745 w 3042745"/>
              <a:gd name="connsiteY2" fmla="*/ 536028 h 1056290"/>
              <a:gd name="connsiteX3" fmla="*/ 2222938 w 3042745"/>
              <a:gd name="connsiteY3" fmla="*/ 819807 h 1056290"/>
              <a:gd name="connsiteX4" fmla="*/ 2175641 w 3042745"/>
              <a:gd name="connsiteY4" fmla="*/ 788276 h 1056290"/>
              <a:gd name="connsiteX5" fmla="*/ 2159876 w 3042745"/>
              <a:gd name="connsiteY5" fmla="*/ 740980 h 1056290"/>
              <a:gd name="connsiteX6" fmla="*/ 1891862 w 3042745"/>
              <a:gd name="connsiteY6" fmla="*/ 252249 h 1056290"/>
              <a:gd name="connsiteX7" fmla="*/ 1749972 w 3042745"/>
              <a:gd name="connsiteY7" fmla="*/ 157656 h 1056290"/>
              <a:gd name="connsiteX8" fmla="*/ 1182414 w 3042745"/>
              <a:gd name="connsiteY8" fmla="*/ 110359 h 1056290"/>
              <a:gd name="connsiteX9" fmla="*/ 819807 w 3042745"/>
              <a:gd name="connsiteY9" fmla="*/ 425669 h 1056290"/>
              <a:gd name="connsiteX10" fmla="*/ 961696 w 3042745"/>
              <a:gd name="connsiteY10" fmla="*/ 898635 h 1056290"/>
              <a:gd name="connsiteX11" fmla="*/ 346841 w 3042745"/>
              <a:gd name="connsiteY11" fmla="*/ 1056290 h 1056290"/>
              <a:gd name="connsiteX12" fmla="*/ 0 w 3042745"/>
              <a:gd name="connsiteY12" fmla="*/ 630621 h 1056290"/>
              <a:gd name="connsiteX13" fmla="*/ 220717 w 3042745"/>
              <a:gd name="connsiteY13" fmla="*/ 141890 h 1056290"/>
              <a:gd name="connsiteX14" fmla="*/ 1939158 w 3042745"/>
              <a:gd name="connsiteY14" fmla="*/ 15766 h 1056290"/>
              <a:gd name="connsiteX15" fmla="*/ 1923393 w 3042745"/>
              <a:gd name="connsiteY15" fmla="*/ 31531 h 105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42745" h="1056290">
                <a:moveTo>
                  <a:pt x="1813034" y="0"/>
                </a:moveTo>
                <a:lnTo>
                  <a:pt x="2869324" y="47297"/>
                </a:lnTo>
                <a:lnTo>
                  <a:pt x="3042745" y="536028"/>
                </a:lnTo>
                <a:cubicBezTo>
                  <a:pt x="2769476" y="630621"/>
                  <a:pt x="2500605" y="739031"/>
                  <a:pt x="2222938" y="819807"/>
                </a:cubicBezTo>
                <a:cubicBezTo>
                  <a:pt x="2204744" y="825100"/>
                  <a:pt x="2187478" y="803072"/>
                  <a:pt x="2175641" y="788276"/>
                </a:cubicBezTo>
                <a:cubicBezTo>
                  <a:pt x="2165260" y="775299"/>
                  <a:pt x="2159876" y="740980"/>
                  <a:pt x="2159876" y="740980"/>
                </a:cubicBezTo>
                <a:lnTo>
                  <a:pt x="1891862" y="252249"/>
                </a:lnTo>
                <a:lnTo>
                  <a:pt x="1749972" y="157656"/>
                </a:lnTo>
                <a:lnTo>
                  <a:pt x="1182414" y="110359"/>
                </a:lnTo>
                <a:lnTo>
                  <a:pt x="819807" y="425669"/>
                </a:lnTo>
                <a:lnTo>
                  <a:pt x="961696" y="898635"/>
                </a:lnTo>
                <a:lnTo>
                  <a:pt x="346841" y="1056290"/>
                </a:lnTo>
                <a:lnTo>
                  <a:pt x="0" y="630621"/>
                </a:lnTo>
                <a:lnTo>
                  <a:pt x="220717" y="141890"/>
                </a:lnTo>
                <a:lnTo>
                  <a:pt x="1939158" y="15766"/>
                </a:lnTo>
                <a:lnTo>
                  <a:pt x="1923393" y="31531"/>
                </a:ln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4" descr="https://timgsa.baidu.com/timg?image&amp;quality=80&amp;size=b9999_10000&amp;sec=1606150332552&amp;di=71a7b3c58e55c041bf369afbc8fa5c13&amp;imgtype=0&amp;src=http%3A%2F%2Fp5.qhimg.com%2Fdmsmty%2F350_200_%2Ft019237397e460ff079.jpg"/>
          <p:cNvPicPr>
            <a:picLocks noChangeAspect="1" noChangeArrowheads="1"/>
          </p:cNvPicPr>
          <p:nvPr/>
        </p:nvPicPr>
        <p:blipFill>
          <a:blip r:embed="rId4" cstate="print"/>
          <a:srcRect r="314"/>
          <a:stretch>
            <a:fillRect/>
          </a:stretch>
        </p:blipFill>
        <p:spPr bwMode="auto">
          <a:xfrm rot="21264491">
            <a:off x="-110147" y="2709459"/>
            <a:ext cx="1207732" cy="1450622"/>
          </a:xfrm>
          <a:prstGeom prst="rect">
            <a:avLst/>
          </a:prstGeom>
          <a:noFill/>
        </p:spPr>
      </p:pic>
      <p:sp>
        <p:nvSpPr>
          <p:cNvPr id="3" name="Freeform 548"/>
          <p:cNvSpPr>
            <a:spLocks noEditPoints="1"/>
          </p:cNvSpPr>
          <p:nvPr/>
        </p:nvSpPr>
        <p:spPr bwMode="auto">
          <a:xfrm rot="10800000" flipV="1">
            <a:off x="1919470" y="1794973"/>
            <a:ext cx="4160984" cy="19164"/>
          </a:xfrm>
          <a:custGeom>
            <a:avLst/>
            <a:gdLst>
              <a:gd name="T0" fmla="*/ 480 w 748"/>
              <a:gd name="T1" fmla="*/ 13 h 95"/>
              <a:gd name="T2" fmla="*/ 427 w 748"/>
              <a:gd name="T3" fmla="*/ 8 h 95"/>
              <a:gd name="T4" fmla="*/ 366 w 748"/>
              <a:gd name="T5" fmla="*/ 13 h 95"/>
              <a:gd name="T6" fmla="*/ 311 w 748"/>
              <a:gd name="T7" fmla="*/ 15 h 95"/>
              <a:gd name="T8" fmla="*/ 289 w 748"/>
              <a:gd name="T9" fmla="*/ 1 h 95"/>
              <a:gd name="T10" fmla="*/ 234 w 748"/>
              <a:gd name="T11" fmla="*/ 11 h 95"/>
              <a:gd name="T12" fmla="*/ 205 w 748"/>
              <a:gd name="T13" fmla="*/ 13 h 95"/>
              <a:gd name="T14" fmla="*/ 152 w 748"/>
              <a:gd name="T15" fmla="*/ 18 h 95"/>
              <a:gd name="T16" fmla="*/ 142 w 748"/>
              <a:gd name="T17" fmla="*/ 18 h 95"/>
              <a:gd name="T18" fmla="*/ 126 w 748"/>
              <a:gd name="T19" fmla="*/ 20 h 95"/>
              <a:gd name="T20" fmla="*/ 107 w 748"/>
              <a:gd name="T21" fmla="*/ 1 h 95"/>
              <a:gd name="T22" fmla="*/ 64 w 748"/>
              <a:gd name="T23" fmla="*/ 20 h 95"/>
              <a:gd name="T24" fmla="*/ 17 w 748"/>
              <a:gd name="T25" fmla="*/ 64 h 95"/>
              <a:gd name="T26" fmla="*/ 71 w 748"/>
              <a:gd name="T27" fmla="*/ 69 h 95"/>
              <a:gd name="T28" fmla="*/ 101 w 748"/>
              <a:gd name="T29" fmla="*/ 51 h 95"/>
              <a:gd name="T30" fmla="*/ 90 w 748"/>
              <a:gd name="T31" fmla="*/ 67 h 95"/>
              <a:gd name="T32" fmla="*/ 112 w 748"/>
              <a:gd name="T33" fmla="*/ 63 h 95"/>
              <a:gd name="T34" fmla="*/ 140 w 748"/>
              <a:gd name="T35" fmla="*/ 69 h 95"/>
              <a:gd name="T36" fmla="*/ 151 w 748"/>
              <a:gd name="T37" fmla="*/ 51 h 95"/>
              <a:gd name="T38" fmla="*/ 167 w 748"/>
              <a:gd name="T39" fmla="*/ 62 h 95"/>
              <a:gd name="T40" fmla="*/ 213 w 748"/>
              <a:gd name="T41" fmla="*/ 61 h 95"/>
              <a:gd name="T42" fmla="*/ 244 w 748"/>
              <a:gd name="T43" fmla="*/ 84 h 95"/>
              <a:gd name="T44" fmla="*/ 306 w 748"/>
              <a:gd name="T45" fmla="*/ 77 h 95"/>
              <a:gd name="T46" fmla="*/ 364 w 748"/>
              <a:gd name="T47" fmla="*/ 85 h 95"/>
              <a:gd name="T48" fmla="*/ 566 w 748"/>
              <a:gd name="T49" fmla="*/ 89 h 95"/>
              <a:gd name="T50" fmla="*/ 675 w 748"/>
              <a:gd name="T51" fmla="*/ 85 h 95"/>
              <a:gd name="T52" fmla="*/ 744 w 748"/>
              <a:gd name="T53" fmla="*/ 58 h 95"/>
              <a:gd name="T54" fmla="*/ 725 w 748"/>
              <a:gd name="T55" fmla="*/ 56 h 95"/>
              <a:gd name="T56" fmla="*/ 733 w 748"/>
              <a:gd name="T57" fmla="*/ 32 h 95"/>
              <a:gd name="T58" fmla="*/ 725 w 748"/>
              <a:gd name="T59" fmla="*/ 7 h 95"/>
              <a:gd name="T60" fmla="*/ 672 w 748"/>
              <a:gd name="T61" fmla="*/ 9 h 95"/>
              <a:gd name="T62" fmla="*/ 642 w 748"/>
              <a:gd name="T63" fmla="*/ 9 h 95"/>
              <a:gd name="T64" fmla="*/ 604 w 748"/>
              <a:gd name="T65" fmla="*/ 6 h 95"/>
              <a:gd name="T66" fmla="*/ 227 w 748"/>
              <a:gd name="T67" fmla="*/ 28 h 95"/>
              <a:gd name="T68" fmla="*/ 201 w 748"/>
              <a:gd name="T69" fmla="*/ 36 h 95"/>
              <a:gd name="T70" fmla="*/ 220 w 748"/>
              <a:gd name="T71" fmla="*/ 21 h 95"/>
              <a:gd name="T72" fmla="*/ 196 w 748"/>
              <a:gd name="T73" fmla="*/ 25 h 95"/>
              <a:gd name="T74" fmla="*/ 184 w 748"/>
              <a:gd name="T75" fmla="*/ 11 h 95"/>
              <a:gd name="T76" fmla="*/ 79 w 748"/>
              <a:gd name="T77" fmla="*/ 39 h 95"/>
              <a:gd name="T78" fmla="*/ 54 w 748"/>
              <a:gd name="T79" fmla="*/ 40 h 95"/>
              <a:gd name="T80" fmla="*/ 71 w 748"/>
              <a:gd name="T81" fmla="*/ 38 h 95"/>
              <a:gd name="T82" fmla="*/ 79 w 748"/>
              <a:gd name="T83" fmla="*/ 44 h 95"/>
              <a:gd name="T84" fmla="*/ 60 w 748"/>
              <a:gd name="T85" fmla="*/ 68 h 95"/>
              <a:gd name="T86" fmla="*/ 95 w 748"/>
              <a:gd name="T87" fmla="*/ 48 h 95"/>
              <a:gd name="T88" fmla="*/ 115 w 748"/>
              <a:gd name="T89" fmla="*/ 39 h 95"/>
              <a:gd name="T90" fmla="*/ 132 w 748"/>
              <a:gd name="T91" fmla="*/ 31 h 95"/>
              <a:gd name="T92" fmla="*/ 168 w 748"/>
              <a:gd name="T93" fmla="*/ 26 h 95"/>
              <a:gd name="T94" fmla="*/ 134 w 748"/>
              <a:gd name="T95" fmla="*/ 63 h 95"/>
              <a:gd name="T96" fmla="*/ 174 w 748"/>
              <a:gd name="T97" fmla="*/ 29 h 95"/>
              <a:gd name="T98" fmla="*/ 159 w 748"/>
              <a:gd name="T99" fmla="*/ 58 h 95"/>
              <a:gd name="T100" fmla="*/ 194 w 748"/>
              <a:gd name="T101" fmla="*/ 38 h 95"/>
              <a:gd name="T102" fmla="*/ 201 w 748"/>
              <a:gd name="T103" fmla="*/ 43 h 95"/>
              <a:gd name="T104" fmla="*/ 183 w 748"/>
              <a:gd name="T105" fmla="*/ 66 h 95"/>
              <a:gd name="T106" fmla="*/ 222 w 748"/>
              <a:gd name="T107" fmla="*/ 63 h 95"/>
              <a:gd name="T108" fmla="*/ 227 w 748"/>
              <a:gd name="T109" fmla="*/ 66 h 95"/>
              <a:gd name="T110" fmla="*/ 241 w 748"/>
              <a:gd name="T111" fmla="*/ 73 h 95"/>
              <a:gd name="T112" fmla="*/ 363 w 748"/>
              <a:gd name="T113" fmla="*/ 12 h 95"/>
              <a:gd name="T114" fmla="*/ 717 w 748"/>
              <a:gd name="T115" fmla="*/ 62 h 95"/>
              <a:gd name="T116" fmla="*/ 721 w 748"/>
              <a:gd name="T117" fmla="*/ 3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48" h="95">
                <a:moveTo>
                  <a:pt x="559" y="11"/>
                </a:moveTo>
                <a:cubicBezTo>
                  <a:pt x="559" y="7"/>
                  <a:pt x="557" y="9"/>
                  <a:pt x="557" y="5"/>
                </a:cubicBezTo>
                <a:cubicBezTo>
                  <a:pt x="546" y="13"/>
                  <a:pt x="543" y="8"/>
                  <a:pt x="534" y="8"/>
                </a:cubicBezTo>
                <a:cubicBezTo>
                  <a:pt x="537" y="7"/>
                  <a:pt x="541" y="7"/>
                  <a:pt x="539" y="3"/>
                </a:cubicBezTo>
                <a:cubicBezTo>
                  <a:pt x="529" y="8"/>
                  <a:pt x="508" y="10"/>
                  <a:pt x="498" y="11"/>
                </a:cubicBezTo>
                <a:cubicBezTo>
                  <a:pt x="499" y="11"/>
                  <a:pt x="499" y="9"/>
                  <a:pt x="498" y="8"/>
                </a:cubicBezTo>
                <a:cubicBezTo>
                  <a:pt x="491" y="10"/>
                  <a:pt x="491" y="13"/>
                  <a:pt x="485" y="9"/>
                </a:cubicBezTo>
                <a:cubicBezTo>
                  <a:pt x="483" y="14"/>
                  <a:pt x="481" y="8"/>
                  <a:pt x="480" y="13"/>
                </a:cubicBezTo>
                <a:cubicBezTo>
                  <a:pt x="478" y="10"/>
                  <a:pt x="476" y="12"/>
                  <a:pt x="476" y="9"/>
                </a:cubicBezTo>
                <a:cubicBezTo>
                  <a:pt x="473" y="9"/>
                  <a:pt x="470" y="11"/>
                  <a:pt x="467" y="8"/>
                </a:cubicBezTo>
                <a:cubicBezTo>
                  <a:pt x="463" y="10"/>
                  <a:pt x="469" y="13"/>
                  <a:pt x="465" y="15"/>
                </a:cubicBezTo>
                <a:cubicBezTo>
                  <a:pt x="464" y="14"/>
                  <a:pt x="463" y="13"/>
                  <a:pt x="462" y="13"/>
                </a:cubicBezTo>
                <a:cubicBezTo>
                  <a:pt x="463" y="12"/>
                  <a:pt x="464" y="10"/>
                  <a:pt x="462" y="9"/>
                </a:cubicBezTo>
                <a:cubicBezTo>
                  <a:pt x="461" y="10"/>
                  <a:pt x="459" y="11"/>
                  <a:pt x="458" y="12"/>
                </a:cubicBezTo>
                <a:cubicBezTo>
                  <a:pt x="445" y="2"/>
                  <a:pt x="432" y="14"/>
                  <a:pt x="426" y="14"/>
                </a:cubicBezTo>
                <a:cubicBezTo>
                  <a:pt x="422" y="9"/>
                  <a:pt x="428" y="10"/>
                  <a:pt x="427" y="8"/>
                </a:cubicBezTo>
                <a:cubicBezTo>
                  <a:pt x="420" y="9"/>
                  <a:pt x="412" y="6"/>
                  <a:pt x="410" y="14"/>
                </a:cubicBezTo>
                <a:cubicBezTo>
                  <a:pt x="405" y="6"/>
                  <a:pt x="404" y="18"/>
                  <a:pt x="401" y="13"/>
                </a:cubicBezTo>
                <a:cubicBezTo>
                  <a:pt x="400" y="11"/>
                  <a:pt x="406" y="9"/>
                  <a:pt x="402" y="7"/>
                </a:cubicBezTo>
                <a:cubicBezTo>
                  <a:pt x="397" y="8"/>
                  <a:pt x="397" y="14"/>
                  <a:pt x="392" y="11"/>
                </a:cubicBezTo>
                <a:cubicBezTo>
                  <a:pt x="393" y="10"/>
                  <a:pt x="394" y="9"/>
                  <a:pt x="392" y="7"/>
                </a:cubicBezTo>
                <a:cubicBezTo>
                  <a:pt x="386" y="13"/>
                  <a:pt x="381" y="11"/>
                  <a:pt x="375" y="13"/>
                </a:cubicBezTo>
                <a:cubicBezTo>
                  <a:pt x="376" y="13"/>
                  <a:pt x="376" y="7"/>
                  <a:pt x="374" y="9"/>
                </a:cubicBezTo>
                <a:cubicBezTo>
                  <a:pt x="375" y="12"/>
                  <a:pt x="368" y="13"/>
                  <a:pt x="366" y="13"/>
                </a:cubicBezTo>
                <a:cubicBezTo>
                  <a:pt x="370" y="11"/>
                  <a:pt x="369" y="8"/>
                  <a:pt x="370" y="5"/>
                </a:cubicBezTo>
                <a:cubicBezTo>
                  <a:pt x="365" y="4"/>
                  <a:pt x="369" y="8"/>
                  <a:pt x="365" y="10"/>
                </a:cubicBezTo>
                <a:cubicBezTo>
                  <a:pt x="361" y="4"/>
                  <a:pt x="353" y="5"/>
                  <a:pt x="350" y="11"/>
                </a:cubicBezTo>
                <a:cubicBezTo>
                  <a:pt x="346" y="10"/>
                  <a:pt x="340" y="11"/>
                  <a:pt x="338" y="8"/>
                </a:cubicBezTo>
                <a:cubicBezTo>
                  <a:pt x="336" y="8"/>
                  <a:pt x="326" y="14"/>
                  <a:pt x="322" y="8"/>
                </a:cubicBezTo>
                <a:cubicBezTo>
                  <a:pt x="318" y="9"/>
                  <a:pt x="321" y="12"/>
                  <a:pt x="319" y="14"/>
                </a:cubicBezTo>
                <a:cubicBezTo>
                  <a:pt x="317" y="11"/>
                  <a:pt x="315" y="8"/>
                  <a:pt x="315" y="6"/>
                </a:cubicBezTo>
                <a:cubicBezTo>
                  <a:pt x="310" y="8"/>
                  <a:pt x="314" y="12"/>
                  <a:pt x="311" y="15"/>
                </a:cubicBezTo>
                <a:cubicBezTo>
                  <a:pt x="309" y="12"/>
                  <a:pt x="301" y="15"/>
                  <a:pt x="302" y="11"/>
                </a:cubicBezTo>
                <a:cubicBezTo>
                  <a:pt x="304" y="12"/>
                  <a:pt x="311" y="14"/>
                  <a:pt x="310" y="8"/>
                </a:cubicBezTo>
                <a:cubicBezTo>
                  <a:pt x="305" y="11"/>
                  <a:pt x="302" y="7"/>
                  <a:pt x="298" y="7"/>
                </a:cubicBezTo>
                <a:cubicBezTo>
                  <a:pt x="298" y="11"/>
                  <a:pt x="299" y="8"/>
                  <a:pt x="302" y="9"/>
                </a:cubicBezTo>
                <a:cubicBezTo>
                  <a:pt x="298" y="10"/>
                  <a:pt x="297" y="14"/>
                  <a:pt x="295" y="13"/>
                </a:cubicBezTo>
                <a:cubicBezTo>
                  <a:pt x="292" y="11"/>
                  <a:pt x="295" y="6"/>
                  <a:pt x="292" y="8"/>
                </a:cubicBezTo>
                <a:cubicBezTo>
                  <a:pt x="294" y="10"/>
                  <a:pt x="287" y="15"/>
                  <a:pt x="286" y="13"/>
                </a:cubicBezTo>
                <a:cubicBezTo>
                  <a:pt x="284" y="8"/>
                  <a:pt x="293" y="5"/>
                  <a:pt x="289" y="1"/>
                </a:cubicBezTo>
                <a:cubicBezTo>
                  <a:pt x="285" y="11"/>
                  <a:pt x="272" y="11"/>
                  <a:pt x="263" y="11"/>
                </a:cubicBezTo>
                <a:cubicBezTo>
                  <a:pt x="263" y="8"/>
                  <a:pt x="264" y="2"/>
                  <a:pt x="260" y="4"/>
                </a:cubicBezTo>
                <a:cubicBezTo>
                  <a:pt x="258" y="8"/>
                  <a:pt x="261" y="7"/>
                  <a:pt x="260" y="9"/>
                </a:cubicBezTo>
                <a:cubicBezTo>
                  <a:pt x="257" y="10"/>
                  <a:pt x="256" y="12"/>
                  <a:pt x="253" y="6"/>
                </a:cubicBezTo>
                <a:cubicBezTo>
                  <a:pt x="251" y="7"/>
                  <a:pt x="252" y="9"/>
                  <a:pt x="250" y="10"/>
                </a:cubicBezTo>
                <a:cubicBezTo>
                  <a:pt x="245" y="1"/>
                  <a:pt x="245" y="12"/>
                  <a:pt x="243" y="10"/>
                </a:cubicBezTo>
                <a:cubicBezTo>
                  <a:pt x="238" y="7"/>
                  <a:pt x="247" y="6"/>
                  <a:pt x="242" y="3"/>
                </a:cubicBezTo>
                <a:cubicBezTo>
                  <a:pt x="237" y="7"/>
                  <a:pt x="240" y="10"/>
                  <a:pt x="234" y="11"/>
                </a:cubicBezTo>
                <a:cubicBezTo>
                  <a:pt x="234" y="8"/>
                  <a:pt x="232" y="6"/>
                  <a:pt x="230" y="6"/>
                </a:cubicBezTo>
                <a:cubicBezTo>
                  <a:pt x="229" y="8"/>
                  <a:pt x="227" y="11"/>
                  <a:pt x="226" y="5"/>
                </a:cubicBezTo>
                <a:cubicBezTo>
                  <a:pt x="220" y="7"/>
                  <a:pt x="230" y="10"/>
                  <a:pt x="224" y="12"/>
                </a:cubicBezTo>
                <a:cubicBezTo>
                  <a:pt x="223" y="11"/>
                  <a:pt x="222" y="10"/>
                  <a:pt x="220" y="10"/>
                </a:cubicBezTo>
                <a:cubicBezTo>
                  <a:pt x="223" y="8"/>
                  <a:pt x="223" y="6"/>
                  <a:pt x="221" y="4"/>
                </a:cubicBezTo>
                <a:cubicBezTo>
                  <a:pt x="214" y="5"/>
                  <a:pt x="221" y="17"/>
                  <a:pt x="213" y="12"/>
                </a:cubicBezTo>
                <a:cubicBezTo>
                  <a:pt x="219" y="11"/>
                  <a:pt x="214" y="9"/>
                  <a:pt x="216" y="4"/>
                </a:cubicBezTo>
                <a:cubicBezTo>
                  <a:pt x="212" y="5"/>
                  <a:pt x="207" y="9"/>
                  <a:pt x="205" y="13"/>
                </a:cubicBezTo>
                <a:cubicBezTo>
                  <a:pt x="202" y="10"/>
                  <a:pt x="204" y="7"/>
                  <a:pt x="201" y="5"/>
                </a:cubicBezTo>
                <a:cubicBezTo>
                  <a:pt x="194" y="9"/>
                  <a:pt x="192" y="14"/>
                  <a:pt x="188" y="12"/>
                </a:cubicBezTo>
                <a:cubicBezTo>
                  <a:pt x="191" y="10"/>
                  <a:pt x="183" y="7"/>
                  <a:pt x="188" y="6"/>
                </a:cubicBezTo>
                <a:cubicBezTo>
                  <a:pt x="189" y="7"/>
                  <a:pt x="188" y="8"/>
                  <a:pt x="190" y="10"/>
                </a:cubicBezTo>
                <a:cubicBezTo>
                  <a:pt x="197" y="2"/>
                  <a:pt x="183" y="7"/>
                  <a:pt x="179" y="4"/>
                </a:cubicBezTo>
                <a:cubicBezTo>
                  <a:pt x="174" y="7"/>
                  <a:pt x="174" y="12"/>
                  <a:pt x="169" y="8"/>
                </a:cubicBezTo>
                <a:cubicBezTo>
                  <a:pt x="169" y="4"/>
                  <a:pt x="176" y="9"/>
                  <a:pt x="175" y="2"/>
                </a:cubicBezTo>
                <a:cubicBezTo>
                  <a:pt x="167" y="6"/>
                  <a:pt x="150" y="5"/>
                  <a:pt x="152" y="18"/>
                </a:cubicBezTo>
                <a:cubicBezTo>
                  <a:pt x="155" y="14"/>
                  <a:pt x="157" y="17"/>
                  <a:pt x="160" y="17"/>
                </a:cubicBezTo>
                <a:cubicBezTo>
                  <a:pt x="165" y="15"/>
                  <a:pt x="162" y="12"/>
                  <a:pt x="166" y="9"/>
                </a:cubicBezTo>
                <a:cubicBezTo>
                  <a:pt x="170" y="13"/>
                  <a:pt x="167" y="16"/>
                  <a:pt x="164" y="19"/>
                </a:cubicBezTo>
                <a:cubicBezTo>
                  <a:pt x="159" y="19"/>
                  <a:pt x="153" y="20"/>
                  <a:pt x="148" y="23"/>
                </a:cubicBezTo>
                <a:cubicBezTo>
                  <a:pt x="147" y="22"/>
                  <a:pt x="147" y="22"/>
                  <a:pt x="146" y="21"/>
                </a:cubicBezTo>
                <a:cubicBezTo>
                  <a:pt x="156" y="14"/>
                  <a:pt x="144" y="12"/>
                  <a:pt x="152" y="7"/>
                </a:cubicBezTo>
                <a:cubicBezTo>
                  <a:pt x="146" y="7"/>
                  <a:pt x="146" y="11"/>
                  <a:pt x="140" y="13"/>
                </a:cubicBezTo>
                <a:cubicBezTo>
                  <a:pt x="138" y="17"/>
                  <a:pt x="144" y="15"/>
                  <a:pt x="142" y="18"/>
                </a:cubicBezTo>
                <a:cubicBezTo>
                  <a:pt x="136" y="18"/>
                  <a:pt x="138" y="21"/>
                  <a:pt x="133" y="25"/>
                </a:cubicBezTo>
                <a:cubicBezTo>
                  <a:pt x="131" y="19"/>
                  <a:pt x="127" y="30"/>
                  <a:pt x="125" y="26"/>
                </a:cubicBezTo>
                <a:cubicBezTo>
                  <a:pt x="123" y="22"/>
                  <a:pt x="130" y="20"/>
                  <a:pt x="129" y="16"/>
                </a:cubicBezTo>
                <a:cubicBezTo>
                  <a:pt x="139" y="21"/>
                  <a:pt x="139" y="4"/>
                  <a:pt x="149" y="6"/>
                </a:cubicBezTo>
                <a:cubicBezTo>
                  <a:pt x="143" y="3"/>
                  <a:pt x="136" y="7"/>
                  <a:pt x="130" y="5"/>
                </a:cubicBezTo>
                <a:cubicBezTo>
                  <a:pt x="129" y="8"/>
                  <a:pt x="127" y="12"/>
                  <a:pt x="127" y="16"/>
                </a:cubicBezTo>
                <a:cubicBezTo>
                  <a:pt x="125" y="14"/>
                  <a:pt x="123" y="14"/>
                  <a:pt x="121" y="15"/>
                </a:cubicBezTo>
                <a:cubicBezTo>
                  <a:pt x="119" y="19"/>
                  <a:pt x="128" y="17"/>
                  <a:pt x="126" y="20"/>
                </a:cubicBezTo>
                <a:cubicBezTo>
                  <a:pt x="115" y="20"/>
                  <a:pt x="116" y="24"/>
                  <a:pt x="111" y="27"/>
                </a:cubicBezTo>
                <a:cubicBezTo>
                  <a:pt x="111" y="22"/>
                  <a:pt x="111" y="17"/>
                  <a:pt x="114" y="13"/>
                </a:cubicBezTo>
                <a:cubicBezTo>
                  <a:pt x="118" y="16"/>
                  <a:pt x="116" y="18"/>
                  <a:pt x="119" y="21"/>
                </a:cubicBezTo>
                <a:cubicBezTo>
                  <a:pt x="120" y="15"/>
                  <a:pt x="122" y="9"/>
                  <a:pt x="126" y="4"/>
                </a:cubicBezTo>
                <a:cubicBezTo>
                  <a:pt x="124" y="1"/>
                  <a:pt x="109" y="1"/>
                  <a:pt x="114" y="8"/>
                </a:cubicBezTo>
                <a:cubicBezTo>
                  <a:pt x="114" y="10"/>
                  <a:pt x="109" y="12"/>
                  <a:pt x="106" y="12"/>
                </a:cubicBezTo>
                <a:cubicBezTo>
                  <a:pt x="103" y="10"/>
                  <a:pt x="112" y="9"/>
                  <a:pt x="109" y="6"/>
                </a:cubicBezTo>
                <a:cubicBezTo>
                  <a:pt x="104" y="8"/>
                  <a:pt x="106" y="3"/>
                  <a:pt x="107" y="1"/>
                </a:cubicBezTo>
                <a:cubicBezTo>
                  <a:pt x="103" y="6"/>
                  <a:pt x="93" y="13"/>
                  <a:pt x="86" y="16"/>
                </a:cubicBezTo>
                <a:cubicBezTo>
                  <a:pt x="87" y="14"/>
                  <a:pt x="85" y="13"/>
                  <a:pt x="86" y="12"/>
                </a:cubicBezTo>
                <a:cubicBezTo>
                  <a:pt x="90" y="7"/>
                  <a:pt x="103" y="8"/>
                  <a:pt x="99" y="0"/>
                </a:cubicBezTo>
                <a:cubicBezTo>
                  <a:pt x="94" y="2"/>
                  <a:pt x="96" y="5"/>
                  <a:pt x="92" y="7"/>
                </a:cubicBezTo>
                <a:cubicBezTo>
                  <a:pt x="86" y="7"/>
                  <a:pt x="91" y="4"/>
                  <a:pt x="89" y="1"/>
                </a:cubicBezTo>
                <a:cubicBezTo>
                  <a:pt x="80" y="5"/>
                  <a:pt x="88" y="11"/>
                  <a:pt x="82" y="15"/>
                </a:cubicBezTo>
                <a:cubicBezTo>
                  <a:pt x="78" y="10"/>
                  <a:pt x="73" y="16"/>
                  <a:pt x="70" y="10"/>
                </a:cubicBezTo>
                <a:cubicBezTo>
                  <a:pt x="68" y="13"/>
                  <a:pt x="69" y="17"/>
                  <a:pt x="64" y="20"/>
                </a:cubicBezTo>
                <a:cubicBezTo>
                  <a:pt x="57" y="12"/>
                  <a:pt x="58" y="16"/>
                  <a:pt x="51" y="12"/>
                </a:cubicBezTo>
                <a:cubicBezTo>
                  <a:pt x="52" y="17"/>
                  <a:pt x="49" y="18"/>
                  <a:pt x="44" y="21"/>
                </a:cubicBezTo>
                <a:cubicBezTo>
                  <a:pt x="50" y="29"/>
                  <a:pt x="44" y="36"/>
                  <a:pt x="35" y="43"/>
                </a:cubicBezTo>
                <a:cubicBezTo>
                  <a:pt x="29" y="38"/>
                  <a:pt x="22" y="43"/>
                  <a:pt x="18" y="49"/>
                </a:cubicBezTo>
                <a:cubicBezTo>
                  <a:pt x="13" y="48"/>
                  <a:pt x="18" y="44"/>
                  <a:pt x="12" y="42"/>
                </a:cubicBezTo>
                <a:cubicBezTo>
                  <a:pt x="11" y="46"/>
                  <a:pt x="16" y="67"/>
                  <a:pt x="8" y="58"/>
                </a:cubicBezTo>
                <a:cubicBezTo>
                  <a:pt x="7" y="60"/>
                  <a:pt x="0" y="62"/>
                  <a:pt x="5" y="64"/>
                </a:cubicBezTo>
                <a:cubicBezTo>
                  <a:pt x="9" y="64"/>
                  <a:pt x="13" y="63"/>
                  <a:pt x="17" y="64"/>
                </a:cubicBezTo>
                <a:cubicBezTo>
                  <a:pt x="18" y="60"/>
                  <a:pt x="17" y="56"/>
                  <a:pt x="20" y="52"/>
                </a:cubicBezTo>
                <a:cubicBezTo>
                  <a:pt x="22" y="53"/>
                  <a:pt x="24" y="53"/>
                  <a:pt x="25" y="56"/>
                </a:cubicBezTo>
                <a:cubicBezTo>
                  <a:pt x="27" y="51"/>
                  <a:pt x="30" y="52"/>
                  <a:pt x="34" y="51"/>
                </a:cubicBezTo>
                <a:cubicBezTo>
                  <a:pt x="32" y="48"/>
                  <a:pt x="30" y="49"/>
                  <a:pt x="29" y="47"/>
                </a:cubicBezTo>
                <a:cubicBezTo>
                  <a:pt x="35" y="41"/>
                  <a:pt x="36" y="47"/>
                  <a:pt x="40" y="40"/>
                </a:cubicBezTo>
                <a:cubicBezTo>
                  <a:pt x="43" y="44"/>
                  <a:pt x="49" y="46"/>
                  <a:pt x="56" y="46"/>
                </a:cubicBezTo>
                <a:cubicBezTo>
                  <a:pt x="46" y="53"/>
                  <a:pt x="60" y="57"/>
                  <a:pt x="51" y="64"/>
                </a:cubicBezTo>
                <a:cubicBezTo>
                  <a:pt x="57" y="73"/>
                  <a:pt x="65" y="66"/>
                  <a:pt x="71" y="69"/>
                </a:cubicBezTo>
                <a:cubicBezTo>
                  <a:pt x="69" y="66"/>
                  <a:pt x="67" y="67"/>
                  <a:pt x="65" y="63"/>
                </a:cubicBezTo>
                <a:cubicBezTo>
                  <a:pt x="66" y="61"/>
                  <a:pt x="66" y="59"/>
                  <a:pt x="68" y="58"/>
                </a:cubicBezTo>
                <a:cubicBezTo>
                  <a:pt x="70" y="60"/>
                  <a:pt x="69" y="62"/>
                  <a:pt x="71" y="63"/>
                </a:cubicBezTo>
                <a:cubicBezTo>
                  <a:pt x="72" y="64"/>
                  <a:pt x="78" y="62"/>
                  <a:pt x="76" y="59"/>
                </a:cubicBezTo>
                <a:cubicBezTo>
                  <a:pt x="75" y="59"/>
                  <a:pt x="81" y="47"/>
                  <a:pt x="86" y="46"/>
                </a:cubicBezTo>
                <a:cubicBezTo>
                  <a:pt x="84" y="48"/>
                  <a:pt x="83" y="50"/>
                  <a:pt x="83" y="52"/>
                </a:cubicBezTo>
                <a:cubicBezTo>
                  <a:pt x="86" y="51"/>
                  <a:pt x="92" y="50"/>
                  <a:pt x="91" y="55"/>
                </a:cubicBezTo>
                <a:cubicBezTo>
                  <a:pt x="94" y="52"/>
                  <a:pt x="98" y="50"/>
                  <a:pt x="101" y="51"/>
                </a:cubicBezTo>
                <a:cubicBezTo>
                  <a:pt x="101" y="52"/>
                  <a:pt x="102" y="53"/>
                  <a:pt x="101" y="54"/>
                </a:cubicBezTo>
                <a:cubicBezTo>
                  <a:pt x="96" y="55"/>
                  <a:pt x="91" y="54"/>
                  <a:pt x="85" y="59"/>
                </a:cubicBezTo>
                <a:cubicBezTo>
                  <a:pt x="85" y="58"/>
                  <a:pt x="85" y="53"/>
                  <a:pt x="82" y="55"/>
                </a:cubicBezTo>
                <a:cubicBezTo>
                  <a:pt x="85" y="62"/>
                  <a:pt x="73" y="61"/>
                  <a:pt x="75" y="69"/>
                </a:cubicBezTo>
                <a:cubicBezTo>
                  <a:pt x="79" y="65"/>
                  <a:pt x="82" y="74"/>
                  <a:pt x="86" y="69"/>
                </a:cubicBezTo>
                <a:cubicBezTo>
                  <a:pt x="90" y="67"/>
                  <a:pt x="84" y="64"/>
                  <a:pt x="86" y="62"/>
                </a:cubicBezTo>
                <a:cubicBezTo>
                  <a:pt x="88" y="61"/>
                  <a:pt x="89" y="60"/>
                  <a:pt x="90" y="61"/>
                </a:cubicBezTo>
                <a:cubicBezTo>
                  <a:pt x="93" y="63"/>
                  <a:pt x="88" y="65"/>
                  <a:pt x="90" y="67"/>
                </a:cubicBezTo>
                <a:cubicBezTo>
                  <a:pt x="92" y="66"/>
                  <a:pt x="93" y="70"/>
                  <a:pt x="96" y="65"/>
                </a:cubicBezTo>
                <a:cubicBezTo>
                  <a:pt x="94" y="64"/>
                  <a:pt x="93" y="62"/>
                  <a:pt x="91" y="60"/>
                </a:cubicBezTo>
                <a:cubicBezTo>
                  <a:pt x="93" y="59"/>
                  <a:pt x="93" y="57"/>
                  <a:pt x="94" y="56"/>
                </a:cubicBezTo>
                <a:cubicBezTo>
                  <a:pt x="96" y="62"/>
                  <a:pt x="99" y="56"/>
                  <a:pt x="101" y="60"/>
                </a:cubicBezTo>
                <a:cubicBezTo>
                  <a:pt x="98" y="64"/>
                  <a:pt x="97" y="57"/>
                  <a:pt x="94" y="61"/>
                </a:cubicBezTo>
                <a:cubicBezTo>
                  <a:pt x="100" y="64"/>
                  <a:pt x="97" y="67"/>
                  <a:pt x="98" y="71"/>
                </a:cubicBezTo>
                <a:cubicBezTo>
                  <a:pt x="105" y="68"/>
                  <a:pt x="100" y="63"/>
                  <a:pt x="104" y="59"/>
                </a:cubicBezTo>
                <a:cubicBezTo>
                  <a:pt x="107" y="57"/>
                  <a:pt x="109" y="64"/>
                  <a:pt x="112" y="63"/>
                </a:cubicBezTo>
                <a:cubicBezTo>
                  <a:pt x="114" y="59"/>
                  <a:pt x="118" y="57"/>
                  <a:pt x="112" y="54"/>
                </a:cubicBezTo>
                <a:cubicBezTo>
                  <a:pt x="115" y="51"/>
                  <a:pt x="120" y="47"/>
                  <a:pt x="124" y="49"/>
                </a:cubicBezTo>
                <a:cubicBezTo>
                  <a:pt x="117" y="54"/>
                  <a:pt x="118" y="60"/>
                  <a:pt x="114" y="66"/>
                </a:cubicBezTo>
                <a:cubicBezTo>
                  <a:pt x="111" y="60"/>
                  <a:pt x="96" y="73"/>
                  <a:pt x="104" y="74"/>
                </a:cubicBezTo>
                <a:cubicBezTo>
                  <a:pt x="103" y="70"/>
                  <a:pt x="109" y="75"/>
                  <a:pt x="112" y="69"/>
                </a:cubicBezTo>
                <a:cubicBezTo>
                  <a:pt x="115" y="75"/>
                  <a:pt x="123" y="71"/>
                  <a:pt x="131" y="76"/>
                </a:cubicBezTo>
                <a:cubicBezTo>
                  <a:pt x="136" y="74"/>
                  <a:pt x="133" y="71"/>
                  <a:pt x="134" y="68"/>
                </a:cubicBezTo>
                <a:cubicBezTo>
                  <a:pt x="136" y="69"/>
                  <a:pt x="138" y="65"/>
                  <a:pt x="140" y="69"/>
                </a:cubicBezTo>
                <a:cubicBezTo>
                  <a:pt x="143" y="65"/>
                  <a:pt x="143" y="65"/>
                  <a:pt x="147" y="64"/>
                </a:cubicBezTo>
                <a:cubicBezTo>
                  <a:pt x="145" y="58"/>
                  <a:pt x="142" y="67"/>
                  <a:pt x="140" y="64"/>
                </a:cubicBezTo>
                <a:cubicBezTo>
                  <a:pt x="137" y="61"/>
                  <a:pt x="137" y="59"/>
                  <a:pt x="138" y="57"/>
                </a:cubicBezTo>
                <a:cubicBezTo>
                  <a:pt x="142" y="56"/>
                  <a:pt x="145" y="61"/>
                  <a:pt x="150" y="56"/>
                </a:cubicBezTo>
                <a:cubicBezTo>
                  <a:pt x="146" y="52"/>
                  <a:pt x="148" y="49"/>
                  <a:pt x="151" y="46"/>
                </a:cubicBezTo>
                <a:cubicBezTo>
                  <a:pt x="154" y="49"/>
                  <a:pt x="157" y="43"/>
                  <a:pt x="160" y="44"/>
                </a:cubicBezTo>
                <a:cubicBezTo>
                  <a:pt x="161" y="45"/>
                  <a:pt x="160" y="47"/>
                  <a:pt x="160" y="48"/>
                </a:cubicBezTo>
                <a:cubicBezTo>
                  <a:pt x="157" y="52"/>
                  <a:pt x="154" y="50"/>
                  <a:pt x="151" y="51"/>
                </a:cubicBezTo>
                <a:cubicBezTo>
                  <a:pt x="154" y="59"/>
                  <a:pt x="144" y="65"/>
                  <a:pt x="147" y="73"/>
                </a:cubicBezTo>
                <a:cubicBezTo>
                  <a:pt x="143" y="73"/>
                  <a:pt x="140" y="68"/>
                  <a:pt x="136" y="72"/>
                </a:cubicBezTo>
                <a:cubicBezTo>
                  <a:pt x="140" y="79"/>
                  <a:pt x="149" y="71"/>
                  <a:pt x="150" y="77"/>
                </a:cubicBezTo>
                <a:cubicBezTo>
                  <a:pt x="157" y="75"/>
                  <a:pt x="157" y="70"/>
                  <a:pt x="162" y="64"/>
                </a:cubicBezTo>
                <a:cubicBezTo>
                  <a:pt x="163" y="66"/>
                  <a:pt x="165" y="65"/>
                  <a:pt x="166" y="67"/>
                </a:cubicBezTo>
                <a:cubicBezTo>
                  <a:pt x="165" y="71"/>
                  <a:pt x="161" y="69"/>
                  <a:pt x="161" y="72"/>
                </a:cubicBezTo>
                <a:cubicBezTo>
                  <a:pt x="163" y="76"/>
                  <a:pt x="166" y="72"/>
                  <a:pt x="169" y="75"/>
                </a:cubicBezTo>
                <a:cubicBezTo>
                  <a:pt x="175" y="71"/>
                  <a:pt x="166" y="64"/>
                  <a:pt x="167" y="62"/>
                </a:cubicBezTo>
                <a:cubicBezTo>
                  <a:pt x="169" y="61"/>
                  <a:pt x="170" y="62"/>
                  <a:pt x="171" y="63"/>
                </a:cubicBezTo>
                <a:cubicBezTo>
                  <a:pt x="173" y="68"/>
                  <a:pt x="172" y="72"/>
                  <a:pt x="177" y="76"/>
                </a:cubicBezTo>
                <a:cubicBezTo>
                  <a:pt x="180" y="76"/>
                  <a:pt x="182" y="72"/>
                  <a:pt x="184" y="78"/>
                </a:cubicBezTo>
                <a:cubicBezTo>
                  <a:pt x="187" y="73"/>
                  <a:pt x="190" y="78"/>
                  <a:pt x="189" y="81"/>
                </a:cubicBezTo>
                <a:cubicBezTo>
                  <a:pt x="195" y="71"/>
                  <a:pt x="202" y="78"/>
                  <a:pt x="204" y="70"/>
                </a:cubicBezTo>
                <a:cubicBezTo>
                  <a:pt x="202" y="67"/>
                  <a:pt x="200" y="69"/>
                  <a:pt x="198" y="65"/>
                </a:cubicBezTo>
                <a:cubicBezTo>
                  <a:pt x="204" y="64"/>
                  <a:pt x="201" y="62"/>
                  <a:pt x="204" y="58"/>
                </a:cubicBezTo>
                <a:cubicBezTo>
                  <a:pt x="204" y="64"/>
                  <a:pt x="210" y="59"/>
                  <a:pt x="213" y="61"/>
                </a:cubicBezTo>
                <a:cubicBezTo>
                  <a:pt x="213" y="64"/>
                  <a:pt x="208" y="64"/>
                  <a:pt x="205" y="64"/>
                </a:cubicBezTo>
                <a:cubicBezTo>
                  <a:pt x="207" y="69"/>
                  <a:pt x="203" y="73"/>
                  <a:pt x="203" y="78"/>
                </a:cubicBezTo>
                <a:cubicBezTo>
                  <a:pt x="209" y="73"/>
                  <a:pt x="209" y="80"/>
                  <a:pt x="215" y="79"/>
                </a:cubicBezTo>
                <a:cubicBezTo>
                  <a:pt x="216" y="75"/>
                  <a:pt x="211" y="77"/>
                  <a:pt x="213" y="75"/>
                </a:cubicBezTo>
                <a:cubicBezTo>
                  <a:pt x="216" y="77"/>
                  <a:pt x="219" y="75"/>
                  <a:pt x="221" y="76"/>
                </a:cubicBezTo>
                <a:cubicBezTo>
                  <a:pt x="223" y="77"/>
                  <a:pt x="220" y="78"/>
                  <a:pt x="221" y="80"/>
                </a:cubicBezTo>
                <a:cubicBezTo>
                  <a:pt x="225" y="82"/>
                  <a:pt x="228" y="76"/>
                  <a:pt x="229" y="77"/>
                </a:cubicBezTo>
                <a:cubicBezTo>
                  <a:pt x="229" y="82"/>
                  <a:pt x="244" y="78"/>
                  <a:pt x="244" y="84"/>
                </a:cubicBezTo>
                <a:cubicBezTo>
                  <a:pt x="249" y="80"/>
                  <a:pt x="255" y="79"/>
                  <a:pt x="259" y="82"/>
                </a:cubicBezTo>
                <a:cubicBezTo>
                  <a:pt x="263" y="79"/>
                  <a:pt x="269" y="76"/>
                  <a:pt x="268" y="72"/>
                </a:cubicBezTo>
                <a:cubicBezTo>
                  <a:pt x="268" y="73"/>
                  <a:pt x="269" y="73"/>
                  <a:pt x="270" y="73"/>
                </a:cubicBezTo>
                <a:cubicBezTo>
                  <a:pt x="266" y="77"/>
                  <a:pt x="272" y="82"/>
                  <a:pt x="274" y="83"/>
                </a:cubicBezTo>
                <a:cubicBezTo>
                  <a:pt x="274" y="79"/>
                  <a:pt x="284" y="87"/>
                  <a:pt x="284" y="79"/>
                </a:cubicBezTo>
                <a:cubicBezTo>
                  <a:pt x="289" y="84"/>
                  <a:pt x="296" y="83"/>
                  <a:pt x="302" y="82"/>
                </a:cubicBezTo>
                <a:cubicBezTo>
                  <a:pt x="300" y="78"/>
                  <a:pt x="296" y="79"/>
                  <a:pt x="299" y="75"/>
                </a:cubicBezTo>
                <a:cubicBezTo>
                  <a:pt x="298" y="81"/>
                  <a:pt x="304" y="77"/>
                  <a:pt x="306" y="77"/>
                </a:cubicBezTo>
                <a:cubicBezTo>
                  <a:pt x="303" y="84"/>
                  <a:pt x="321" y="74"/>
                  <a:pt x="318" y="84"/>
                </a:cubicBezTo>
                <a:cubicBezTo>
                  <a:pt x="314" y="77"/>
                  <a:pt x="310" y="84"/>
                  <a:pt x="305" y="83"/>
                </a:cubicBezTo>
                <a:cubicBezTo>
                  <a:pt x="305" y="84"/>
                  <a:pt x="306" y="84"/>
                  <a:pt x="305" y="85"/>
                </a:cubicBezTo>
                <a:cubicBezTo>
                  <a:pt x="305" y="86"/>
                  <a:pt x="305" y="87"/>
                  <a:pt x="305" y="88"/>
                </a:cubicBezTo>
                <a:cubicBezTo>
                  <a:pt x="312" y="84"/>
                  <a:pt x="317" y="85"/>
                  <a:pt x="327" y="86"/>
                </a:cubicBezTo>
                <a:cubicBezTo>
                  <a:pt x="337" y="86"/>
                  <a:pt x="354" y="90"/>
                  <a:pt x="362" y="87"/>
                </a:cubicBezTo>
                <a:cubicBezTo>
                  <a:pt x="364" y="86"/>
                  <a:pt x="364" y="86"/>
                  <a:pt x="364" y="85"/>
                </a:cubicBezTo>
                <a:cubicBezTo>
                  <a:pt x="363" y="84"/>
                  <a:pt x="364" y="84"/>
                  <a:pt x="364" y="85"/>
                </a:cubicBezTo>
                <a:cubicBezTo>
                  <a:pt x="364" y="85"/>
                  <a:pt x="365" y="86"/>
                  <a:pt x="365" y="86"/>
                </a:cubicBezTo>
                <a:cubicBezTo>
                  <a:pt x="372" y="93"/>
                  <a:pt x="389" y="81"/>
                  <a:pt x="387" y="91"/>
                </a:cubicBezTo>
                <a:cubicBezTo>
                  <a:pt x="387" y="87"/>
                  <a:pt x="400" y="85"/>
                  <a:pt x="399" y="90"/>
                </a:cubicBezTo>
                <a:cubicBezTo>
                  <a:pt x="413" y="85"/>
                  <a:pt x="426" y="87"/>
                  <a:pt x="439" y="90"/>
                </a:cubicBezTo>
                <a:cubicBezTo>
                  <a:pt x="448" y="88"/>
                  <a:pt x="461" y="85"/>
                  <a:pt x="465" y="91"/>
                </a:cubicBezTo>
                <a:cubicBezTo>
                  <a:pt x="464" y="90"/>
                  <a:pt x="465" y="89"/>
                  <a:pt x="466" y="87"/>
                </a:cubicBezTo>
                <a:cubicBezTo>
                  <a:pt x="481" y="89"/>
                  <a:pt x="505" y="89"/>
                  <a:pt x="524" y="92"/>
                </a:cubicBezTo>
                <a:cubicBezTo>
                  <a:pt x="539" y="86"/>
                  <a:pt x="551" y="95"/>
                  <a:pt x="566" y="89"/>
                </a:cubicBezTo>
                <a:cubicBezTo>
                  <a:pt x="569" y="91"/>
                  <a:pt x="572" y="89"/>
                  <a:pt x="575" y="93"/>
                </a:cubicBezTo>
                <a:cubicBezTo>
                  <a:pt x="588" y="85"/>
                  <a:pt x="600" y="94"/>
                  <a:pt x="614" y="87"/>
                </a:cubicBezTo>
                <a:cubicBezTo>
                  <a:pt x="615" y="88"/>
                  <a:pt x="616" y="90"/>
                  <a:pt x="616" y="91"/>
                </a:cubicBezTo>
                <a:cubicBezTo>
                  <a:pt x="625" y="89"/>
                  <a:pt x="634" y="85"/>
                  <a:pt x="641" y="86"/>
                </a:cubicBezTo>
                <a:cubicBezTo>
                  <a:pt x="643" y="86"/>
                  <a:pt x="646" y="89"/>
                  <a:pt x="648" y="89"/>
                </a:cubicBezTo>
                <a:cubicBezTo>
                  <a:pt x="652" y="89"/>
                  <a:pt x="655" y="84"/>
                  <a:pt x="659" y="85"/>
                </a:cubicBezTo>
                <a:cubicBezTo>
                  <a:pt x="661" y="85"/>
                  <a:pt x="662" y="88"/>
                  <a:pt x="665" y="87"/>
                </a:cubicBezTo>
                <a:cubicBezTo>
                  <a:pt x="669" y="87"/>
                  <a:pt x="669" y="86"/>
                  <a:pt x="675" y="85"/>
                </a:cubicBezTo>
                <a:cubicBezTo>
                  <a:pt x="687" y="81"/>
                  <a:pt x="703" y="89"/>
                  <a:pt x="708" y="79"/>
                </a:cubicBezTo>
                <a:cubicBezTo>
                  <a:pt x="708" y="81"/>
                  <a:pt x="709" y="82"/>
                  <a:pt x="712" y="83"/>
                </a:cubicBezTo>
                <a:cubicBezTo>
                  <a:pt x="715" y="79"/>
                  <a:pt x="717" y="79"/>
                  <a:pt x="721" y="74"/>
                </a:cubicBezTo>
                <a:cubicBezTo>
                  <a:pt x="722" y="77"/>
                  <a:pt x="720" y="79"/>
                  <a:pt x="721" y="81"/>
                </a:cubicBezTo>
                <a:cubicBezTo>
                  <a:pt x="728" y="77"/>
                  <a:pt x="735" y="72"/>
                  <a:pt x="736" y="64"/>
                </a:cubicBezTo>
                <a:cubicBezTo>
                  <a:pt x="742" y="66"/>
                  <a:pt x="744" y="59"/>
                  <a:pt x="748" y="58"/>
                </a:cubicBezTo>
                <a:cubicBezTo>
                  <a:pt x="745" y="56"/>
                  <a:pt x="748" y="50"/>
                  <a:pt x="743" y="51"/>
                </a:cubicBezTo>
                <a:cubicBezTo>
                  <a:pt x="742" y="55"/>
                  <a:pt x="745" y="56"/>
                  <a:pt x="744" y="58"/>
                </a:cubicBezTo>
                <a:cubicBezTo>
                  <a:pt x="740" y="59"/>
                  <a:pt x="732" y="63"/>
                  <a:pt x="732" y="56"/>
                </a:cubicBezTo>
                <a:cubicBezTo>
                  <a:pt x="731" y="61"/>
                  <a:pt x="726" y="59"/>
                  <a:pt x="726" y="62"/>
                </a:cubicBezTo>
                <a:cubicBezTo>
                  <a:pt x="733" y="58"/>
                  <a:pt x="727" y="71"/>
                  <a:pt x="730" y="69"/>
                </a:cubicBezTo>
                <a:cubicBezTo>
                  <a:pt x="732" y="68"/>
                  <a:pt x="729" y="62"/>
                  <a:pt x="732" y="65"/>
                </a:cubicBezTo>
                <a:cubicBezTo>
                  <a:pt x="733" y="68"/>
                  <a:pt x="731" y="70"/>
                  <a:pt x="728" y="72"/>
                </a:cubicBezTo>
                <a:cubicBezTo>
                  <a:pt x="727" y="66"/>
                  <a:pt x="723" y="75"/>
                  <a:pt x="721" y="72"/>
                </a:cubicBezTo>
                <a:cubicBezTo>
                  <a:pt x="721" y="71"/>
                  <a:pt x="720" y="70"/>
                  <a:pt x="719" y="70"/>
                </a:cubicBezTo>
                <a:cubicBezTo>
                  <a:pt x="726" y="65"/>
                  <a:pt x="720" y="62"/>
                  <a:pt x="725" y="56"/>
                </a:cubicBezTo>
                <a:cubicBezTo>
                  <a:pt x="732" y="58"/>
                  <a:pt x="730" y="47"/>
                  <a:pt x="736" y="53"/>
                </a:cubicBezTo>
                <a:cubicBezTo>
                  <a:pt x="737" y="50"/>
                  <a:pt x="746" y="41"/>
                  <a:pt x="739" y="40"/>
                </a:cubicBezTo>
                <a:cubicBezTo>
                  <a:pt x="741" y="41"/>
                  <a:pt x="734" y="48"/>
                  <a:pt x="733" y="43"/>
                </a:cubicBezTo>
                <a:cubicBezTo>
                  <a:pt x="729" y="46"/>
                  <a:pt x="726" y="58"/>
                  <a:pt x="720" y="51"/>
                </a:cubicBezTo>
                <a:cubicBezTo>
                  <a:pt x="722" y="47"/>
                  <a:pt x="723" y="47"/>
                  <a:pt x="727" y="47"/>
                </a:cubicBezTo>
                <a:cubicBezTo>
                  <a:pt x="723" y="44"/>
                  <a:pt x="729" y="42"/>
                  <a:pt x="728" y="39"/>
                </a:cubicBezTo>
                <a:cubicBezTo>
                  <a:pt x="724" y="39"/>
                  <a:pt x="725" y="30"/>
                  <a:pt x="730" y="27"/>
                </a:cubicBezTo>
                <a:cubicBezTo>
                  <a:pt x="731" y="29"/>
                  <a:pt x="732" y="30"/>
                  <a:pt x="733" y="32"/>
                </a:cubicBezTo>
                <a:cubicBezTo>
                  <a:pt x="734" y="31"/>
                  <a:pt x="735" y="31"/>
                  <a:pt x="736" y="30"/>
                </a:cubicBezTo>
                <a:cubicBezTo>
                  <a:pt x="737" y="29"/>
                  <a:pt x="736" y="27"/>
                  <a:pt x="736" y="26"/>
                </a:cubicBezTo>
                <a:cubicBezTo>
                  <a:pt x="735" y="27"/>
                  <a:pt x="733" y="28"/>
                  <a:pt x="732" y="26"/>
                </a:cubicBezTo>
                <a:cubicBezTo>
                  <a:pt x="734" y="22"/>
                  <a:pt x="738" y="21"/>
                  <a:pt x="736" y="17"/>
                </a:cubicBezTo>
                <a:cubicBezTo>
                  <a:pt x="733" y="19"/>
                  <a:pt x="734" y="21"/>
                  <a:pt x="730" y="23"/>
                </a:cubicBezTo>
                <a:cubicBezTo>
                  <a:pt x="724" y="22"/>
                  <a:pt x="725" y="19"/>
                  <a:pt x="724" y="13"/>
                </a:cubicBezTo>
                <a:cubicBezTo>
                  <a:pt x="728" y="14"/>
                  <a:pt x="731" y="16"/>
                  <a:pt x="735" y="14"/>
                </a:cubicBezTo>
                <a:cubicBezTo>
                  <a:pt x="732" y="10"/>
                  <a:pt x="725" y="13"/>
                  <a:pt x="725" y="7"/>
                </a:cubicBezTo>
                <a:cubicBezTo>
                  <a:pt x="723" y="9"/>
                  <a:pt x="723" y="10"/>
                  <a:pt x="723" y="11"/>
                </a:cubicBezTo>
                <a:cubicBezTo>
                  <a:pt x="715" y="0"/>
                  <a:pt x="704" y="15"/>
                  <a:pt x="697" y="8"/>
                </a:cubicBezTo>
                <a:cubicBezTo>
                  <a:pt x="692" y="9"/>
                  <a:pt x="697" y="17"/>
                  <a:pt x="693" y="15"/>
                </a:cubicBezTo>
                <a:cubicBezTo>
                  <a:pt x="696" y="11"/>
                  <a:pt x="689" y="17"/>
                  <a:pt x="689" y="12"/>
                </a:cubicBezTo>
                <a:cubicBezTo>
                  <a:pt x="692" y="10"/>
                  <a:pt x="695" y="8"/>
                  <a:pt x="693" y="6"/>
                </a:cubicBezTo>
                <a:cubicBezTo>
                  <a:pt x="687" y="9"/>
                  <a:pt x="689" y="7"/>
                  <a:pt x="689" y="10"/>
                </a:cubicBezTo>
                <a:cubicBezTo>
                  <a:pt x="684" y="9"/>
                  <a:pt x="676" y="11"/>
                  <a:pt x="674" y="13"/>
                </a:cubicBezTo>
                <a:cubicBezTo>
                  <a:pt x="672" y="12"/>
                  <a:pt x="672" y="10"/>
                  <a:pt x="672" y="9"/>
                </a:cubicBezTo>
                <a:cubicBezTo>
                  <a:pt x="668" y="10"/>
                  <a:pt x="664" y="10"/>
                  <a:pt x="660" y="10"/>
                </a:cubicBezTo>
                <a:cubicBezTo>
                  <a:pt x="661" y="11"/>
                  <a:pt x="658" y="13"/>
                  <a:pt x="658" y="15"/>
                </a:cubicBezTo>
                <a:cubicBezTo>
                  <a:pt x="658" y="8"/>
                  <a:pt x="656" y="16"/>
                  <a:pt x="654" y="14"/>
                </a:cubicBezTo>
                <a:cubicBezTo>
                  <a:pt x="654" y="13"/>
                  <a:pt x="653" y="13"/>
                  <a:pt x="652" y="12"/>
                </a:cubicBezTo>
                <a:cubicBezTo>
                  <a:pt x="654" y="11"/>
                  <a:pt x="655" y="12"/>
                  <a:pt x="657" y="10"/>
                </a:cubicBezTo>
                <a:cubicBezTo>
                  <a:pt x="653" y="8"/>
                  <a:pt x="643" y="5"/>
                  <a:pt x="644" y="13"/>
                </a:cubicBezTo>
                <a:cubicBezTo>
                  <a:pt x="645" y="12"/>
                  <a:pt x="648" y="11"/>
                  <a:pt x="646" y="13"/>
                </a:cubicBezTo>
                <a:cubicBezTo>
                  <a:pt x="642" y="15"/>
                  <a:pt x="644" y="12"/>
                  <a:pt x="642" y="9"/>
                </a:cubicBezTo>
                <a:cubicBezTo>
                  <a:pt x="638" y="11"/>
                  <a:pt x="631" y="8"/>
                  <a:pt x="630" y="13"/>
                </a:cubicBezTo>
                <a:cubicBezTo>
                  <a:pt x="626" y="9"/>
                  <a:pt x="618" y="13"/>
                  <a:pt x="622" y="8"/>
                </a:cubicBezTo>
                <a:cubicBezTo>
                  <a:pt x="621" y="9"/>
                  <a:pt x="620" y="8"/>
                  <a:pt x="620" y="7"/>
                </a:cubicBezTo>
                <a:cubicBezTo>
                  <a:pt x="617" y="8"/>
                  <a:pt x="619" y="10"/>
                  <a:pt x="618" y="12"/>
                </a:cubicBezTo>
                <a:cubicBezTo>
                  <a:pt x="617" y="10"/>
                  <a:pt x="615" y="12"/>
                  <a:pt x="614" y="11"/>
                </a:cubicBezTo>
                <a:cubicBezTo>
                  <a:pt x="616" y="10"/>
                  <a:pt x="618" y="8"/>
                  <a:pt x="616" y="6"/>
                </a:cubicBezTo>
                <a:cubicBezTo>
                  <a:pt x="611" y="7"/>
                  <a:pt x="607" y="11"/>
                  <a:pt x="600" y="9"/>
                </a:cubicBezTo>
                <a:cubicBezTo>
                  <a:pt x="601" y="9"/>
                  <a:pt x="607" y="9"/>
                  <a:pt x="604" y="6"/>
                </a:cubicBezTo>
                <a:cubicBezTo>
                  <a:pt x="601" y="6"/>
                  <a:pt x="595" y="6"/>
                  <a:pt x="594" y="11"/>
                </a:cubicBezTo>
                <a:cubicBezTo>
                  <a:pt x="589" y="4"/>
                  <a:pt x="584" y="11"/>
                  <a:pt x="580" y="12"/>
                </a:cubicBezTo>
                <a:cubicBezTo>
                  <a:pt x="582" y="11"/>
                  <a:pt x="583" y="9"/>
                  <a:pt x="582" y="7"/>
                </a:cubicBezTo>
                <a:cubicBezTo>
                  <a:pt x="578" y="12"/>
                  <a:pt x="581" y="4"/>
                  <a:pt x="578" y="7"/>
                </a:cubicBezTo>
                <a:cubicBezTo>
                  <a:pt x="576" y="11"/>
                  <a:pt x="574" y="9"/>
                  <a:pt x="571" y="7"/>
                </a:cubicBezTo>
                <a:cubicBezTo>
                  <a:pt x="566" y="14"/>
                  <a:pt x="564" y="5"/>
                  <a:pt x="559" y="11"/>
                </a:cubicBezTo>
                <a:close/>
                <a:moveTo>
                  <a:pt x="231" y="32"/>
                </a:moveTo>
                <a:cubicBezTo>
                  <a:pt x="227" y="31"/>
                  <a:pt x="230" y="31"/>
                  <a:pt x="227" y="28"/>
                </a:cubicBezTo>
                <a:cubicBezTo>
                  <a:pt x="231" y="24"/>
                  <a:pt x="236" y="30"/>
                  <a:pt x="231" y="32"/>
                </a:cubicBezTo>
                <a:close/>
                <a:moveTo>
                  <a:pt x="231" y="21"/>
                </a:moveTo>
                <a:cubicBezTo>
                  <a:pt x="230" y="21"/>
                  <a:pt x="222" y="23"/>
                  <a:pt x="227" y="23"/>
                </a:cubicBezTo>
                <a:cubicBezTo>
                  <a:pt x="228" y="25"/>
                  <a:pt x="222" y="25"/>
                  <a:pt x="221" y="22"/>
                </a:cubicBezTo>
                <a:cubicBezTo>
                  <a:pt x="224" y="23"/>
                  <a:pt x="228" y="16"/>
                  <a:pt x="231" y="21"/>
                </a:cubicBezTo>
                <a:close/>
                <a:moveTo>
                  <a:pt x="201" y="36"/>
                </a:moveTo>
                <a:cubicBezTo>
                  <a:pt x="201" y="32"/>
                  <a:pt x="207" y="22"/>
                  <a:pt x="209" y="30"/>
                </a:cubicBezTo>
                <a:cubicBezTo>
                  <a:pt x="203" y="27"/>
                  <a:pt x="206" y="33"/>
                  <a:pt x="201" y="36"/>
                </a:cubicBezTo>
                <a:close/>
                <a:moveTo>
                  <a:pt x="211" y="26"/>
                </a:moveTo>
                <a:cubicBezTo>
                  <a:pt x="213" y="25"/>
                  <a:pt x="213" y="26"/>
                  <a:pt x="212" y="27"/>
                </a:cubicBezTo>
                <a:cubicBezTo>
                  <a:pt x="217" y="29"/>
                  <a:pt x="212" y="22"/>
                  <a:pt x="217" y="23"/>
                </a:cubicBezTo>
                <a:cubicBezTo>
                  <a:pt x="216" y="26"/>
                  <a:pt x="217" y="30"/>
                  <a:pt x="213" y="32"/>
                </a:cubicBezTo>
                <a:cubicBezTo>
                  <a:pt x="212" y="30"/>
                  <a:pt x="212" y="28"/>
                  <a:pt x="211" y="26"/>
                </a:cubicBezTo>
                <a:close/>
                <a:moveTo>
                  <a:pt x="217" y="16"/>
                </a:moveTo>
                <a:cubicBezTo>
                  <a:pt x="216" y="19"/>
                  <a:pt x="217" y="19"/>
                  <a:pt x="219" y="18"/>
                </a:cubicBezTo>
                <a:cubicBezTo>
                  <a:pt x="220" y="19"/>
                  <a:pt x="219" y="20"/>
                  <a:pt x="220" y="21"/>
                </a:cubicBezTo>
                <a:cubicBezTo>
                  <a:pt x="219" y="21"/>
                  <a:pt x="219" y="22"/>
                  <a:pt x="218" y="23"/>
                </a:cubicBezTo>
                <a:cubicBezTo>
                  <a:pt x="216" y="20"/>
                  <a:pt x="215" y="21"/>
                  <a:pt x="213" y="19"/>
                </a:cubicBezTo>
                <a:cubicBezTo>
                  <a:pt x="214" y="18"/>
                  <a:pt x="215" y="17"/>
                  <a:pt x="217" y="16"/>
                </a:cubicBezTo>
                <a:close/>
                <a:moveTo>
                  <a:pt x="196" y="25"/>
                </a:moveTo>
                <a:cubicBezTo>
                  <a:pt x="193" y="27"/>
                  <a:pt x="196" y="29"/>
                  <a:pt x="195" y="31"/>
                </a:cubicBezTo>
                <a:cubicBezTo>
                  <a:pt x="193" y="27"/>
                  <a:pt x="186" y="16"/>
                  <a:pt x="180" y="21"/>
                </a:cubicBezTo>
                <a:cubicBezTo>
                  <a:pt x="177" y="18"/>
                  <a:pt x="187" y="17"/>
                  <a:pt x="184" y="14"/>
                </a:cubicBezTo>
                <a:cubicBezTo>
                  <a:pt x="187" y="17"/>
                  <a:pt x="191" y="19"/>
                  <a:pt x="196" y="25"/>
                </a:cubicBezTo>
                <a:close/>
                <a:moveTo>
                  <a:pt x="181" y="31"/>
                </a:moveTo>
                <a:cubicBezTo>
                  <a:pt x="181" y="30"/>
                  <a:pt x="180" y="28"/>
                  <a:pt x="179" y="26"/>
                </a:cubicBezTo>
                <a:cubicBezTo>
                  <a:pt x="180" y="26"/>
                  <a:pt x="182" y="25"/>
                  <a:pt x="184" y="24"/>
                </a:cubicBezTo>
                <a:cubicBezTo>
                  <a:pt x="187" y="27"/>
                  <a:pt x="184" y="29"/>
                  <a:pt x="181" y="31"/>
                </a:cubicBezTo>
                <a:close/>
                <a:moveTo>
                  <a:pt x="184" y="11"/>
                </a:moveTo>
                <a:cubicBezTo>
                  <a:pt x="181" y="15"/>
                  <a:pt x="179" y="12"/>
                  <a:pt x="177" y="15"/>
                </a:cubicBezTo>
                <a:cubicBezTo>
                  <a:pt x="172" y="11"/>
                  <a:pt x="183" y="10"/>
                  <a:pt x="180" y="7"/>
                </a:cubicBezTo>
                <a:cubicBezTo>
                  <a:pt x="184" y="5"/>
                  <a:pt x="181" y="10"/>
                  <a:pt x="184" y="11"/>
                </a:cubicBezTo>
                <a:close/>
                <a:moveTo>
                  <a:pt x="88" y="30"/>
                </a:moveTo>
                <a:cubicBezTo>
                  <a:pt x="87" y="25"/>
                  <a:pt x="93" y="22"/>
                  <a:pt x="97" y="18"/>
                </a:cubicBezTo>
                <a:cubicBezTo>
                  <a:pt x="96" y="17"/>
                  <a:pt x="95" y="16"/>
                  <a:pt x="95" y="16"/>
                </a:cubicBezTo>
                <a:cubicBezTo>
                  <a:pt x="101" y="18"/>
                  <a:pt x="102" y="25"/>
                  <a:pt x="88" y="30"/>
                </a:cubicBezTo>
                <a:close/>
                <a:moveTo>
                  <a:pt x="74" y="17"/>
                </a:moveTo>
                <a:cubicBezTo>
                  <a:pt x="79" y="24"/>
                  <a:pt x="80" y="13"/>
                  <a:pt x="85" y="18"/>
                </a:cubicBezTo>
                <a:cubicBezTo>
                  <a:pt x="87" y="24"/>
                  <a:pt x="81" y="35"/>
                  <a:pt x="85" y="38"/>
                </a:cubicBezTo>
                <a:cubicBezTo>
                  <a:pt x="86" y="42"/>
                  <a:pt x="80" y="37"/>
                  <a:pt x="79" y="39"/>
                </a:cubicBezTo>
                <a:cubicBezTo>
                  <a:pt x="78" y="34"/>
                  <a:pt x="81" y="30"/>
                  <a:pt x="82" y="25"/>
                </a:cubicBezTo>
                <a:cubicBezTo>
                  <a:pt x="78" y="21"/>
                  <a:pt x="71" y="28"/>
                  <a:pt x="66" y="23"/>
                </a:cubicBezTo>
                <a:cubicBezTo>
                  <a:pt x="69" y="21"/>
                  <a:pt x="72" y="19"/>
                  <a:pt x="74" y="17"/>
                </a:cubicBezTo>
                <a:close/>
                <a:moveTo>
                  <a:pt x="48" y="23"/>
                </a:moveTo>
                <a:cubicBezTo>
                  <a:pt x="52" y="17"/>
                  <a:pt x="55" y="22"/>
                  <a:pt x="59" y="18"/>
                </a:cubicBezTo>
                <a:cubicBezTo>
                  <a:pt x="56" y="23"/>
                  <a:pt x="53" y="27"/>
                  <a:pt x="51" y="32"/>
                </a:cubicBezTo>
                <a:cubicBezTo>
                  <a:pt x="50" y="29"/>
                  <a:pt x="50" y="26"/>
                  <a:pt x="48" y="23"/>
                </a:cubicBezTo>
                <a:close/>
                <a:moveTo>
                  <a:pt x="54" y="40"/>
                </a:moveTo>
                <a:cubicBezTo>
                  <a:pt x="56" y="40"/>
                  <a:pt x="58" y="40"/>
                  <a:pt x="59" y="40"/>
                </a:cubicBezTo>
                <a:cubicBezTo>
                  <a:pt x="57" y="51"/>
                  <a:pt x="48" y="41"/>
                  <a:pt x="46" y="36"/>
                </a:cubicBezTo>
                <a:cubicBezTo>
                  <a:pt x="55" y="39"/>
                  <a:pt x="57" y="20"/>
                  <a:pt x="66" y="25"/>
                </a:cubicBezTo>
                <a:cubicBezTo>
                  <a:pt x="63" y="28"/>
                  <a:pt x="64" y="34"/>
                  <a:pt x="58" y="33"/>
                </a:cubicBezTo>
                <a:cubicBezTo>
                  <a:pt x="61" y="36"/>
                  <a:pt x="64" y="37"/>
                  <a:pt x="68" y="35"/>
                </a:cubicBezTo>
                <a:cubicBezTo>
                  <a:pt x="71" y="32"/>
                  <a:pt x="65" y="34"/>
                  <a:pt x="65" y="30"/>
                </a:cubicBezTo>
                <a:cubicBezTo>
                  <a:pt x="67" y="31"/>
                  <a:pt x="71" y="28"/>
                  <a:pt x="74" y="28"/>
                </a:cubicBezTo>
                <a:cubicBezTo>
                  <a:pt x="78" y="32"/>
                  <a:pt x="68" y="34"/>
                  <a:pt x="71" y="38"/>
                </a:cubicBezTo>
                <a:cubicBezTo>
                  <a:pt x="66" y="38"/>
                  <a:pt x="57" y="41"/>
                  <a:pt x="56" y="35"/>
                </a:cubicBezTo>
                <a:cubicBezTo>
                  <a:pt x="55" y="37"/>
                  <a:pt x="56" y="39"/>
                  <a:pt x="54" y="40"/>
                </a:cubicBezTo>
                <a:close/>
                <a:moveTo>
                  <a:pt x="61" y="55"/>
                </a:moveTo>
                <a:cubicBezTo>
                  <a:pt x="59" y="55"/>
                  <a:pt x="57" y="53"/>
                  <a:pt x="56" y="51"/>
                </a:cubicBezTo>
                <a:cubicBezTo>
                  <a:pt x="63" y="47"/>
                  <a:pt x="63" y="47"/>
                  <a:pt x="64" y="41"/>
                </a:cubicBezTo>
                <a:cubicBezTo>
                  <a:pt x="68" y="42"/>
                  <a:pt x="66" y="45"/>
                  <a:pt x="70" y="48"/>
                </a:cubicBezTo>
                <a:cubicBezTo>
                  <a:pt x="72" y="45"/>
                  <a:pt x="71" y="41"/>
                  <a:pt x="76" y="38"/>
                </a:cubicBezTo>
                <a:cubicBezTo>
                  <a:pt x="76" y="40"/>
                  <a:pt x="77" y="42"/>
                  <a:pt x="79" y="44"/>
                </a:cubicBezTo>
                <a:cubicBezTo>
                  <a:pt x="73" y="47"/>
                  <a:pt x="76" y="52"/>
                  <a:pt x="67" y="56"/>
                </a:cubicBezTo>
                <a:cubicBezTo>
                  <a:pt x="65" y="54"/>
                  <a:pt x="66" y="52"/>
                  <a:pt x="64" y="50"/>
                </a:cubicBezTo>
                <a:cubicBezTo>
                  <a:pt x="62" y="52"/>
                  <a:pt x="63" y="54"/>
                  <a:pt x="61" y="55"/>
                </a:cubicBezTo>
                <a:close/>
                <a:moveTo>
                  <a:pt x="60" y="68"/>
                </a:moveTo>
                <a:cubicBezTo>
                  <a:pt x="56" y="66"/>
                  <a:pt x="58" y="66"/>
                  <a:pt x="55" y="61"/>
                </a:cubicBezTo>
                <a:cubicBezTo>
                  <a:pt x="57" y="60"/>
                  <a:pt x="58" y="59"/>
                  <a:pt x="60" y="57"/>
                </a:cubicBezTo>
                <a:cubicBezTo>
                  <a:pt x="60" y="59"/>
                  <a:pt x="61" y="62"/>
                  <a:pt x="63" y="60"/>
                </a:cubicBezTo>
                <a:cubicBezTo>
                  <a:pt x="61" y="62"/>
                  <a:pt x="62" y="64"/>
                  <a:pt x="60" y="68"/>
                </a:cubicBezTo>
                <a:close/>
                <a:moveTo>
                  <a:pt x="95" y="48"/>
                </a:moveTo>
                <a:cubicBezTo>
                  <a:pt x="92" y="46"/>
                  <a:pt x="96" y="44"/>
                  <a:pt x="96" y="42"/>
                </a:cubicBezTo>
                <a:cubicBezTo>
                  <a:pt x="91" y="39"/>
                  <a:pt x="92" y="44"/>
                  <a:pt x="88" y="46"/>
                </a:cubicBezTo>
                <a:cubicBezTo>
                  <a:pt x="87" y="45"/>
                  <a:pt x="86" y="43"/>
                  <a:pt x="85" y="42"/>
                </a:cubicBezTo>
                <a:cubicBezTo>
                  <a:pt x="96" y="36"/>
                  <a:pt x="95" y="29"/>
                  <a:pt x="107" y="20"/>
                </a:cubicBezTo>
                <a:cubicBezTo>
                  <a:pt x="111" y="23"/>
                  <a:pt x="104" y="32"/>
                  <a:pt x="100" y="27"/>
                </a:cubicBezTo>
                <a:cubicBezTo>
                  <a:pt x="100" y="32"/>
                  <a:pt x="99" y="35"/>
                  <a:pt x="101" y="40"/>
                </a:cubicBezTo>
                <a:cubicBezTo>
                  <a:pt x="95" y="42"/>
                  <a:pt x="100" y="46"/>
                  <a:pt x="95" y="48"/>
                </a:cubicBezTo>
                <a:close/>
                <a:moveTo>
                  <a:pt x="104" y="52"/>
                </a:moveTo>
                <a:cubicBezTo>
                  <a:pt x="105" y="51"/>
                  <a:pt x="107" y="49"/>
                  <a:pt x="109" y="48"/>
                </a:cubicBezTo>
                <a:cubicBezTo>
                  <a:pt x="111" y="50"/>
                  <a:pt x="111" y="51"/>
                  <a:pt x="112" y="53"/>
                </a:cubicBezTo>
                <a:cubicBezTo>
                  <a:pt x="109" y="55"/>
                  <a:pt x="106" y="55"/>
                  <a:pt x="104" y="52"/>
                </a:cubicBezTo>
                <a:close/>
                <a:moveTo>
                  <a:pt x="127" y="45"/>
                </a:moveTo>
                <a:cubicBezTo>
                  <a:pt x="124" y="42"/>
                  <a:pt x="126" y="39"/>
                  <a:pt x="127" y="36"/>
                </a:cubicBezTo>
                <a:cubicBezTo>
                  <a:pt x="124" y="36"/>
                  <a:pt x="121" y="35"/>
                  <a:pt x="119" y="35"/>
                </a:cubicBezTo>
                <a:cubicBezTo>
                  <a:pt x="117" y="37"/>
                  <a:pt x="119" y="40"/>
                  <a:pt x="115" y="39"/>
                </a:cubicBezTo>
                <a:cubicBezTo>
                  <a:pt x="114" y="38"/>
                  <a:pt x="118" y="36"/>
                  <a:pt x="117" y="35"/>
                </a:cubicBezTo>
                <a:cubicBezTo>
                  <a:pt x="116" y="32"/>
                  <a:pt x="113" y="35"/>
                  <a:pt x="112" y="33"/>
                </a:cubicBezTo>
                <a:cubicBezTo>
                  <a:pt x="113" y="35"/>
                  <a:pt x="113" y="50"/>
                  <a:pt x="105" y="44"/>
                </a:cubicBezTo>
                <a:cubicBezTo>
                  <a:pt x="108" y="43"/>
                  <a:pt x="106" y="40"/>
                  <a:pt x="109" y="39"/>
                </a:cubicBezTo>
                <a:cubicBezTo>
                  <a:pt x="107" y="38"/>
                  <a:pt x="105" y="37"/>
                  <a:pt x="103" y="38"/>
                </a:cubicBezTo>
                <a:cubicBezTo>
                  <a:pt x="106" y="25"/>
                  <a:pt x="120" y="33"/>
                  <a:pt x="128" y="31"/>
                </a:cubicBezTo>
                <a:cubicBezTo>
                  <a:pt x="132" y="36"/>
                  <a:pt x="133" y="41"/>
                  <a:pt x="127" y="45"/>
                </a:cubicBezTo>
                <a:close/>
                <a:moveTo>
                  <a:pt x="132" y="31"/>
                </a:moveTo>
                <a:cubicBezTo>
                  <a:pt x="140" y="27"/>
                  <a:pt x="141" y="24"/>
                  <a:pt x="145" y="22"/>
                </a:cubicBezTo>
                <a:cubicBezTo>
                  <a:pt x="146" y="25"/>
                  <a:pt x="143" y="34"/>
                  <a:pt x="139" y="30"/>
                </a:cubicBezTo>
                <a:cubicBezTo>
                  <a:pt x="134" y="34"/>
                  <a:pt x="139" y="39"/>
                  <a:pt x="136" y="43"/>
                </a:cubicBezTo>
                <a:cubicBezTo>
                  <a:pt x="133" y="39"/>
                  <a:pt x="135" y="35"/>
                  <a:pt x="132" y="31"/>
                </a:cubicBezTo>
                <a:close/>
                <a:moveTo>
                  <a:pt x="155" y="26"/>
                </a:moveTo>
                <a:cubicBezTo>
                  <a:pt x="161" y="26"/>
                  <a:pt x="164" y="21"/>
                  <a:pt x="171" y="23"/>
                </a:cubicBezTo>
                <a:cubicBezTo>
                  <a:pt x="172" y="26"/>
                  <a:pt x="172" y="33"/>
                  <a:pt x="168" y="33"/>
                </a:cubicBezTo>
                <a:cubicBezTo>
                  <a:pt x="164" y="30"/>
                  <a:pt x="170" y="28"/>
                  <a:pt x="168" y="26"/>
                </a:cubicBezTo>
                <a:cubicBezTo>
                  <a:pt x="167" y="25"/>
                  <a:pt x="166" y="25"/>
                  <a:pt x="165" y="24"/>
                </a:cubicBezTo>
                <a:cubicBezTo>
                  <a:pt x="162" y="28"/>
                  <a:pt x="162" y="31"/>
                  <a:pt x="158" y="35"/>
                </a:cubicBezTo>
                <a:cubicBezTo>
                  <a:pt x="154" y="31"/>
                  <a:pt x="159" y="29"/>
                  <a:pt x="155" y="26"/>
                </a:cubicBezTo>
                <a:close/>
                <a:moveTo>
                  <a:pt x="149" y="42"/>
                </a:moveTo>
                <a:cubicBezTo>
                  <a:pt x="148" y="39"/>
                  <a:pt x="151" y="38"/>
                  <a:pt x="148" y="35"/>
                </a:cubicBezTo>
                <a:cubicBezTo>
                  <a:pt x="150" y="34"/>
                  <a:pt x="152" y="35"/>
                  <a:pt x="154" y="33"/>
                </a:cubicBezTo>
                <a:cubicBezTo>
                  <a:pt x="157" y="36"/>
                  <a:pt x="153" y="39"/>
                  <a:pt x="149" y="42"/>
                </a:cubicBezTo>
                <a:close/>
                <a:moveTo>
                  <a:pt x="134" y="63"/>
                </a:moveTo>
                <a:cubicBezTo>
                  <a:pt x="137" y="68"/>
                  <a:pt x="128" y="66"/>
                  <a:pt x="130" y="70"/>
                </a:cubicBezTo>
                <a:cubicBezTo>
                  <a:pt x="126" y="67"/>
                  <a:pt x="126" y="57"/>
                  <a:pt x="127" y="52"/>
                </a:cubicBezTo>
                <a:cubicBezTo>
                  <a:pt x="134" y="49"/>
                  <a:pt x="143" y="49"/>
                  <a:pt x="143" y="40"/>
                </a:cubicBezTo>
                <a:cubicBezTo>
                  <a:pt x="149" y="41"/>
                  <a:pt x="144" y="47"/>
                  <a:pt x="145" y="50"/>
                </a:cubicBezTo>
                <a:cubicBezTo>
                  <a:pt x="138" y="46"/>
                  <a:pt x="123" y="64"/>
                  <a:pt x="134" y="63"/>
                </a:cubicBezTo>
                <a:close/>
                <a:moveTo>
                  <a:pt x="170" y="42"/>
                </a:moveTo>
                <a:cubicBezTo>
                  <a:pt x="168" y="40"/>
                  <a:pt x="164" y="38"/>
                  <a:pt x="160" y="41"/>
                </a:cubicBezTo>
                <a:cubicBezTo>
                  <a:pt x="158" y="33"/>
                  <a:pt x="172" y="39"/>
                  <a:pt x="174" y="29"/>
                </a:cubicBezTo>
                <a:cubicBezTo>
                  <a:pt x="174" y="33"/>
                  <a:pt x="175" y="37"/>
                  <a:pt x="180" y="32"/>
                </a:cubicBezTo>
                <a:cubicBezTo>
                  <a:pt x="186" y="42"/>
                  <a:pt x="170" y="33"/>
                  <a:pt x="170" y="42"/>
                </a:cubicBezTo>
                <a:close/>
                <a:moveTo>
                  <a:pt x="189" y="32"/>
                </a:moveTo>
                <a:cubicBezTo>
                  <a:pt x="190" y="35"/>
                  <a:pt x="189" y="39"/>
                  <a:pt x="185" y="39"/>
                </a:cubicBezTo>
                <a:cubicBezTo>
                  <a:pt x="184" y="36"/>
                  <a:pt x="186" y="32"/>
                  <a:pt x="189" y="32"/>
                </a:cubicBezTo>
                <a:close/>
                <a:moveTo>
                  <a:pt x="159" y="58"/>
                </a:moveTo>
                <a:cubicBezTo>
                  <a:pt x="164" y="58"/>
                  <a:pt x="165" y="48"/>
                  <a:pt x="170" y="54"/>
                </a:cubicBezTo>
                <a:cubicBezTo>
                  <a:pt x="165" y="53"/>
                  <a:pt x="164" y="65"/>
                  <a:pt x="159" y="58"/>
                </a:cubicBezTo>
                <a:close/>
                <a:moveTo>
                  <a:pt x="173" y="58"/>
                </a:moveTo>
                <a:cubicBezTo>
                  <a:pt x="171" y="55"/>
                  <a:pt x="177" y="53"/>
                  <a:pt x="172" y="49"/>
                </a:cubicBezTo>
                <a:cubicBezTo>
                  <a:pt x="174" y="48"/>
                  <a:pt x="175" y="47"/>
                  <a:pt x="174" y="46"/>
                </a:cubicBezTo>
                <a:cubicBezTo>
                  <a:pt x="176" y="45"/>
                  <a:pt x="176" y="46"/>
                  <a:pt x="175" y="47"/>
                </a:cubicBezTo>
                <a:cubicBezTo>
                  <a:pt x="177" y="49"/>
                  <a:pt x="178" y="49"/>
                  <a:pt x="180" y="48"/>
                </a:cubicBezTo>
                <a:cubicBezTo>
                  <a:pt x="181" y="50"/>
                  <a:pt x="179" y="50"/>
                  <a:pt x="179" y="49"/>
                </a:cubicBezTo>
                <a:cubicBezTo>
                  <a:pt x="174" y="52"/>
                  <a:pt x="178" y="55"/>
                  <a:pt x="173" y="58"/>
                </a:cubicBezTo>
                <a:close/>
                <a:moveTo>
                  <a:pt x="194" y="38"/>
                </a:moveTo>
                <a:cubicBezTo>
                  <a:pt x="197" y="42"/>
                  <a:pt x="189" y="43"/>
                  <a:pt x="196" y="45"/>
                </a:cubicBezTo>
                <a:cubicBezTo>
                  <a:pt x="193" y="47"/>
                  <a:pt x="192" y="48"/>
                  <a:pt x="194" y="50"/>
                </a:cubicBezTo>
                <a:cubicBezTo>
                  <a:pt x="188" y="49"/>
                  <a:pt x="190" y="41"/>
                  <a:pt x="194" y="38"/>
                </a:cubicBezTo>
                <a:close/>
                <a:moveTo>
                  <a:pt x="182" y="60"/>
                </a:moveTo>
                <a:cubicBezTo>
                  <a:pt x="180" y="58"/>
                  <a:pt x="181" y="57"/>
                  <a:pt x="180" y="56"/>
                </a:cubicBezTo>
                <a:cubicBezTo>
                  <a:pt x="183" y="54"/>
                  <a:pt x="187" y="53"/>
                  <a:pt x="189" y="56"/>
                </a:cubicBezTo>
                <a:cubicBezTo>
                  <a:pt x="187" y="59"/>
                  <a:pt x="185" y="56"/>
                  <a:pt x="182" y="60"/>
                </a:cubicBezTo>
                <a:close/>
                <a:moveTo>
                  <a:pt x="201" y="43"/>
                </a:moveTo>
                <a:cubicBezTo>
                  <a:pt x="203" y="39"/>
                  <a:pt x="207" y="38"/>
                  <a:pt x="211" y="35"/>
                </a:cubicBezTo>
                <a:cubicBezTo>
                  <a:pt x="214" y="42"/>
                  <a:pt x="205" y="42"/>
                  <a:pt x="201" y="43"/>
                </a:cubicBezTo>
                <a:close/>
                <a:moveTo>
                  <a:pt x="197" y="55"/>
                </a:moveTo>
                <a:cubicBezTo>
                  <a:pt x="198" y="57"/>
                  <a:pt x="197" y="58"/>
                  <a:pt x="198" y="60"/>
                </a:cubicBezTo>
                <a:cubicBezTo>
                  <a:pt x="196" y="61"/>
                  <a:pt x="194" y="58"/>
                  <a:pt x="192" y="61"/>
                </a:cubicBezTo>
                <a:cubicBezTo>
                  <a:pt x="190" y="58"/>
                  <a:pt x="194" y="55"/>
                  <a:pt x="197" y="55"/>
                </a:cubicBezTo>
                <a:close/>
                <a:moveTo>
                  <a:pt x="184" y="72"/>
                </a:moveTo>
                <a:cubicBezTo>
                  <a:pt x="182" y="70"/>
                  <a:pt x="181" y="68"/>
                  <a:pt x="183" y="66"/>
                </a:cubicBezTo>
                <a:cubicBezTo>
                  <a:pt x="188" y="63"/>
                  <a:pt x="191" y="70"/>
                  <a:pt x="196" y="65"/>
                </a:cubicBezTo>
                <a:cubicBezTo>
                  <a:pt x="198" y="73"/>
                  <a:pt x="190" y="69"/>
                  <a:pt x="184" y="72"/>
                </a:cubicBezTo>
                <a:close/>
                <a:moveTo>
                  <a:pt x="214" y="36"/>
                </a:moveTo>
                <a:cubicBezTo>
                  <a:pt x="216" y="36"/>
                  <a:pt x="218" y="38"/>
                  <a:pt x="217" y="36"/>
                </a:cubicBezTo>
                <a:cubicBezTo>
                  <a:pt x="221" y="40"/>
                  <a:pt x="224" y="38"/>
                  <a:pt x="229" y="37"/>
                </a:cubicBezTo>
                <a:cubicBezTo>
                  <a:pt x="231" y="43"/>
                  <a:pt x="214" y="41"/>
                  <a:pt x="214" y="36"/>
                </a:cubicBezTo>
                <a:close/>
                <a:moveTo>
                  <a:pt x="225" y="57"/>
                </a:moveTo>
                <a:cubicBezTo>
                  <a:pt x="223" y="59"/>
                  <a:pt x="226" y="61"/>
                  <a:pt x="222" y="63"/>
                </a:cubicBezTo>
                <a:cubicBezTo>
                  <a:pt x="220" y="61"/>
                  <a:pt x="217" y="62"/>
                  <a:pt x="215" y="59"/>
                </a:cubicBezTo>
                <a:cubicBezTo>
                  <a:pt x="218" y="57"/>
                  <a:pt x="214" y="55"/>
                  <a:pt x="218" y="53"/>
                </a:cubicBezTo>
                <a:cubicBezTo>
                  <a:pt x="222" y="56"/>
                  <a:pt x="227" y="55"/>
                  <a:pt x="232" y="59"/>
                </a:cubicBezTo>
                <a:cubicBezTo>
                  <a:pt x="228" y="61"/>
                  <a:pt x="229" y="58"/>
                  <a:pt x="225" y="57"/>
                </a:cubicBezTo>
                <a:close/>
                <a:moveTo>
                  <a:pt x="224" y="72"/>
                </a:moveTo>
                <a:cubicBezTo>
                  <a:pt x="223" y="67"/>
                  <a:pt x="222" y="72"/>
                  <a:pt x="218" y="73"/>
                </a:cubicBezTo>
                <a:cubicBezTo>
                  <a:pt x="219" y="67"/>
                  <a:pt x="224" y="66"/>
                  <a:pt x="228" y="63"/>
                </a:cubicBezTo>
                <a:cubicBezTo>
                  <a:pt x="229" y="65"/>
                  <a:pt x="228" y="68"/>
                  <a:pt x="227" y="66"/>
                </a:cubicBezTo>
                <a:cubicBezTo>
                  <a:pt x="224" y="68"/>
                  <a:pt x="228" y="70"/>
                  <a:pt x="224" y="72"/>
                </a:cubicBezTo>
                <a:close/>
                <a:moveTo>
                  <a:pt x="241" y="73"/>
                </a:moveTo>
                <a:cubicBezTo>
                  <a:pt x="240" y="72"/>
                  <a:pt x="242" y="72"/>
                  <a:pt x="242" y="72"/>
                </a:cubicBezTo>
                <a:cubicBezTo>
                  <a:pt x="245" y="71"/>
                  <a:pt x="241" y="68"/>
                  <a:pt x="243" y="66"/>
                </a:cubicBezTo>
                <a:cubicBezTo>
                  <a:pt x="241" y="65"/>
                  <a:pt x="241" y="68"/>
                  <a:pt x="242" y="69"/>
                </a:cubicBezTo>
                <a:cubicBezTo>
                  <a:pt x="239" y="70"/>
                  <a:pt x="239" y="62"/>
                  <a:pt x="242" y="60"/>
                </a:cubicBezTo>
                <a:cubicBezTo>
                  <a:pt x="242" y="65"/>
                  <a:pt x="242" y="65"/>
                  <a:pt x="246" y="71"/>
                </a:cubicBezTo>
                <a:cubicBezTo>
                  <a:pt x="244" y="73"/>
                  <a:pt x="243" y="72"/>
                  <a:pt x="241" y="73"/>
                </a:cubicBezTo>
                <a:close/>
                <a:moveTo>
                  <a:pt x="251" y="78"/>
                </a:moveTo>
                <a:cubicBezTo>
                  <a:pt x="251" y="73"/>
                  <a:pt x="256" y="72"/>
                  <a:pt x="255" y="68"/>
                </a:cubicBezTo>
                <a:cubicBezTo>
                  <a:pt x="257" y="68"/>
                  <a:pt x="258" y="76"/>
                  <a:pt x="257" y="79"/>
                </a:cubicBezTo>
                <a:cubicBezTo>
                  <a:pt x="254" y="73"/>
                  <a:pt x="255" y="74"/>
                  <a:pt x="251" y="78"/>
                </a:cubicBezTo>
                <a:close/>
                <a:moveTo>
                  <a:pt x="354" y="12"/>
                </a:moveTo>
                <a:cubicBezTo>
                  <a:pt x="355" y="11"/>
                  <a:pt x="356" y="13"/>
                  <a:pt x="357" y="13"/>
                </a:cubicBezTo>
                <a:cubicBezTo>
                  <a:pt x="359" y="12"/>
                  <a:pt x="358" y="10"/>
                  <a:pt x="361" y="9"/>
                </a:cubicBezTo>
                <a:cubicBezTo>
                  <a:pt x="361" y="10"/>
                  <a:pt x="362" y="11"/>
                  <a:pt x="363" y="12"/>
                </a:cubicBezTo>
                <a:cubicBezTo>
                  <a:pt x="360" y="13"/>
                  <a:pt x="357" y="15"/>
                  <a:pt x="354" y="12"/>
                </a:cubicBezTo>
                <a:close/>
                <a:moveTo>
                  <a:pt x="716" y="72"/>
                </a:moveTo>
                <a:cubicBezTo>
                  <a:pt x="717" y="79"/>
                  <a:pt x="704" y="74"/>
                  <a:pt x="698" y="77"/>
                </a:cubicBezTo>
                <a:cubicBezTo>
                  <a:pt x="697" y="72"/>
                  <a:pt x="708" y="74"/>
                  <a:pt x="704" y="69"/>
                </a:cubicBezTo>
                <a:cubicBezTo>
                  <a:pt x="707" y="71"/>
                  <a:pt x="711" y="68"/>
                  <a:pt x="714" y="65"/>
                </a:cubicBezTo>
                <a:cubicBezTo>
                  <a:pt x="714" y="71"/>
                  <a:pt x="706" y="74"/>
                  <a:pt x="702" y="75"/>
                </a:cubicBezTo>
                <a:cubicBezTo>
                  <a:pt x="706" y="77"/>
                  <a:pt x="711" y="73"/>
                  <a:pt x="716" y="72"/>
                </a:cubicBezTo>
                <a:close/>
                <a:moveTo>
                  <a:pt x="717" y="62"/>
                </a:moveTo>
                <a:cubicBezTo>
                  <a:pt x="718" y="66"/>
                  <a:pt x="708" y="63"/>
                  <a:pt x="710" y="59"/>
                </a:cubicBezTo>
                <a:cubicBezTo>
                  <a:pt x="717" y="63"/>
                  <a:pt x="711" y="54"/>
                  <a:pt x="716" y="51"/>
                </a:cubicBezTo>
                <a:cubicBezTo>
                  <a:pt x="722" y="56"/>
                  <a:pt x="711" y="60"/>
                  <a:pt x="717" y="62"/>
                </a:cubicBezTo>
                <a:close/>
                <a:moveTo>
                  <a:pt x="712" y="39"/>
                </a:moveTo>
                <a:cubicBezTo>
                  <a:pt x="714" y="43"/>
                  <a:pt x="714" y="33"/>
                  <a:pt x="717" y="39"/>
                </a:cubicBezTo>
                <a:cubicBezTo>
                  <a:pt x="712" y="44"/>
                  <a:pt x="711" y="46"/>
                  <a:pt x="706" y="43"/>
                </a:cubicBezTo>
                <a:cubicBezTo>
                  <a:pt x="713" y="44"/>
                  <a:pt x="708" y="28"/>
                  <a:pt x="712" y="39"/>
                </a:cubicBezTo>
                <a:close/>
                <a:moveTo>
                  <a:pt x="721" y="30"/>
                </a:moveTo>
                <a:cubicBezTo>
                  <a:pt x="717" y="32"/>
                  <a:pt x="712" y="33"/>
                  <a:pt x="708" y="32"/>
                </a:cubicBezTo>
                <a:cubicBezTo>
                  <a:pt x="709" y="28"/>
                  <a:pt x="716" y="17"/>
                  <a:pt x="720" y="10"/>
                </a:cubicBezTo>
                <a:cubicBezTo>
                  <a:pt x="722" y="17"/>
                  <a:pt x="720" y="21"/>
                  <a:pt x="721" y="30"/>
                </a:cubicBezTo>
                <a:close/>
                <a:moveTo>
                  <a:pt x="716" y="13"/>
                </a:moveTo>
                <a:cubicBezTo>
                  <a:pt x="714" y="14"/>
                  <a:pt x="713" y="15"/>
                  <a:pt x="711" y="17"/>
                </a:cubicBezTo>
                <a:cubicBezTo>
                  <a:pt x="709" y="11"/>
                  <a:pt x="706" y="17"/>
                  <a:pt x="704" y="13"/>
                </a:cubicBezTo>
                <a:cubicBezTo>
                  <a:pt x="708" y="13"/>
                  <a:pt x="713" y="8"/>
                  <a:pt x="716" y="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7635" y="1104014"/>
            <a:ext cx="6737703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从法律性质上看：</a:t>
            </a:r>
          </a:p>
          <a:p>
            <a:r>
              <a:rPr lang="zh-CN" altLang="en-US" sz="2200" dirty="0">
                <a:latin typeface="江西拙楷" panose="02010600040101010101" pitchFamily="2" charset="-122"/>
                <a:ea typeface="江西拙楷" panose="02010600040101010101" pitchFamily="2" charset="-122"/>
              </a:rPr>
              <a:t>   是中国历史上第一部资产阶级性质的民主宪法。</a:t>
            </a:r>
          </a:p>
        </p:txBody>
      </p:sp>
      <p:sp>
        <p:nvSpPr>
          <p:cNvPr id="5" name="Freeform 548"/>
          <p:cNvSpPr>
            <a:spLocks noEditPoints="1"/>
          </p:cNvSpPr>
          <p:nvPr/>
        </p:nvSpPr>
        <p:spPr bwMode="auto">
          <a:xfrm rot="10800000" flipV="1">
            <a:off x="1857017" y="3011700"/>
            <a:ext cx="4160984" cy="19164"/>
          </a:xfrm>
          <a:custGeom>
            <a:avLst/>
            <a:gdLst>
              <a:gd name="T0" fmla="*/ 480 w 748"/>
              <a:gd name="T1" fmla="*/ 13 h 95"/>
              <a:gd name="T2" fmla="*/ 427 w 748"/>
              <a:gd name="T3" fmla="*/ 8 h 95"/>
              <a:gd name="T4" fmla="*/ 366 w 748"/>
              <a:gd name="T5" fmla="*/ 13 h 95"/>
              <a:gd name="T6" fmla="*/ 311 w 748"/>
              <a:gd name="T7" fmla="*/ 15 h 95"/>
              <a:gd name="T8" fmla="*/ 289 w 748"/>
              <a:gd name="T9" fmla="*/ 1 h 95"/>
              <a:gd name="T10" fmla="*/ 234 w 748"/>
              <a:gd name="T11" fmla="*/ 11 h 95"/>
              <a:gd name="T12" fmla="*/ 205 w 748"/>
              <a:gd name="T13" fmla="*/ 13 h 95"/>
              <a:gd name="T14" fmla="*/ 152 w 748"/>
              <a:gd name="T15" fmla="*/ 18 h 95"/>
              <a:gd name="T16" fmla="*/ 142 w 748"/>
              <a:gd name="T17" fmla="*/ 18 h 95"/>
              <a:gd name="T18" fmla="*/ 126 w 748"/>
              <a:gd name="T19" fmla="*/ 20 h 95"/>
              <a:gd name="T20" fmla="*/ 107 w 748"/>
              <a:gd name="T21" fmla="*/ 1 h 95"/>
              <a:gd name="T22" fmla="*/ 64 w 748"/>
              <a:gd name="T23" fmla="*/ 20 h 95"/>
              <a:gd name="T24" fmla="*/ 17 w 748"/>
              <a:gd name="T25" fmla="*/ 64 h 95"/>
              <a:gd name="T26" fmla="*/ 71 w 748"/>
              <a:gd name="T27" fmla="*/ 69 h 95"/>
              <a:gd name="T28" fmla="*/ 101 w 748"/>
              <a:gd name="T29" fmla="*/ 51 h 95"/>
              <a:gd name="T30" fmla="*/ 90 w 748"/>
              <a:gd name="T31" fmla="*/ 67 h 95"/>
              <a:gd name="T32" fmla="*/ 112 w 748"/>
              <a:gd name="T33" fmla="*/ 63 h 95"/>
              <a:gd name="T34" fmla="*/ 140 w 748"/>
              <a:gd name="T35" fmla="*/ 69 h 95"/>
              <a:gd name="T36" fmla="*/ 151 w 748"/>
              <a:gd name="T37" fmla="*/ 51 h 95"/>
              <a:gd name="T38" fmla="*/ 167 w 748"/>
              <a:gd name="T39" fmla="*/ 62 h 95"/>
              <a:gd name="T40" fmla="*/ 213 w 748"/>
              <a:gd name="T41" fmla="*/ 61 h 95"/>
              <a:gd name="T42" fmla="*/ 244 w 748"/>
              <a:gd name="T43" fmla="*/ 84 h 95"/>
              <a:gd name="T44" fmla="*/ 306 w 748"/>
              <a:gd name="T45" fmla="*/ 77 h 95"/>
              <a:gd name="T46" fmla="*/ 364 w 748"/>
              <a:gd name="T47" fmla="*/ 85 h 95"/>
              <a:gd name="T48" fmla="*/ 566 w 748"/>
              <a:gd name="T49" fmla="*/ 89 h 95"/>
              <a:gd name="T50" fmla="*/ 675 w 748"/>
              <a:gd name="T51" fmla="*/ 85 h 95"/>
              <a:gd name="T52" fmla="*/ 744 w 748"/>
              <a:gd name="T53" fmla="*/ 58 h 95"/>
              <a:gd name="T54" fmla="*/ 725 w 748"/>
              <a:gd name="T55" fmla="*/ 56 h 95"/>
              <a:gd name="T56" fmla="*/ 733 w 748"/>
              <a:gd name="T57" fmla="*/ 32 h 95"/>
              <a:gd name="T58" fmla="*/ 725 w 748"/>
              <a:gd name="T59" fmla="*/ 7 h 95"/>
              <a:gd name="T60" fmla="*/ 672 w 748"/>
              <a:gd name="T61" fmla="*/ 9 h 95"/>
              <a:gd name="T62" fmla="*/ 642 w 748"/>
              <a:gd name="T63" fmla="*/ 9 h 95"/>
              <a:gd name="T64" fmla="*/ 604 w 748"/>
              <a:gd name="T65" fmla="*/ 6 h 95"/>
              <a:gd name="T66" fmla="*/ 227 w 748"/>
              <a:gd name="T67" fmla="*/ 28 h 95"/>
              <a:gd name="T68" fmla="*/ 201 w 748"/>
              <a:gd name="T69" fmla="*/ 36 h 95"/>
              <a:gd name="T70" fmla="*/ 220 w 748"/>
              <a:gd name="T71" fmla="*/ 21 h 95"/>
              <a:gd name="T72" fmla="*/ 196 w 748"/>
              <a:gd name="T73" fmla="*/ 25 h 95"/>
              <a:gd name="T74" fmla="*/ 184 w 748"/>
              <a:gd name="T75" fmla="*/ 11 h 95"/>
              <a:gd name="T76" fmla="*/ 79 w 748"/>
              <a:gd name="T77" fmla="*/ 39 h 95"/>
              <a:gd name="T78" fmla="*/ 54 w 748"/>
              <a:gd name="T79" fmla="*/ 40 h 95"/>
              <a:gd name="T80" fmla="*/ 71 w 748"/>
              <a:gd name="T81" fmla="*/ 38 h 95"/>
              <a:gd name="T82" fmla="*/ 79 w 748"/>
              <a:gd name="T83" fmla="*/ 44 h 95"/>
              <a:gd name="T84" fmla="*/ 60 w 748"/>
              <a:gd name="T85" fmla="*/ 68 h 95"/>
              <a:gd name="T86" fmla="*/ 95 w 748"/>
              <a:gd name="T87" fmla="*/ 48 h 95"/>
              <a:gd name="T88" fmla="*/ 115 w 748"/>
              <a:gd name="T89" fmla="*/ 39 h 95"/>
              <a:gd name="T90" fmla="*/ 132 w 748"/>
              <a:gd name="T91" fmla="*/ 31 h 95"/>
              <a:gd name="T92" fmla="*/ 168 w 748"/>
              <a:gd name="T93" fmla="*/ 26 h 95"/>
              <a:gd name="T94" fmla="*/ 134 w 748"/>
              <a:gd name="T95" fmla="*/ 63 h 95"/>
              <a:gd name="T96" fmla="*/ 174 w 748"/>
              <a:gd name="T97" fmla="*/ 29 h 95"/>
              <a:gd name="T98" fmla="*/ 159 w 748"/>
              <a:gd name="T99" fmla="*/ 58 h 95"/>
              <a:gd name="T100" fmla="*/ 194 w 748"/>
              <a:gd name="T101" fmla="*/ 38 h 95"/>
              <a:gd name="T102" fmla="*/ 201 w 748"/>
              <a:gd name="T103" fmla="*/ 43 h 95"/>
              <a:gd name="T104" fmla="*/ 183 w 748"/>
              <a:gd name="T105" fmla="*/ 66 h 95"/>
              <a:gd name="T106" fmla="*/ 222 w 748"/>
              <a:gd name="T107" fmla="*/ 63 h 95"/>
              <a:gd name="T108" fmla="*/ 227 w 748"/>
              <a:gd name="T109" fmla="*/ 66 h 95"/>
              <a:gd name="T110" fmla="*/ 241 w 748"/>
              <a:gd name="T111" fmla="*/ 73 h 95"/>
              <a:gd name="T112" fmla="*/ 363 w 748"/>
              <a:gd name="T113" fmla="*/ 12 h 95"/>
              <a:gd name="T114" fmla="*/ 717 w 748"/>
              <a:gd name="T115" fmla="*/ 62 h 95"/>
              <a:gd name="T116" fmla="*/ 721 w 748"/>
              <a:gd name="T117" fmla="*/ 3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48" h="95">
                <a:moveTo>
                  <a:pt x="559" y="11"/>
                </a:moveTo>
                <a:cubicBezTo>
                  <a:pt x="559" y="7"/>
                  <a:pt x="557" y="9"/>
                  <a:pt x="557" y="5"/>
                </a:cubicBezTo>
                <a:cubicBezTo>
                  <a:pt x="546" y="13"/>
                  <a:pt x="543" y="8"/>
                  <a:pt x="534" y="8"/>
                </a:cubicBezTo>
                <a:cubicBezTo>
                  <a:pt x="537" y="7"/>
                  <a:pt x="541" y="7"/>
                  <a:pt x="539" y="3"/>
                </a:cubicBezTo>
                <a:cubicBezTo>
                  <a:pt x="529" y="8"/>
                  <a:pt x="508" y="10"/>
                  <a:pt x="498" y="11"/>
                </a:cubicBezTo>
                <a:cubicBezTo>
                  <a:pt x="499" y="11"/>
                  <a:pt x="499" y="9"/>
                  <a:pt x="498" y="8"/>
                </a:cubicBezTo>
                <a:cubicBezTo>
                  <a:pt x="491" y="10"/>
                  <a:pt x="491" y="13"/>
                  <a:pt x="485" y="9"/>
                </a:cubicBezTo>
                <a:cubicBezTo>
                  <a:pt x="483" y="14"/>
                  <a:pt x="481" y="8"/>
                  <a:pt x="480" y="13"/>
                </a:cubicBezTo>
                <a:cubicBezTo>
                  <a:pt x="478" y="10"/>
                  <a:pt x="476" y="12"/>
                  <a:pt x="476" y="9"/>
                </a:cubicBezTo>
                <a:cubicBezTo>
                  <a:pt x="473" y="9"/>
                  <a:pt x="470" y="11"/>
                  <a:pt x="467" y="8"/>
                </a:cubicBezTo>
                <a:cubicBezTo>
                  <a:pt x="463" y="10"/>
                  <a:pt x="469" y="13"/>
                  <a:pt x="465" y="15"/>
                </a:cubicBezTo>
                <a:cubicBezTo>
                  <a:pt x="464" y="14"/>
                  <a:pt x="463" y="13"/>
                  <a:pt x="462" y="13"/>
                </a:cubicBezTo>
                <a:cubicBezTo>
                  <a:pt x="463" y="12"/>
                  <a:pt x="464" y="10"/>
                  <a:pt x="462" y="9"/>
                </a:cubicBezTo>
                <a:cubicBezTo>
                  <a:pt x="461" y="10"/>
                  <a:pt x="459" y="11"/>
                  <a:pt x="458" y="12"/>
                </a:cubicBezTo>
                <a:cubicBezTo>
                  <a:pt x="445" y="2"/>
                  <a:pt x="432" y="14"/>
                  <a:pt x="426" y="14"/>
                </a:cubicBezTo>
                <a:cubicBezTo>
                  <a:pt x="422" y="9"/>
                  <a:pt x="428" y="10"/>
                  <a:pt x="427" y="8"/>
                </a:cubicBezTo>
                <a:cubicBezTo>
                  <a:pt x="420" y="9"/>
                  <a:pt x="412" y="6"/>
                  <a:pt x="410" y="14"/>
                </a:cubicBezTo>
                <a:cubicBezTo>
                  <a:pt x="405" y="6"/>
                  <a:pt x="404" y="18"/>
                  <a:pt x="401" y="13"/>
                </a:cubicBezTo>
                <a:cubicBezTo>
                  <a:pt x="400" y="11"/>
                  <a:pt x="406" y="9"/>
                  <a:pt x="402" y="7"/>
                </a:cubicBezTo>
                <a:cubicBezTo>
                  <a:pt x="397" y="8"/>
                  <a:pt x="397" y="14"/>
                  <a:pt x="392" y="11"/>
                </a:cubicBezTo>
                <a:cubicBezTo>
                  <a:pt x="393" y="10"/>
                  <a:pt x="394" y="9"/>
                  <a:pt x="392" y="7"/>
                </a:cubicBezTo>
                <a:cubicBezTo>
                  <a:pt x="386" y="13"/>
                  <a:pt x="381" y="11"/>
                  <a:pt x="375" y="13"/>
                </a:cubicBezTo>
                <a:cubicBezTo>
                  <a:pt x="376" y="13"/>
                  <a:pt x="376" y="7"/>
                  <a:pt x="374" y="9"/>
                </a:cubicBezTo>
                <a:cubicBezTo>
                  <a:pt x="375" y="12"/>
                  <a:pt x="368" y="13"/>
                  <a:pt x="366" y="13"/>
                </a:cubicBezTo>
                <a:cubicBezTo>
                  <a:pt x="370" y="11"/>
                  <a:pt x="369" y="8"/>
                  <a:pt x="370" y="5"/>
                </a:cubicBezTo>
                <a:cubicBezTo>
                  <a:pt x="365" y="4"/>
                  <a:pt x="369" y="8"/>
                  <a:pt x="365" y="10"/>
                </a:cubicBezTo>
                <a:cubicBezTo>
                  <a:pt x="361" y="4"/>
                  <a:pt x="353" y="5"/>
                  <a:pt x="350" y="11"/>
                </a:cubicBezTo>
                <a:cubicBezTo>
                  <a:pt x="346" y="10"/>
                  <a:pt x="340" y="11"/>
                  <a:pt x="338" y="8"/>
                </a:cubicBezTo>
                <a:cubicBezTo>
                  <a:pt x="336" y="8"/>
                  <a:pt x="326" y="14"/>
                  <a:pt x="322" y="8"/>
                </a:cubicBezTo>
                <a:cubicBezTo>
                  <a:pt x="318" y="9"/>
                  <a:pt x="321" y="12"/>
                  <a:pt x="319" y="14"/>
                </a:cubicBezTo>
                <a:cubicBezTo>
                  <a:pt x="317" y="11"/>
                  <a:pt x="315" y="8"/>
                  <a:pt x="315" y="6"/>
                </a:cubicBezTo>
                <a:cubicBezTo>
                  <a:pt x="310" y="8"/>
                  <a:pt x="314" y="12"/>
                  <a:pt x="311" y="15"/>
                </a:cubicBezTo>
                <a:cubicBezTo>
                  <a:pt x="309" y="12"/>
                  <a:pt x="301" y="15"/>
                  <a:pt x="302" y="11"/>
                </a:cubicBezTo>
                <a:cubicBezTo>
                  <a:pt x="304" y="12"/>
                  <a:pt x="311" y="14"/>
                  <a:pt x="310" y="8"/>
                </a:cubicBezTo>
                <a:cubicBezTo>
                  <a:pt x="305" y="11"/>
                  <a:pt x="302" y="7"/>
                  <a:pt x="298" y="7"/>
                </a:cubicBezTo>
                <a:cubicBezTo>
                  <a:pt x="298" y="11"/>
                  <a:pt x="299" y="8"/>
                  <a:pt x="302" y="9"/>
                </a:cubicBezTo>
                <a:cubicBezTo>
                  <a:pt x="298" y="10"/>
                  <a:pt x="297" y="14"/>
                  <a:pt x="295" y="13"/>
                </a:cubicBezTo>
                <a:cubicBezTo>
                  <a:pt x="292" y="11"/>
                  <a:pt x="295" y="6"/>
                  <a:pt x="292" y="8"/>
                </a:cubicBezTo>
                <a:cubicBezTo>
                  <a:pt x="294" y="10"/>
                  <a:pt x="287" y="15"/>
                  <a:pt x="286" y="13"/>
                </a:cubicBezTo>
                <a:cubicBezTo>
                  <a:pt x="284" y="8"/>
                  <a:pt x="293" y="5"/>
                  <a:pt x="289" y="1"/>
                </a:cubicBezTo>
                <a:cubicBezTo>
                  <a:pt x="285" y="11"/>
                  <a:pt x="272" y="11"/>
                  <a:pt x="263" y="11"/>
                </a:cubicBezTo>
                <a:cubicBezTo>
                  <a:pt x="263" y="8"/>
                  <a:pt x="264" y="2"/>
                  <a:pt x="260" y="4"/>
                </a:cubicBezTo>
                <a:cubicBezTo>
                  <a:pt x="258" y="8"/>
                  <a:pt x="261" y="7"/>
                  <a:pt x="260" y="9"/>
                </a:cubicBezTo>
                <a:cubicBezTo>
                  <a:pt x="257" y="10"/>
                  <a:pt x="256" y="12"/>
                  <a:pt x="253" y="6"/>
                </a:cubicBezTo>
                <a:cubicBezTo>
                  <a:pt x="251" y="7"/>
                  <a:pt x="252" y="9"/>
                  <a:pt x="250" y="10"/>
                </a:cubicBezTo>
                <a:cubicBezTo>
                  <a:pt x="245" y="1"/>
                  <a:pt x="245" y="12"/>
                  <a:pt x="243" y="10"/>
                </a:cubicBezTo>
                <a:cubicBezTo>
                  <a:pt x="238" y="7"/>
                  <a:pt x="247" y="6"/>
                  <a:pt x="242" y="3"/>
                </a:cubicBezTo>
                <a:cubicBezTo>
                  <a:pt x="237" y="7"/>
                  <a:pt x="240" y="10"/>
                  <a:pt x="234" y="11"/>
                </a:cubicBezTo>
                <a:cubicBezTo>
                  <a:pt x="234" y="8"/>
                  <a:pt x="232" y="6"/>
                  <a:pt x="230" y="6"/>
                </a:cubicBezTo>
                <a:cubicBezTo>
                  <a:pt x="229" y="8"/>
                  <a:pt x="227" y="11"/>
                  <a:pt x="226" y="5"/>
                </a:cubicBezTo>
                <a:cubicBezTo>
                  <a:pt x="220" y="7"/>
                  <a:pt x="230" y="10"/>
                  <a:pt x="224" y="12"/>
                </a:cubicBezTo>
                <a:cubicBezTo>
                  <a:pt x="223" y="11"/>
                  <a:pt x="222" y="10"/>
                  <a:pt x="220" y="10"/>
                </a:cubicBezTo>
                <a:cubicBezTo>
                  <a:pt x="223" y="8"/>
                  <a:pt x="223" y="6"/>
                  <a:pt x="221" y="4"/>
                </a:cubicBezTo>
                <a:cubicBezTo>
                  <a:pt x="214" y="5"/>
                  <a:pt x="221" y="17"/>
                  <a:pt x="213" y="12"/>
                </a:cubicBezTo>
                <a:cubicBezTo>
                  <a:pt x="219" y="11"/>
                  <a:pt x="214" y="9"/>
                  <a:pt x="216" y="4"/>
                </a:cubicBezTo>
                <a:cubicBezTo>
                  <a:pt x="212" y="5"/>
                  <a:pt x="207" y="9"/>
                  <a:pt x="205" y="13"/>
                </a:cubicBezTo>
                <a:cubicBezTo>
                  <a:pt x="202" y="10"/>
                  <a:pt x="204" y="7"/>
                  <a:pt x="201" y="5"/>
                </a:cubicBezTo>
                <a:cubicBezTo>
                  <a:pt x="194" y="9"/>
                  <a:pt x="192" y="14"/>
                  <a:pt x="188" y="12"/>
                </a:cubicBezTo>
                <a:cubicBezTo>
                  <a:pt x="191" y="10"/>
                  <a:pt x="183" y="7"/>
                  <a:pt x="188" y="6"/>
                </a:cubicBezTo>
                <a:cubicBezTo>
                  <a:pt x="189" y="7"/>
                  <a:pt x="188" y="8"/>
                  <a:pt x="190" y="10"/>
                </a:cubicBezTo>
                <a:cubicBezTo>
                  <a:pt x="197" y="2"/>
                  <a:pt x="183" y="7"/>
                  <a:pt x="179" y="4"/>
                </a:cubicBezTo>
                <a:cubicBezTo>
                  <a:pt x="174" y="7"/>
                  <a:pt x="174" y="12"/>
                  <a:pt x="169" y="8"/>
                </a:cubicBezTo>
                <a:cubicBezTo>
                  <a:pt x="169" y="4"/>
                  <a:pt x="176" y="9"/>
                  <a:pt x="175" y="2"/>
                </a:cubicBezTo>
                <a:cubicBezTo>
                  <a:pt x="167" y="6"/>
                  <a:pt x="150" y="5"/>
                  <a:pt x="152" y="18"/>
                </a:cubicBezTo>
                <a:cubicBezTo>
                  <a:pt x="155" y="14"/>
                  <a:pt x="157" y="17"/>
                  <a:pt x="160" y="17"/>
                </a:cubicBezTo>
                <a:cubicBezTo>
                  <a:pt x="165" y="15"/>
                  <a:pt x="162" y="12"/>
                  <a:pt x="166" y="9"/>
                </a:cubicBezTo>
                <a:cubicBezTo>
                  <a:pt x="170" y="13"/>
                  <a:pt x="167" y="16"/>
                  <a:pt x="164" y="19"/>
                </a:cubicBezTo>
                <a:cubicBezTo>
                  <a:pt x="159" y="19"/>
                  <a:pt x="153" y="20"/>
                  <a:pt x="148" y="23"/>
                </a:cubicBezTo>
                <a:cubicBezTo>
                  <a:pt x="147" y="22"/>
                  <a:pt x="147" y="22"/>
                  <a:pt x="146" y="21"/>
                </a:cubicBezTo>
                <a:cubicBezTo>
                  <a:pt x="156" y="14"/>
                  <a:pt x="144" y="12"/>
                  <a:pt x="152" y="7"/>
                </a:cubicBezTo>
                <a:cubicBezTo>
                  <a:pt x="146" y="7"/>
                  <a:pt x="146" y="11"/>
                  <a:pt x="140" y="13"/>
                </a:cubicBezTo>
                <a:cubicBezTo>
                  <a:pt x="138" y="17"/>
                  <a:pt x="144" y="15"/>
                  <a:pt x="142" y="18"/>
                </a:cubicBezTo>
                <a:cubicBezTo>
                  <a:pt x="136" y="18"/>
                  <a:pt x="138" y="21"/>
                  <a:pt x="133" y="25"/>
                </a:cubicBezTo>
                <a:cubicBezTo>
                  <a:pt x="131" y="19"/>
                  <a:pt x="127" y="30"/>
                  <a:pt x="125" y="26"/>
                </a:cubicBezTo>
                <a:cubicBezTo>
                  <a:pt x="123" y="22"/>
                  <a:pt x="130" y="20"/>
                  <a:pt x="129" y="16"/>
                </a:cubicBezTo>
                <a:cubicBezTo>
                  <a:pt x="139" y="21"/>
                  <a:pt x="139" y="4"/>
                  <a:pt x="149" y="6"/>
                </a:cubicBezTo>
                <a:cubicBezTo>
                  <a:pt x="143" y="3"/>
                  <a:pt x="136" y="7"/>
                  <a:pt x="130" y="5"/>
                </a:cubicBezTo>
                <a:cubicBezTo>
                  <a:pt x="129" y="8"/>
                  <a:pt x="127" y="12"/>
                  <a:pt x="127" y="16"/>
                </a:cubicBezTo>
                <a:cubicBezTo>
                  <a:pt x="125" y="14"/>
                  <a:pt x="123" y="14"/>
                  <a:pt x="121" y="15"/>
                </a:cubicBezTo>
                <a:cubicBezTo>
                  <a:pt x="119" y="19"/>
                  <a:pt x="128" y="17"/>
                  <a:pt x="126" y="20"/>
                </a:cubicBezTo>
                <a:cubicBezTo>
                  <a:pt x="115" y="20"/>
                  <a:pt x="116" y="24"/>
                  <a:pt x="111" y="27"/>
                </a:cubicBezTo>
                <a:cubicBezTo>
                  <a:pt x="111" y="22"/>
                  <a:pt x="111" y="17"/>
                  <a:pt x="114" y="13"/>
                </a:cubicBezTo>
                <a:cubicBezTo>
                  <a:pt x="118" y="16"/>
                  <a:pt x="116" y="18"/>
                  <a:pt x="119" y="21"/>
                </a:cubicBezTo>
                <a:cubicBezTo>
                  <a:pt x="120" y="15"/>
                  <a:pt x="122" y="9"/>
                  <a:pt x="126" y="4"/>
                </a:cubicBezTo>
                <a:cubicBezTo>
                  <a:pt x="124" y="1"/>
                  <a:pt x="109" y="1"/>
                  <a:pt x="114" y="8"/>
                </a:cubicBezTo>
                <a:cubicBezTo>
                  <a:pt x="114" y="10"/>
                  <a:pt x="109" y="12"/>
                  <a:pt x="106" y="12"/>
                </a:cubicBezTo>
                <a:cubicBezTo>
                  <a:pt x="103" y="10"/>
                  <a:pt x="112" y="9"/>
                  <a:pt x="109" y="6"/>
                </a:cubicBezTo>
                <a:cubicBezTo>
                  <a:pt x="104" y="8"/>
                  <a:pt x="106" y="3"/>
                  <a:pt x="107" y="1"/>
                </a:cubicBezTo>
                <a:cubicBezTo>
                  <a:pt x="103" y="6"/>
                  <a:pt x="93" y="13"/>
                  <a:pt x="86" y="16"/>
                </a:cubicBezTo>
                <a:cubicBezTo>
                  <a:pt x="87" y="14"/>
                  <a:pt x="85" y="13"/>
                  <a:pt x="86" y="12"/>
                </a:cubicBezTo>
                <a:cubicBezTo>
                  <a:pt x="90" y="7"/>
                  <a:pt x="103" y="8"/>
                  <a:pt x="99" y="0"/>
                </a:cubicBezTo>
                <a:cubicBezTo>
                  <a:pt x="94" y="2"/>
                  <a:pt x="96" y="5"/>
                  <a:pt x="92" y="7"/>
                </a:cubicBezTo>
                <a:cubicBezTo>
                  <a:pt x="86" y="7"/>
                  <a:pt x="91" y="4"/>
                  <a:pt x="89" y="1"/>
                </a:cubicBezTo>
                <a:cubicBezTo>
                  <a:pt x="80" y="5"/>
                  <a:pt x="88" y="11"/>
                  <a:pt x="82" y="15"/>
                </a:cubicBezTo>
                <a:cubicBezTo>
                  <a:pt x="78" y="10"/>
                  <a:pt x="73" y="16"/>
                  <a:pt x="70" y="10"/>
                </a:cubicBezTo>
                <a:cubicBezTo>
                  <a:pt x="68" y="13"/>
                  <a:pt x="69" y="17"/>
                  <a:pt x="64" y="20"/>
                </a:cubicBezTo>
                <a:cubicBezTo>
                  <a:pt x="57" y="12"/>
                  <a:pt x="58" y="16"/>
                  <a:pt x="51" y="12"/>
                </a:cubicBezTo>
                <a:cubicBezTo>
                  <a:pt x="52" y="17"/>
                  <a:pt x="49" y="18"/>
                  <a:pt x="44" y="21"/>
                </a:cubicBezTo>
                <a:cubicBezTo>
                  <a:pt x="50" y="29"/>
                  <a:pt x="44" y="36"/>
                  <a:pt x="35" y="43"/>
                </a:cubicBezTo>
                <a:cubicBezTo>
                  <a:pt x="29" y="38"/>
                  <a:pt x="22" y="43"/>
                  <a:pt x="18" y="49"/>
                </a:cubicBezTo>
                <a:cubicBezTo>
                  <a:pt x="13" y="48"/>
                  <a:pt x="18" y="44"/>
                  <a:pt x="12" y="42"/>
                </a:cubicBezTo>
                <a:cubicBezTo>
                  <a:pt x="11" y="46"/>
                  <a:pt x="16" y="67"/>
                  <a:pt x="8" y="58"/>
                </a:cubicBezTo>
                <a:cubicBezTo>
                  <a:pt x="7" y="60"/>
                  <a:pt x="0" y="62"/>
                  <a:pt x="5" y="64"/>
                </a:cubicBezTo>
                <a:cubicBezTo>
                  <a:pt x="9" y="64"/>
                  <a:pt x="13" y="63"/>
                  <a:pt x="17" y="64"/>
                </a:cubicBezTo>
                <a:cubicBezTo>
                  <a:pt x="18" y="60"/>
                  <a:pt x="17" y="56"/>
                  <a:pt x="20" y="52"/>
                </a:cubicBezTo>
                <a:cubicBezTo>
                  <a:pt x="22" y="53"/>
                  <a:pt x="24" y="53"/>
                  <a:pt x="25" y="56"/>
                </a:cubicBezTo>
                <a:cubicBezTo>
                  <a:pt x="27" y="51"/>
                  <a:pt x="30" y="52"/>
                  <a:pt x="34" y="51"/>
                </a:cubicBezTo>
                <a:cubicBezTo>
                  <a:pt x="32" y="48"/>
                  <a:pt x="30" y="49"/>
                  <a:pt x="29" y="47"/>
                </a:cubicBezTo>
                <a:cubicBezTo>
                  <a:pt x="35" y="41"/>
                  <a:pt x="36" y="47"/>
                  <a:pt x="40" y="40"/>
                </a:cubicBezTo>
                <a:cubicBezTo>
                  <a:pt x="43" y="44"/>
                  <a:pt x="49" y="46"/>
                  <a:pt x="56" y="46"/>
                </a:cubicBezTo>
                <a:cubicBezTo>
                  <a:pt x="46" y="53"/>
                  <a:pt x="60" y="57"/>
                  <a:pt x="51" y="64"/>
                </a:cubicBezTo>
                <a:cubicBezTo>
                  <a:pt x="57" y="73"/>
                  <a:pt x="65" y="66"/>
                  <a:pt x="71" y="69"/>
                </a:cubicBezTo>
                <a:cubicBezTo>
                  <a:pt x="69" y="66"/>
                  <a:pt x="67" y="67"/>
                  <a:pt x="65" y="63"/>
                </a:cubicBezTo>
                <a:cubicBezTo>
                  <a:pt x="66" y="61"/>
                  <a:pt x="66" y="59"/>
                  <a:pt x="68" y="58"/>
                </a:cubicBezTo>
                <a:cubicBezTo>
                  <a:pt x="70" y="60"/>
                  <a:pt x="69" y="62"/>
                  <a:pt x="71" y="63"/>
                </a:cubicBezTo>
                <a:cubicBezTo>
                  <a:pt x="72" y="64"/>
                  <a:pt x="78" y="62"/>
                  <a:pt x="76" y="59"/>
                </a:cubicBezTo>
                <a:cubicBezTo>
                  <a:pt x="75" y="59"/>
                  <a:pt x="81" y="47"/>
                  <a:pt x="86" y="46"/>
                </a:cubicBezTo>
                <a:cubicBezTo>
                  <a:pt x="84" y="48"/>
                  <a:pt x="83" y="50"/>
                  <a:pt x="83" y="52"/>
                </a:cubicBezTo>
                <a:cubicBezTo>
                  <a:pt x="86" y="51"/>
                  <a:pt x="92" y="50"/>
                  <a:pt x="91" y="55"/>
                </a:cubicBezTo>
                <a:cubicBezTo>
                  <a:pt x="94" y="52"/>
                  <a:pt x="98" y="50"/>
                  <a:pt x="101" y="51"/>
                </a:cubicBezTo>
                <a:cubicBezTo>
                  <a:pt x="101" y="52"/>
                  <a:pt x="102" y="53"/>
                  <a:pt x="101" y="54"/>
                </a:cubicBezTo>
                <a:cubicBezTo>
                  <a:pt x="96" y="55"/>
                  <a:pt x="91" y="54"/>
                  <a:pt x="85" y="59"/>
                </a:cubicBezTo>
                <a:cubicBezTo>
                  <a:pt x="85" y="58"/>
                  <a:pt x="85" y="53"/>
                  <a:pt x="82" y="55"/>
                </a:cubicBezTo>
                <a:cubicBezTo>
                  <a:pt x="85" y="62"/>
                  <a:pt x="73" y="61"/>
                  <a:pt x="75" y="69"/>
                </a:cubicBezTo>
                <a:cubicBezTo>
                  <a:pt x="79" y="65"/>
                  <a:pt x="82" y="74"/>
                  <a:pt x="86" y="69"/>
                </a:cubicBezTo>
                <a:cubicBezTo>
                  <a:pt x="90" y="67"/>
                  <a:pt x="84" y="64"/>
                  <a:pt x="86" y="62"/>
                </a:cubicBezTo>
                <a:cubicBezTo>
                  <a:pt x="88" y="61"/>
                  <a:pt x="89" y="60"/>
                  <a:pt x="90" y="61"/>
                </a:cubicBezTo>
                <a:cubicBezTo>
                  <a:pt x="93" y="63"/>
                  <a:pt x="88" y="65"/>
                  <a:pt x="90" y="67"/>
                </a:cubicBezTo>
                <a:cubicBezTo>
                  <a:pt x="92" y="66"/>
                  <a:pt x="93" y="70"/>
                  <a:pt x="96" y="65"/>
                </a:cubicBezTo>
                <a:cubicBezTo>
                  <a:pt x="94" y="64"/>
                  <a:pt x="93" y="62"/>
                  <a:pt x="91" y="60"/>
                </a:cubicBezTo>
                <a:cubicBezTo>
                  <a:pt x="93" y="59"/>
                  <a:pt x="93" y="57"/>
                  <a:pt x="94" y="56"/>
                </a:cubicBezTo>
                <a:cubicBezTo>
                  <a:pt x="96" y="62"/>
                  <a:pt x="99" y="56"/>
                  <a:pt x="101" y="60"/>
                </a:cubicBezTo>
                <a:cubicBezTo>
                  <a:pt x="98" y="64"/>
                  <a:pt x="97" y="57"/>
                  <a:pt x="94" y="61"/>
                </a:cubicBezTo>
                <a:cubicBezTo>
                  <a:pt x="100" y="64"/>
                  <a:pt x="97" y="67"/>
                  <a:pt x="98" y="71"/>
                </a:cubicBezTo>
                <a:cubicBezTo>
                  <a:pt x="105" y="68"/>
                  <a:pt x="100" y="63"/>
                  <a:pt x="104" y="59"/>
                </a:cubicBezTo>
                <a:cubicBezTo>
                  <a:pt x="107" y="57"/>
                  <a:pt x="109" y="64"/>
                  <a:pt x="112" y="63"/>
                </a:cubicBezTo>
                <a:cubicBezTo>
                  <a:pt x="114" y="59"/>
                  <a:pt x="118" y="57"/>
                  <a:pt x="112" y="54"/>
                </a:cubicBezTo>
                <a:cubicBezTo>
                  <a:pt x="115" y="51"/>
                  <a:pt x="120" y="47"/>
                  <a:pt x="124" y="49"/>
                </a:cubicBezTo>
                <a:cubicBezTo>
                  <a:pt x="117" y="54"/>
                  <a:pt x="118" y="60"/>
                  <a:pt x="114" y="66"/>
                </a:cubicBezTo>
                <a:cubicBezTo>
                  <a:pt x="111" y="60"/>
                  <a:pt x="96" y="73"/>
                  <a:pt x="104" y="74"/>
                </a:cubicBezTo>
                <a:cubicBezTo>
                  <a:pt x="103" y="70"/>
                  <a:pt x="109" y="75"/>
                  <a:pt x="112" y="69"/>
                </a:cubicBezTo>
                <a:cubicBezTo>
                  <a:pt x="115" y="75"/>
                  <a:pt x="123" y="71"/>
                  <a:pt x="131" y="76"/>
                </a:cubicBezTo>
                <a:cubicBezTo>
                  <a:pt x="136" y="74"/>
                  <a:pt x="133" y="71"/>
                  <a:pt x="134" y="68"/>
                </a:cubicBezTo>
                <a:cubicBezTo>
                  <a:pt x="136" y="69"/>
                  <a:pt x="138" y="65"/>
                  <a:pt x="140" y="69"/>
                </a:cubicBezTo>
                <a:cubicBezTo>
                  <a:pt x="143" y="65"/>
                  <a:pt x="143" y="65"/>
                  <a:pt x="147" y="64"/>
                </a:cubicBezTo>
                <a:cubicBezTo>
                  <a:pt x="145" y="58"/>
                  <a:pt x="142" y="67"/>
                  <a:pt x="140" y="64"/>
                </a:cubicBezTo>
                <a:cubicBezTo>
                  <a:pt x="137" y="61"/>
                  <a:pt x="137" y="59"/>
                  <a:pt x="138" y="57"/>
                </a:cubicBezTo>
                <a:cubicBezTo>
                  <a:pt x="142" y="56"/>
                  <a:pt x="145" y="61"/>
                  <a:pt x="150" y="56"/>
                </a:cubicBezTo>
                <a:cubicBezTo>
                  <a:pt x="146" y="52"/>
                  <a:pt x="148" y="49"/>
                  <a:pt x="151" y="46"/>
                </a:cubicBezTo>
                <a:cubicBezTo>
                  <a:pt x="154" y="49"/>
                  <a:pt x="157" y="43"/>
                  <a:pt x="160" y="44"/>
                </a:cubicBezTo>
                <a:cubicBezTo>
                  <a:pt x="161" y="45"/>
                  <a:pt x="160" y="47"/>
                  <a:pt x="160" y="48"/>
                </a:cubicBezTo>
                <a:cubicBezTo>
                  <a:pt x="157" y="52"/>
                  <a:pt x="154" y="50"/>
                  <a:pt x="151" y="51"/>
                </a:cubicBezTo>
                <a:cubicBezTo>
                  <a:pt x="154" y="59"/>
                  <a:pt x="144" y="65"/>
                  <a:pt x="147" y="73"/>
                </a:cubicBezTo>
                <a:cubicBezTo>
                  <a:pt x="143" y="73"/>
                  <a:pt x="140" y="68"/>
                  <a:pt x="136" y="72"/>
                </a:cubicBezTo>
                <a:cubicBezTo>
                  <a:pt x="140" y="79"/>
                  <a:pt x="149" y="71"/>
                  <a:pt x="150" y="77"/>
                </a:cubicBezTo>
                <a:cubicBezTo>
                  <a:pt x="157" y="75"/>
                  <a:pt x="157" y="70"/>
                  <a:pt x="162" y="64"/>
                </a:cubicBezTo>
                <a:cubicBezTo>
                  <a:pt x="163" y="66"/>
                  <a:pt x="165" y="65"/>
                  <a:pt x="166" y="67"/>
                </a:cubicBezTo>
                <a:cubicBezTo>
                  <a:pt x="165" y="71"/>
                  <a:pt x="161" y="69"/>
                  <a:pt x="161" y="72"/>
                </a:cubicBezTo>
                <a:cubicBezTo>
                  <a:pt x="163" y="76"/>
                  <a:pt x="166" y="72"/>
                  <a:pt x="169" y="75"/>
                </a:cubicBezTo>
                <a:cubicBezTo>
                  <a:pt x="175" y="71"/>
                  <a:pt x="166" y="64"/>
                  <a:pt x="167" y="62"/>
                </a:cubicBezTo>
                <a:cubicBezTo>
                  <a:pt x="169" y="61"/>
                  <a:pt x="170" y="62"/>
                  <a:pt x="171" y="63"/>
                </a:cubicBezTo>
                <a:cubicBezTo>
                  <a:pt x="173" y="68"/>
                  <a:pt x="172" y="72"/>
                  <a:pt x="177" y="76"/>
                </a:cubicBezTo>
                <a:cubicBezTo>
                  <a:pt x="180" y="76"/>
                  <a:pt x="182" y="72"/>
                  <a:pt x="184" y="78"/>
                </a:cubicBezTo>
                <a:cubicBezTo>
                  <a:pt x="187" y="73"/>
                  <a:pt x="190" y="78"/>
                  <a:pt x="189" y="81"/>
                </a:cubicBezTo>
                <a:cubicBezTo>
                  <a:pt x="195" y="71"/>
                  <a:pt x="202" y="78"/>
                  <a:pt x="204" y="70"/>
                </a:cubicBezTo>
                <a:cubicBezTo>
                  <a:pt x="202" y="67"/>
                  <a:pt x="200" y="69"/>
                  <a:pt x="198" y="65"/>
                </a:cubicBezTo>
                <a:cubicBezTo>
                  <a:pt x="204" y="64"/>
                  <a:pt x="201" y="62"/>
                  <a:pt x="204" y="58"/>
                </a:cubicBezTo>
                <a:cubicBezTo>
                  <a:pt x="204" y="64"/>
                  <a:pt x="210" y="59"/>
                  <a:pt x="213" y="61"/>
                </a:cubicBezTo>
                <a:cubicBezTo>
                  <a:pt x="213" y="64"/>
                  <a:pt x="208" y="64"/>
                  <a:pt x="205" y="64"/>
                </a:cubicBezTo>
                <a:cubicBezTo>
                  <a:pt x="207" y="69"/>
                  <a:pt x="203" y="73"/>
                  <a:pt x="203" y="78"/>
                </a:cubicBezTo>
                <a:cubicBezTo>
                  <a:pt x="209" y="73"/>
                  <a:pt x="209" y="80"/>
                  <a:pt x="215" y="79"/>
                </a:cubicBezTo>
                <a:cubicBezTo>
                  <a:pt x="216" y="75"/>
                  <a:pt x="211" y="77"/>
                  <a:pt x="213" y="75"/>
                </a:cubicBezTo>
                <a:cubicBezTo>
                  <a:pt x="216" y="77"/>
                  <a:pt x="219" y="75"/>
                  <a:pt x="221" y="76"/>
                </a:cubicBezTo>
                <a:cubicBezTo>
                  <a:pt x="223" y="77"/>
                  <a:pt x="220" y="78"/>
                  <a:pt x="221" y="80"/>
                </a:cubicBezTo>
                <a:cubicBezTo>
                  <a:pt x="225" y="82"/>
                  <a:pt x="228" y="76"/>
                  <a:pt x="229" y="77"/>
                </a:cubicBezTo>
                <a:cubicBezTo>
                  <a:pt x="229" y="82"/>
                  <a:pt x="244" y="78"/>
                  <a:pt x="244" y="84"/>
                </a:cubicBezTo>
                <a:cubicBezTo>
                  <a:pt x="249" y="80"/>
                  <a:pt x="255" y="79"/>
                  <a:pt x="259" y="82"/>
                </a:cubicBezTo>
                <a:cubicBezTo>
                  <a:pt x="263" y="79"/>
                  <a:pt x="269" y="76"/>
                  <a:pt x="268" y="72"/>
                </a:cubicBezTo>
                <a:cubicBezTo>
                  <a:pt x="268" y="73"/>
                  <a:pt x="269" y="73"/>
                  <a:pt x="270" y="73"/>
                </a:cubicBezTo>
                <a:cubicBezTo>
                  <a:pt x="266" y="77"/>
                  <a:pt x="272" y="82"/>
                  <a:pt x="274" y="83"/>
                </a:cubicBezTo>
                <a:cubicBezTo>
                  <a:pt x="274" y="79"/>
                  <a:pt x="284" y="87"/>
                  <a:pt x="284" y="79"/>
                </a:cubicBezTo>
                <a:cubicBezTo>
                  <a:pt x="289" y="84"/>
                  <a:pt x="296" y="83"/>
                  <a:pt x="302" y="82"/>
                </a:cubicBezTo>
                <a:cubicBezTo>
                  <a:pt x="300" y="78"/>
                  <a:pt x="296" y="79"/>
                  <a:pt x="299" y="75"/>
                </a:cubicBezTo>
                <a:cubicBezTo>
                  <a:pt x="298" y="81"/>
                  <a:pt x="304" y="77"/>
                  <a:pt x="306" y="77"/>
                </a:cubicBezTo>
                <a:cubicBezTo>
                  <a:pt x="303" y="84"/>
                  <a:pt x="321" y="74"/>
                  <a:pt x="318" y="84"/>
                </a:cubicBezTo>
                <a:cubicBezTo>
                  <a:pt x="314" y="77"/>
                  <a:pt x="310" y="84"/>
                  <a:pt x="305" y="83"/>
                </a:cubicBezTo>
                <a:cubicBezTo>
                  <a:pt x="305" y="84"/>
                  <a:pt x="306" y="84"/>
                  <a:pt x="305" y="85"/>
                </a:cubicBezTo>
                <a:cubicBezTo>
                  <a:pt x="305" y="86"/>
                  <a:pt x="305" y="87"/>
                  <a:pt x="305" y="88"/>
                </a:cubicBezTo>
                <a:cubicBezTo>
                  <a:pt x="312" y="84"/>
                  <a:pt x="317" y="85"/>
                  <a:pt x="327" y="86"/>
                </a:cubicBezTo>
                <a:cubicBezTo>
                  <a:pt x="337" y="86"/>
                  <a:pt x="354" y="90"/>
                  <a:pt x="362" y="87"/>
                </a:cubicBezTo>
                <a:cubicBezTo>
                  <a:pt x="364" y="86"/>
                  <a:pt x="364" y="86"/>
                  <a:pt x="364" y="85"/>
                </a:cubicBezTo>
                <a:cubicBezTo>
                  <a:pt x="363" y="84"/>
                  <a:pt x="364" y="84"/>
                  <a:pt x="364" y="85"/>
                </a:cubicBezTo>
                <a:cubicBezTo>
                  <a:pt x="364" y="85"/>
                  <a:pt x="365" y="86"/>
                  <a:pt x="365" y="86"/>
                </a:cubicBezTo>
                <a:cubicBezTo>
                  <a:pt x="372" y="93"/>
                  <a:pt x="389" y="81"/>
                  <a:pt x="387" y="91"/>
                </a:cubicBezTo>
                <a:cubicBezTo>
                  <a:pt x="387" y="87"/>
                  <a:pt x="400" y="85"/>
                  <a:pt x="399" y="90"/>
                </a:cubicBezTo>
                <a:cubicBezTo>
                  <a:pt x="413" y="85"/>
                  <a:pt x="426" y="87"/>
                  <a:pt x="439" y="90"/>
                </a:cubicBezTo>
                <a:cubicBezTo>
                  <a:pt x="448" y="88"/>
                  <a:pt x="461" y="85"/>
                  <a:pt x="465" y="91"/>
                </a:cubicBezTo>
                <a:cubicBezTo>
                  <a:pt x="464" y="90"/>
                  <a:pt x="465" y="89"/>
                  <a:pt x="466" y="87"/>
                </a:cubicBezTo>
                <a:cubicBezTo>
                  <a:pt x="481" y="89"/>
                  <a:pt x="505" y="89"/>
                  <a:pt x="524" y="92"/>
                </a:cubicBezTo>
                <a:cubicBezTo>
                  <a:pt x="539" y="86"/>
                  <a:pt x="551" y="95"/>
                  <a:pt x="566" y="89"/>
                </a:cubicBezTo>
                <a:cubicBezTo>
                  <a:pt x="569" y="91"/>
                  <a:pt x="572" y="89"/>
                  <a:pt x="575" y="93"/>
                </a:cubicBezTo>
                <a:cubicBezTo>
                  <a:pt x="588" y="85"/>
                  <a:pt x="600" y="94"/>
                  <a:pt x="614" y="87"/>
                </a:cubicBezTo>
                <a:cubicBezTo>
                  <a:pt x="615" y="88"/>
                  <a:pt x="616" y="90"/>
                  <a:pt x="616" y="91"/>
                </a:cubicBezTo>
                <a:cubicBezTo>
                  <a:pt x="625" y="89"/>
                  <a:pt x="634" y="85"/>
                  <a:pt x="641" y="86"/>
                </a:cubicBezTo>
                <a:cubicBezTo>
                  <a:pt x="643" y="86"/>
                  <a:pt x="646" y="89"/>
                  <a:pt x="648" y="89"/>
                </a:cubicBezTo>
                <a:cubicBezTo>
                  <a:pt x="652" y="89"/>
                  <a:pt x="655" y="84"/>
                  <a:pt x="659" y="85"/>
                </a:cubicBezTo>
                <a:cubicBezTo>
                  <a:pt x="661" y="85"/>
                  <a:pt x="662" y="88"/>
                  <a:pt x="665" y="87"/>
                </a:cubicBezTo>
                <a:cubicBezTo>
                  <a:pt x="669" y="87"/>
                  <a:pt x="669" y="86"/>
                  <a:pt x="675" y="85"/>
                </a:cubicBezTo>
                <a:cubicBezTo>
                  <a:pt x="687" y="81"/>
                  <a:pt x="703" y="89"/>
                  <a:pt x="708" y="79"/>
                </a:cubicBezTo>
                <a:cubicBezTo>
                  <a:pt x="708" y="81"/>
                  <a:pt x="709" y="82"/>
                  <a:pt x="712" y="83"/>
                </a:cubicBezTo>
                <a:cubicBezTo>
                  <a:pt x="715" y="79"/>
                  <a:pt x="717" y="79"/>
                  <a:pt x="721" y="74"/>
                </a:cubicBezTo>
                <a:cubicBezTo>
                  <a:pt x="722" y="77"/>
                  <a:pt x="720" y="79"/>
                  <a:pt x="721" y="81"/>
                </a:cubicBezTo>
                <a:cubicBezTo>
                  <a:pt x="728" y="77"/>
                  <a:pt x="735" y="72"/>
                  <a:pt x="736" y="64"/>
                </a:cubicBezTo>
                <a:cubicBezTo>
                  <a:pt x="742" y="66"/>
                  <a:pt x="744" y="59"/>
                  <a:pt x="748" y="58"/>
                </a:cubicBezTo>
                <a:cubicBezTo>
                  <a:pt x="745" y="56"/>
                  <a:pt x="748" y="50"/>
                  <a:pt x="743" y="51"/>
                </a:cubicBezTo>
                <a:cubicBezTo>
                  <a:pt x="742" y="55"/>
                  <a:pt x="745" y="56"/>
                  <a:pt x="744" y="58"/>
                </a:cubicBezTo>
                <a:cubicBezTo>
                  <a:pt x="740" y="59"/>
                  <a:pt x="732" y="63"/>
                  <a:pt x="732" y="56"/>
                </a:cubicBezTo>
                <a:cubicBezTo>
                  <a:pt x="731" y="61"/>
                  <a:pt x="726" y="59"/>
                  <a:pt x="726" y="62"/>
                </a:cubicBezTo>
                <a:cubicBezTo>
                  <a:pt x="733" y="58"/>
                  <a:pt x="727" y="71"/>
                  <a:pt x="730" y="69"/>
                </a:cubicBezTo>
                <a:cubicBezTo>
                  <a:pt x="732" y="68"/>
                  <a:pt x="729" y="62"/>
                  <a:pt x="732" y="65"/>
                </a:cubicBezTo>
                <a:cubicBezTo>
                  <a:pt x="733" y="68"/>
                  <a:pt x="731" y="70"/>
                  <a:pt x="728" y="72"/>
                </a:cubicBezTo>
                <a:cubicBezTo>
                  <a:pt x="727" y="66"/>
                  <a:pt x="723" y="75"/>
                  <a:pt x="721" y="72"/>
                </a:cubicBezTo>
                <a:cubicBezTo>
                  <a:pt x="721" y="71"/>
                  <a:pt x="720" y="70"/>
                  <a:pt x="719" y="70"/>
                </a:cubicBezTo>
                <a:cubicBezTo>
                  <a:pt x="726" y="65"/>
                  <a:pt x="720" y="62"/>
                  <a:pt x="725" y="56"/>
                </a:cubicBezTo>
                <a:cubicBezTo>
                  <a:pt x="732" y="58"/>
                  <a:pt x="730" y="47"/>
                  <a:pt x="736" y="53"/>
                </a:cubicBezTo>
                <a:cubicBezTo>
                  <a:pt x="737" y="50"/>
                  <a:pt x="746" y="41"/>
                  <a:pt x="739" y="40"/>
                </a:cubicBezTo>
                <a:cubicBezTo>
                  <a:pt x="741" y="41"/>
                  <a:pt x="734" y="48"/>
                  <a:pt x="733" y="43"/>
                </a:cubicBezTo>
                <a:cubicBezTo>
                  <a:pt x="729" y="46"/>
                  <a:pt x="726" y="58"/>
                  <a:pt x="720" y="51"/>
                </a:cubicBezTo>
                <a:cubicBezTo>
                  <a:pt x="722" y="47"/>
                  <a:pt x="723" y="47"/>
                  <a:pt x="727" y="47"/>
                </a:cubicBezTo>
                <a:cubicBezTo>
                  <a:pt x="723" y="44"/>
                  <a:pt x="729" y="42"/>
                  <a:pt x="728" y="39"/>
                </a:cubicBezTo>
                <a:cubicBezTo>
                  <a:pt x="724" y="39"/>
                  <a:pt x="725" y="30"/>
                  <a:pt x="730" y="27"/>
                </a:cubicBezTo>
                <a:cubicBezTo>
                  <a:pt x="731" y="29"/>
                  <a:pt x="732" y="30"/>
                  <a:pt x="733" y="32"/>
                </a:cubicBezTo>
                <a:cubicBezTo>
                  <a:pt x="734" y="31"/>
                  <a:pt x="735" y="31"/>
                  <a:pt x="736" y="30"/>
                </a:cubicBezTo>
                <a:cubicBezTo>
                  <a:pt x="737" y="29"/>
                  <a:pt x="736" y="27"/>
                  <a:pt x="736" y="26"/>
                </a:cubicBezTo>
                <a:cubicBezTo>
                  <a:pt x="735" y="27"/>
                  <a:pt x="733" y="28"/>
                  <a:pt x="732" y="26"/>
                </a:cubicBezTo>
                <a:cubicBezTo>
                  <a:pt x="734" y="22"/>
                  <a:pt x="738" y="21"/>
                  <a:pt x="736" y="17"/>
                </a:cubicBezTo>
                <a:cubicBezTo>
                  <a:pt x="733" y="19"/>
                  <a:pt x="734" y="21"/>
                  <a:pt x="730" y="23"/>
                </a:cubicBezTo>
                <a:cubicBezTo>
                  <a:pt x="724" y="22"/>
                  <a:pt x="725" y="19"/>
                  <a:pt x="724" y="13"/>
                </a:cubicBezTo>
                <a:cubicBezTo>
                  <a:pt x="728" y="14"/>
                  <a:pt x="731" y="16"/>
                  <a:pt x="735" y="14"/>
                </a:cubicBezTo>
                <a:cubicBezTo>
                  <a:pt x="732" y="10"/>
                  <a:pt x="725" y="13"/>
                  <a:pt x="725" y="7"/>
                </a:cubicBezTo>
                <a:cubicBezTo>
                  <a:pt x="723" y="9"/>
                  <a:pt x="723" y="10"/>
                  <a:pt x="723" y="11"/>
                </a:cubicBezTo>
                <a:cubicBezTo>
                  <a:pt x="715" y="0"/>
                  <a:pt x="704" y="15"/>
                  <a:pt x="697" y="8"/>
                </a:cubicBezTo>
                <a:cubicBezTo>
                  <a:pt x="692" y="9"/>
                  <a:pt x="697" y="17"/>
                  <a:pt x="693" y="15"/>
                </a:cubicBezTo>
                <a:cubicBezTo>
                  <a:pt x="696" y="11"/>
                  <a:pt x="689" y="17"/>
                  <a:pt x="689" y="12"/>
                </a:cubicBezTo>
                <a:cubicBezTo>
                  <a:pt x="692" y="10"/>
                  <a:pt x="695" y="8"/>
                  <a:pt x="693" y="6"/>
                </a:cubicBezTo>
                <a:cubicBezTo>
                  <a:pt x="687" y="9"/>
                  <a:pt x="689" y="7"/>
                  <a:pt x="689" y="10"/>
                </a:cubicBezTo>
                <a:cubicBezTo>
                  <a:pt x="684" y="9"/>
                  <a:pt x="676" y="11"/>
                  <a:pt x="674" y="13"/>
                </a:cubicBezTo>
                <a:cubicBezTo>
                  <a:pt x="672" y="12"/>
                  <a:pt x="672" y="10"/>
                  <a:pt x="672" y="9"/>
                </a:cubicBezTo>
                <a:cubicBezTo>
                  <a:pt x="668" y="10"/>
                  <a:pt x="664" y="10"/>
                  <a:pt x="660" y="10"/>
                </a:cubicBezTo>
                <a:cubicBezTo>
                  <a:pt x="661" y="11"/>
                  <a:pt x="658" y="13"/>
                  <a:pt x="658" y="15"/>
                </a:cubicBezTo>
                <a:cubicBezTo>
                  <a:pt x="658" y="8"/>
                  <a:pt x="656" y="16"/>
                  <a:pt x="654" y="14"/>
                </a:cubicBezTo>
                <a:cubicBezTo>
                  <a:pt x="654" y="13"/>
                  <a:pt x="653" y="13"/>
                  <a:pt x="652" y="12"/>
                </a:cubicBezTo>
                <a:cubicBezTo>
                  <a:pt x="654" y="11"/>
                  <a:pt x="655" y="12"/>
                  <a:pt x="657" y="10"/>
                </a:cubicBezTo>
                <a:cubicBezTo>
                  <a:pt x="653" y="8"/>
                  <a:pt x="643" y="5"/>
                  <a:pt x="644" y="13"/>
                </a:cubicBezTo>
                <a:cubicBezTo>
                  <a:pt x="645" y="12"/>
                  <a:pt x="648" y="11"/>
                  <a:pt x="646" y="13"/>
                </a:cubicBezTo>
                <a:cubicBezTo>
                  <a:pt x="642" y="15"/>
                  <a:pt x="644" y="12"/>
                  <a:pt x="642" y="9"/>
                </a:cubicBezTo>
                <a:cubicBezTo>
                  <a:pt x="638" y="11"/>
                  <a:pt x="631" y="8"/>
                  <a:pt x="630" y="13"/>
                </a:cubicBezTo>
                <a:cubicBezTo>
                  <a:pt x="626" y="9"/>
                  <a:pt x="618" y="13"/>
                  <a:pt x="622" y="8"/>
                </a:cubicBezTo>
                <a:cubicBezTo>
                  <a:pt x="621" y="9"/>
                  <a:pt x="620" y="8"/>
                  <a:pt x="620" y="7"/>
                </a:cubicBezTo>
                <a:cubicBezTo>
                  <a:pt x="617" y="8"/>
                  <a:pt x="619" y="10"/>
                  <a:pt x="618" y="12"/>
                </a:cubicBezTo>
                <a:cubicBezTo>
                  <a:pt x="617" y="10"/>
                  <a:pt x="615" y="12"/>
                  <a:pt x="614" y="11"/>
                </a:cubicBezTo>
                <a:cubicBezTo>
                  <a:pt x="616" y="10"/>
                  <a:pt x="618" y="8"/>
                  <a:pt x="616" y="6"/>
                </a:cubicBezTo>
                <a:cubicBezTo>
                  <a:pt x="611" y="7"/>
                  <a:pt x="607" y="11"/>
                  <a:pt x="600" y="9"/>
                </a:cubicBezTo>
                <a:cubicBezTo>
                  <a:pt x="601" y="9"/>
                  <a:pt x="607" y="9"/>
                  <a:pt x="604" y="6"/>
                </a:cubicBezTo>
                <a:cubicBezTo>
                  <a:pt x="601" y="6"/>
                  <a:pt x="595" y="6"/>
                  <a:pt x="594" y="11"/>
                </a:cubicBezTo>
                <a:cubicBezTo>
                  <a:pt x="589" y="4"/>
                  <a:pt x="584" y="11"/>
                  <a:pt x="580" y="12"/>
                </a:cubicBezTo>
                <a:cubicBezTo>
                  <a:pt x="582" y="11"/>
                  <a:pt x="583" y="9"/>
                  <a:pt x="582" y="7"/>
                </a:cubicBezTo>
                <a:cubicBezTo>
                  <a:pt x="578" y="12"/>
                  <a:pt x="581" y="4"/>
                  <a:pt x="578" y="7"/>
                </a:cubicBezTo>
                <a:cubicBezTo>
                  <a:pt x="576" y="11"/>
                  <a:pt x="574" y="9"/>
                  <a:pt x="571" y="7"/>
                </a:cubicBezTo>
                <a:cubicBezTo>
                  <a:pt x="566" y="14"/>
                  <a:pt x="564" y="5"/>
                  <a:pt x="559" y="11"/>
                </a:cubicBezTo>
                <a:close/>
                <a:moveTo>
                  <a:pt x="231" y="32"/>
                </a:moveTo>
                <a:cubicBezTo>
                  <a:pt x="227" y="31"/>
                  <a:pt x="230" y="31"/>
                  <a:pt x="227" y="28"/>
                </a:cubicBezTo>
                <a:cubicBezTo>
                  <a:pt x="231" y="24"/>
                  <a:pt x="236" y="30"/>
                  <a:pt x="231" y="32"/>
                </a:cubicBezTo>
                <a:close/>
                <a:moveTo>
                  <a:pt x="231" y="21"/>
                </a:moveTo>
                <a:cubicBezTo>
                  <a:pt x="230" y="21"/>
                  <a:pt x="222" y="23"/>
                  <a:pt x="227" y="23"/>
                </a:cubicBezTo>
                <a:cubicBezTo>
                  <a:pt x="228" y="25"/>
                  <a:pt x="222" y="25"/>
                  <a:pt x="221" y="22"/>
                </a:cubicBezTo>
                <a:cubicBezTo>
                  <a:pt x="224" y="23"/>
                  <a:pt x="228" y="16"/>
                  <a:pt x="231" y="21"/>
                </a:cubicBezTo>
                <a:close/>
                <a:moveTo>
                  <a:pt x="201" y="36"/>
                </a:moveTo>
                <a:cubicBezTo>
                  <a:pt x="201" y="32"/>
                  <a:pt x="207" y="22"/>
                  <a:pt x="209" y="30"/>
                </a:cubicBezTo>
                <a:cubicBezTo>
                  <a:pt x="203" y="27"/>
                  <a:pt x="206" y="33"/>
                  <a:pt x="201" y="36"/>
                </a:cubicBezTo>
                <a:close/>
                <a:moveTo>
                  <a:pt x="211" y="26"/>
                </a:moveTo>
                <a:cubicBezTo>
                  <a:pt x="213" y="25"/>
                  <a:pt x="213" y="26"/>
                  <a:pt x="212" y="27"/>
                </a:cubicBezTo>
                <a:cubicBezTo>
                  <a:pt x="217" y="29"/>
                  <a:pt x="212" y="22"/>
                  <a:pt x="217" y="23"/>
                </a:cubicBezTo>
                <a:cubicBezTo>
                  <a:pt x="216" y="26"/>
                  <a:pt x="217" y="30"/>
                  <a:pt x="213" y="32"/>
                </a:cubicBezTo>
                <a:cubicBezTo>
                  <a:pt x="212" y="30"/>
                  <a:pt x="212" y="28"/>
                  <a:pt x="211" y="26"/>
                </a:cubicBezTo>
                <a:close/>
                <a:moveTo>
                  <a:pt x="217" y="16"/>
                </a:moveTo>
                <a:cubicBezTo>
                  <a:pt x="216" y="19"/>
                  <a:pt x="217" y="19"/>
                  <a:pt x="219" y="18"/>
                </a:cubicBezTo>
                <a:cubicBezTo>
                  <a:pt x="220" y="19"/>
                  <a:pt x="219" y="20"/>
                  <a:pt x="220" y="21"/>
                </a:cubicBezTo>
                <a:cubicBezTo>
                  <a:pt x="219" y="21"/>
                  <a:pt x="219" y="22"/>
                  <a:pt x="218" y="23"/>
                </a:cubicBezTo>
                <a:cubicBezTo>
                  <a:pt x="216" y="20"/>
                  <a:pt x="215" y="21"/>
                  <a:pt x="213" y="19"/>
                </a:cubicBezTo>
                <a:cubicBezTo>
                  <a:pt x="214" y="18"/>
                  <a:pt x="215" y="17"/>
                  <a:pt x="217" y="16"/>
                </a:cubicBezTo>
                <a:close/>
                <a:moveTo>
                  <a:pt x="196" y="25"/>
                </a:moveTo>
                <a:cubicBezTo>
                  <a:pt x="193" y="27"/>
                  <a:pt x="196" y="29"/>
                  <a:pt x="195" y="31"/>
                </a:cubicBezTo>
                <a:cubicBezTo>
                  <a:pt x="193" y="27"/>
                  <a:pt x="186" y="16"/>
                  <a:pt x="180" y="21"/>
                </a:cubicBezTo>
                <a:cubicBezTo>
                  <a:pt x="177" y="18"/>
                  <a:pt x="187" y="17"/>
                  <a:pt x="184" y="14"/>
                </a:cubicBezTo>
                <a:cubicBezTo>
                  <a:pt x="187" y="17"/>
                  <a:pt x="191" y="19"/>
                  <a:pt x="196" y="25"/>
                </a:cubicBezTo>
                <a:close/>
                <a:moveTo>
                  <a:pt x="181" y="31"/>
                </a:moveTo>
                <a:cubicBezTo>
                  <a:pt x="181" y="30"/>
                  <a:pt x="180" y="28"/>
                  <a:pt x="179" y="26"/>
                </a:cubicBezTo>
                <a:cubicBezTo>
                  <a:pt x="180" y="26"/>
                  <a:pt x="182" y="25"/>
                  <a:pt x="184" y="24"/>
                </a:cubicBezTo>
                <a:cubicBezTo>
                  <a:pt x="187" y="27"/>
                  <a:pt x="184" y="29"/>
                  <a:pt x="181" y="31"/>
                </a:cubicBezTo>
                <a:close/>
                <a:moveTo>
                  <a:pt x="184" y="11"/>
                </a:moveTo>
                <a:cubicBezTo>
                  <a:pt x="181" y="15"/>
                  <a:pt x="179" y="12"/>
                  <a:pt x="177" y="15"/>
                </a:cubicBezTo>
                <a:cubicBezTo>
                  <a:pt x="172" y="11"/>
                  <a:pt x="183" y="10"/>
                  <a:pt x="180" y="7"/>
                </a:cubicBezTo>
                <a:cubicBezTo>
                  <a:pt x="184" y="5"/>
                  <a:pt x="181" y="10"/>
                  <a:pt x="184" y="11"/>
                </a:cubicBezTo>
                <a:close/>
                <a:moveTo>
                  <a:pt x="88" y="30"/>
                </a:moveTo>
                <a:cubicBezTo>
                  <a:pt x="87" y="25"/>
                  <a:pt x="93" y="22"/>
                  <a:pt x="97" y="18"/>
                </a:cubicBezTo>
                <a:cubicBezTo>
                  <a:pt x="96" y="17"/>
                  <a:pt x="95" y="16"/>
                  <a:pt x="95" y="16"/>
                </a:cubicBezTo>
                <a:cubicBezTo>
                  <a:pt x="101" y="18"/>
                  <a:pt x="102" y="25"/>
                  <a:pt x="88" y="30"/>
                </a:cubicBezTo>
                <a:close/>
                <a:moveTo>
                  <a:pt x="74" y="17"/>
                </a:moveTo>
                <a:cubicBezTo>
                  <a:pt x="79" y="24"/>
                  <a:pt x="80" y="13"/>
                  <a:pt x="85" y="18"/>
                </a:cubicBezTo>
                <a:cubicBezTo>
                  <a:pt x="87" y="24"/>
                  <a:pt x="81" y="35"/>
                  <a:pt x="85" y="38"/>
                </a:cubicBezTo>
                <a:cubicBezTo>
                  <a:pt x="86" y="42"/>
                  <a:pt x="80" y="37"/>
                  <a:pt x="79" y="39"/>
                </a:cubicBezTo>
                <a:cubicBezTo>
                  <a:pt x="78" y="34"/>
                  <a:pt x="81" y="30"/>
                  <a:pt x="82" y="25"/>
                </a:cubicBezTo>
                <a:cubicBezTo>
                  <a:pt x="78" y="21"/>
                  <a:pt x="71" y="28"/>
                  <a:pt x="66" y="23"/>
                </a:cubicBezTo>
                <a:cubicBezTo>
                  <a:pt x="69" y="21"/>
                  <a:pt x="72" y="19"/>
                  <a:pt x="74" y="17"/>
                </a:cubicBezTo>
                <a:close/>
                <a:moveTo>
                  <a:pt x="48" y="23"/>
                </a:moveTo>
                <a:cubicBezTo>
                  <a:pt x="52" y="17"/>
                  <a:pt x="55" y="22"/>
                  <a:pt x="59" y="18"/>
                </a:cubicBezTo>
                <a:cubicBezTo>
                  <a:pt x="56" y="23"/>
                  <a:pt x="53" y="27"/>
                  <a:pt x="51" y="32"/>
                </a:cubicBezTo>
                <a:cubicBezTo>
                  <a:pt x="50" y="29"/>
                  <a:pt x="50" y="26"/>
                  <a:pt x="48" y="23"/>
                </a:cubicBezTo>
                <a:close/>
                <a:moveTo>
                  <a:pt x="54" y="40"/>
                </a:moveTo>
                <a:cubicBezTo>
                  <a:pt x="56" y="40"/>
                  <a:pt x="58" y="40"/>
                  <a:pt x="59" y="40"/>
                </a:cubicBezTo>
                <a:cubicBezTo>
                  <a:pt x="57" y="51"/>
                  <a:pt x="48" y="41"/>
                  <a:pt x="46" y="36"/>
                </a:cubicBezTo>
                <a:cubicBezTo>
                  <a:pt x="55" y="39"/>
                  <a:pt x="57" y="20"/>
                  <a:pt x="66" y="25"/>
                </a:cubicBezTo>
                <a:cubicBezTo>
                  <a:pt x="63" y="28"/>
                  <a:pt x="64" y="34"/>
                  <a:pt x="58" y="33"/>
                </a:cubicBezTo>
                <a:cubicBezTo>
                  <a:pt x="61" y="36"/>
                  <a:pt x="64" y="37"/>
                  <a:pt x="68" y="35"/>
                </a:cubicBezTo>
                <a:cubicBezTo>
                  <a:pt x="71" y="32"/>
                  <a:pt x="65" y="34"/>
                  <a:pt x="65" y="30"/>
                </a:cubicBezTo>
                <a:cubicBezTo>
                  <a:pt x="67" y="31"/>
                  <a:pt x="71" y="28"/>
                  <a:pt x="74" y="28"/>
                </a:cubicBezTo>
                <a:cubicBezTo>
                  <a:pt x="78" y="32"/>
                  <a:pt x="68" y="34"/>
                  <a:pt x="71" y="38"/>
                </a:cubicBezTo>
                <a:cubicBezTo>
                  <a:pt x="66" y="38"/>
                  <a:pt x="57" y="41"/>
                  <a:pt x="56" y="35"/>
                </a:cubicBezTo>
                <a:cubicBezTo>
                  <a:pt x="55" y="37"/>
                  <a:pt x="56" y="39"/>
                  <a:pt x="54" y="40"/>
                </a:cubicBezTo>
                <a:close/>
                <a:moveTo>
                  <a:pt x="61" y="55"/>
                </a:moveTo>
                <a:cubicBezTo>
                  <a:pt x="59" y="55"/>
                  <a:pt x="57" y="53"/>
                  <a:pt x="56" y="51"/>
                </a:cubicBezTo>
                <a:cubicBezTo>
                  <a:pt x="63" y="47"/>
                  <a:pt x="63" y="47"/>
                  <a:pt x="64" y="41"/>
                </a:cubicBezTo>
                <a:cubicBezTo>
                  <a:pt x="68" y="42"/>
                  <a:pt x="66" y="45"/>
                  <a:pt x="70" y="48"/>
                </a:cubicBezTo>
                <a:cubicBezTo>
                  <a:pt x="72" y="45"/>
                  <a:pt x="71" y="41"/>
                  <a:pt x="76" y="38"/>
                </a:cubicBezTo>
                <a:cubicBezTo>
                  <a:pt x="76" y="40"/>
                  <a:pt x="77" y="42"/>
                  <a:pt x="79" y="44"/>
                </a:cubicBezTo>
                <a:cubicBezTo>
                  <a:pt x="73" y="47"/>
                  <a:pt x="76" y="52"/>
                  <a:pt x="67" y="56"/>
                </a:cubicBezTo>
                <a:cubicBezTo>
                  <a:pt x="65" y="54"/>
                  <a:pt x="66" y="52"/>
                  <a:pt x="64" y="50"/>
                </a:cubicBezTo>
                <a:cubicBezTo>
                  <a:pt x="62" y="52"/>
                  <a:pt x="63" y="54"/>
                  <a:pt x="61" y="55"/>
                </a:cubicBezTo>
                <a:close/>
                <a:moveTo>
                  <a:pt x="60" y="68"/>
                </a:moveTo>
                <a:cubicBezTo>
                  <a:pt x="56" y="66"/>
                  <a:pt x="58" y="66"/>
                  <a:pt x="55" y="61"/>
                </a:cubicBezTo>
                <a:cubicBezTo>
                  <a:pt x="57" y="60"/>
                  <a:pt x="58" y="59"/>
                  <a:pt x="60" y="57"/>
                </a:cubicBezTo>
                <a:cubicBezTo>
                  <a:pt x="60" y="59"/>
                  <a:pt x="61" y="62"/>
                  <a:pt x="63" y="60"/>
                </a:cubicBezTo>
                <a:cubicBezTo>
                  <a:pt x="61" y="62"/>
                  <a:pt x="62" y="64"/>
                  <a:pt x="60" y="68"/>
                </a:cubicBezTo>
                <a:close/>
                <a:moveTo>
                  <a:pt x="95" y="48"/>
                </a:moveTo>
                <a:cubicBezTo>
                  <a:pt x="92" y="46"/>
                  <a:pt x="96" y="44"/>
                  <a:pt x="96" y="42"/>
                </a:cubicBezTo>
                <a:cubicBezTo>
                  <a:pt x="91" y="39"/>
                  <a:pt x="92" y="44"/>
                  <a:pt x="88" y="46"/>
                </a:cubicBezTo>
                <a:cubicBezTo>
                  <a:pt x="87" y="45"/>
                  <a:pt x="86" y="43"/>
                  <a:pt x="85" y="42"/>
                </a:cubicBezTo>
                <a:cubicBezTo>
                  <a:pt x="96" y="36"/>
                  <a:pt x="95" y="29"/>
                  <a:pt x="107" y="20"/>
                </a:cubicBezTo>
                <a:cubicBezTo>
                  <a:pt x="111" y="23"/>
                  <a:pt x="104" y="32"/>
                  <a:pt x="100" y="27"/>
                </a:cubicBezTo>
                <a:cubicBezTo>
                  <a:pt x="100" y="32"/>
                  <a:pt x="99" y="35"/>
                  <a:pt x="101" y="40"/>
                </a:cubicBezTo>
                <a:cubicBezTo>
                  <a:pt x="95" y="42"/>
                  <a:pt x="100" y="46"/>
                  <a:pt x="95" y="48"/>
                </a:cubicBezTo>
                <a:close/>
                <a:moveTo>
                  <a:pt x="104" y="52"/>
                </a:moveTo>
                <a:cubicBezTo>
                  <a:pt x="105" y="51"/>
                  <a:pt x="107" y="49"/>
                  <a:pt x="109" y="48"/>
                </a:cubicBezTo>
                <a:cubicBezTo>
                  <a:pt x="111" y="50"/>
                  <a:pt x="111" y="51"/>
                  <a:pt x="112" y="53"/>
                </a:cubicBezTo>
                <a:cubicBezTo>
                  <a:pt x="109" y="55"/>
                  <a:pt x="106" y="55"/>
                  <a:pt x="104" y="52"/>
                </a:cubicBezTo>
                <a:close/>
                <a:moveTo>
                  <a:pt x="127" y="45"/>
                </a:moveTo>
                <a:cubicBezTo>
                  <a:pt x="124" y="42"/>
                  <a:pt x="126" y="39"/>
                  <a:pt x="127" y="36"/>
                </a:cubicBezTo>
                <a:cubicBezTo>
                  <a:pt x="124" y="36"/>
                  <a:pt x="121" y="35"/>
                  <a:pt x="119" y="35"/>
                </a:cubicBezTo>
                <a:cubicBezTo>
                  <a:pt x="117" y="37"/>
                  <a:pt x="119" y="40"/>
                  <a:pt x="115" y="39"/>
                </a:cubicBezTo>
                <a:cubicBezTo>
                  <a:pt x="114" y="38"/>
                  <a:pt x="118" y="36"/>
                  <a:pt x="117" y="35"/>
                </a:cubicBezTo>
                <a:cubicBezTo>
                  <a:pt x="116" y="32"/>
                  <a:pt x="113" y="35"/>
                  <a:pt x="112" y="33"/>
                </a:cubicBezTo>
                <a:cubicBezTo>
                  <a:pt x="113" y="35"/>
                  <a:pt x="113" y="50"/>
                  <a:pt x="105" y="44"/>
                </a:cubicBezTo>
                <a:cubicBezTo>
                  <a:pt x="108" y="43"/>
                  <a:pt x="106" y="40"/>
                  <a:pt x="109" y="39"/>
                </a:cubicBezTo>
                <a:cubicBezTo>
                  <a:pt x="107" y="38"/>
                  <a:pt x="105" y="37"/>
                  <a:pt x="103" y="38"/>
                </a:cubicBezTo>
                <a:cubicBezTo>
                  <a:pt x="106" y="25"/>
                  <a:pt x="120" y="33"/>
                  <a:pt x="128" y="31"/>
                </a:cubicBezTo>
                <a:cubicBezTo>
                  <a:pt x="132" y="36"/>
                  <a:pt x="133" y="41"/>
                  <a:pt x="127" y="45"/>
                </a:cubicBezTo>
                <a:close/>
                <a:moveTo>
                  <a:pt x="132" y="31"/>
                </a:moveTo>
                <a:cubicBezTo>
                  <a:pt x="140" y="27"/>
                  <a:pt x="141" y="24"/>
                  <a:pt x="145" y="22"/>
                </a:cubicBezTo>
                <a:cubicBezTo>
                  <a:pt x="146" y="25"/>
                  <a:pt x="143" y="34"/>
                  <a:pt x="139" y="30"/>
                </a:cubicBezTo>
                <a:cubicBezTo>
                  <a:pt x="134" y="34"/>
                  <a:pt x="139" y="39"/>
                  <a:pt x="136" y="43"/>
                </a:cubicBezTo>
                <a:cubicBezTo>
                  <a:pt x="133" y="39"/>
                  <a:pt x="135" y="35"/>
                  <a:pt x="132" y="31"/>
                </a:cubicBezTo>
                <a:close/>
                <a:moveTo>
                  <a:pt x="155" y="26"/>
                </a:moveTo>
                <a:cubicBezTo>
                  <a:pt x="161" y="26"/>
                  <a:pt x="164" y="21"/>
                  <a:pt x="171" y="23"/>
                </a:cubicBezTo>
                <a:cubicBezTo>
                  <a:pt x="172" y="26"/>
                  <a:pt x="172" y="33"/>
                  <a:pt x="168" y="33"/>
                </a:cubicBezTo>
                <a:cubicBezTo>
                  <a:pt x="164" y="30"/>
                  <a:pt x="170" y="28"/>
                  <a:pt x="168" y="26"/>
                </a:cubicBezTo>
                <a:cubicBezTo>
                  <a:pt x="167" y="25"/>
                  <a:pt x="166" y="25"/>
                  <a:pt x="165" y="24"/>
                </a:cubicBezTo>
                <a:cubicBezTo>
                  <a:pt x="162" y="28"/>
                  <a:pt x="162" y="31"/>
                  <a:pt x="158" y="35"/>
                </a:cubicBezTo>
                <a:cubicBezTo>
                  <a:pt x="154" y="31"/>
                  <a:pt x="159" y="29"/>
                  <a:pt x="155" y="26"/>
                </a:cubicBezTo>
                <a:close/>
                <a:moveTo>
                  <a:pt x="149" y="42"/>
                </a:moveTo>
                <a:cubicBezTo>
                  <a:pt x="148" y="39"/>
                  <a:pt x="151" y="38"/>
                  <a:pt x="148" y="35"/>
                </a:cubicBezTo>
                <a:cubicBezTo>
                  <a:pt x="150" y="34"/>
                  <a:pt x="152" y="35"/>
                  <a:pt x="154" y="33"/>
                </a:cubicBezTo>
                <a:cubicBezTo>
                  <a:pt x="157" y="36"/>
                  <a:pt x="153" y="39"/>
                  <a:pt x="149" y="42"/>
                </a:cubicBezTo>
                <a:close/>
                <a:moveTo>
                  <a:pt x="134" y="63"/>
                </a:moveTo>
                <a:cubicBezTo>
                  <a:pt x="137" y="68"/>
                  <a:pt x="128" y="66"/>
                  <a:pt x="130" y="70"/>
                </a:cubicBezTo>
                <a:cubicBezTo>
                  <a:pt x="126" y="67"/>
                  <a:pt x="126" y="57"/>
                  <a:pt x="127" y="52"/>
                </a:cubicBezTo>
                <a:cubicBezTo>
                  <a:pt x="134" y="49"/>
                  <a:pt x="143" y="49"/>
                  <a:pt x="143" y="40"/>
                </a:cubicBezTo>
                <a:cubicBezTo>
                  <a:pt x="149" y="41"/>
                  <a:pt x="144" y="47"/>
                  <a:pt x="145" y="50"/>
                </a:cubicBezTo>
                <a:cubicBezTo>
                  <a:pt x="138" y="46"/>
                  <a:pt x="123" y="64"/>
                  <a:pt x="134" y="63"/>
                </a:cubicBezTo>
                <a:close/>
                <a:moveTo>
                  <a:pt x="170" y="42"/>
                </a:moveTo>
                <a:cubicBezTo>
                  <a:pt x="168" y="40"/>
                  <a:pt x="164" y="38"/>
                  <a:pt x="160" y="41"/>
                </a:cubicBezTo>
                <a:cubicBezTo>
                  <a:pt x="158" y="33"/>
                  <a:pt x="172" y="39"/>
                  <a:pt x="174" y="29"/>
                </a:cubicBezTo>
                <a:cubicBezTo>
                  <a:pt x="174" y="33"/>
                  <a:pt x="175" y="37"/>
                  <a:pt x="180" y="32"/>
                </a:cubicBezTo>
                <a:cubicBezTo>
                  <a:pt x="186" y="42"/>
                  <a:pt x="170" y="33"/>
                  <a:pt x="170" y="42"/>
                </a:cubicBezTo>
                <a:close/>
                <a:moveTo>
                  <a:pt x="189" y="32"/>
                </a:moveTo>
                <a:cubicBezTo>
                  <a:pt x="190" y="35"/>
                  <a:pt x="189" y="39"/>
                  <a:pt x="185" y="39"/>
                </a:cubicBezTo>
                <a:cubicBezTo>
                  <a:pt x="184" y="36"/>
                  <a:pt x="186" y="32"/>
                  <a:pt x="189" y="32"/>
                </a:cubicBezTo>
                <a:close/>
                <a:moveTo>
                  <a:pt x="159" y="58"/>
                </a:moveTo>
                <a:cubicBezTo>
                  <a:pt x="164" y="58"/>
                  <a:pt x="165" y="48"/>
                  <a:pt x="170" y="54"/>
                </a:cubicBezTo>
                <a:cubicBezTo>
                  <a:pt x="165" y="53"/>
                  <a:pt x="164" y="65"/>
                  <a:pt x="159" y="58"/>
                </a:cubicBezTo>
                <a:close/>
                <a:moveTo>
                  <a:pt x="173" y="58"/>
                </a:moveTo>
                <a:cubicBezTo>
                  <a:pt x="171" y="55"/>
                  <a:pt x="177" y="53"/>
                  <a:pt x="172" y="49"/>
                </a:cubicBezTo>
                <a:cubicBezTo>
                  <a:pt x="174" y="48"/>
                  <a:pt x="175" y="47"/>
                  <a:pt x="174" y="46"/>
                </a:cubicBezTo>
                <a:cubicBezTo>
                  <a:pt x="176" y="45"/>
                  <a:pt x="176" y="46"/>
                  <a:pt x="175" y="47"/>
                </a:cubicBezTo>
                <a:cubicBezTo>
                  <a:pt x="177" y="49"/>
                  <a:pt x="178" y="49"/>
                  <a:pt x="180" y="48"/>
                </a:cubicBezTo>
                <a:cubicBezTo>
                  <a:pt x="181" y="50"/>
                  <a:pt x="179" y="50"/>
                  <a:pt x="179" y="49"/>
                </a:cubicBezTo>
                <a:cubicBezTo>
                  <a:pt x="174" y="52"/>
                  <a:pt x="178" y="55"/>
                  <a:pt x="173" y="58"/>
                </a:cubicBezTo>
                <a:close/>
                <a:moveTo>
                  <a:pt x="194" y="38"/>
                </a:moveTo>
                <a:cubicBezTo>
                  <a:pt x="197" y="42"/>
                  <a:pt x="189" y="43"/>
                  <a:pt x="196" y="45"/>
                </a:cubicBezTo>
                <a:cubicBezTo>
                  <a:pt x="193" y="47"/>
                  <a:pt x="192" y="48"/>
                  <a:pt x="194" y="50"/>
                </a:cubicBezTo>
                <a:cubicBezTo>
                  <a:pt x="188" y="49"/>
                  <a:pt x="190" y="41"/>
                  <a:pt x="194" y="38"/>
                </a:cubicBezTo>
                <a:close/>
                <a:moveTo>
                  <a:pt x="182" y="60"/>
                </a:moveTo>
                <a:cubicBezTo>
                  <a:pt x="180" y="58"/>
                  <a:pt x="181" y="57"/>
                  <a:pt x="180" y="56"/>
                </a:cubicBezTo>
                <a:cubicBezTo>
                  <a:pt x="183" y="54"/>
                  <a:pt x="187" y="53"/>
                  <a:pt x="189" y="56"/>
                </a:cubicBezTo>
                <a:cubicBezTo>
                  <a:pt x="187" y="59"/>
                  <a:pt x="185" y="56"/>
                  <a:pt x="182" y="60"/>
                </a:cubicBezTo>
                <a:close/>
                <a:moveTo>
                  <a:pt x="201" y="43"/>
                </a:moveTo>
                <a:cubicBezTo>
                  <a:pt x="203" y="39"/>
                  <a:pt x="207" y="38"/>
                  <a:pt x="211" y="35"/>
                </a:cubicBezTo>
                <a:cubicBezTo>
                  <a:pt x="214" y="42"/>
                  <a:pt x="205" y="42"/>
                  <a:pt x="201" y="43"/>
                </a:cubicBezTo>
                <a:close/>
                <a:moveTo>
                  <a:pt x="197" y="55"/>
                </a:moveTo>
                <a:cubicBezTo>
                  <a:pt x="198" y="57"/>
                  <a:pt x="197" y="58"/>
                  <a:pt x="198" y="60"/>
                </a:cubicBezTo>
                <a:cubicBezTo>
                  <a:pt x="196" y="61"/>
                  <a:pt x="194" y="58"/>
                  <a:pt x="192" y="61"/>
                </a:cubicBezTo>
                <a:cubicBezTo>
                  <a:pt x="190" y="58"/>
                  <a:pt x="194" y="55"/>
                  <a:pt x="197" y="55"/>
                </a:cubicBezTo>
                <a:close/>
                <a:moveTo>
                  <a:pt x="184" y="72"/>
                </a:moveTo>
                <a:cubicBezTo>
                  <a:pt x="182" y="70"/>
                  <a:pt x="181" y="68"/>
                  <a:pt x="183" y="66"/>
                </a:cubicBezTo>
                <a:cubicBezTo>
                  <a:pt x="188" y="63"/>
                  <a:pt x="191" y="70"/>
                  <a:pt x="196" y="65"/>
                </a:cubicBezTo>
                <a:cubicBezTo>
                  <a:pt x="198" y="73"/>
                  <a:pt x="190" y="69"/>
                  <a:pt x="184" y="72"/>
                </a:cubicBezTo>
                <a:close/>
                <a:moveTo>
                  <a:pt x="214" y="36"/>
                </a:moveTo>
                <a:cubicBezTo>
                  <a:pt x="216" y="36"/>
                  <a:pt x="218" y="38"/>
                  <a:pt x="217" y="36"/>
                </a:cubicBezTo>
                <a:cubicBezTo>
                  <a:pt x="221" y="40"/>
                  <a:pt x="224" y="38"/>
                  <a:pt x="229" y="37"/>
                </a:cubicBezTo>
                <a:cubicBezTo>
                  <a:pt x="231" y="43"/>
                  <a:pt x="214" y="41"/>
                  <a:pt x="214" y="36"/>
                </a:cubicBezTo>
                <a:close/>
                <a:moveTo>
                  <a:pt x="225" y="57"/>
                </a:moveTo>
                <a:cubicBezTo>
                  <a:pt x="223" y="59"/>
                  <a:pt x="226" y="61"/>
                  <a:pt x="222" y="63"/>
                </a:cubicBezTo>
                <a:cubicBezTo>
                  <a:pt x="220" y="61"/>
                  <a:pt x="217" y="62"/>
                  <a:pt x="215" y="59"/>
                </a:cubicBezTo>
                <a:cubicBezTo>
                  <a:pt x="218" y="57"/>
                  <a:pt x="214" y="55"/>
                  <a:pt x="218" y="53"/>
                </a:cubicBezTo>
                <a:cubicBezTo>
                  <a:pt x="222" y="56"/>
                  <a:pt x="227" y="55"/>
                  <a:pt x="232" y="59"/>
                </a:cubicBezTo>
                <a:cubicBezTo>
                  <a:pt x="228" y="61"/>
                  <a:pt x="229" y="58"/>
                  <a:pt x="225" y="57"/>
                </a:cubicBezTo>
                <a:close/>
                <a:moveTo>
                  <a:pt x="224" y="72"/>
                </a:moveTo>
                <a:cubicBezTo>
                  <a:pt x="223" y="67"/>
                  <a:pt x="222" y="72"/>
                  <a:pt x="218" y="73"/>
                </a:cubicBezTo>
                <a:cubicBezTo>
                  <a:pt x="219" y="67"/>
                  <a:pt x="224" y="66"/>
                  <a:pt x="228" y="63"/>
                </a:cubicBezTo>
                <a:cubicBezTo>
                  <a:pt x="229" y="65"/>
                  <a:pt x="228" y="68"/>
                  <a:pt x="227" y="66"/>
                </a:cubicBezTo>
                <a:cubicBezTo>
                  <a:pt x="224" y="68"/>
                  <a:pt x="228" y="70"/>
                  <a:pt x="224" y="72"/>
                </a:cubicBezTo>
                <a:close/>
                <a:moveTo>
                  <a:pt x="241" y="73"/>
                </a:moveTo>
                <a:cubicBezTo>
                  <a:pt x="240" y="72"/>
                  <a:pt x="242" y="72"/>
                  <a:pt x="242" y="72"/>
                </a:cubicBezTo>
                <a:cubicBezTo>
                  <a:pt x="245" y="71"/>
                  <a:pt x="241" y="68"/>
                  <a:pt x="243" y="66"/>
                </a:cubicBezTo>
                <a:cubicBezTo>
                  <a:pt x="241" y="65"/>
                  <a:pt x="241" y="68"/>
                  <a:pt x="242" y="69"/>
                </a:cubicBezTo>
                <a:cubicBezTo>
                  <a:pt x="239" y="70"/>
                  <a:pt x="239" y="62"/>
                  <a:pt x="242" y="60"/>
                </a:cubicBezTo>
                <a:cubicBezTo>
                  <a:pt x="242" y="65"/>
                  <a:pt x="242" y="65"/>
                  <a:pt x="246" y="71"/>
                </a:cubicBezTo>
                <a:cubicBezTo>
                  <a:pt x="244" y="73"/>
                  <a:pt x="243" y="72"/>
                  <a:pt x="241" y="73"/>
                </a:cubicBezTo>
                <a:close/>
                <a:moveTo>
                  <a:pt x="251" y="78"/>
                </a:moveTo>
                <a:cubicBezTo>
                  <a:pt x="251" y="73"/>
                  <a:pt x="256" y="72"/>
                  <a:pt x="255" y="68"/>
                </a:cubicBezTo>
                <a:cubicBezTo>
                  <a:pt x="257" y="68"/>
                  <a:pt x="258" y="76"/>
                  <a:pt x="257" y="79"/>
                </a:cubicBezTo>
                <a:cubicBezTo>
                  <a:pt x="254" y="73"/>
                  <a:pt x="255" y="74"/>
                  <a:pt x="251" y="78"/>
                </a:cubicBezTo>
                <a:close/>
                <a:moveTo>
                  <a:pt x="354" y="12"/>
                </a:moveTo>
                <a:cubicBezTo>
                  <a:pt x="355" y="11"/>
                  <a:pt x="356" y="13"/>
                  <a:pt x="357" y="13"/>
                </a:cubicBezTo>
                <a:cubicBezTo>
                  <a:pt x="359" y="12"/>
                  <a:pt x="358" y="10"/>
                  <a:pt x="361" y="9"/>
                </a:cubicBezTo>
                <a:cubicBezTo>
                  <a:pt x="361" y="10"/>
                  <a:pt x="362" y="11"/>
                  <a:pt x="363" y="12"/>
                </a:cubicBezTo>
                <a:cubicBezTo>
                  <a:pt x="360" y="13"/>
                  <a:pt x="357" y="15"/>
                  <a:pt x="354" y="12"/>
                </a:cubicBezTo>
                <a:close/>
                <a:moveTo>
                  <a:pt x="716" y="72"/>
                </a:moveTo>
                <a:cubicBezTo>
                  <a:pt x="717" y="79"/>
                  <a:pt x="704" y="74"/>
                  <a:pt x="698" y="77"/>
                </a:cubicBezTo>
                <a:cubicBezTo>
                  <a:pt x="697" y="72"/>
                  <a:pt x="708" y="74"/>
                  <a:pt x="704" y="69"/>
                </a:cubicBezTo>
                <a:cubicBezTo>
                  <a:pt x="707" y="71"/>
                  <a:pt x="711" y="68"/>
                  <a:pt x="714" y="65"/>
                </a:cubicBezTo>
                <a:cubicBezTo>
                  <a:pt x="714" y="71"/>
                  <a:pt x="706" y="74"/>
                  <a:pt x="702" y="75"/>
                </a:cubicBezTo>
                <a:cubicBezTo>
                  <a:pt x="706" y="77"/>
                  <a:pt x="711" y="73"/>
                  <a:pt x="716" y="72"/>
                </a:cubicBezTo>
                <a:close/>
                <a:moveTo>
                  <a:pt x="717" y="62"/>
                </a:moveTo>
                <a:cubicBezTo>
                  <a:pt x="718" y="66"/>
                  <a:pt x="708" y="63"/>
                  <a:pt x="710" y="59"/>
                </a:cubicBezTo>
                <a:cubicBezTo>
                  <a:pt x="717" y="63"/>
                  <a:pt x="711" y="54"/>
                  <a:pt x="716" y="51"/>
                </a:cubicBezTo>
                <a:cubicBezTo>
                  <a:pt x="722" y="56"/>
                  <a:pt x="711" y="60"/>
                  <a:pt x="717" y="62"/>
                </a:cubicBezTo>
                <a:close/>
                <a:moveTo>
                  <a:pt x="712" y="39"/>
                </a:moveTo>
                <a:cubicBezTo>
                  <a:pt x="714" y="43"/>
                  <a:pt x="714" y="33"/>
                  <a:pt x="717" y="39"/>
                </a:cubicBezTo>
                <a:cubicBezTo>
                  <a:pt x="712" y="44"/>
                  <a:pt x="711" y="46"/>
                  <a:pt x="706" y="43"/>
                </a:cubicBezTo>
                <a:cubicBezTo>
                  <a:pt x="713" y="44"/>
                  <a:pt x="708" y="28"/>
                  <a:pt x="712" y="39"/>
                </a:cubicBezTo>
                <a:close/>
                <a:moveTo>
                  <a:pt x="721" y="30"/>
                </a:moveTo>
                <a:cubicBezTo>
                  <a:pt x="717" y="32"/>
                  <a:pt x="712" y="33"/>
                  <a:pt x="708" y="32"/>
                </a:cubicBezTo>
                <a:cubicBezTo>
                  <a:pt x="709" y="28"/>
                  <a:pt x="716" y="17"/>
                  <a:pt x="720" y="10"/>
                </a:cubicBezTo>
                <a:cubicBezTo>
                  <a:pt x="722" y="17"/>
                  <a:pt x="720" y="21"/>
                  <a:pt x="721" y="30"/>
                </a:cubicBezTo>
                <a:close/>
                <a:moveTo>
                  <a:pt x="716" y="13"/>
                </a:moveTo>
                <a:cubicBezTo>
                  <a:pt x="714" y="14"/>
                  <a:pt x="713" y="15"/>
                  <a:pt x="711" y="17"/>
                </a:cubicBezTo>
                <a:cubicBezTo>
                  <a:pt x="709" y="11"/>
                  <a:pt x="706" y="17"/>
                  <a:pt x="704" y="13"/>
                </a:cubicBezTo>
                <a:cubicBezTo>
                  <a:pt x="708" y="13"/>
                  <a:pt x="713" y="8"/>
                  <a:pt x="716" y="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51193" y="1986904"/>
            <a:ext cx="6020793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从目的看：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200" dirty="0">
                <a:latin typeface="江西拙楷" panose="02010600040101010101" pitchFamily="2" charset="-122"/>
                <a:ea typeface="江西拙楷" panose="02010600040101010101" pitchFamily="2" charset="-122"/>
              </a:rPr>
              <a:t>限制袁世凯独裁（直接）</a:t>
            </a:r>
          </a:p>
          <a:p>
            <a:r>
              <a:rPr lang="zh-CN" altLang="en-US" sz="2200" dirty="0">
                <a:latin typeface="江西拙楷" panose="02010600040101010101" pitchFamily="2" charset="-122"/>
                <a:ea typeface="江西拙楷" panose="02010600040101010101" pitchFamily="2" charset="-122"/>
              </a:rPr>
              <a:t>   维护共和制度 </a:t>
            </a:r>
            <a:r>
              <a:rPr lang="zh-CN" altLang="en-US" sz="2200" dirty="0" smtClean="0">
                <a:latin typeface="江西拙楷" panose="02010600040101010101" pitchFamily="2" charset="-122"/>
                <a:ea typeface="江西拙楷" panose="02010600040101010101" pitchFamily="2" charset="-122"/>
              </a:rPr>
              <a:t>  </a:t>
            </a:r>
            <a:r>
              <a:rPr lang="zh-CN" altLang="en-US" sz="2200" dirty="0">
                <a:latin typeface="江西拙楷" panose="02010600040101010101" pitchFamily="2" charset="-122"/>
                <a:ea typeface="江西拙楷" panose="02010600040101010101" pitchFamily="2" charset="-122"/>
              </a:rPr>
              <a:t>（根本）</a:t>
            </a:r>
          </a:p>
        </p:txBody>
      </p:sp>
      <p:sp>
        <p:nvSpPr>
          <p:cNvPr id="7" name="矩形 6"/>
          <p:cNvSpPr/>
          <p:nvPr/>
        </p:nvSpPr>
        <p:spPr>
          <a:xfrm>
            <a:off x="1555784" y="3291423"/>
            <a:ext cx="7588216" cy="142346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从法律意义上看：</a:t>
            </a:r>
          </a:p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200" dirty="0">
                <a:latin typeface="江西拙楷" panose="02010600040101010101" pitchFamily="2" charset="-122"/>
                <a:ea typeface="江西拙楷" panose="02010600040101010101" pitchFamily="2" charset="-122"/>
              </a:rPr>
              <a:t>从法律上宣告了封建君主专制制度的结束和民主共和制的建立，标志着法治取代了人治，成为近代中国民主化进程中的一座丰碑。</a:t>
            </a:r>
          </a:p>
        </p:txBody>
      </p:sp>
      <p:grpSp>
        <p:nvGrpSpPr>
          <p:cNvPr id="12" name="组合 2"/>
          <p:cNvGrpSpPr/>
          <p:nvPr/>
        </p:nvGrpSpPr>
        <p:grpSpPr>
          <a:xfrm>
            <a:off x="285720" y="214296"/>
            <a:ext cx="1571636" cy="624449"/>
            <a:chOff x="714348" y="4357700"/>
            <a:chExt cx="1071570" cy="624449"/>
          </a:xfrm>
        </p:grpSpPr>
        <p:pic>
          <p:nvPicPr>
            <p:cNvPr id="13" name="图片 12" descr="印章"/>
            <p:cNvPicPr>
              <a:picLocks noChangeAspect="1"/>
            </p:cNvPicPr>
            <p:nvPr/>
          </p:nvPicPr>
          <p:blipFill>
            <a:blip r:embed="rId5" cstate="screen">
              <a:lum bright="10000" contrast="-30000"/>
            </a:blip>
            <a:stretch>
              <a:fillRect/>
            </a:stretch>
          </p:blipFill>
          <p:spPr>
            <a:xfrm rot="5400000">
              <a:off x="937908" y="4134140"/>
              <a:ext cx="624449" cy="107157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883200" y="4421995"/>
              <a:ext cx="8540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思考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2</a:t>
              </a:r>
              <a:endParaRPr lang="en-US" altLang="zh-CN" sz="2400" b="1" kern="1200" dirty="0">
                <a:solidFill>
                  <a:prstClr val="black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</p:grpSp>
      <p:sp>
        <p:nvSpPr>
          <p:cNvPr id="15" name="标题 1"/>
          <p:cNvSpPr txBox="1"/>
          <p:nvPr/>
        </p:nvSpPr>
        <p:spPr>
          <a:xfrm>
            <a:off x="1714480" y="353752"/>
            <a:ext cx="578644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sz="2000" b="1" dirty="0" smtClean="0">
                <a:solidFill>
                  <a:srgbClr val="C0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j-cs"/>
              </a:rPr>
              <a:t>《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j-cs"/>
              </a:rPr>
              <a:t>中华民国临时约法</a:t>
            </a:r>
            <a:r>
              <a:rPr lang="en-US" altLang="zh-CN" sz="2000" b="1" dirty="0" smtClean="0">
                <a:solidFill>
                  <a:srgbClr val="C0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j-cs"/>
              </a:rPr>
              <a:t>》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j-cs"/>
              </a:rPr>
              <a:t>仓促颁发目的是什么？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05"/>
  <p:tag name="KSO_WM_UNIT_TYPE" val="f"/>
  <p:tag name="KSO_WM_UNIT_INDEX" val="1"/>
  <p:tag name="KSO_WM_UNIT_ID" val="custom160105_2*f*1"/>
  <p:tag name="KSO_WM_UNIT_CLEAR" val="1"/>
  <p:tag name="KSO_WM_UNIT_LAYERLEVEL" val="1"/>
  <p:tag name="KSO_WM_UNIT_VALUE" val="270"/>
  <p:tag name="KSO_WM_UNIT_HIGHLIGHT" val="0"/>
  <p:tag name="KSO_WM_UNIT_COMPATIBLE" val="0"/>
  <p:tag name="KSO_WM_UNIT_PRESET_TEXT_INDEX" val="5"/>
  <p:tag name="KSO_WM_UNIT_PRESET_TEXT_LEN" val="232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930</Words>
  <Application>Microsoft Office PowerPoint</Application>
  <PresentationFormat>全屏显示(16:9)</PresentationFormat>
  <Paragraphs>190</Paragraphs>
  <Slides>16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Calibri</vt:lpstr>
      <vt:lpstr>黑体</vt:lpstr>
      <vt:lpstr>仿宋</vt:lpstr>
      <vt:lpstr>方正卡通简体</vt:lpstr>
      <vt:lpstr>江西拙楷</vt:lpstr>
      <vt:lpstr>微软雅黑</vt:lpstr>
      <vt:lpstr>汉仪尚巍手书W</vt:lpstr>
      <vt:lpstr>方正清刻本悦宋简体</vt:lpstr>
      <vt:lpstr>Wingdings 2</vt:lpstr>
      <vt:lpstr>Tahoma</vt:lpstr>
      <vt:lpstr>Monotype Sorts</vt:lpstr>
      <vt:lpstr>华文新魏</vt:lpstr>
      <vt:lpstr>2_Office 主题</vt:lpstr>
      <vt:lpstr>幻灯片 1</vt:lpstr>
      <vt:lpstr>幻灯片 2</vt:lpstr>
      <vt:lpstr>幻灯片 3</vt:lpstr>
      <vt:lpstr>革命中的细节……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pgos</dc:creator>
  <cp:lastModifiedBy>Sky123.Org</cp:lastModifiedBy>
  <cp:revision>36</cp:revision>
  <dcterms:created xsi:type="dcterms:W3CDTF">2020-11-23T07:57:00Z</dcterms:created>
  <dcterms:modified xsi:type="dcterms:W3CDTF">2021-11-17T01:55:21Z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