
<file path=[Content_Types].xml><?xml version="1.0" encoding="utf-8"?>
<Types xmlns="http://schemas.openxmlformats.org/package/2006/content-types">
  <Default Extension="jpeg" ContentType="image/jpeg"/>
  <Default Extension="JPG" ContentType="image/.jpg"/>
  <Default Extension="emf" ContentType="image/x-emf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</p:sldIdLst>
  <p:sldSz cx="12192000" cy="6858000"/>
  <p:notesSz cx="6858000" cy="9144000"/>
  <p:custDataLst>
    <p:tags r:id="rId18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8" Type="http://schemas.openxmlformats.org/officeDocument/2006/relationships/tags" Target="tags/tag1.xml"/><Relationship Id="rId17" Type="http://schemas.openxmlformats.org/officeDocument/2006/relationships/tableStyles" Target="tableStyles.xml"/><Relationship Id="rId16" Type="http://schemas.openxmlformats.org/officeDocument/2006/relationships/viewProps" Target="viewProps.xml"/><Relationship Id="rId15" Type="http://schemas.openxmlformats.org/officeDocument/2006/relationships/presProps" Target="presProps.xml"/><Relationship Id="rId14" Type="http://schemas.openxmlformats.org/officeDocument/2006/relationships/slide" Target="slides/slide12.xml"/><Relationship Id="rId13" Type="http://schemas.openxmlformats.org/officeDocument/2006/relationships/slide" Target="slides/slide11.xml"/><Relationship Id="rId12" Type="http://schemas.openxmlformats.org/officeDocument/2006/relationships/slide" Target="slides/slide10.xml"/><Relationship Id="rId11" Type="http://schemas.openxmlformats.org/officeDocument/2006/relationships/slide" Target="slides/slide9.xml"/><Relationship Id="rId10" Type="http://schemas.openxmlformats.org/officeDocument/2006/relationships/slide" Target="slides/slide8.xml"/><Relationship Id="rId1" Type="http://schemas.openxmlformats.org/officeDocument/2006/relationships/slideMaster" Target="slideMasters/slideMaster1.xml"/></Relationships>
</file>

<file path=ppt/media/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image" Target="../media/image1.emf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ctrTitle"/>
          </p:nvPr>
        </p:nvSpPr>
        <p:spPr/>
        <p:txBody>
          <a:bodyPr/>
          <a:p>
            <a:r>
              <a:rPr lang="zh-CN" altLang="en-US"/>
              <a:t>高二物理学考复习策略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/>
        <p:txBody>
          <a:bodyPr/>
          <a:p>
            <a:r>
              <a:rPr lang="zh-CN" altLang="en-US"/>
              <a:t>高二物理备课组</a:t>
            </a:r>
            <a:endParaRPr lang="zh-CN" altLang="en-US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lang="zh-CN" altLang="en-US"/>
              <a:t>三、学生特点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p>
            <a:r>
              <a:rPr lang="zh-CN" altLang="en-US"/>
              <a:t>物理班学生不进行系统的学考复习，个别薄弱学生单独辅导。</a:t>
            </a:r>
            <a:endParaRPr lang="zh-CN" altLang="en-US"/>
          </a:p>
          <a:p>
            <a:endParaRPr lang="zh-CN" altLang="en-US"/>
          </a:p>
          <a:p>
            <a:r>
              <a:rPr lang="zh-CN" altLang="en-US"/>
              <a:t>历史班学生基础相对比较薄弱，必修一和必修二基础相对较高，必修三的基础相对较弱。少量学生基础扎实，中等生占比较多，还有极少数学生基础知识相当于零。</a:t>
            </a:r>
            <a:endParaRPr lang="zh-CN" altLang="en-US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lang="zh-CN" altLang="en-US"/>
              <a:t>四、复习策略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p>
            <a:r>
              <a:rPr lang="zh-CN" altLang="en-US"/>
              <a:t>主要针对历史班学生制定学考复习方案。</a:t>
            </a:r>
            <a:endParaRPr lang="zh-CN" altLang="en-US"/>
          </a:p>
          <a:p>
            <a:r>
              <a:rPr lang="en-US" altLang="zh-CN"/>
              <a:t>1</a:t>
            </a:r>
            <a:r>
              <a:rPr lang="zh-CN" altLang="en-US"/>
              <a:t>、先进行基础概念的复习，结合历年真题巩固基础。</a:t>
            </a:r>
            <a:endParaRPr lang="zh-CN" altLang="en-US"/>
          </a:p>
          <a:p>
            <a:r>
              <a:rPr lang="en-US" altLang="zh-CN"/>
              <a:t>2</a:t>
            </a:r>
            <a:r>
              <a:rPr lang="zh-CN" altLang="en-US"/>
              <a:t>、每周进行学考模拟考试，突破难点</a:t>
            </a:r>
            <a:endParaRPr lang="zh-CN" altLang="en-US"/>
          </a:p>
          <a:p>
            <a:r>
              <a:rPr lang="en-US" altLang="zh-CN"/>
              <a:t>3</a:t>
            </a:r>
            <a:r>
              <a:rPr lang="zh-CN" altLang="en-US"/>
              <a:t>、分小组进行基础知识过关，基础薄弱学生加强辅导</a:t>
            </a:r>
            <a:endParaRPr lang="zh-CN" altLang="en-US"/>
          </a:p>
          <a:p>
            <a:r>
              <a:rPr lang="en-US" altLang="zh-CN"/>
              <a:t>4</a:t>
            </a:r>
            <a:r>
              <a:rPr lang="zh-CN" altLang="en-US"/>
              <a:t>、总结历年考点，考试规律帮助学生快速掌握概念。</a:t>
            </a:r>
            <a:endParaRPr lang="zh-CN" altLang="en-US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lang="zh-CN" altLang="en-US"/>
              <a:t>五、总结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654685" y="1882140"/>
            <a:ext cx="10515600" cy="4351338"/>
          </a:xfrm>
        </p:spPr>
        <p:txBody>
          <a:bodyPr/>
          <a:p>
            <a:r>
              <a:rPr lang="zh-CN" altLang="en-US" sz="3600"/>
              <a:t>对于物理学考，通过我们备课组老师们的集体努力，扎实的复习，抓学生记忆，抓学生习惯，抓学生作业，抓学生基础。必然能做到全员通过。老师有信心，学生有斗志。</a:t>
            </a:r>
            <a:endParaRPr lang="zh-CN" altLang="en-US" sz="36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lang="zh-CN" altLang="en-US"/>
              <a:t>一、考察范围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p>
            <a:r>
              <a:rPr lang="zh-CN" altLang="en-US"/>
              <a:t>必修一</a:t>
            </a:r>
            <a:endParaRPr lang="zh-CN" altLang="en-US"/>
          </a:p>
          <a:p>
            <a:pPr marL="0" indent="0">
              <a:buNone/>
            </a:pPr>
            <a:r>
              <a:rPr lang="zh-CN" altLang="en-US"/>
              <a:t>第一章</a:t>
            </a:r>
            <a:r>
              <a:rPr lang="en-US" altLang="zh-CN"/>
              <a:t> </a:t>
            </a:r>
            <a:r>
              <a:rPr lang="zh-CN" altLang="en-US"/>
              <a:t>运动的描述</a:t>
            </a:r>
            <a:endParaRPr lang="zh-CN" altLang="en-US"/>
          </a:p>
          <a:p>
            <a:pPr marL="0" indent="0">
              <a:buNone/>
            </a:pPr>
            <a:r>
              <a:rPr lang="zh-CN" altLang="en-US"/>
              <a:t>第二章</a:t>
            </a:r>
            <a:r>
              <a:rPr lang="en-US" altLang="zh-CN"/>
              <a:t> </a:t>
            </a:r>
            <a:r>
              <a:rPr lang="zh-CN" altLang="en-US"/>
              <a:t>匀变速直线运动的研究</a:t>
            </a:r>
            <a:endParaRPr lang="zh-CN" altLang="en-US"/>
          </a:p>
          <a:p>
            <a:pPr marL="0" indent="0">
              <a:buNone/>
            </a:pPr>
            <a:r>
              <a:rPr lang="zh-CN" altLang="en-US"/>
              <a:t>第三章</a:t>
            </a:r>
            <a:r>
              <a:rPr lang="en-US" altLang="zh-CN"/>
              <a:t> </a:t>
            </a:r>
            <a:r>
              <a:rPr lang="zh-CN" altLang="en-US"/>
              <a:t>相互作用</a:t>
            </a:r>
            <a:endParaRPr lang="zh-CN" altLang="en-US"/>
          </a:p>
          <a:p>
            <a:pPr marL="0" indent="0">
              <a:buNone/>
            </a:pPr>
            <a:r>
              <a:rPr lang="zh-CN" altLang="en-US"/>
              <a:t>第四章</a:t>
            </a:r>
            <a:r>
              <a:rPr lang="en-US" altLang="zh-CN"/>
              <a:t> </a:t>
            </a:r>
            <a:r>
              <a:rPr lang="zh-CN" altLang="en-US"/>
              <a:t>运动和力的关系</a:t>
            </a:r>
            <a:endParaRPr lang="zh-CN" altLang="en-US"/>
          </a:p>
          <a:p>
            <a:pPr marL="0" indent="0">
              <a:buNone/>
            </a:pPr>
            <a:r>
              <a:rPr lang="en-US" altLang="zh-CN"/>
              <a:t> </a:t>
            </a:r>
            <a:endParaRPr lang="en-US" altLang="zh-CN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5" name="文本占位符 4"/>
          <p:cNvSpPr>
            <a:spLocks noGrp="1"/>
          </p:cNvSpPr>
          <p:nvPr>
            <p:ph type="body" idx="1"/>
          </p:nvPr>
        </p:nvSpPr>
        <p:spPr/>
        <p:txBody>
          <a:bodyPr/>
          <a:p>
            <a:r>
              <a:rPr lang="zh-CN" altLang="en-US"/>
              <a:t>必修第二册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half" idx="2"/>
          </p:nvPr>
        </p:nvSpPr>
        <p:spPr/>
        <p:txBody>
          <a:bodyPr/>
          <a:p>
            <a:r>
              <a:rPr lang="zh-CN" altLang="en-US"/>
              <a:t>第五章</a:t>
            </a:r>
            <a:r>
              <a:rPr lang="en-US" altLang="zh-CN"/>
              <a:t> </a:t>
            </a:r>
            <a:r>
              <a:rPr lang="zh-CN" altLang="en-US"/>
              <a:t>曲线运动</a:t>
            </a:r>
            <a:endParaRPr lang="zh-CN" altLang="en-US"/>
          </a:p>
          <a:p>
            <a:r>
              <a:rPr lang="zh-CN" altLang="en-US"/>
              <a:t>第六章</a:t>
            </a:r>
            <a:r>
              <a:rPr lang="en-US" altLang="zh-CN"/>
              <a:t> </a:t>
            </a:r>
            <a:r>
              <a:rPr lang="zh-CN" altLang="en-US"/>
              <a:t>万有引力与航天</a:t>
            </a:r>
            <a:endParaRPr lang="zh-CN" altLang="en-US"/>
          </a:p>
          <a:p>
            <a:r>
              <a:rPr lang="zh-CN" altLang="en-US"/>
              <a:t>第七章</a:t>
            </a:r>
            <a:r>
              <a:rPr lang="en-US" altLang="zh-CN"/>
              <a:t> </a:t>
            </a:r>
            <a:r>
              <a:rPr lang="zh-CN" altLang="en-US"/>
              <a:t>机械能守恒定律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3"/>
          </p:nvPr>
        </p:nvSpPr>
        <p:spPr/>
        <p:txBody>
          <a:bodyPr/>
          <a:p>
            <a:r>
              <a:rPr lang="zh-CN" altLang="en-US"/>
              <a:t>必修第三册</a:t>
            </a:r>
            <a:endParaRPr lang="zh-CN" altLang="en-US"/>
          </a:p>
        </p:txBody>
      </p:sp>
      <p:sp>
        <p:nvSpPr>
          <p:cNvPr id="8" name="内容占位符 7"/>
          <p:cNvSpPr>
            <a:spLocks noGrp="1"/>
          </p:cNvSpPr>
          <p:nvPr>
            <p:ph sz="quarter" idx="4"/>
          </p:nvPr>
        </p:nvSpPr>
        <p:spPr/>
        <p:txBody>
          <a:bodyPr/>
          <a:p>
            <a:r>
              <a:rPr lang="zh-CN" altLang="en-US"/>
              <a:t>第八章</a:t>
            </a:r>
            <a:r>
              <a:rPr lang="en-US" altLang="zh-CN"/>
              <a:t> </a:t>
            </a:r>
            <a:r>
              <a:rPr lang="zh-CN" altLang="en-US"/>
              <a:t>静电场</a:t>
            </a:r>
            <a:endParaRPr lang="zh-CN" altLang="en-US"/>
          </a:p>
          <a:p>
            <a:r>
              <a:rPr lang="zh-CN" altLang="en-US"/>
              <a:t>第九章</a:t>
            </a:r>
            <a:r>
              <a:rPr lang="en-US" altLang="zh-CN"/>
              <a:t> </a:t>
            </a:r>
            <a:r>
              <a:rPr lang="zh-CN" altLang="en-US"/>
              <a:t>电路与电能</a:t>
            </a:r>
            <a:endParaRPr lang="zh-CN" altLang="en-US"/>
          </a:p>
          <a:p>
            <a:r>
              <a:rPr lang="zh-CN" altLang="en-US"/>
              <a:t>第十章</a:t>
            </a:r>
            <a:r>
              <a:rPr lang="en-US" altLang="zh-CN"/>
              <a:t> </a:t>
            </a:r>
            <a:r>
              <a:rPr lang="zh-CN" altLang="en-US"/>
              <a:t>电磁感应与电磁波初步</a:t>
            </a:r>
            <a:endParaRPr lang="zh-CN" altLang="en-US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7" name="标题 6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lang="zh-CN" altLang="en-US"/>
              <a:t>二、往年考试特点</a:t>
            </a:r>
            <a:endParaRPr lang="zh-CN" altLang="en-US"/>
          </a:p>
        </p:txBody>
      </p:sp>
      <p:sp>
        <p:nvSpPr>
          <p:cNvPr id="8" name="内容占位符 7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662170"/>
          </a:xfrm>
        </p:spPr>
        <p:txBody>
          <a:bodyPr/>
          <a:p>
            <a:r>
              <a:rPr lang="zh-CN" altLang="en-US"/>
              <a:t>第一章运动的描述（</a:t>
            </a:r>
            <a:r>
              <a:rPr lang="en-US" altLang="zh-CN"/>
              <a:t>1-2</a:t>
            </a:r>
            <a:r>
              <a:rPr lang="zh-CN" altLang="en-US"/>
              <a:t>道选择题，填空题）</a:t>
            </a:r>
            <a:endParaRPr lang="zh-CN" altLang="en-US"/>
          </a:p>
          <a:p>
            <a:r>
              <a:rPr lang="en-US" altLang="zh-CN"/>
              <a:t>2021</a:t>
            </a:r>
            <a:r>
              <a:rPr lang="zh-CN" altLang="en-US"/>
              <a:t>年：质点的定义</a:t>
            </a:r>
            <a:endParaRPr lang="zh-CN" altLang="en-US"/>
          </a:p>
          <a:p>
            <a:r>
              <a:rPr lang="en-US" altLang="zh-CN"/>
              <a:t>2020</a:t>
            </a:r>
            <a:r>
              <a:rPr lang="zh-CN" altLang="en-US"/>
              <a:t>年：时间与时刻，平均加速度</a:t>
            </a:r>
            <a:endParaRPr lang="zh-CN" altLang="en-US"/>
          </a:p>
          <a:p>
            <a:r>
              <a:rPr lang="en-US" altLang="zh-CN"/>
              <a:t>2018</a:t>
            </a:r>
            <a:r>
              <a:rPr lang="zh-CN" altLang="en-US"/>
              <a:t>年：矢量定义，参考系</a:t>
            </a:r>
            <a:endParaRPr lang="zh-CN" altLang="en-US"/>
          </a:p>
          <a:p>
            <a:r>
              <a:rPr lang="zh-CN" altLang="en-US"/>
              <a:t>第二章匀变速直线运动的研究</a:t>
            </a:r>
            <a:r>
              <a:rPr lang="zh-CN" altLang="en-US">
                <a:sym typeface="+mn-ea"/>
              </a:rPr>
              <a:t>（</a:t>
            </a:r>
            <a:r>
              <a:rPr lang="en-US" altLang="zh-CN">
                <a:sym typeface="+mn-ea"/>
              </a:rPr>
              <a:t>1-2</a:t>
            </a:r>
            <a:r>
              <a:rPr lang="zh-CN" altLang="en-US">
                <a:sym typeface="+mn-ea"/>
              </a:rPr>
              <a:t>道选择题）</a:t>
            </a:r>
            <a:endParaRPr lang="zh-CN" altLang="en-US"/>
          </a:p>
          <a:p>
            <a:r>
              <a:rPr lang="en-US" altLang="zh-CN"/>
              <a:t>2021</a:t>
            </a:r>
            <a:r>
              <a:rPr lang="zh-CN" altLang="en-US"/>
              <a:t>年：</a:t>
            </a:r>
            <a:r>
              <a:rPr lang="en-US" altLang="zh-CN"/>
              <a:t>x-t</a:t>
            </a:r>
            <a:r>
              <a:rPr lang="zh-CN" altLang="en-US"/>
              <a:t>图像，自由落体</a:t>
            </a:r>
            <a:endParaRPr lang="zh-CN" altLang="en-US"/>
          </a:p>
          <a:p>
            <a:r>
              <a:rPr lang="en-US" altLang="zh-CN"/>
              <a:t>2020</a:t>
            </a:r>
            <a:r>
              <a:rPr lang="zh-CN" altLang="en-US"/>
              <a:t>年：</a:t>
            </a:r>
            <a:r>
              <a:rPr lang="en-US" altLang="zh-CN"/>
              <a:t>v-t</a:t>
            </a:r>
            <a:r>
              <a:rPr lang="zh-CN" altLang="en-US"/>
              <a:t>图像，自由落体</a:t>
            </a:r>
            <a:endParaRPr lang="zh-CN" altLang="en-US"/>
          </a:p>
          <a:p>
            <a:r>
              <a:rPr lang="en-US" altLang="zh-CN"/>
              <a:t>2019</a:t>
            </a:r>
            <a:r>
              <a:rPr lang="zh-CN" altLang="en-US"/>
              <a:t>年：纸带瞬时速度的计算</a:t>
            </a:r>
            <a:endParaRPr lang="zh-CN" altLang="en-US"/>
          </a:p>
          <a:p>
            <a:r>
              <a:rPr lang="en-US" altLang="zh-CN"/>
              <a:t>2018</a:t>
            </a:r>
            <a:r>
              <a:rPr lang="zh-CN" altLang="en-US"/>
              <a:t>年：</a:t>
            </a:r>
            <a:r>
              <a:rPr lang="en-US" altLang="zh-CN"/>
              <a:t>v-t</a:t>
            </a:r>
            <a:r>
              <a:rPr lang="zh-CN" altLang="en-US"/>
              <a:t>图像</a:t>
            </a:r>
            <a:endParaRPr lang="zh-CN" alt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838200" y="485775"/>
            <a:ext cx="10515600" cy="5691505"/>
          </a:xfrm>
        </p:spPr>
        <p:txBody>
          <a:bodyPr/>
          <a:p>
            <a:r>
              <a:rPr lang="zh-CN" altLang="en-US"/>
              <a:t>第三章</a:t>
            </a:r>
            <a:r>
              <a:rPr lang="en-US" altLang="zh-CN"/>
              <a:t> </a:t>
            </a:r>
            <a:r>
              <a:rPr lang="zh-CN" altLang="en-US"/>
              <a:t>相互作用</a:t>
            </a:r>
            <a:r>
              <a:rPr lang="en-US" altLang="zh-CN"/>
              <a:t>——</a:t>
            </a:r>
            <a:r>
              <a:rPr lang="zh-CN" altLang="en-US"/>
              <a:t>力（</a:t>
            </a:r>
            <a:r>
              <a:rPr lang="en-US" altLang="zh-CN"/>
              <a:t>1</a:t>
            </a:r>
            <a:r>
              <a:rPr lang="zh-CN" altLang="en-US"/>
              <a:t>道选择题，</a:t>
            </a:r>
            <a:r>
              <a:rPr lang="en-US" altLang="zh-CN"/>
              <a:t>1</a:t>
            </a:r>
            <a:r>
              <a:rPr lang="zh-CN" altLang="en-US"/>
              <a:t>道填空题）</a:t>
            </a:r>
            <a:endParaRPr lang="zh-CN" altLang="en-US"/>
          </a:p>
          <a:p>
            <a:r>
              <a:rPr lang="en-US" altLang="zh-CN"/>
              <a:t>2021</a:t>
            </a:r>
            <a:r>
              <a:rPr lang="zh-CN" altLang="en-US"/>
              <a:t>年：探究求合力分力的方法（等效），平衡状态</a:t>
            </a:r>
            <a:endParaRPr lang="zh-CN" altLang="en-US"/>
          </a:p>
          <a:p>
            <a:r>
              <a:rPr lang="en-US" altLang="zh-CN"/>
              <a:t>2020</a:t>
            </a:r>
            <a:r>
              <a:rPr lang="zh-CN" altLang="en-US"/>
              <a:t>年：两个共点力的合力大小，胡克定律</a:t>
            </a:r>
            <a:endParaRPr lang="zh-CN" altLang="en-US"/>
          </a:p>
          <a:p>
            <a:r>
              <a:rPr lang="en-US" altLang="zh-CN"/>
              <a:t>2019</a:t>
            </a:r>
            <a:r>
              <a:rPr lang="zh-CN" altLang="en-US"/>
              <a:t>年：</a:t>
            </a:r>
            <a:r>
              <a:rPr lang="zh-CN" altLang="en-US">
                <a:sym typeface="+mn-ea"/>
              </a:rPr>
              <a:t>两个共点力的合力大小，胡克定律</a:t>
            </a:r>
            <a:endParaRPr lang="zh-CN" altLang="en-US"/>
          </a:p>
          <a:p>
            <a:r>
              <a:rPr lang="en-US" altLang="zh-CN"/>
              <a:t>2018</a:t>
            </a:r>
            <a:r>
              <a:rPr lang="zh-CN" altLang="en-US"/>
              <a:t>年：受力分析，胡克定律</a:t>
            </a:r>
            <a:endParaRPr lang="zh-CN" altLang="en-US"/>
          </a:p>
          <a:p>
            <a:r>
              <a:rPr lang="zh-CN" altLang="en-US"/>
              <a:t>第四章</a:t>
            </a:r>
            <a:r>
              <a:rPr lang="en-US" altLang="zh-CN"/>
              <a:t> </a:t>
            </a:r>
            <a:r>
              <a:rPr lang="zh-CN" altLang="en-US"/>
              <a:t>运动和力的关系（</a:t>
            </a:r>
            <a:r>
              <a:t>1-2道选择题，1-2道填空题，1道计算题</a:t>
            </a:r>
            <a:r>
              <a:rPr lang="zh-CN" altLang="en-US"/>
              <a:t>）</a:t>
            </a:r>
            <a:endParaRPr lang="zh-CN" altLang="en-US"/>
          </a:p>
          <a:p>
            <a:r>
              <a:rPr lang="en-US" altLang="zh-CN"/>
              <a:t>2021</a:t>
            </a:r>
            <a:r>
              <a:rPr lang="zh-CN" altLang="en-US"/>
              <a:t>年：超重与失重</a:t>
            </a:r>
            <a:endParaRPr lang="zh-CN" altLang="en-US"/>
          </a:p>
          <a:p>
            <a:r>
              <a:rPr lang="en-US" altLang="zh-CN"/>
              <a:t>2020</a:t>
            </a:r>
            <a:r>
              <a:rPr lang="zh-CN" altLang="en-US"/>
              <a:t>年：牛顿第三定律</a:t>
            </a:r>
            <a:endParaRPr lang="zh-CN" altLang="en-US"/>
          </a:p>
          <a:p>
            <a:r>
              <a:rPr lang="en-US" altLang="zh-CN"/>
              <a:t>2019</a:t>
            </a:r>
            <a:r>
              <a:rPr lang="zh-CN" altLang="en-US"/>
              <a:t>年：牛顿第一定律</a:t>
            </a:r>
            <a:endParaRPr lang="zh-CN" altLang="en-US"/>
          </a:p>
          <a:p>
            <a:r>
              <a:rPr lang="en-US" altLang="zh-CN"/>
              <a:t>2018</a:t>
            </a:r>
            <a:r>
              <a:rPr lang="zh-CN" altLang="en-US"/>
              <a:t>年：牛顿第一定律</a:t>
            </a:r>
            <a:endParaRPr lang="zh-CN" altLang="en-US"/>
          </a:p>
          <a:p>
            <a:endParaRPr lang="zh-CN" alt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838200" y="583565"/>
            <a:ext cx="10515600" cy="5593715"/>
          </a:xfrm>
        </p:spPr>
        <p:txBody>
          <a:bodyPr/>
          <a:p>
            <a:r>
              <a:rPr lang="zh-CN" altLang="en-US"/>
              <a:t>计算题考察公式</a:t>
            </a:r>
            <a:endParaRPr lang="zh-CN" altLang="en-US"/>
          </a:p>
          <a:p>
            <a:endParaRPr lang="zh-CN" altLang="en-US"/>
          </a:p>
        </p:txBody>
      </p:sp>
      <p:pic>
        <p:nvPicPr>
          <p:cNvPr id="5" name="图片 4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838200" y="1223010"/>
            <a:ext cx="11614785" cy="3495040"/>
          </a:xfrm>
          <a:prstGeom prst="rect">
            <a:avLst/>
          </a:prstGeom>
        </p:spPr>
      </p:pic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838200" y="541020"/>
            <a:ext cx="10515600" cy="5636260"/>
          </a:xfrm>
        </p:spPr>
        <p:txBody>
          <a:bodyPr/>
          <a:p>
            <a:r>
              <a:rPr lang="zh-CN" altLang="en-US"/>
              <a:t>第五章</a:t>
            </a:r>
            <a:r>
              <a:rPr lang="en-US" altLang="zh-CN"/>
              <a:t> </a:t>
            </a:r>
            <a:r>
              <a:rPr lang="zh-CN" altLang="en-US"/>
              <a:t>曲线运动（1-2道选择题、填空题）</a:t>
            </a:r>
            <a:endParaRPr lang="zh-CN" altLang="en-US"/>
          </a:p>
          <a:p>
            <a:r>
              <a:rPr lang="en-US" altLang="zh-CN">
                <a:sym typeface="+mn-ea"/>
              </a:rPr>
              <a:t>2021</a:t>
            </a:r>
            <a:r>
              <a:rPr lang="zh-CN" altLang="en-US">
                <a:sym typeface="+mn-ea"/>
              </a:rPr>
              <a:t>年：共线运动，平抛实验</a:t>
            </a:r>
            <a:endParaRPr lang="zh-CN" altLang="en-US"/>
          </a:p>
          <a:p>
            <a:r>
              <a:rPr lang="en-US" altLang="zh-CN">
                <a:sym typeface="+mn-ea"/>
              </a:rPr>
              <a:t>2020</a:t>
            </a:r>
            <a:r>
              <a:rPr lang="zh-CN" altLang="en-US">
                <a:sym typeface="+mn-ea"/>
              </a:rPr>
              <a:t>年：匀速圆周运动，平抛运动</a:t>
            </a:r>
            <a:endParaRPr lang="zh-CN" altLang="en-US"/>
          </a:p>
          <a:p>
            <a:r>
              <a:rPr lang="en-US" altLang="zh-CN">
                <a:sym typeface="+mn-ea"/>
              </a:rPr>
              <a:t>2018</a:t>
            </a:r>
            <a:r>
              <a:rPr lang="zh-CN" altLang="en-US">
                <a:sym typeface="+mn-ea"/>
              </a:rPr>
              <a:t>年：共轴转动，向心力，平抛运动</a:t>
            </a:r>
            <a:endParaRPr lang="zh-CN" altLang="en-US">
              <a:sym typeface="+mn-ea"/>
            </a:endParaRPr>
          </a:p>
          <a:p>
            <a:endParaRPr lang="zh-CN" altLang="en-US">
              <a:sym typeface="+mn-ea"/>
            </a:endParaRPr>
          </a:p>
          <a:p>
            <a:r>
              <a:rPr lang="zh-CN" altLang="en-US">
                <a:sym typeface="+mn-ea"/>
              </a:rPr>
              <a:t>第六章万有引力与宇宙航行（2-3道选择题、填空题）</a:t>
            </a:r>
            <a:endParaRPr lang="zh-CN" altLang="en-US">
              <a:sym typeface="+mn-ea"/>
            </a:endParaRPr>
          </a:p>
          <a:p>
            <a:r>
              <a:rPr lang="en-US" altLang="zh-CN">
                <a:sym typeface="+mn-ea"/>
              </a:rPr>
              <a:t>2021</a:t>
            </a:r>
            <a:r>
              <a:rPr lang="zh-CN" altLang="en-US">
                <a:sym typeface="+mn-ea"/>
              </a:rPr>
              <a:t>年：万有引力，天体运动，第一宇宙速度</a:t>
            </a:r>
            <a:endParaRPr lang="zh-CN" altLang="en-US"/>
          </a:p>
          <a:p>
            <a:r>
              <a:rPr lang="en-US" altLang="zh-CN">
                <a:sym typeface="+mn-ea"/>
              </a:rPr>
              <a:t>2020</a:t>
            </a:r>
            <a:r>
              <a:rPr lang="zh-CN" altLang="en-US">
                <a:sym typeface="+mn-ea"/>
              </a:rPr>
              <a:t>年：万有引力，同步卫星</a:t>
            </a:r>
            <a:endParaRPr lang="zh-CN" altLang="en-US"/>
          </a:p>
          <a:p>
            <a:r>
              <a:rPr lang="en-US" altLang="zh-CN">
                <a:sym typeface="+mn-ea"/>
              </a:rPr>
              <a:t>2018</a:t>
            </a:r>
            <a:r>
              <a:rPr lang="zh-CN" altLang="en-US">
                <a:sym typeface="+mn-ea"/>
              </a:rPr>
              <a:t>年：万有引力，天体运动</a:t>
            </a:r>
            <a:endParaRPr lang="zh-CN" altLang="en-US">
              <a:sym typeface="+mn-ea"/>
            </a:endParaRPr>
          </a:p>
          <a:p>
            <a:endParaRPr lang="zh-CN" alt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838200" y="499110"/>
            <a:ext cx="10515600" cy="5678170"/>
          </a:xfrm>
        </p:spPr>
        <p:txBody>
          <a:bodyPr/>
          <a:p>
            <a:r>
              <a:rPr lang="zh-CN" altLang="en-US"/>
              <a:t>第七章</a:t>
            </a:r>
            <a:r>
              <a:rPr lang="en-US" altLang="zh-CN"/>
              <a:t> </a:t>
            </a:r>
            <a:r>
              <a:rPr lang="zh-CN" altLang="en-US"/>
              <a:t>机械能守恒定律（2-3道选择题、填空题，1道的计算题）</a:t>
            </a:r>
            <a:endParaRPr lang="zh-CN" altLang="en-US"/>
          </a:p>
          <a:p>
            <a:r>
              <a:rPr lang="en-US" altLang="zh-CN">
                <a:sym typeface="+mn-ea"/>
              </a:rPr>
              <a:t>2021</a:t>
            </a:r>
            <a:r>
              <a:rPr lang="zh-CN" altLang="en-US">
                <a:sym typeface="+mn-ea"/>
              </a:rPr>
              <a:t>年：能量守恒定律，恒力做功，重力势能，动能定理</a:t>
            </a:r>
            <a:endParaRPr lang="zh-CN" altLang="en-US"/>
          </a:p>
          <a:p>
            <a:r>
              <a:rPr lang="en-US" altLang="zh-CN">
                <a:sym typeface="+mn-ea"/>
              </a:rPr>
              <a:t>2020</a:t>
            </a:r>
            <a:r>
              <a:rPr lang="zh-CN" altLang="en-US">
                <a:sym typeface="+mn-ea"/>
              </a:rPr>
              <a:t>年：机械能守恒定律（实验），重力势能，动能定理</a:t>
            </a:r>
            <a:endParaRPr lang="zh-CN" altLang="en-US"/>
          </a:p>
          <a:p>
            <a:r>
              <a:rPr lang="en-US" altLang="zh-CN">
                <a:sym typeface="+mn-ea"/>
              </a:rPr>
              <a:t>2018</a:t>
            </a:r>
            <a:r>
              <a:rPr lang="zh-CN" altLang="en-US">
                <a:sym typeface="+mn-ea"/>
              </a:rPr>
              <a:t>年：重力势能，动能定理</a:t>
            </a:r>
            <a:endParaRPr lang="zh-CN" altLang="en-US">
              <a:sym typeface="+mn-ea"/>
            </a:endParaRPr>
          </a:p>
          <a:p>
            <a:endParaRPr lang="zh-CN" altLang="en-US">
              <a:sym typeface="+mn-ea"/>
            </a:endParaRPr>
          </a:p>
          <a:p>
            <a:r>
              <a:rPr lang="zh-CN" altLang="en-US">
                <a:sym typeface="+mn-ea"/>
              </a:rPr>
              <a:t>第八章</a:t>
            </a:r>
            <a:r>
              <a:rPr lang="en-US" altLang="zh-CN">
                <a:sym typeface="+mn-ea"/>
              </a:rPr>
              <a:t> </a:t>
            </a:r>
            <a:r>
              <a:rPr lang="zh-CN" altLang="en-US">
                <a:sym typeface="+mn-ea"/>
              </a:rPr>
              <a:t>静电场（1-2道选择题，可能1道的计算题）</a:t>
            </a:r>
            <a:endParaRPr lang="zh-CN" altLang="en-US">
              <a:sym typeface="+mn-ea"/>
            </a:endParaRPr>
          </a:p>
          <a:p>
            <a:r>
              <a:rPr lang="en-US" altLang="zh-CN">
                <a:sym typeface="+mn-ea"/>
              </a:rPr>
              <a:t>2021</a:t>
            </a:r>
            <a:r>
              <a:rPr lang="zh-CN" altLang="en-US">
                <a:sym typeface="+mn-ea"/>
              </a:rPr>
              <a:t>年：库伦定律，电场力</a:t>
            </a:r>
            <a:endParaRPr lang="zh-CN" altLang="en-US"/>
          </a:p>
          <a:p>
            <a:r>
              <a:rPr lang="en-US" altLang="zh-CN">
                <a:sym typeface="+mn-ea"/>
              </a:rPr>
              <a:t>2020</a:t>
            </a:r>
            <a:r>
              <a:rPr lang="zh-CN" altLang="en-US">
                <a:sym typeface="+mn-ea"/>
              </a:rPr>
              <a:t>年：电场强度，电场线，电势</a:t>
            </a:r>
            <a:endParaRPr lang="zh-CN" altLang="en-US">
              <a:sym typeface="+mn-ea"/>
            </a:endParaRPr>
          </a:p>
          <a:p>
            <a:r>
              <a:rPr lang="en-US" altLang="zh-CN">
                <a:sym typeface="+mn-ea"/>
              </a:rPr>
              <a:t>2018</a:t>
            </a:r>
            <a:r>
              <a:rPr lang="zh-CN" altLang="en-US">
                <a:sym typeface="+mn-ea"/>
              </a:rPr>
              <a:t>年：库仑定律，电场强度，电场线，电势，类平抛（计算题）</a:t>
            </a:r>
            <a:endParaRPr lang="zh-CN" altLang="en-US">
              <a:sym typeface="+mn-ea"/>
            </a:endParaRPr>
          </a:p>
          <a:p>
            <a:endParaRPr lang="zh-CN" altLang="en-US">
              <a:sym typeface="+mn-ea"/>
            </a:endParaRPr>
          </a:p>
          <a:p>
            <a:endParaRPr lang="zh-CN" alt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838200" y="471805"/>
            <a:ext cx="10515600" cy="5705475"/>
          </a:xfrm>
        </p:spPr>
        <p:txBody>
          <a:bodyPr>
            <a:normAutofit lnSpcReduction="10000"/>
          </a:bodyPr>
          <a:p>
            <a:r>
              <a:rPr lang="zh-CN" altLang="en-US"/>
              <a:t>第九章</a:t>
            </a:r>
            <a:r>
              <a:rPr lang="en-US" altLang="zh-CN"/>
              <a:t> </a:t>
            </a:r>
            <a:r>
              <a:rPr lang="zh-CN" altLang="en-US"/>
              <a:t>电路与电能（</a:t>
            </a:r>
            <a:r>
              <a:rPr lang="en-US" altLang="zh-CN"/>
              <a:t>2-3</a:t>
            </a:r>
            <a:r>
              <a:rPr lang="zh-CN" altLang="en-US"/>
              <a:t>道选择题、填空题，可能</a:t>
            </a:r>
            <a:r>
              <a:rPr lang="en-US" altLang="zh-CN"/>
              <a:t>1</a:t>
            </a:r>
            <a:r>
              <a:rPr lang="zh-CN" altLang="en-US"/>
              <a:t>道计算题）</a:t>
            </a:r>
            <a:endParaRPr lang="zh-CN" altLang="en-US"/>
          </a:p>
          <a:p>
            <a:r>
              <a:rPr lang="en-US" altLang="zh-CN">
                <a:sym typeface="+mn-ea"/>
              </a:rPr>
              <a:t>2021</a:t>
            </a:r>
            <a:r>
              <a:rPr lang="zh-CN" altLang="en-US">
                <a:sym typeface="+mn-ea"/>
              </a:rPr>
              <a:t>年：闭合电路的欧姆定律，焦耳定律</a:t>
            </a:r>
            <a:endParaRPr lang="zh-CN" altLang="en-US">
              <a:sym typeface="+mn-ea"/>
            </a:endParaRPr>
          </a:p>
          <a:p>
            <a:r>
              <a:rPr lang="en-US" altLang="zh-CN">
                <a:sym typeface="+mn-ea"/>
              </a:rPr>
              <a:t>2020</a:t>
            </a:r>
            <a:r>
              <a:rPr lang="zh-CN" altLang="en-US">
                <a:sym typeface="+mn-ea"/>
              </a:rPr>
              <a:t>年：</a:t>
            </a:r>
            <a:r>
              <a:rPr lang="zh-CN" altLang="en-US">
                <a:sym typeface="+mn-ea"/>
              </a:rPr>
              <a:t>闭合电路的欧姆定律，电功率</a:t>
            </a:r>
            <a:endParaRPr lang="zh-CN" altLang="en-US">
              <a:sym typeface="+mn-ea"/>
            </a:endParaRPr>
          </a:p>
          <a:p>
            <a:r>
              <a:rPr lang="en-US" altLang="zh-CN">
                <a:sym typeface="+mn-ea"/>
              </a:rPr>
              <a:t>2018</a:t>
            </a:r>
            <a:r>
              <a:rPr lang="zh-CN" altLang="en-US">
                <a:sym typeface="+mn-ea"/>
              </a:rPr>
              <a:t>年：并联电路电阻计算，电功率</a:t>
            </a:r>
            <a:endParaRPr lang="zh-CN" altLang="en-US"/>
          </a:p>
          <a:p>
            <a:endParaRPr lang="zh-CN" altLang="en-US"/>
          </a:p>
          <a:p>
            <a:endParaRPr lang="zh-CN" altLang="en-US"/>
          </a:p>
          <a:p>
            <a:r>
              <a:rPr lang="zh-CN" altLang="en-US"/>
              <a:t>第十章电磁感应与电磁波初步（</a:t>
            </a:r>
            <a:r>
              <a:rPr lang="en-US" altLang="zh-CN">
                <a:sym typeface="+mn-ea"/>
              </a:rPr>
              <a:t>2-3</a:t>
            </a:r>
            <a:r>
              <a:rPr lang="zh-CN" altLang="en-US">
                <a:sym typeface="+mn-ea"/>
              </a:rPr>
              <a:t>道选择题、填空题</a:t>
            </a:r>
            <a:r>
              <a:rPr lang="zh-CN" altLang="en-US"/>
              <a:t>）</a:t>
            </a:r>
            <a:endParaRPr lang="zh-CN" altLang="en-US"/>
          </a:p>
          <a:p>
            <a:r>
              <a:rPr lang="en-US" altLang="zh-CN"/>
              <a:t>2021</a:t>
            </a:r>
            <a:r>
              <a:rPr lang="zh-CN" altLang="en-US"/>
              <a:t>年：磁感线，电磁波的应用，电磁感应</a:t>
            </a:r>
            <a:endParaRPr lang="zh-CN" altLang="en-US"/>
          </a:p>
          <a:p>
            <a:r>
              <a:rPr lang="en-US" altLang="zh-CN"/>
              <a:t>2020</a:t>
            </a:r>
            <a:r>
              <a:rPr lang="zh-CN" altLang="en-US"/>
              <a:t>年：右手定则，电磁波的应用，电磁感应</a:t>
            </a:r>
            <a:endParaRPr lang="zh-CN" altLang="en-US"/>
          </a:p>
          <a:p>
            <a:r>
              <a:rPr lang="en-US" altLang="zh-CN"/>
              <a:t>2019</a:t>
            </a:r>
            <a:r>
              <a:rPr lang="zh-CN" altLang="en-US"/>
              <a:t>年：电磁波的应用，电磁感应</a:t>
            </a:r>
            <a:endParaRPr lang="zh-CN" altLang="en-US"/>
          </a:p>
          <a:p>
            <a:r>
              <a:rPr lang="en-US" altLang="zh-CN"/>
              <a:t>2018</a:t>
            </a:r>
            <a:r>
              <a:rPr lang="zh-CN" altLang="en-US"/>
              <a:t>年：电磁波的应用</a:t>
            </a:r>
            <a:endParaRPr lang="zh-CN" altLang="en-US"/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COMMONDATA" val="eyJoZGlkIjoiZWFiMmI5MWJlMmY0MWJlOTk2YjE4MGQ2YjJhYjIwYTIifQ=="/>
</p:tagLst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微软雅黑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微软雅黑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1302</Words>
  <Application>WPS 演示</Application>
  <PresentationFormat>宽屏</PresentationFormat>
  <Paragraphs>105</Paragraphs>
  <Slides>12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12</vt:i4>
      </vt:variant>
    </vt:vector>
  </HeadingPairs>
  <TitlesOfParts>
    <vt:vector size="19" baseType="lpstr">
      <vt:lpstr>Arial</vt:lpstr>
      <vt:lpstr>宋体</vt:lpstr>
      <vt:lpstr>Wingdings</vt:lpstr>
      <vt:lpstr>微软雅黑</vt:lpstr>
      <vt:lpstr>Calibri</vt:lpstr>
      <vt:lpstr>Arial Unicode MS</vt:lpstr>
      <vt:lpstr>Office 主题</vt:lpstr>
      <vt:lpstr>高二物理学考复习策略</vt:lpstr>
      <vt:lpstr>一、考察范围</vt:lpstr>
      <vt:lpstr>PowerPoint 演示文稿</vt:lpstr>
      <vt:lpstr>二、往年考试特点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>Yellow</cp:lastModifiedBy>
  <cp:revision>4</cp:revision>
  <dcterms:created xsi:type="dcterms:W3CDTF">2022-05-11T01:04:00Z</dcterms:created>
  <dcterms:modified xsi:type="dcterms:W3CDTF">2022-05-13T06:34:53Z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ICV">
    <vt:lpwstr>CB7E26B94B35423DBE595B1F243D701C</vt:lpwstr>
  </property>
  <property fmtid="{D5CDD505-2E9C-101B-9397-08002B2CF9AE}" pid="3" name="KSOProductBuildVer">
    <vt:lpwstr>2052-11.1.0.11636</vt:lpwstr>
  </property>
</Properties>
</file>

<file path=docProps/thumbnail.jpeg>
</file>